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51" r:id="rId2"/>
    <p:sldId id="379" r:id="rId3"/>
    <p:sldId id="381" r:id="rId4"/>
    <p:sldId id="380" r:id="rId5"/>
    <p:sldId id="384" r:id="rId6"/>
    <p:sldId id="383" r:id="rId7"/>
    <p:sldId id="385" r:id="rId8"/>
    <p:sldId id="386" r:id="rId9"/>
    <p:sldId id="387" r:id="rId10"/>
    <p:sldId id="388" r:id="rId11"/>
    <p:sldId id="370" r:id="rId12"/>
    <p:sldId id="389" r:id="rId13"/>
    <p:sldId id="390" r:id="rId14"/>
    <p:sldId id="391" r:id="rId15"/>
    <p:sldId id="392" r:id="rId16"/>
    <p:sldId id="400" r:id="rId17"/>
    <p:sldId id="399" r:id="rId18"/>
    <p:sldId id="393" r:id="rId19"/>
    <p:sldId id="394" r:id="rId20"/>
    <p:sldId id="395" r:id="rId21"/>
    <p:sldId id="396" r:id="rId22"/>
    <p:sldId id="401" r:id="rId23"/>
    <p:sldId id="402" r:id="rId24"/>
    <p:sldId id="403" r:id="rId25"/>
    <p:sldId id="398" r:id="rId26"/>
    <p:sldId id="404" r:id="rId27"/>
    <p:sldId id="397" r:id="rId28"/>
  </p:sldIdLst>
  <p:sldSz cx="16891000" cy="9518650"/>
  <p:notesSz cx="16891000" cy="95186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154"/>
    <p:restoredTop sz="91478"/>
  </p:normalViewPr>
  <p:slideViewPr>
    <p:cSldViewPr>
      <p:cViewPr varScale="1">
        <p:scale>
          <a:sx n="81" d="100"/>
          <a:sy n="81" d="100"/>
        </p:scale>
        <p:origin x="240" y="3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67301" y="2950781"/>
            <a:ext cx="14362748" cy="19989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534602" y="5330444"/>
            <a:ext cx="11828145" cy="2379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986628" y="2777708"/>
            <a:ext cx="1628139" cy="1101725"/>
          </a:xfrm>
          <a:custGeom>
            <a:avLst/>
            <a:gdLst/>
            <a:ahLst/>
            <a:cxnLst/>
            <a:rect l="l" t="t" r="r" b="b"/>
            <a:pathLst>
              <a:path w="1628140" h="1101725">
                <a:moveTo>
                  <a:pt x="0" y="0"/>
                </a:moveTo>
                <a:lnTo>
                  <a:pt x="1628139" y="0"/>
                </a:lnTo>
                <a:lnTo>
                  <a:pt x="1628139" y="1101394"/>
                </a:lnTo>
                <a:lnTo>
                  <a:pt x="0" y="1101394"/>
                </a:lnTo>
                <a:lnTo>
                  <a:pt x="0" y="0"/>
                </a:lnTo>
                <a:close/>
              </a:path>
            </a:pathLst>
          </a:custGeom>
          <a:solidFill>
            <a:srgbClr val="0301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0" i="0">
                <a:solidFill>
                  <a:srgbClr val="F0D33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0" i="0">
                <a:solidFill>
                  <a:srgbClr val="F0D33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44867" y="2189289"/>
            <a:ext cx="7350347" cy="6282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702135" y="2189289"/>
            <a:ext cx="7350347" cy="6282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0" i="0">
                <a:solidFill>
                  <a:srgbClr val="F0D33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83773" y="2769859"/>
            <a:ext cx="13729802" cy="1019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0" b="0" i="0">
                <a:solidFill>
                  <a:srgbClr val="F0D33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4867" y="2189289"/>
            <a:ext cx="15207615" cy="6282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745099" y="8852345"/>
            <a:ext cx="5407152" cy="4759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44867" y="8852345"/>
            <a:ext cx="3886390" cy="4759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166092" y="8852345"/>
            <a:ext cx="3886390" cy="4759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493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IS OK TO WORK FOR </a:t>
            </a:r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FREE?</a:t>
            </a:r>
            <a:endParaRPr lang="en-US" sz="7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CF7B363-10FE-804E-BB20-5F77F8769B19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B6E739-F521-FB41-8D76-78BE29A35E61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1798127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432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JACKSON SAID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“YES”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4615F07-2430-9C4D-9114-7C3E55373D9F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666F2F7-F20B-B044-A809-292E48CD7DEC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533408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432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JACKSON SAID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“YES”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6F70E-FDE7-CC4C-99DB-CBB18152F9D2}"/>
              </a:ext>
            </a:extLst>
          </p:cNvPr>
          <p:cNvSpPr txBox="1"/>
          <p:nvPr/>
        </p:nvSpPr>
        <p:spPr>
          <a:xfrm>
            <a:off x="1130300" y="4111373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PROJECT HAD A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1EFB20-B296-FB42-B8B8-5871DA4CDF09}"/>
              </a:ext>
            </a:extLst>
          </p:cNvPr>
          <p:cNvSpPr txBox="1"/>
          <p:nvPr/>
        </p:nvSpPr>
        <p:spPr>
          <a:xfrm>
            <a:off x="7302500" y="4097605"/>
            <a:ext cx="7039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LARGE P.R. CAMPAIGN 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+        </a:t>
            </a:r>
          </a:p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LOTS OF PRESS COVERAGE </a:t>
            </a:r>
            <a:endParaRPr lang="en-US" sz="44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DFA03F71-2E6D-B549-8A93-AEE341358E48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CB7C79C-4833-DD4F-856C-EE83208BC54F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240753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432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JACKSON SAID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“YES”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6F70E-FDE7-CC4C-99DB-CBB18152F9D2}"/>
              </a:ext>
            </a:extLst>
          </p:cNvPr>
          <p:cNvSpPr txBox="1"/>
          <p:nvPr/>
        </p:nvSpPr>
        <p:spPr>
          <a:xfrm>
            <a:off x="1130300" y="4111373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PROJECT HAD A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083B63-D4EB-9843-A1E9-7B24E1EA5451}"/>
              </a:ext>
            </a:extLst>
          </p:cNvPr>
          <p:cNvSpPr txBox="1"/>
          <p:nvPr/>
        </p:nvSpPr>
        <p:spPr>
          <a:xfrm>
            <a:off x="1141248" y="5631599"/>
            <a:ext cx="1447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HE TOOK ADVANTAGE OF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FREE P.R. – </a:t>
            </a:r>
            <a:r>
              <a:rPr lang="en-US" sz="2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HIS VIDEO WAS SEEN ON MULTIPLE CHANNELS .  THESE WERE LINKED TO HIS WEBSITE BECAUSE HE NEGOTIATED IT TO BE SO.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1EFB20-B296-FB42-B8B8-5871DA4CDF09}"/>
              </a:ext>
            </a:extLst>
          </p:cNvPr>
          <p:cNvSpPr txBox="1"/>
          <p:nvPr/>
        </p:nvSpPr>
        <p:spPr>
          <a:xfrm>
            <a:off x="7302500" y="4097605"/>
            <a:ext cx="7039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LARGE P.R. CAMPAIGN 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+        </a:t>
            </a:r>
          </a:p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LOTS OF PRESS COVERAGE </a:t>
            </a:r>
            <a:endParaRPr lang="en-US" sz="44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9806696-450E-A944-B6DF-43B730B6A798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34AA5F0-0ACB-9248-83DA-C4A29A815F4D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3992457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432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JACKSON SAID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“YES”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6F70E-FDE7-CC4C-99DB-CBB18152F9D2}"/>
              </a:ext>
            </a:extLst>
          </p:cNvPr>
          <p:cNvSpPr txBox="1"/>
          <p:nvPr/>
        </p:nvSpPr>
        <p:spPr>
          <a:xfrm>
            <a:off x="1130300" y="4111373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PROJECT HAD A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083B63-D4EB-9843-A1E9-7B24E1EA5451}"/>
              </a:ext>
            </a:extLst>
          </p:cNvPr>
          <p:cNvSpPr txBox="1"/>
          <p:nvPr/>
        </p:nvSpPr>
        <p:spPr>
          <a:xfrm>
            <a:off x="1141248" y="5631599"/>
            <a:ext cx="1447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HE TOOK ADVANTAGE OF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FREE P.R. – </a:t>
            </a:r>
            <a:r>
              <a:rPr lang="en-US" sz="2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HIS VIDEO WAS SEEN ON MULTIPLE CHANNELS .  THESE WERE LINKED TO HIS WEBSITE BECAUSE HE NEGOTIATED IT TO BE SO.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1EFB20-B296-FB42-B8B8-5871DA4CDF09}"/>
              </a:ext>
            </a:extLst>
          </p:cNvPr>
          <p:cNvSpPr txBox="1"/>
          <p:nvPr/>
        </p:nvSpPr>
        <p:spPr>
          <a:xfrm>
            <a:off x="7302500" y="4097605"/>
            <a:ext cx="7039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LARGE P.R. CAMPAIGN 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+        </a:t>
            </a:r>
          </a:p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LOTS OF PRESS COVERAGE </a:t>
            </a:r>
            <a:endParaRPr lang="en-US" sz="44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C3015BE-BC6A-DF40-99D8-195A51AB16D3}"/>
              </a:ext>
            </a:extLst>
          </p:cNvPr>
          <p:cNvSpPr txBox="1"/>
          <p:nvPr/>
        </p:nvSpPr>
        <p:spPr>
          <a:xfrm>
            <a:off x="1141248" y="7440969"/>
            <a:ext cx="1447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HE SAW THE POTENTIAL TO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LICENSE MEDIA AND DID  </a:t>
            </a:r>
            <a:endParaRPr lang="en-US" sz="4400" dirty="0">
              <a:solidFill>
                <a:srgbClr val="FFCC29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AE335FD-53FC-3F49-A2DE-21C69740D820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C390C94-B675-8348-B0F9-2B27C640C1DC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1839147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2197100" y="2297144"/>
            <a:ext cx="1432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JACKSON SAID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“YES”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6F70E-FDE7-CC4C-99DB-CBB18152F9D2}"/>
              </a:ext>
            </a:extLst>
          </p:cNvPr>
          <p:cNvSpPr txBox="1"/>
          <p:nvPr/>
        </p:nvSpPr>
        <p:spPr>
          <a:xfrm>
            <a:off x="2345317" y="3935186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THROUGH HIS WEBSITE LINK +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083B63-D4EB-9843-A1E9-7B24E1EA5451}"/>
              </a:ext>
            </a:extLst>
          </p:cNvPr>
          <p:cNvSpPr txBox="1"/>
          <p:nvPr/>
        </p:nvSpPr>
        <p:spPr>
          <a:xfrm>
            <a:off x="5835650" y="5058969"/>
            <a:ext cx="5219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THE FREE PROJECT =</a:t>
            </a:r>
            <a:endParaRPr lang="en-US" sz="28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1EFB20-B296-FB42-B8B8-5871DA4CDF09}"/>
              </a:ext>
            </a:extLst>
          </p:cNvPr>
          <p:cNvSpPr txBox="1"/>
          <p:nvPr/>
        </p:nvSpPr>
        <p:spPr>
          <a:xfrm>
            <a:off x="10041517" y="3935186"/>
            <a:ext cx="7039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NEW CONNECTIONS</a:t>
            </a:r>
            <a:endParaRPr lang="en-US" sz="4000" dirty="0">
              <a:solidFill>
                <a:srgbClr val="FFCC29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8CE2D9-4FD7-D24F-AC06-B8CD30CDDD00}"/>
              </a:ext>
            </a:extLst>
          </p:cNvPr>
          <p:cNvSpPr txBox="1"/>
          <p:nvPr/>
        </p:nvSpPr>
        <p:spPr>
          <a:xfrm>
            <a:off x="4826000" y="5890764"/>
            <a:ext cx="8001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0VER £20,000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B31604-F843-DD46-97FA-9F88AB3847ED}"/>
              </a:ext>
            </a:extLst>
          </p:cNvPr>
          <p:cNvSpPr txBox="1"/>
          <p:nvPr/>
        </p:nvSpPr>
        <p:spPr>
          <a:xfrm>
            <a:off x="5840577" y="7461223"/>
            <a:ext cx="59718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NEW </a:t>
            </a:r>
            <a:r>
              <a:rPr lang="en-US" sz="66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BUSINESS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AEE0361-C4BE-9849-8323-CADA5225A342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983F52B-A85D-C548-89AF-C0918D979F6B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1961755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2349500" y="2151357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LOOK FOR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 THAT </a:t>
            </a:r>
          </a:p>
          <a:p>
            <a:pPr algn="ctr"/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WILL GET YOU EXPOSURE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C0416F6-DB32-204A-B5DD-C89A560258F2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C7E2418-CEE7-F24E-937A-19455BF87A3F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3485948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2349500" y="2151357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LOOK FOR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 THAT </a:t>
            </a:r>
          </a:p>
          <a:p>
            <a:pPr algn="ctr"/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WILL GET YOU EXPOSURE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B31604-F843-DD46-97FA-9F88AB3847ED}"/>
              </a:ext>
            </a:extLst>
          </p:cNvPr>
          <p:cNvSpPr txBox="1"/>
          <p:nvPr/>
        </p:nvSpPr>
        <p:spPr>
          <a:xfrm>
            <a:off x="3225800" y="4759325"/>
            <a:ext cx="1043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 WITH EXISTING 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 AND MARKETING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C0416F6-DB32-204A-B5DD-C89A560258F2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C7E2418-CEE7-F24E-937A-19455BF87A3F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2130289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2349500" y="2151357"/>
            <a:ext cx="1219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LOOK FOR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 THAT </a:t>
            </a:r>
          </a:p>
          <a:p>
            <a:pPr algn="ctr"/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WILL GET YOU EXPOSURE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B31604-F843-DD46-97FA-9F88AB3847ED}"/>
              </a:ext>
            </a:extLst>
          </p:cNvPr>
          <p:cNvSpPr txBox="1"/>
          <p:nvPr/>
        </p:nvSpPr>
        <p:spPr>
          <a:xfrm>
            <a:off x="3225800" y="4759325"/>
            <a:ext cx="1043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 WITH EXISTING 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 AND MARKETING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D94545-523E-0544-B78A-D728DEBA45B8}"/>
              </a:ext>
            </a:extLst>
          </p:cNvPr>
          <p:cNvSpPr txBox="1"/>
          <p:nvPr/>
        </p:nvSpPr>
        <p:spPr>
          <a:xfrm>
            <a:off x="3210472" y="6931517"/>
            <a:ext cx="10439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EXCHANGING YOUR SERVICES FOR</a:t>
            </a:r>
          </a:p>
          <a:p>
            <a:pPr algn="ctr"/>
            <a:r>
              <a:rPr lang="en-US" sz="8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EXPOSURE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C0416F6-DB32-204A-B5DD-C89A560258F2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C7E2418-CEE7-F24E-937A-19455BF87A3F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437311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739899" y="2083957"/>
            <a:ext cx="134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PICK YOUR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 WISELY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B31604-F843-DD46-97FA-9F88AB3847ED}"/>
              </a:ext>
            </a:extLst>
          </p:cNvPr>
          <p:cNvSpPr txBox="1"/>
          <p:nvPr/>
        </p:nvSpPr>
        <p:spPr>
          <a:xfrm>
            <a:off x="596900" y="3622677"/>
            <a:ext cx="1569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 WITH EXISTING PR AND MARKETING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D94545-523E-0544-B78A-D728DEBA45B8}"/>
              </a:ext>
            </a:extLst>
          </p:cNvPr>
          <p:cNvSpPr txBox="1"/>
          <p:nvPr/>
        </p:nvSpPr>
        <p:spPr>
          <a:xfrm>
            <a:off x="2806700" y="5920736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CUSTOM EDITS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00F7ACD-9C3B-BB4B-A023-820A3B65A602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B1FE716-BBF5-4C42-B6BD-E6D5FD4C8A10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DEC900-9A80-2A49-BA9D-60A772D73AF6}"/>
              </a:ext>
            </a:extLst>
          </p:cNvPr>
          <p:cNvSpPr txBox="1"/>
          <p:nvPr/>
        </p:nvSpPr>
        <p:spPr>
          <a:xfrm>
            <a:off x="164662" y="4644112"/>
            <a:ext cx="16561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REMEMBER TO NEGOTIATE TERMS AND CONDITIONS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1D62AE-6081-6C46-89A9-E1E8128331FE}"/>
              </a:ext>
            </a:extLst>
          </p:cNvPr>
          <p:cNvSpPr txBox="1"/>
          <p:nvPr/>
        </p:nvSpPr>
        <p:spPr>
          <a:xfrm>
            <a:off x="2806700" y="6835741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CREDITS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7FBD38-EDD0-B249-9D49-9CA4A3676987}"/>
              </a:ext>
            </a:extLst>
          </p:cNvPr>
          <p:cNvSpPr txBox="1"/>
          <p:nvPr/>
        </p:nvSpPr>
        <p:spPr>
          <a:xfrm>
            <a:off x="4787900" y="7734533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WEBSITE LINKS</a:t>
            </a:r>
          </a:p>
        </p:txBody>
      </p:sp>
    </p:spTree>
    <p:extLst>
      <p:ext uri="{BB962C8B-B14F-4D97-AF65-F5344CB8AC3E}">
        <p14:creationId xmlns:p14="http://schemas.microsoft.com/office/powerpoint/2010/main" val="4293856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739899" y="2083957"/>
            <a:ext cx="1341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PICK YOUR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 WISELY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B31604-F843-DD46-97FA-9F88AB3847ED}"/>
              </a:ext>
            </a:extLst>
          </p:cNvPr>
          <p:cNvSpPr txBox="1"/>
          <p:nvPr/>
        </p:nvSpPr>
        <p:spPr>
          <a:xfrm>
            <a:off x="596900" y="3622677"/>
            <a:ext cx="1569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 WITH EXISTING PR AND MARKETING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D94545-523E-0544-B78A-D728DEBA45B8}"/>
              </a:ext>
            </a:extLst>
          </p:cNvPr>
          <p:cNvSpPr txBox="1"/>
          <p:nvPr/>
        </p:nvSpPr>
        <p:spPr>
          <a:xfrm>
            <a:off x="3097673" y="5782223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SET A DEADLINE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00F7ACD-9C3B-BB4B-A023-820A3B65A602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B1FE716-BBF5-4C42-B6BD-E6D5FD4C8A10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DEC900-9A80-2A49-BA9D-60A772D73AF6}"/>
              </a:ext>
            </a:extLst>
          </p:cNvPr>
          <p:cNvSpPr txBox="1"/>
          <p:nvPr/>
        </p:nvSpPr>
        <p:spPr>
          <a:xfrm>
            <a:off x="164662" y="4644112"/>
            <a:ext cx="16561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REMEMBER TO NEGOTIATE TERMS AND CONDITIONS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1D62AE-6081-6C46-89A9-E1E8128331FE}"/>
              </a:ext>
            </a:extLst>
          </p:cNvPr>
          <p:cNvSpPr txBox="1"/>
          <p:nvPr/>
        </p:nvSpPr>
        <p:spPr>
          <a:xfrm>
            <a:off x="4025900" y="6696802"/>
            <a:ext cx="1196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LIMIT COSTS OF TIME AND MONEY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7FBD38-EDD0-B249-9D49-9CA4A3676987}"/>
              </a:ext>
            </a:extLst>
          </p:cNvPr>
          <p:cNvSpPr txBox="1"/>
          <p:nvPr/>
        </p:nvSpPr>
        <p:spPr>
          <a:xfrm>
            <a:off x="1587500" y="7606574"/>
            <a:ext cx="148721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ENSURE THE VIDEO IS 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STILL RELEVANT</a:t>
            </a:r>
          </a:p>
        </p:txBody>
      </p:sp>
    </p:spTree>
    <p:extLst>
      <p:ext uri="{BB962C8B-B14F-4D97-AF65-F5344CB8AC3E}">
        <p14:creationId xmlns:p14="http://schemas.microsoft.com/office/powerpoint/2010/main" val="264740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493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IS OK TO WORK FOR </a:t>
            </a:r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FREE?</a:t>
            </a:r>
            <a:endParaRPr lang="en-US" sz="7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CF7B363-10FE-804E-BB20-5F77F8769B19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B6E739-F521-FB41-8D76-78BE29A35E61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213A4C-9E3B-7B44-93F2-6CB94073AA0A}"/>
              </a:ext>
            </a:extLst>
          </p:cNvPr>
          <p:cNvSpPr txBox="1"/>
          <p:nvPr/>
        </p:nvSpPr>
        <p:spPr>
          <a:xfrm>
            <a:off x="1330746" y="4149451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GOOD FOR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BRANCHING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OUT</a:t>
            </a:r>
            <a:endParaRPr lang="en-US" sz="44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057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739899" y="2083957"/>
            <a:ext cx="1341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EXAMPLE </a:t>
            </a:r>
            <a:r>
              <a:rPr lang="en-US" sz="54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OF INTRO LETTER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B31604-F843-DD46-97FA-9F88AB3847ED}"/>
              </a:ext>
            </a:extLst>
          </p:cNvPr>
          <p:cNvSpPr txBox="1"/>
          <p:nvPr/>
        </p:nvSpPr>
        <p:spPr>
          <a:xfrm>
            <a:off x="596900" y="3622677"/>
            <a:ext cx="1569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 WITH EXISTING PR AND MARKETING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D94545-523E-0544-B78A-D728DEBA45B8}"/>
              </a:ext>
            </a:extLst>
          </p:cNvPr>
          <p:cNvSpPr txBox="1"/>
          <p:nvPr/>
        </p:nvSpPr>
        <p:spPr>
          <a:xfrm>
            <a:off x="3097673" y="5782223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SET A DEADLINE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00F7ACD-9C3B-BB4B-A023-820A3B65A602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B1FE716-BBF5-4C42-B6BD-E6D5FD4C8A10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DEC900-9A80-2A49-BA9D-60A772D73AF6}"/>
              </a:ext>
            </a:extLst>
          </p:cNvPr>
          <p:cNvSpPr txBox="1"/>
          <p:nvPr/>
        </p:nvSpPr>
        <p:spPr>
          <a:xfrm>
            <a:off x="164662" y="4644112"/>
            <a:ext cx="16561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REMEMBER TO NEGOTIATE TERMS AND CONDITIONS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1D62AE-6081-6C46-89A9-E1E8128331FE}"/>
              </a:ext>
            </a:extLst>
          </p:cNvPr>
          <p:cNvSpPr txBox="1"/>
          <p:nvPr/>
        </p:nvSpPr>
        <p:spPr>
          <a:xfrm>
            <a:off x="4025900" y="6696802"/>
            <a:ext cx="1196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LIMIT COSTS OF TIME AND MONEY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7FBD38-EDD0-B249-9D49-9CA4A3676987}"/>
              </a:ext>
            </a:extLst>
          </p:cNvPr>
          <p:cNvSpPr txBox="1"/>
          <p:nvPr/>
        </p:nvSpPr>
        <p:spPr>
          <a:xfrm>
            <a:off x="1587500" y="7606574"/>
            <a:ext cx="148721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ENSURE THE VIDEO IS 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STILL RELEVANT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8FE23F-8CA5-0C46-8B7E-99020BE572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82" b="16965"/>
          <a:stretch/>
        </p:blipFill>
        <p:spPr>
          <a:xfrm>
            <a:off x="365672" y="3180917"/>
            <a:ext cx="16065500" cy="580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75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2962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INTRO</a:t>
            </a:r>
            <a:endParaRPr lang="en-US" sz="7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6F70E-FDE7-CC4C-99DB-CBB18152F9D2}"/>
              </a:ext>
            </a:extLst>
          </p:cNvPr>
          <p:cNvSpPr txBox="1"/>
          <p:nvPr/>
        </p:nvSpPr>
        <p:spPr>
          <a:xfrm>
            <a:off x="1130300" y="4111373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1. IMPLEMENT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BRAND POSITIONING</a:t>
            </a:r>
            <a:endParaRPr lang="en-US" sz="40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6A8AB0-6A8C-D243-8777-94BA99A62DCB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DBE617D-71DA-5240-B8BC-1970DD6EFF7F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2782272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2962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INTRO</a:t>
            </a:r>
            <a:endParaRPr lang="en-US" sz="7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6F70E-FDE7-CC4C-99DB-CBB18152F9D2}"/>
              </a:ext>
            </a:extLst>
          </p:cNvPr>
          <p:cNvSpPr txBox="1"/>
          <p:nvPr/>
        </p:nvSpPr>
        <p:spPr>
          <a:xfrm>
            <a:off x="1130300" y="4111373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1. IMPLEMENT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BRAND POSITIONING</a:t>
            </a:r>
            <a:endParaRPr lang="en-US" sz="40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669B46-E0CB-B74F-A495-0350DF14E51C}"/>
              </a:ext>
            </a:extLst>
          </p:cNvPr>
          <p:cNvSpPr txBox="1"/>
          <p:nvPr/>
        </p:nvSpPr>
        <p:spPr>
          <a:xfrm>
            <a:off x="1161831" y="5309552"/>
            <a:ext cx="12962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2. COMMUNICATE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 A BUSINESS PERSON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WHO </a:t>
            </a:r>
          </a:p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UNDERSTANDS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BUSINESS CONCEPTS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6A8AB0-6A8C-D243-8777-94BA99A62DCB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DBE617D-71DA-5240-B8BC-1970DD6EFF7F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3682810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2962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INTRO</a:t>
            </a:r>
            <a:endParaRPr lang="en-US" sz="7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6F70E-FDE7-CC4C-99DB-CBB18152F9D2}"/>
              </a:ext>
            </a:extLst>
          </p:cNvPr>
          <p:cNvSpPr txBox="1"/>
          <p:nvPr/>
        </p:nvSpPr>
        <p:spPr>
          <a:xfrm>
            <a:off x="1130300" y="4111373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1. IMPLEMENT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BRAND POSITIONING</a:t>
            </a:r>
            <a:endParaRPr lang="en-US" sz="40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669B46-E0CB-B74F-A495-0350DF14E51C}"/>
              </a:ext>
            </a:extLst>
          </p:cNvPr>
          <p:cNvSpPr txBox="1"/>
          <p:nvPr/>
        </p:nvSpPr>
        <p:spPr>
          <a:xfrm>
            <a:off x="1161831" y="5309552"/>
            <a:ext cx="12962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2. COMMUNICATE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 A BUSINESS PERSON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WHO </a:t>
            </a:r>
          </a:p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UNDERSTANDS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BUSINESS CONCEPTS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EC8395-857F-0549-9B22-FC363EEFF2A1}"/>
              </a:ext>
            </a:extLst>
          </p:cNvPr>
          <p:cNvSpPr txBox="1"/>
          <p:nvPr/>
        </p:nvSpPr>
        <p:spPr>
          <a:xfrm>
            <a:off x="1161831" y="7089023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3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SET YOURSELF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BOUNDARIES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6A8AB0-6A8C-D243-8777-94BA99A62DCB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DBE617D-71DA-5240-B8BC-1970DD6EFF7F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40181680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2962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INTRO</a:t>
            </a:r>
            <a:endParaRPr lang="en-US" sz="7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6F70E-FDE7-CC4C-99DB-CBB18152F9D2}"/>
              </a:ext>
            </a:extLst>
          </p:cNvPr>
          <p:cNvSpPr txBox="1"/>
          <p:nvPr/>
        </p:nvSpPr>
        <p:spPr>
          <a:xfrm>
            <a:off x="1130300" y="4111373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1. IMPLEMENT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BRAND POSITIONING</a:t>
            </a:r>
            <a:endParaRPr lang="en-US" sz="40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669B46-E0CB-B74F-A495-0350DF14E51C}"/>
              </a:ext>
            </a:extLst>
          </p:cNvPr>
          <p:cNvSpPr txBox="1"/>
          <p:nvPr/>
        </p:nvSpPr>
        <p:spPr>
          <a:xfrm>
            <a:off x="1161831" y="5309552"/>
            <a:ext cx="12962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2. COMMUNICATE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 A BUSINESS PERSON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WHO </a:t>
            </a:r>
          </a:p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UNDERSTANDS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BUSINESS CONCEPTS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EC8395-857F-0549-9B22-FC363EEFF2A1}"/>
              </a:ext>
            </a:extLst>
          </p:cNvPr>
          <p:cNvSpPr txBox="1"/>
          <p:nvPr/>
        </p:nvSpPr>
        <p:spPr>
          <a:xfrm>
            <a:off x="1161831" y="7089023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3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SET YOURSELF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BOUNDARIES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6A8AB0-6A8C-D243-8777-94BA99A62DCB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DBE617D-71DA-5240-B8BC-1970DD6EFF7F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BAF455-AB78-0D4A-AFFE-7B3E5D0A2869}"/>
              </a:ext>
            </a:extLst>
          </p:cNvPr>
          <p:cNvSpPr txBox="1"/>
          <p:nvPr/>
        </p:nvSpPr>
        <p:spPr>
          <a:xfrm>
            <a:off x="1177596" y="8161078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4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DON’T BE AFRAID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SAY ”NO”</a:t>
            </a:r>
          </a:p>
        </p:txBody>
      </p:sp>
    </p:spTree>
    <p:extLst>
      <p:ext uri="{BB962C8B-B14F-4D97-AF65-F5344CB8AC3E}">
        <p14:creationId xmlns:p14="http://schemas.microsoft.com/office/powerpoint/2010/main" val="4554914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2962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STARTING OUT? </a:t>
            </a:r>
            <a:endParaRPr lang="en-US" sz="7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6F70E-FDE7-CC4C-99DB-CBB18152F9D2}"/>
              </a:ext>
            </a:extLst>
          </p:cNvPr>
          <p:cNvSpPr txBox="1"/>
          <p:nvPr/>
        </p:nvSpPr>
        <p:spPr>
          <a:xfrm>
            <a:off x="2562921" y="3619809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YOU NEED 3 – 4 EXAMPLES OF YOUR CHOSEN NICHE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6A8AB0-6A8C-D243-8777-94BA99A62DCB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DBE617D-71DA-5240-B8BC-1970DD6EFF7F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9487916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2962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STARTING OUT? </a:t>
            </a:r>
            <a:endParaRPr lang="en-US" sz="7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6F70E-FDE7-CC4C-99DB-CBB18152F9D2}"/>
              </a:ext>
            </a:extLst>
          </p:cNvPr>
          <p:cNvSpPr txBox="1"/>
          <p:nvPr/>
        </p:nvSpPr>
        <p:spPr>
          <a:xfrm>
            <a:off x="2562921" y="3619809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YOU NEED 3 – 4 EXAMPLES OF YOUR CHOSEN NICHE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6A8AB0-6A8C-D243-8777-94BA99A62DCB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DBE617D-71DA-5240-B8BC-1970DD6EFF7F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733B1A-CEA1-C64A-95D2-3EDC7C9B0654}"/>
              </a:ext>
            </a:extLst>
          </p:cNvPr>
          <p:cNvSpPr txBox="1"/>
          <p:nvPr/>
        </p:nvSpPr>
        <p:spPr>
          <a:xfrm>
            <a:off x="1130300" y="5064125"/>
            <a:ext cx="12962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ESTABLISHED?</a:t>
            </a:r>
            <a:endParaRPr lang="en-US" sz="7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6A5F5B-DFF6-1541-8514-F32853703540}"/>
              </a:ext>
            </a:extLst>
          </p:cNvPr>
          <p:cNvSpPr txBox="1"/>
          <p:nvPr/>
        </p:nvSpPr>
        <p:spPr>
          <a:xfrm>
            <a:off x="2562921" y="6366543"/>
            <a:ext cx="12962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 PASSION PROJECTS EVERY 3 – 4 MONTHS IS A GOOD TARGET TO AIM FOR.</a:t>
            </a:r>
          </a:p>
        </p:txBody>
      </p:sp>
    </p:spTree>
    <p:extLst>
      <p:ext uri="{BB962C8B-B14F-4D97-AF65-F5344CB8AC3E}">
        <p14:creationId xmlns:p14="http://schemas.microsoft.com/office/powerpoint/2010/main" val="24206942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964317" y="2497167"/>
            <a:ext cx="129623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MAKING </a:t>
            </a:r>
          </a:p>
          <a:p>
            <a:pPr algn="ctr"/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BUSINESS DECISIONS </a:t>
            </a:r>
          </a:p>
          <a:p>
            <a:pPr algn="ctr"/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YOUR</a:t>
            </a:r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GOALS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SHOULD</a:t>
            </a:r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</a:p>
          <a:p>
            <a:pPr algn="ctr"/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ALWAYS</a:t>
            </a:r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COME FIRST </a:t>
            </a:r>
            <a:endParaRPr lang="en-US" sz="7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6A8AB0-6A8C-D243-8777-94BA99A62DCB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DBE617D-71DA-5240-B8BC-1970DD6EFF7F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418908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493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IS OK TO WORK FOR </a:t>
            </a:r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FREE?</a:t>
            </a:r>
            <a:endParaRPr lang="en-US" sz="7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CF7B363-10FE-804E-BB20-5F77F8769B19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B6E739-F521-FB41-8D76-78BE29A35E61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213A4C-9E3B-7B44-93F2-6CB94073AA0A}"/>
              </a:ext>
            </a:extLst>
          </p:cNvPr>
          <p:cNvSpPr txBox="1"/>
          <p:nvPr/>
        </p:nvSpPr>
        <p:spPr>
          <a:xfrm>
            <a:off x="1330746" y="4149451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GOOD FOR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BRANCHING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OUT</a:t>
            </a:r>
            <a:endParaRPr lang="en-US" sz="44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6A8617-44A5-0E43-83FC-27708D53C378}"/>
              </a:ext>
            </a:extLst>
          </p:cNvPr>
          <p:cNvSpPr txBox="1"/>
          <p:nvPr/>
        </p:nvSpPr>
        <p:spPr>
          <a:xfrm>
            <a:off x="1328556" y="5135125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GOOD FOR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DIVERSIFYING SKILLS</a:t>
            </a:r>
            <a:endParaRPr lang="en-US" sz="44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553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493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IS OK TO WORK FOR </a:t>
            </a:r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FREE?</a:t>
            </a:r>
            <a:endParaRPr lang="en-US" sz="72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CF7B363-10FE-804E-BB20-5F77F8769B19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B6E739-F521-FB41-8D76-78BE29A35E61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213A4C-9E3B-7B44-93F2-6CB94073AA0A}"/>
              </a:ext>
            </a:extLst>
          </p:cNvPr>
          <p:cNvSpPr txBox="1"/>
          <p:nvPr/>
        </p:nvSpPr>
        <p:spPr>
          <a:xfrm>
            <a:off x="1330746" y="4149451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GOOD FOR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BRANCHING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OUT</a:t>
            </a:r>
            <a:endParaRPr lang="en-US" sz="44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6A8617-44A5-0E43-83FC-27708D53C378}"/>
              </a:ext>
            </a:extLst>
          </p:cNvPr>
          <p:cNvSpPr txBox="1"/>
          <p:nvPr/>
        </p:nvSpPr>
        <p:spPr>
          <a:xfrm>
            <a:off x="1328556" y="5135125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GOOD FOR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DIVERSIFYING SKILLS</a:t>
            </a:r>
            <a:endParaRPr lang="en-US" sz="44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FC9EE8-FDB2-CA47-A908-378DBAD12013}"/>
              </a:ext>
            </a:extLst>
          </p:cNvPr>
          <p:cNvSpPr txBox="1"/>
          <p:nvPr/>
        </p:nvSpPr>
        <p:spPr>
          <a:xfrm>
            <a:off x="1334249" y="6120799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GOOD TO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GIVE BACK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(SELF ACTUALIZATION)</a:t>
            </a:r>
            <a:endParaRPr lang="en-US" sz="4400" dirty="0">
              <a:solidFill>
                <a:schemeClr val="bg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453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CF7B363-10FE-804E-BB20-5F77F8769B19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B6E739-F521-FB41-8D76-78BE29A35E61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88EE30-8C5A-C04A-8475-FF56D9A5F88F}"/>
              </a:ext>
            </a:extLst>
          </p:cNvPr>
          <p:cNvSpPr txBox="1"/>
          <p:nvPr/>
        </p:nvSpPr>
        <p:spPr>
          <a:xfrm>
            <a:off x="1206500" y="3463925"/>
            <a:ext cx="1493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HOWEVER IT IS IMPORTANT TO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LEARN HOW TO SAY “NO”</a:t>
            </a:r>
          </a:p>
        </p:txBody>
      </p:sp>
    </p:spTree>
    <p:extLst>
      <p:ext uri="{BB962C8B-B14F-4D97-AF65-F5344CB8AC3E}">
        <p14:creationId xmlns:p14="http://schemas.microsoft.com/office/powerpoint/2010/main" val="945873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2962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IS IT OK TO SAY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“YES”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451943B5-BE4F-7A43-90C0-091CB537F140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2DEC77CD-7B61-F048-90C3-BECB252F1050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1403212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2962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IS IT OK TO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SAY “YES”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6F70E-FDE7-CC4C-99DB-CBB18152F9D2}"/>
              </a:ext>
            </a:extLst>
          </p:cNvPr>
          <p:cNvSpPr txBox="1"/>
          <p:nvPr/>
        </p:nvSpPr>
        <p:spPr>
          <a:xfrm>
            <a:off x="1130300" y="4111373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1. IT FURTHERS YOUR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SPECIFIC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BUSINESS GOALS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35B1DE8-A6CD-EC49-AF27-6C3B7D53134A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FA92A47-84F7-6548-B602-133B49A113C5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2815717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2962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IS IT OK TO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SAY “YES”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6F70E-FDE7-CC4C-99DB-CBB18152F9D2}"/>
              </a:ext>
            </a:extLst>
          </p:cNvPr>
          <p:cNvSpPr txBox="1"/>
          <p:nvPr/>
        </p:nvSpPr>
        <p:spPr>
          <a:xfrm>
            <a:off x="1130300" y="4111373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1. IT FURTHERS YOUR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SPECIFIC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BUSINESS GOALS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669B46-E0CB-B74F-A495-0350DF14E51C}"/>
              </a:ext>
            </a:extLst>
          </p:cNvPr>
          <p:cNvSpPr txBox="1"/>
          <p:nvPr/>
        </p:nvSpPr>
        <p:spPr>
          <a:xfrm>
            <a:off x="1161831" y="5309552"/>
            <a:ext cx="129623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2. AN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OPPORTUNITY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WIN AN IDEAL CLIENT – </a:t>
            </a:r>
          </a:p>
          <a:p>
            <a:r>
              <a:rPr lang="en-US" sz="2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 CAREFUL NOT TO BE TAKEN ADVANTAGE OF – CREATE BOUNDARIES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567180-9334-7F42-AB2A-C250CFBDBAAB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20AD25D-FC89-2342-BE6D-A02771AD36AC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3928629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6421370-66D5-6E47-B199-286B24EB4039}"/>
              </a:ext>
            </a:extLst>
          </p:cNvPr>
          <p:cNvSpPr txBox="1"/>
          <p:nvPr/>
        </p:nvSpPr>
        <p:spPr>
          <a:xfrm>
            <a:off x="1130300" y="2317391"/>
            <a:ext cx="129623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WHEN IS IT OK TO </a:t>
            </a:r>
            <a:r>
              <a:rPr lang="en-US" sz="7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SAY “YES”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C6F70E-FDE7-CC4C-99DB-CBB18152F9D2}"/>
              </a:ext>
            </a:extLst>
          </p:cNvPr>
          <p:cNvSpPr txBox="1"/>
          <p:nvPr/>
        </p:nvSpPr>
        <p:spPr>
          <a:xfrm>
            <a:off x="1130300" y="4111373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1. IT FURTHERS YOUR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SPECIFIC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BUSINESS GOALS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669B46-E0CB-B74F-A495-0350DF14E51C}"/>
              </a:ext>
            </a:extLst>
          </p:cNvPr>
          <p:cNvSpPr txBox="1"/>
          <p:nvPr/>
        </p:nvSpPr>
        <p:spPr>
          <a:xfrm>
            <a:off x="1161831" y="5309552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2. AN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OPPORTUNITY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WIN AN IDEAL CLIENT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3EC8395-857F-0549-9B22-FC363EEFF2A1}"/>
              </a:ext>
            </a:extLst>
          </p:cNvPr>
          <p:cNvSpPr txBox="1"/>
          <p:nvPr/>
        </p:nvSpPr>
        <p:spPr>
          <a:xfrm>
            <a:off x="1177597" y="6649621"/>
            <a:ext cx="12962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3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SOCIAL IMPACT WORK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(SELF-ACTUALIZING)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8958E9-70BC-2342-AF6B-F6F0FA8DAE1B}"/>
              </a:ext>
            </a:extLst>
          </p:cNvPr>
          <p:cNvSpPr txBox="1"/>
          <p:nvPr/>
        </p:nvSpPr>
        <p:spPr>
          <a:xfrm>
            <a:off x="1161831" y="5309552"/>
            <a:ext cx="129623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2. AN </a:t>
            </a:r>
            <a:r>
              <a:rPr lang="en-US" sz="400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OPPORTUNITY </a:t>
            </a:r>
            <a:r>
              <a:rPr lang="en-US" sz="40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WIN AN IDEAL CLIENT – </a:t>
            </a:r>
          </a:p>
          <a:p>
            <a:r>
              <a:rPr lang="en-US" sz="28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BE CAREFUL NOT TO BE TAKEN ADVANTAGE OF – CREATE BOUNDARIES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6A8AB0-6A8C-D243-8777-94BA99A62DCB}"/>
              </a:ext>
            </a:extLst>
          </p:cNvPr>
          <p:cNvSpPr txBox="1">
            <a:spLocks/>
          </p:cNvSpPr>
          <p:nvPr/>
        </p:nvSpPr>
        <p:spPr>
          <a:xfrm>
            <a:off x="493460" y="342416"/>
            <a:ext cx="5181274" cy="707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258" kern="0" dirty="0">
                <a:solidFill>
                  <a:srgbClr val="FFCC29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PASSION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DBE617D-71DA-5240-B8BC-1970DD6EFF7F}"/>
              </a:ext>
            </a:extLst>
          </p:cNvPr>
          <p:cNvSpPr txBox="1">
            <a:spLocks/>
          </p:cNvSpPr>
          <p:nvPr/>
        </p:nvSpPr>
        <p:spPr>
          <a:xfrm>
            <a:off x="493460" y="921019"/>
            <a:ext cx="4138047" cy="578235"/>
          </a:xfrm>
          <a:prstGeom prst="rect">
            <a:avLst/>
          </a:prstGeom>
        </p:spPr>
        <p:txBody>
          <a:bodyPr vert="horz" lIns="81117" tIns="40559" rIns="81117" bIns="40559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726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PROJECTS</a:t>
            </a:r>
          </a:p>
        </p:txBody>
      </p:sp>
    </p:spTree>
    <p:extLst>
      <p:ext uri="{BB962C8B-B14F-4D97-AF65-F5344CB8AC3E}">
        <p14:creationId xmlns:p14="http://schemas.microsoft.com/office/powerpoint/2010/main" val="4202831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664</Words>
  <Application>Microsoft Macintosh PowerPoint</Application>
  <PresentationFormat>Custom</PresentationFormat>
  <Paragraphs>159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Ebrima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inka stafrace</cp:lastModifiedBy>
  <cp:revision>14</cp:revision>
  <dcterms:created xsi:type="dcterms:W3CDTF">2020-05-11T17:34:22Z</dcterms:created>
  <dcterms:modified xsi:type="dcterms:W3CDTF">2020-05-23T13:46:25Z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2020-05-11T00:00:00Z</vt:filetime>
  </property>
  <property fmtid="{D5CDD505-2E9C-101B-9397-08002B2CF9AE}" pid="3" name="Creator">
    <vt:lpwstr>Adobe Acrobat 20.6</vt:lpwstr>
  </property>
  <property fmtid="{D5CDD505-2E9C-101B-9397-08002B2CF9AE}" pid="4" name="LastSaved">
    <vt:filetime>2020-05-11T00:00:00Z</vt:filetime>
  </property>
</Properties>
</file>