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1" r:id="rId9"/>
    <p:sldId id="262" r:id="rId10"/>
    <p:sldId id="265" r:id="rId11"/>
    <p:sldId id="263" r:id="rId12"/>
    <p:sldId id="266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29755"/>
          </a:solidFill>
          <a:ln w="38100" cap="rnd">
            <a:solidFill>
              <a:srgbClr val="D2975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 the Love of Musk | Gary Conkling Life Notes">
            <a:extLst>
              <a:ext uri="{FF2B5EF4-FFF2-40B4-BE49-F238E27FC236}">
                <a16:creationId xmlns:a16="http://schemas.microsoft.com/office/drawing/2014/main" id="{2C63E927-D4F4-460B-B449-62EBD6BDB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641145" y="168823"/>
            <a:ext cx="6547807" cy="652802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7EA6D-D0F8-4B6B-8538-6A3F04AF4CD7}"/>
              </a:ext>
            </a:extLst>
          </p:cNvPr>
          <p:cNvSpPr txBox="1"/>
          <p:nvPr/>
        </p:nvSpPr>
        <p:spPr>
          <a:xfrm>
            <a:off x="182880" y="2264898"/>
            <a:ext cx="63726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Beavers</a:t>
            </a:r>
          </a:p>
        </p:txBody>
      </p:sp>
    </p:spTree>
    <p:extLst>
      <p:ext uri="{BB962C8B-B14F-4D97-AF65-F5344CB8AC3E}">
        <p14:creationId xmlns:p14="http://schemas.microsoft.com/office/powerpoint/2010/main" val="121195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vival Traits : Survival Trait: Duck Web Feet">
            <a:extLst>
              <a:ext uri="{FF2B5EF4-FFF2-40B4-BE49-F238E27FC236}">
                <a16:creationId xmlns:a16="http://schemas.microsoft.com/office/drawing/2014/main" id="{10F1009D-EEC3-4B1D-868E-51030023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8" y="580756"/>
            <a:ext cx="5311262" cy="57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bbed Feet Little Duck - Free photo on Pixabay">
            <a:extLst>
              <a:ext uri="{FF2B5EF4-FFF2-40B4-BE49-F238E27FC236}">
                <a16:creationId xmlns:a16="http://schemas.microsoft.com/office/drawing/2014/main" id="{CFBFDF15-5287-4FC2-84D4-80EE4838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580757"/>
            <a:ext cx="5203065" cy="5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ABEA7-0003-4AD7-93E4-F9FD9B249131}"/>
              </a:ext>
            </a:extLst>
          </p:cNvPr>
          <p:cNvSpPr txBox="1"/>
          <p:nvPr/>
        </p:nvSpPr>
        <p:spPr>
          <a:xfrm>
            <a:off x="197074" y="193183"/>
            <a:ext cx="1199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front feet of beaver s are paws that have a sharp claws. These  are used for digging mud and dragging tree branches.</a:t>
            </a:r>
          </a:p>
        </p:txBody>
      </p:sp>
      <p:pic>
        <p:nvPicPr>
          <p:cNvPr id="4" name="Picture 4" descr="Nabulsi Encyclopedia of Islamic Science">
            <a:extLst>
              <a:ext uri="{FF2B5EF4-FFF2-40B4-BE49-F238E27FC236}">
                <a16:creationId xmlns:a16="http://schemas.microsoft.com/office/drawing/2014/main" id="{03C217B1-E120-46C8-A46B-6D27B48A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" y="1762843"/>
            <a:ext cx="5611700" cy="4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aver Lodges">
            <a:extLst>
              <a:ext uri="{FF2B5EF4-FFF2-40B4-BE49-F238E27FC236}">
                <a16:creationId xmlns:a16="http://schemas.microsoft.com/office/drawing/2014/main" id="{499B610C-5EC2-445E-8DEF-EA775F64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2843"/>
            <a:ext cx="5379076" cy="4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cts About Beavers | Live Science">
            <a:extLst>
              <a:ext uri="{FF2B5EF4-FFF2-40B4-BE49-F238E27FC236}">
                <a16:creationId xmlns:a16="http://schemas.microsoft.com/office/drawing/2014/main" id="{B535F6A7-15EA-4D49-BFA9-1C7D57CE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" y="163669"/>
            <a:ext cx="11256135" cy="56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547E9-3576-40A7-8315-6B2726558A51}"/>
              </a:ext>
            </a:extLst>
          </p:cNvPr>
          <p:cNvSpPr txBox="1"/>
          <p:nvPr/>
        </p:nvSpPr>
        <p:spPr>
          <a:xfrm>
            <a:off x="489396" y="6065949"/>
            <a:ext cx="1125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Beaver is a good swimmer.</a:t>
            </a:r>
          </a:p>
        </p:txBody>
      </p:sp>
    </p:spTree>
    <p:extLst>
      <p:ext uri="{BB962C8B-B14F-4D97-AF65-F5344CB8AC3E}">
        <p14:creationId xmlns:p14="http://schemas.microsoft.com/office/powerpoint/2010/main" val="101610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6A244D-5662-49B8-B3DB-EFA6357E18DE}"/>
              </a:ext>
            </a:extLst>
          </p:cNvPr>
          <p:cNvSpPr txBox="1"/>
          <p:nvPr/>
        </p:nvSpPr>
        <p:spPr>
          <a:xfrm>
            <a:off x="708339" y="734096"/>
            <a:ext cx="1133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How can the beaver cut down so many trees?</a:t>
            </a:r>
          </a:p>
        </p:txBody>
      </p:sp>
    </p:spTree>
    <p:extLst>
      <p:ext uri="{BB962C8B-B14F-4D97-AF65-F5344CB8AC3E}">
        <p14:creationId xmlns:p14="http://schemas.microsoft.com/office/powerpoint/2010/main" val="295482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 up close: Beavers, the master engineers - CBS News">
            <a:extLst>
              <a:ext uri="{FF2B5EF4-FFF2-40B4-BE49-F238E27FC236}">
                <a16:creationId xmlns:a16="http://schemas.microsoft.com/office/drawing/2014/main" id="{4ACF1589-09FA-4453-8D1E-DE738BE0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943306"/>
            <a:ext cx="6323124" cy="56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B12CCB-865A-4B29-96CE-662E1E3B183D}"/>
              </a:ext>
            </a:extLst>
          </p:cNvPr>
          <p:cNvSpPr txBox="1"/>
          <p:nvPr/>
        </p:nvSpPr>
        <p:spPr>
          <a:xfrm>
            <a:off x="-1" y="173864"/>
            <a:ext cx="945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His teeth are sharp like a chisels.</a:t>
            </a:r>
          </a:p>
        </p:txBody>
      </p:sp>
      <p:pic>
        <p:nvPicPr>
          <p:cNvPr id="7174" name="Picture 6" descr="How to Use a Wood Chisel (DIY) | Family Handyman">
            <a:extLst>
              <a:ext uri="{FF2B5EF4-FFF2-40B4-BE49-F238E27FC236}">
                <a16:creationId xmlns:a16="http://schemas.microsoft.com/office/drawing/2014/main" id="{275449B2-6763-4DB2-82E0-1BE72C45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8" y="1275009"/>
            <a:ext cx="4646791" cy="49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5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aver Cutting Tree Day 24 - YouTube">
            <a:extLst>
              <a:ext uri="{FF2B5EF4-FFF2-40B4-BE49-F238E27FC236}">
                <a16:creationId xmlns:a16="http://schemas.microsoft.com/office/drawing/2014/main" id="{E97F79CD-58B7-411B-856D-8EFCE283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2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1BD4F-D335-4FF4-8DAF-86654E52F59C}"/>
              </a:ext>
            </a:extLst>
          </p:cNvPr>
          <p:cNvSpPr txBox="1"/>
          <p:nvPr/>
        </p:nvSpPr>
        <p:spPr>
          <a:xfrm>
            <a:off x="167425" y="0"/>
            <a:ext cx="10586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What does a beaver eat?</a:t>
            </a:r>
          </a:p>
        </p:txBody>
      </p:sp>
      <p:pic>
        <p:nvPicPr>
          <p:cNvPr id="10242" name="Picture 2" descr="Beaver: North American Beaver (Castor canadensis) cutting tree photo or  image | Tom &amp; Pat Leeson">
            <a:extLst>
              <a:ext uri="{FF2B5EF4-FFF2-40B4-BE49-F238E27FC236}">
                <a16:creationId xmlns:a16="http://schemas.microsoft.com/office/drawing/2014/main" id="{4F29D4D7-7A12-4EAB-9045-D5B14017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" y="1107996"/>
            <a:ext cx="71037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D80F3-39D9-4C41-953B-11670BD5D3BF}"/>
              </a:ext>
            </a:extLst>
          </p:cNvPr>
          <p:cNvSpPr txBox="1"/>
          <p:nvPr/>
        </p:nvSpPr>
        <p:spPr>
          <a:xfrm>
            <a:off x="7778839" y="1777285"/>
            <a:ext cx="381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Beaver’s favorite food is the tree barks.</a:t>
            </a:r>
          </a:p>
        </p:txBody>
      </p:sp>
    </p:spTree>
    <p:extLst>
      <p:ext uri="{BB962C8B-B14F-4D97-AF65-F5344CB8AC3E}">
        <p14:creationId xmlns:p14="http://schemas.microsoft.com/office/powerpoint/2010/main" val="286384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 Beaver Butt Really Used To Flavor Your Dessert? Here's What You Should  Know. | HuffPost Life">
            <a:extLst>
              <a:ext uri="{FF2B5EF4-FFF2-40B4-BE49-F238E27FC236}">
                <a16:creationId xmlns:a16="http://schemas.microsoft.com/office/drawing/2014/main" id="{2C2C7F74-B926-4D56-B4CB-0E5680CD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" y="215721"/>
            <a:ext cx="7211095" cy="6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12F99-1E9A-4DBF-BABE-961E1B5DC7BF}"/>
              </a:ext>
            </a:extLst>
          </p:cNvPr>
          <p:cNvSpPr txBox="1"/>
          <p:nvPr/>
        </p:nvSpPr>
        <p:spPr>
          <a:xfrm>
            <a:off x="7675808" y="618186"/>
            <a:ext cx="4095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Beavers also eats berries, grass and plants.</a:t>
            </a:r>
          </a:p>
        </p:txBody>
      </p:sp>
    </p:spTree>
    <p:extLst>
      <p:ext uri="{BB962C8B-B14F-4D97-AF65-F5344CB8AC3E}">
        <p14:creationId xmlns:p14="http://schemas.microsoft.com/office/powerpoint/2010/main" val="135543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18511A-B686-485A-B9C9-A5445CFFF4CE}"/>
              </a:ext>
            </a:extLst>
          </p:cNvPr>
          <p:cNvSpPr txBox="1"/>
          <p:nvPr/>
        </p:nvSpPr>
        <p:spPr>
          <a:xfrm>
            <a:off x="734095" y="1493949"/>
            <a:ext cx="112432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Let’s Review!</a:t>
            </a:r>
          </a:p>
        </p:txBody>
      </p:sp>
    </p:spTree>
    <p:extLst>
      <p:ext uri="{BB962C8B-B14F-4D97-AF65-F5344CB8AC3E}">
        <p14:creationId xmlns:p14="http://schemas.microsoft.com/office/powerpoint/2010/main" val="46336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8179-CA0D-4682-8AD1-23043A053360}"/>
              </a:ext>
            </a:extLst>
          </p:cNvPr>
          <p:cNvSpPr txBox="1"/>
          <p:nvPr/>
        </p:nvSpPr>
        <p:spPr>
          <a:xfrm>
            <a:off x="528034" y="463639"/>
            <a:ext cx="1114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The beaver is called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76D58-F212-4D87-A3E4-78A40E86E9B3}"/>
              </a:ext>
            </a:extLst>
          </p:cNvPr>
          <p:cNvSpPr txBox="1"/>
          <p:nvPr/>
        </p:nvSpPr>
        <p:spPr>
          <a:xfrm>
            <a:off x="523741" y="2215166"/>
            <a:ext cx="10281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destroyer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explorer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engineer</a:t>
            </a:r>
          </a:p>
        </p:txBody>
      </p:sp>
    </p:spTree>
    <p:extLst>
      <p:ext uri="{BB962C8B-B14F-4D97-AF65-F5344CB8AC3E}">
        <p14:creationId xmlns:p14="http://schemas.microsoft.com/office/powerpoint/2010/main" val="21589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osystem Engineers: How do beavers build dams? | The Kid Should See This">
            <a:extLst>
              <a:ext uri="{FF2B5EF4-FFF2-40B4-BE49-F238E27FC236}">
                <a16:creationId xmlns:a16="http://schemas.microsoft.com/office/drawing/2014/main" id="{D3B38613-C4FF-4E80-9878-DAF543E4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8" y="400453"/>
            <a:ext cx="7334249" cy="61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9A26C-E115-4649-AC8B-D4D708DB3F55}"/>
              </a:ext>
            </a:extLst>
          </p:cNvPr>
          <p:cNvSpPr txBox="1"/>
          <p:nvPr/>
        </p:nvSpPr>
        <p:spPr>
          <a:xfrm>
            <a:off x="7946265" y="1081826"/>
            <a:ext cx="389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Beaver is called an </a:t>
            </a:r>
            <a:r>
              <a:rPr lang="en-US" sz="6000" b="1" dirty="0">
                <a:latin typeface="Century Gothic" panose="020B0502020202020204" pitchFamily="34" charset="0"/>
              </a:rPr>
              <a:t>animal engineer</a:t>
            </a:r>
            <a:r>
              <a:rPr lang="en-US" sz="6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8179-CA0D-4682-8AD1-23043A053360}"/>
              </a:ext>
            </a:extLst>
          </p:cNvPr>
          <p:cNvSpPr txBox="1"/>
          <p:nvPr/>
        </p:nvSpPr>
        <p:spPr>
          <a:xfrm>
            <a:off x="528034" y="463639"/>
            <a:ext cx="1114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The beaver is called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76D58-F212-4D87-A3E4-78A40E86E9B3}"/>
              </a:ext>
            </a:extLst>
          </p:cNvPr>
          <p:cNvSpPr txBox="1"/>
          <p:nvPr/>
        </p:nvSpPr>
        <p:spPr>
          <a:xfrm>
            <a:off x="523741" y="2215166"/>
            <a:ext cx="10281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destroyer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explorer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 animal engineer</a:t>
            </a:r>
          </a:p>
        </p:txBody>
      </p:sp>
    </p:spTree>
    <p:extLst>
      <p:ext uri="{BB962C8B-B14F-4D97-AF65-F5344CB8AC3E}">
        <p14:creationId xmlns:p14="http://schemas.microsoft.com/office/powerpoint/2010/main" val="95520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886AF-7D2B-412C-AF6D-EA1A6DB813A8}"/>
              </a:ext>
            </a:extLst>
          </p:cNvPr>
          <p:cNvSpPr txBox="1"/>
          <p:nvPr/>
        </p:nvSpPr>
        <p:spPr>
          <a:xfrm>
            <a:off x="437882" y="476518"/>
            <a:ext cx="1088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Where do beavers build their homes?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4E422-974E-494A-BD28-3F5922E96DF8}"/>
              </a:ext>
            </a:extLst>
          </p:cNvPr>
          <p:cNvSpPr txBox="1"/>
          <p:nvPr/>
        </p:nvSpPr>
        <p:spPr>
          <a:xfrm>
            <a:off x="528034" y="2781837"/>
            <a:ext cx="10264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Lake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Ponds or streams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193687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886AF-7D2B-412C-AF6D-EA1A6DB813A8}"/>
              </a:ext>
            </a:extLst>
          </p:cNvPr>
          <p:cNvSpPr txBox="1"/>
          <p:nvPr/>
        </p:nvSpPr>
        <p:spPr>
          <a:xfrm>
            <a:off x="437882" y="476518"/>
            <a:ext cx="1088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Where do beavers build their homes?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4E422-974E-494A-BD28-3F5922E96DF8}"/>
              </a:ext>
            </a:extLst>
          </p:cNvPr>
          <p:cNvSpPr txBox="1"/>
          <p:nvPr/>
        </p:nvSpPr>
        <p:spPr>
          <a:xfrm>
            <a:off x="528034" y="2781837"/>
            <a:ext cx="10264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Lake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Ponds or streams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396727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0897A-DC98-4155-844F-8FCB98FB209B}"/>
              </a:ext>
            </a:extLst>
          </p:cNvPr>
          <p:cNvSpPr txBox="1"/>
          <p:nvPr/>
        </p:nvSpPr>
        <p:spPr>
          <a:xfrm>
            <a:off x="502276" y="450761"/>
            <a:ext cx="1099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Why God made a beaver?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EECF1-A780-4A00-8BCA-D1701D160C83}"/>
              </a:ext>
            </a:extLst>
          </p:cNvPr>
          <p:cNvSpPr txBox="1"/>
          <p:nvPr/>
        </p:nvSpPr>
        <p:spPr>
          <a:xfrm>
            <a:off x="502276" y="2021983"/>
            <a:ext cx="10676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keep his creation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builder of ponds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helper to people</a:t>
            </a:r>
          </a:p>
        </p:txBody>
      </p:sp>
    </p:spTree>
    <p:extLst>
      <p:ext uri="{BB962C8B-B14F-4D97-AF65-F5344CB8AC3E}">
        <p14:creationId xmlns:p14="http://schemas.microsoft.com/office/powerpoint/2010/main" val="346624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0897A-DC98-4155-844F-8FCB98FB209B}"/>
              </a:ext>
            </a:extLst>
          </p:cNvPr>
          <p:cNvSpPr txBox="1"/>
          <p:nvPr/>
        </p:nvSpPr>
        <p:spPr>
          <a:xfrm>
            <a:off x="502276" y="450761"/>
            <a:ext cx="1099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Why God made a beaver?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EECF1-A780-4A00-8BCA-D1701D160C83}"/>
              </a:ext>
            </a:extLst>
          </p:cNvPr>
          <p:cNvSpPr txBox="1"/>
          <p:nvPr/>
        </p:nvSpPr>
        <p:spPr>
          <a:xfrm>
            <a:off x="515154" y="2021983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keep his creation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To be a builder of ponds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helper to people</a:t>
            </a:r>
          </a:p>
        </p:txBody>
      </p:sp>
    </p:spTree>
    <p:extLst>
      <p:ext uri="{BB962C8B-B14F-4D97-AF65-F5344CB8AC3E}">
        <p14:creationId xmlns:p14="http://schemas.microsoft.com/office/powerpoint/2010/main" val="22400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5EC98-B128-43DA-B6ED-21A93C23FD3E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does a beaver use to cut down the trees?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02FF-12AC-46E8-AFA7-3970A60E7C98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feet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tail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teeth</a:t>
            </a:r>
          </a:p>
        </p:txBody>
      </p:sp>
    </p:spTree>
    <p:extLst>
      <p:ext uri="{BB962C8B-B14F-4D97-AF65-F5344CB8AC3E}">
        <p14:creationId xmlns:p14="http://schemas.microsoft.com/office/powerpoint/2010/main" val="146034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5EC98-B128-43DA-B6ED-21A93C23FD3E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does a beaver use to cut down the trees?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02FF-12AC-46E8-AFA7-3970A60E7C98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feet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tail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his teeth</a:t>
            </a:r>
          </a:p>
        </p:txBody>
      </p:sp>
    </p:spTree>
    <p:extLst>
      <p:ext uri="{BB962C8B-B14F-4D97-AF65-F5344CB8AC3E}">
        <p14:creationId xmlns:p14="http://schemas.microsoft.com/office/powerpoint/2010/main" val="244545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0A1D3-ACB7-49D0-B330-ECA583CC6C36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is a beaver’s favorite food?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A9FD2-1DB4-4920-A940-C30CC5BDEBD6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fruits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tree bark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grass</a:t>
            </a:r>
          </a:p>
        </p:txBody>
      </p:sp>
    </p:spTree>
    <p:extLst>
      <p:ext uri="{BB962C8B-B14F-4D97-AF65-F5344CB8AC3E}">
        <p14:creationId xmlns:p14="http://schemas.microsoft.com/office/powerpoint/2010/main" val="2186313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0A1D3-ACB7-49D0-B330-ECA583CC6C36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is a beaver’s favorite food?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A9FD2-1DB4-4920-A940-C30CC5BDEBD6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fruits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tree bark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grass</a:t>
            </a:r>
          </a:p>
        </p:txBody>
      </p:sp>
    </p:spTree>
    <p:extLst>
      <p:ext uri="{BB962C8B-B14F-4D97-AF65-F5344CB8AC3E}">
        <p14:creationId xmlns:p14="http://schemas.microsoft.com/office/powerpoint/2010/main" val="32019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9368C-981F-4B1E-B146-A1C7DA014DE4}"/>
              </a:ext>
            </a:extLst>
          </p:cNvPr>
          <p:cNvSpPr txBox="1"/>
          <p:nvPr/>
        </p:nvSpPr>
        <p:spPr>
          <a:xfrm>
            <a:off x="6413679" y="463639"/>
            <a:ext cx="5125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An </a:t>
            </a: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engineer</a:t>
            </a:r>
            <a:r>
              <a:rPr lang="en-US" sz="5400" dirty="0">
                <a:latin typeface="Century Gothic" panose="020B0502020202020204" pitchFamily="34" charset="0"/>
              </a:rPr>
              <a:t> builds many things.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B1565-D1E7-4826-B112-5377B971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2" y="317487"/>
            <a:ext cx="5825650" cy="64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EF9DF-06DB-4CB8-95C3-A04F8653C9CF}"/>
              </a:ext>
            </a:extLst>
          </p:cNvPr>
          <p:cNvSpPr txBox="1"/>
          <p:nvPr/>
        </p:nvSpPr>
        <p:spPr>
          <a:xfrm>
            <a:off x="7349544" y="2073499"/>
            <a:ext cx="466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Beavers build their homes in the middle of pond.</a:t>
            </a:r>
          </a:p>
        </p:txBody>
      </p:sp>
      <p:pic>
        <p:nvPicPr>
          <p:cNvPr id="1028" name="Picture 4" descr="Chesapeake Bay Beaver by amandannolt on emaze">
            <a:extLst>
              <a:ext uri="{FF2B5EF4-FFF2-40B4-BE49-F238E27FC236}">
                <a16:creationId xmlns:a16="http://schemas.microsoft.com/office/drawing/2014/main" id="{964C4BB3-65DB-4CDD-AF00-B3C4B6B3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9" y="871330"/>
            <a:ext cx="6667500" cy="57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7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ver Dams Strengthened by Humans Help Fish Rebound - Scientific American">
            <a:extLst>
              <a:ext uri="{FF2B5EF4-FFF2-40B4-BE49-F238E27FC236}">
                <a16:creationId xmlns:a16="http://schemas.microsoft.com/office/drawing/2014/main" id="{3663B247-B478-4EF6-91F4-4BE8C319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1880315"/>
            <a:ext cx="8783661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18F5DA-D42E-48A8-AB98-59160594BA84}"/>
              </a:ext>
            </a:extLst>
          </p:cNvPr>
          <p:cNvSpPr txBox="1"/>
          <p:nvPr/>
        </p:nvSpPr>
        <p:spPr>
          <a:xfrm>
            <a:off x="476249" y="0"/>
            <a:ext cx="1104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If they cannot find a pond in which to make a home, they will build a dam across a stream to make a pond.</a:t>
            </a:r>
          </a:p>
        </p:txBody>
      </p:sp>
    </p:spTree>
    <p:extLst>
      <p:ext uri="{BB962C8B-B14F-4D97-AF65-F5344CB8AC3E}">
        <p14:creationId xmlns:p14="http://schemas.microsoft.com/office/powerpoint/2010/main" val="35972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7C62DB8-2973-446E-8F8B-2A3DA82E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578345"/>
            <a:ext cx="11243256" cy="59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5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54B878E-94E2-4CC8-8B08-B16C47C6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80304"/>
            <a:ext cx="10934163" cy="64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8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CC647-4401-4F87-A95A-80697FE37A1D}"/>
              </a:ext>
            </a:extLst>
          </p:cNvPr>
          <p:cNvSpPr txBox="1"/>
          <p:nvPr/>
        </p:nvSpPr>
        <p:spPr>
          <a:xfrm>
            <a:off x="6954593" y="1751527"/>
            <a:ext cx="5391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God made the beaver to be a builder of ponds, That’s why he gave the beaver’s body a special design.</a:t>
            </a:r>
          </a:p>
        </p:txBody>
      </p:sp>
      <p:pic>
        <p:nvPicPr>
          <p:cNvPr id="1028" name="Picture 4" descr="Beaver - Wikipedia">
            <a:extLst>
              <a:ext uri="{FF2B5EF4-FFF2-40B4-BE49-F238E27FC236}">
                <a16:creationId xmlns:a16="http://schemas.microsoft.com/office/drawing/2014/main" id="{93BDF72B-23AC-44DB-AA71-40CA16E9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" y="161322"/>
            <a:ext cx="6668774" cy="6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pean Beaver Webbed Hind-Foot | Kimballstock">
            <a:extLst>
              <a:ext uri="{FF2B5EF4-FFF2-40B4-BE49-F238E27FC236}">
                <a16:creationId xmlns:a16="http://schemas.microsoft.com/office/drawing/2014/main" id="{AE4BE95B-D876-41CB-A3D8-5A1F9B7E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478463"/>
            <a:ext cx="6812924" cy="59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6085C-7AA1-4880-8822-1F3FC19CF389}"/>
              </a:ext>
            </a:extLst>
          </p:cNvPr>
          <p:cNvSpPr txBox="1"/>
          <p:nvPr/>
        </p:nvSpPr>
        <p:spPr>
          <a:xfrm>
            <a:off x="7456868" y="2459864"/>
            <a:ext cx="438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Webbed back feet of beaver</a:t>
            </a:r>
          </a:p>
        </p:txBody>
      </p:sp>
    </p:spTree>
    <p:extLst>
      <p:ext uri="{BB962C8B-B14F-4D97-AF65-F5344CB8AC3E}">
        <p14:creationId xmlns:p14="http://schemas.microsoft.com/office/powerpoint/2010/main" val="18851767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314</Words>
  <Application>Microsoft Office PowerPoint</Application>
  <PresentationFormat>Widescreen</PresentationFormat>
  <Paragraphs>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Modern Love</vt:lpstr>
      <vt:lpstr>The Hand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Colinayo</dc:creator>
  <cp:lastModifiedBy>Claudine Colinayo</cp:lastModifiedBy>
  <cp:revision>17</cp:revision>
  <dcterms:created xsi:type="dcterms:W3CDTF">2020-11-15T00:06:27Z</dcterms:created>
  <dcterms:modified xsi:type="dcterms:W3CDTF">2020-11-15T16:32:36Z</dcterms:modified>
</cp:coreProperties>
</file>