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65" r:id="rId2"/>
    <p:sldId id="327" r:id="rId3"/>
    <p:sldId id="285" r:id="rId4"/>
    <p:sldId id="286" r:id="rId5"/>
    <p:sldId id="266" r:id="rId6"/>
    <p:sldId id="277" r:id="rId7"/>
    <p:sldId id="282" r:id="rId8"/>
    <p:sldId id="283" r:id="rId9"/>
    <p:sldId id="284" r:id="rId10"/>
    <p:sldId id="287" r:id="rId11"/>
    <p:sldId id="256" r:id="rId12"/>
    <p:sldId id="289" r:id="rId13"/>
    <p:sldId id="257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258" r:id="rId25"/>
    <p:sldId id="340" r:id="rId26"/>
    <p:sldId id="341" r:id="rId27"/>
    <p:sldId id="301" r:id="rId28"/>
    <p:sldId id="302" r:id="rId29"/>
    <p:sldId id="303" r:id="rId30"/>
    <p:sldId id="262" r:id="rId31"/>
    <p:sldId id="279" r:id="rId32"/>
    <p:sldId id="261" r:id="rId33"/>
    <p:sldId id="306" r:id="rId34"/>
    <p:sldId id="264" r:id="rId35"/>
    <p:sldId id="263" r:id="rId36"/>
    <p:sldId id="307" r:id="rId37"/>
    <p:sldId id="310" r:id="rId38"/>
    <p:sldId id="311" r:id="rId39"/>
    <p:sldId id="304" r:id="rId40"/>
    <p:sldId id="268" r:id="rId41"/>
    <p:sldId id="280" r:id="rId42"/>
    <p:sldId id="315" r:id="rId43"/>
    <p:sldId id="281" r:id="rId44"/>
    <p:sldId id="314" r:id="rId45"/>
    <p:sldId id="270" r:id="rId46"/>
    <p:sldId id="271" r:id="rId47"/>
    <p:sldId id="278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274" r:id="rId57"/>
    <p:sldId id="324" r:id="rId58"/>
    <p:sldId id="325" r:id="rId59"/>
    <p:sldId id="272" r:id="rId60"/>
    <p:sldId id="326" r:id="rId61"/>
    <p:sldId id="328" r:id="rId62"/>
    <p:sldId id="275" r:id="rId63"/>
    <p:sldId id="329" r:id="rId64"/>
    <p:sldId id="330" r:id="rId65"/>
    <p:sldId id="331" r:id="rId66"/>
    <p:sldId id="332" r:id="rId67"/>
    <p:sldId id="312" r:id="rId68"/>
    <p:sldId id="313" r:id="rId69"/>
    <p:sldId id="333" r:id="rId70"/>
    <p:sldId id="334" r:id="rId71"/>
    <p:sldId id="273" r:id="rId72"/>
    <p:sldId id="276" r:id="rId73"/>
    <p:sldId id="335" r:id="rId74"/>
    <p:sldId id="336" r:id="rId75"/>
    <p:sldId id="337" r:id="rId76"/>
    <p:sldId id="338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6015" autoAdjust="0"/>
  </p:normalViewPr>
  <p:slideViewPr>
    <p:cSldViewPr snapToGrid="0">
      <p:cViewPr varScale="1">
        <p:scale>
          <a:sx n="56" d="100"/>
          <a:sy n="56" d="100"/>
        </p:scale>
        <p:origin x="12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852E4A-3AD5-45C4-8B47-4E2089A0544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1A2731-4AF5-413B-A94F-C29948BDB196}">
      <dgm:prSet phldrT="[Text]"/>
      <dgm:spPr/>
      <dgm:t>
        <a:bodyPr/>
        <a:lstStyle/>
        <a:p>
          <a:r>
            <a:rPr lang="th-TH" dirty="0"/>
            <a:t>ประกันภัยเบ็ดเตล็ด</a:t>
          </a:r>
          <a:endParaRPr lang="en-US" dirty="0"/>
        </a:p>
      </dgm:t>
    </dgm:pt>
    <dgm:pt modelId="{DEF72D0D-9BB0-4608-8493-7BAF6C4EDE14}" type="parTrans" cxnId="{6CC3C5D2-C374-42A1-B0CB-8CF0345C1100}">
      <dgm:prSet/>
      <dgm:spPr/>
      <dgm:t>
        <a:bodyPr/>
        <a:lstStyle/>
        <a:p>
          <a:endParaRPr lang="en-US"/>
        </a:p>
      </dgm:t>
    </dgm:pt>
    <dgm:pt modelId="{E25770D2-6EEF-4DE3-8533-8F87CB0FAA0A}" type="sibTrans" cxnId="{6CC3C5D2-C374-42A1-B0CB-8CF0345C1100}">
      <dgm:prSet/>
      <dgm:spPr/>
      <dgm:t>
        <a:bodyPr/>
        <a:lstStyle/>
        <a:p>
          <a:endParaRPr lang="en-US"/>
        </a:p>
      </dgm:t>
    </dgm:pt>
    <dgm:pt modelId="{9C2C44ED-A52E-4A99-A08E-5AB69FABD0C9}">
      <dgm:prSet phldrT="[Text]"/>
      <dgm:spPr/>
      <dgm:t>
        <a:bodyPr/>
        <a:lstStyle/>
        <a:p>
          <a:r>
            <a:rPr lang="th-TH" dirty="0"/>
            <a:t>ประกันอุบัติเหตุ</a:t>
          </a:r>
          <a:endParaRPr lang="en-US" dirty="0"/>
        </a:p>
      </dgm:t>
    </dgm:pt>
    <dgm:pt modelId="{D2001D50-B850-41D2-AAD2-05B577FAB682}" type="parTrans" cxnId="{6774FEAA-51C8-4652-B41A-AF756A7EBDCE}">
      <dgm:prSet/>
      <dgm:spPr/>
      <dgm:t>
        <a:bodyPr/>
        <a:lstStyle/>
        <a:p>
          <a:endParaRPr lang="en-US"/>
        </a:p>
      </dgm:t>
    </dgm:pt>
    <dgm:pt modelId="{5C44F5D1-C06B-4030-9DB2-1C4842B92112}" type="sibTrans" cxnId="{6774FEAA-51C8-4652-B41A-AF756A7EBDCE}">
      <dgm:prSet/>
      <dgm:spPr/>
      <dgm:t>
        <a:bodyPr/>
        <a:lstStyle/>
        <a:p>
          <a:endParaRPr lang="en-US"/>
        </a:p>
      </dgm:t>
    </dgm:pt>
    <dgm:pt modelId="{247177B4-6832-4891-85DC-B16DCB99C332}">
      <dgm:prSet phldrT="[Text]"/>
      <dgm:spPr/>
      <dgm:t>
        <a:bodyPr/>
        <a:lstStyle/>
        <a:p>
          <a:r>
            <a:rPr lang="th-TH" dirty="0"/>
            <a:t>ประกันอุบัติเหตุการเดินทาง</a:t>
          </a:r>
          <a:endParaRPr lang="en-US" dirty="0"/>
        </a:p>
      </dgm:t>
    </dgm:pt>
    <dgm:pt modelId="{90331A66-0D28-43BF-A5E3-53C8A0181DF0}" type="parTrans" cxnId="{ABAFDD12-CCF6-4265-9131-093C37B16227}">
      <dgm:prSet/>
      <dgm:spPr/>
      <dgm:t>
        <a:bodyPr/>
        <a:lstStyle/>
        <a:p>
          <a:endParaRPr lang="en-US"/>
        </a:p>
      </dgm:t>
    </dgm:pt>
    <dgm:pt modelId="{2BDC168E-E6B8-4A22-A661-CFA370AAE221}" type="sibTrans" cxnId="{ABAFDD12-CCF6-4265-9131-093C37B16227}">
      <dgm:prSet/>
      <dgm:spPr/>
      <dgm:t>
        <a:bodyPr/>
        <a:lstStyle/>
        <a:p>
          <a:endParaRPr lang="en-US"/>
        </a:p>
      </dgm:t>
    </dgm:pt>
    <dgm:pt modelId="{80F48038-F9CF-4379-882C-35B955D29BC4}">
      <dgm:prSet phldrT="[Text]"/>
      <dgm:spPr/>
      <dgm:t>
        <a:bodyPr/>
        <a:lstStyle/>
        <a:p>
          <a:r>
            <a:rPr lang="th-TH" dirty="0"/>
            <a:t>ทรัพย์สิน</a:t>
          </a:r>
          <a:endParaRPr lang="en-US" dirty="0"/>
        </a:p>
      </dgm:t>
    </dgm:pt>
    <dgm:pt modelId="{62B36008-6AA9-4620-B261-9F50D7A3DB2F}" type="parTrans" cxnId="{16FDD920-B926-42C9-97E0-C8DD463E1306}">
      <dgm:prSet/>
      <dgm:spPr/>
      <dgm:t>
        <a:bodyPr/>
        <a:lstStyle/>
        <a:p>
          <a:endParaRPr lang="en-US"/>
        </a:p>
      </dgm:t>
    </dgm:pt>
    <dgm:pt modelId="{244E9A41-6DF2-4BA4-9173-AEA1002D96D2}" type="sibTrans" cxnId="{16FDD920-B926-42C9-97E0-C8DD463E1306}">
      <dgm:prSet/>
      <dgm:spPr/>
      <dgm:t>
        <a:bodyPr/>
        <a:lstStyle/>
        <a:p>
          <a:endParaRPr lang="en-US"/>
        </a:p>
      </dgm:t>
    </dgm:pt>
    <dgm:pt modelId="{F6279D26-79C9-46F5-A2DF-0956805C32F6}">
      <dgm:prSet phldrT="[Text]"/>
      <dgm:spPr/>
      <dgm:t>
        <a:bodyPr/>
        <a:lstStyle/>
        <a:p>
          <a:r>
            <a:rPr lang="th-TH" dirty="0"/>
            <a:t>วิศวกรรม</a:t>
          </a:r>
          <a:endParaRPr lang="en-US" dirty="0"/>
        </a:p>
      </dgm:t>
    </dgm:pt>
    <dgm:pt modelId="{1E1F13D6-268B-4A2B-A298-1D972F12719D}" type="parTrans" cxnId="{C1321271-FAC9-46C6-8535-526CA8DA4F0A}">
      <dgm:prSet/>
      <dgm:spPr/>
      <dgm:t>
        <a:bodyPr/>
        <a:lstStyle/>
        <a:p>
          <a:endParaRPr lang="en-US"/>
        </a:p>
      </dgm:t>
    </dgm:pt>
    <dgm:pt modelId="{B7286950-C9B9-4201-BCBC-C05932C23149}" type="sibTrans" cxnId="{C1321271-FAC9-46C6-8535-526CA8DA4F0A}">
      <dgm:prSet/>
      <dgm:spPr/>
      <dgm:t>
        <a:bodyPr/>
        <a:lstStyle/>
        <a:p>
          <a:endParaRPr lang="en-US"/>
        </a:p>
      </dgm:t>
    </dgm:pt>
    <dgm:pt modelId="{19FC2C0A-0DAA-4618-89C0-EBF01D14A7C9}">
      <dgm:prSet phldrT="[Text]"/>
      <dgm:spPr/>
      <dgm:t>
        <a:bodyPr/>
        <a:lstStyle/>
        <a:p>
          <a:r>
            <a:rPr lang="th-TH" dirty="0"/>
            <a:t>ความรับผิดต่อบุคคลภายนอก</a:t>
          </a:r>
          <a:endParaRPr lang="en-US" dirty="0"/>
        </a:p>
      </dgm:t>
    </dgm:pt>
    <dgm:pt modelId="{232447BF-997A-44AE-9831-C7B84689C61A}" type="parTrans" cxnId="{2B002030-1989-4F2D-BAB8-5C3FA0B7E220}">
      <dgm:prSet/>
      <dgm:spPr/>
      <dgm:t>
        <a:bodyPr/>
        <a:lstStyle/>
        <a:p>
          <a:endParaRPr lang="en-US"/>
        </a:p>
      </dgm:t>
    </dgm:pt>
    <dgm:pt modelId="{05DBD897-1CAE-488E-A2EA-072E0FAD056B}" type="sibTrans" cxnId="{2B002030-1989-4F2D-BAB8-5C3FA0B7E220}">
      <dgm:prSet/>
      <dgm:spPr/>
      <dgm:t>
        <a:bodyPr/>
        <a:lstStyle/>
        <a:p>
          <a:endParaRPr lang="en-US"/>
        </a:p>
      </dgm:t>
    </dgm:pt>
    <dgm:pt modelId="{FC65120D-C877-47E1-805B-ECF40A2D17BE}">
      <dgm:prSet phldrT="[Text]"/>
      <dgm:spPr/>
      <dgm:t>
        <a:bodyPr/>
        <a:lstStyle/>
        <a:p>
          <a:r>
            <a:rPr lang="th-TH" dirty="0"/>
            <a:t>วิชาชีพ</a:t>
          </a:r>
          <a:endParaRPr lang="en-US" dirty="0"/>
        </a:p>
      </dgm:t>
    </dgm:pt>
    <dgm:pt modelId="{F540627A-4FF3-423B-A42F-15A9155107AE}" type="parTrans" cxnId="{CF146C3D-2FCD-4949-8FB9-E275EC53418E}">
      <dgm:prSet/>
      <dgm:spPr/>
      <dgm:t>
        <a:bodyPr/>
        <a:lstStyle/>
        <a:p>
          <a:endParaRPr lang="en-US"/>
        </a:p>
      </dgm:t>
    </dgm:pt>
    <dgm:pt modelId="{33C8FC3A-2F1E-4F8D-B3A2-589A30B0529B}" type="sibTrans" cxnId="{CF146C3D-2FCD-4949-8FB9-E275EC53418E}">
      <dgm:prSet/>
      <dgm:spPr/>
      <dgm:t>
        <a:bodyPr/>
        <a:lstStyle/>
        <a:p>
          <a:endParaRPr lang="en-US"/>
        </a:p>
      </dgm:t>
    </dgm:pt>
    <dgm:pt modelId="{2B59FCA9-5564-45E0-AD09-8474FF81EB97}">
      <dgm:prSet phldrT="[Text]"/>
      <dgm:spPr/>
      <dgm:t>
        <a:bodyPr/>
        <a:lstStyle/>
        <a:p>
          <a:r>
            <a:rPr lang="th-TH" dirty="0"/>
            <a:t>อื่น ๆ</a:t>
          </a:r>
          <a:endParaRPr lang="en-US" dirty="0"/>
        </a:p>
      </dgm:t>
    </dgm:pt>
    <dgm:pt modelId="{DE55AFCF-171D-48C2-A17D-2B8B0966B1E6}" type="parTrans" cxnId="{28AB72B5-B4F2-4E09-9027-F574C36A3CBD}">
      <dgm:prSet/>
      <dgm:spPr/>
      <dgm:t>
        <a:bodyPr/>
        <a:lstStyle/>
        <a:p>
          <a:endParaRPr lang="en-US"/>
        </a:p>
      </dgm:t>
    </dgm:pt>
    <dgm:pt modelId="{CEA446E0-0D0F-44FF-939C-2C316B60C23A}" type="sibTrans" cxnId="{28AB72B5-B4F2-4E09-9027-F574C36A3CBD}">
      <dgm:prSet/>
      <dgm:spPr/>
      <dgm:t>
        <a:bodyPr/>
        <a:lstStyle/>
        <a:p>
          <a:endParaRPr lang="en-US"/>
        </a:p>
      </dgm:t>
    </dgm:pt>
    <dgm:pt modelId="{B0E5E7C1-8E47-4585-A954-BA051BCBCF16}" type="pres">
      <dgm:prSet presAssocID="{72852E4A-3AD5-45C4-8B47-4E2089A0544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3790368-1A42-4DE5-966F-DAC817F944BA}" type="pres">
      <dgm:prSet presAssocID="{611A2731-4AF5-413B-A94F-C29948BDB196}" presName="hierRoot1" presStyleCnt="0">
        <dgm:presLayoutVars>
          <dgm:hierBranch val="init"/>
        </dgm:presLayoutVars>
      </dgm:prSet>
      <dgm:spPr/>
    </dgm:pt>
    <dgm:pt modelId="{6A74DDE9-0E43-48DE-B1CE-6C129D783097}" type="pres">
      <dgm:prSet presAssocID="{611A2731-4AF5-413B-A94F-C29948BDB196}" presName="rootComposite1" presStyleCnt="0"/>
      <dgm:spPr/>
    </dgm:pt>
    <dgm:pt modelId="{B205672C-4A8F-4F08-A76A-C0B757962189}" type="pres">
      <dgm:prSet presAssocID="{611A2731-4AF5-413B-A94F-C29948BDB196}" presName="rootText1" presStyleLbl="node0" presStyleIdx="0" presStyleCnt="1">
        <dgm:presLayoutVars>
          <dgm:chPref val="3"/>
        </dgm:presLayoutVars>
      </dgm:prSet>
      <dgm:spPr/>
    </dgm:pt>
    <dgm:pt modelId="{E05EF180-E8FE-456C-96AB-D22631A60322}" type="pres">
      <dgm:prSet presAssocID="{611A2731-4AF5-413B-A94F-C29948BDB196}" presName="rootConnector1" presStyleLbl="node1" presStyleIdx="0" presStyleCnt="0"/>
      <dgm:spPr/>
    </dgm:pt>
    <dgm:pt modelId="{D4A0F2F0-FC74-4353-9EFD-F13E35283EA8}" type="pres">
      <dgm:prSet presAssocID="{611A2731-4AF5-413B-A94F-C29948BDB196}" presName="hierChild2" presStyleCnt="0"/>
      <dgm:spPr/>
    </dgm:pt>
    <dgm:pt modelId="{57725B93-D9D9-4BAE-B477-7286EFA74038}" type="pres">
      <dgm:prSet presAssocID="{D2001D50-B850-41D2-AAD2-05B577FAB682}" presName="Name37" presStyleLbl="parChTrans1D2" presStyleIdx="0" presStyleCnt="7"/>
      <dgm:spPr/>
    </dgm:pt>
    <dgm:pt modelId="{19C1FF18-AAF4-452D-BFF6-C659881769DD}" type="pres">
      <dgm:prSet presAssocID="{9C2C44ED-A52E-4A99-A08E-5AB69FABD0C9}" presName="hierRoot2" presStyleCnt="0">
        <dgm:presLayoutVars>
          <dgm:hierBranch val="init"/>
        </dgm:presLayoutVars>
      </dgm:prSet>
      <dgm:spPr/>
    </dgm:pt>
    <dgm:pt modelId="{9805C1F4-58A0-4B8C-BBE1-FBA7B7DDE74C}" type="pres">
      <dgm:prSet presAssocID="{9C2C44ED-A52E-4A99-A08E-5AB69FABD0C9}" presName="rootComposite" presStyleCnt="0"/>
      <dgm:spPr/>
    </dgm:pt>
    <dgm:pt modelId="{3943E58F-44C8-4815-A71D-86F6F8E8F243}" type="pres">
      <dgm:prSet presAssocID="{9C2C44ED-A52E-4A99-A08E-5AB69FABD0C9}" presName="rootText" presStyleLbl="node2" presStyleIdx="0" presStyleCnt="7">
        <dgm:presLayoutVars>
          <dgm:chPref val="3"/>
        </dgm:presLayoutVars>
      </dgm:prSet>
      <dgm:spPr/>
    </dgm:pt>
    <dgm:pt modelId="{DE28D692-A480-48E7-B64C-B60A56EA3465}" type="pres">
      <dgm:prSet presAssocID="{9C2C44ED-A52E-4A99-A08E-5AB69FABD0C9}" presName="rootConnector" presStyleLbl="node2" presStyleIdx="0" presStyleCnt="7"/>
      <dgm:spPr/>
    </dgm:pt>
    <dgm:pt modelId="{E804302D-6BA6-4880-AF45-E5CA979F807C}" type="pres">
      <dgm:prSet presAssocID="{9C2C44ED-A52E-4A99-A08E-5AB69FABD0C9}" presName="hierChild4" presStyleCnt="0"/>
      <dgm:spPr/>
    </dgm:pt>
    <dgm:pt modelId="{703D5BA4-F982-475C-8823-968A614C388A}" type="pres">
      <dgm:prSet presAssocID="{9C2C44ED-A52E-4A99-A08E-5AB69FABD0C9}" presName="hierChild5" presStyleCnt="0"/>
      <dgm:spPr/>
    </dgm:pt>
    <dgm:pt modelId="{7FCC9B90-E7A3-4962-8EA5-B13418A93866}" type="pres">
      <dgm:prSet presAssocID="{90331A66-0D28-43BF-A5E3-53C8A0181DF0}" presName="Name37" presStyleLbl="parChTrans1D2" presStyleIdx="1" presStyleCnt="7"/>
      <dgm:spPr/>
    </dgm:pt>
    <dgm:pt modelId="{4FF06F55-D745-48DA-833D-29DE0B24CF02}" type="pres">
      <dgm:prSet presAssocID="{247177B4-6832-4891-85DC-B16DCB99C332}" presName="hierRoot2" presStyleCnt="0">
        <dgm:presLayoutVars>
          <dgm:hierBranch val="init"/>
        </dgm:presLayoutVars>
      </dgm:prSet>
      <dgm:spPr/>
    </dgm:pt>
    <dgm:pt modelId="{4C71F6A7-5DB3-4BF2-A618-65EA70717DF2}" type="pres">
      <dgm:prSet presAssocID="{247177B4-6832-4891-85DC-B16DCB99C332}" presName="rootComposite" presStyleCnt="0"/>
      <dgm:spPr/>
    </dgm:pt>
    <dgm:pt modelId="{DC2C413F-9823-4BBC-A690-B04C69E1BE0E}" type="pres">
      <dgm:prSet presAssocID="{247177B4-6832-4891-85DC-B16DCB99C332}" presName="rootText" presStyleLbl="node2" presStyleIdx="1" presStyleCnt="7">
        <dgm:presLayoutVars>
          <dgm:chPref val="3"/>
        </dgm:presLayoutVars>
      </dgm:prSet>
      <dgm:spPr/>
    </dgm:pt>
    <dgm:pt modelId="{B44459A9-2400-4436-95E3-A2DD53CE8EEF}" type="pres">
      <dgm:prSet presAssocID="{247177B4-6832-4891-85DC-B16DCB99C332}" presName="rootConnector" presStyleLbl="node2" presStyleIdx="1" presStyleCnt="7"/>
      <dgm:spPr/>
    </dgm:pt>
    <dgm:pt modelId="{474629D4-5CDC-44EC-9095-B06A1ABBDFEA}" type="pres">
      <dgm:prSet presAssocID="{247177B4-6832-4891-85DC-B16DCB99C332}" presName="hierChild4" presStyleCnt="0"/>
      <dgm:spPr/>
    </dgm:pt>
    <dgm:pt modelId="{18B326A7-AD59-4443-B980-FE9F06B5A5D2}" type="pres">
      <dgm:prSet presAssocID="{247177B4-6832-4891-85DC-B16DCB99C332}" presName="hierChild5" presStyleCnt="0"/>
      <dgm:spPr/>
    </dgm:pt>
    <dgm:pt modelId="{9EA4931A-D1A2-4CC4-A90D-8232F4BB2C3C}" type="pres">
      <dgm:prSet presAssocID="{62B36008-6AA9-4620-B261-9F50D7A3DB2F}" presName="Name37" presStyleLbl="parChTrans1D2" presStyleIdx="2" presStyleCnt="7"/>
      <dgm:spPr/>
    </dgm:pt>
    <dgm:pt modelId="{0E8680AA-3EA4-4E1B-915E-ED7C50F0C5ED}" type="pres">
      <dgm:prSet presAssocID="{80F48038-F9CF-4379-882C-35B955D29BC4}" presName="hierRoot2" presStyleCnt="0">
        <dgm:presLayoutVars>
          <dgm:hierBranch val="init"/>
        </dgm:presLayoutVars>
      </dgm:prSet>
      <dgm:spPr/>
    </dgm:pt>
    <dgm:pt modelId="{4AEE5687-5739-470F-99B3-90383A12E149}" type="pres">
      <dgm:prSet presAssocID="{80F48038-F9CF-4379-882C-35B955D29BC4}" presName="rootComposite" presStyleCnt="0"/>
      <dgm:spPr/>
    </dgm:pt>
    <dgm:pt modelId="{76500B2F-2D06-48E1-B456-D0E5080664B7}" type="pres">
      <dgm:prSet presAssocID="{80F48038-F9CF-4379-882C-35B955D29BC4}" presName="rootText" presStyleLbl="node2" presStyleIdx="2" presStyleCnt="7">
        <dgm:presLayoutVars>
          <dgm:chPref val="3"/>
        </dgm:presLayoutVars>
      </dgm:prSet>
      <dgm:spPr/>
    </dgm:pt>
    <dgm:pt modelId="{A405FE2D-8452-465B-9372-5D3767E39E00}" type="pres">
      <dgm:prSet presAssocID="{80F48038-F9CF-4379-882C-35B955D29BC4}" presName="rootConnector" presStyleLbl="node2" presStyleIdx="2" presStyleCnt="7"/>
      <dgm:spPr/>
    </dgm:pt>
    <dgm:pt modelId="{6C81D602-7C50-4B1A-8480-9042496F5C1B}" type="pres">
      <dgm:prSet presAssocID="{80F48038-F9CF-4379-882C-35B955D29BC4}" presName="hierChild4" presStyleCnt="0"/>
      <dgm:spPr/>
    </dgm:pt>
    <dgm:pt modelId="{932F16B4-1B52-415F-BC8E-BEAEF34357EF}" type="pres">
      <dgm:prSet presAssocID="{80F48038-F9CF-4379-882C-35B955D29BC4}" presName="hierChild5" presStyleCnt="0"/>
      <dgm:spPr/>
    </dgm:pt>
    <dgm:pt modelId="{BD3C9865-F100-4E8B-AD3A-105F7EDB7A36}" type="pres">
      <dgm:prSet presAssocID="{1E1F13D6-268B-4A2B-A298-1D972F12719D}" presName="Name37" presStyleLbl="parChTrans1D2" presStyleIdx="3" presStyleCnt="7"/>
      <dgm:spPr/>
    </dgm:pt>
    <dgm:pt modelId="{4ADFA1A4-EBB7-4A4C-A08F-336B0C5B9EB0}" type="pres">
      <dgm:prSet presAssocID="{F6279D26-79C9-46F5-A2DF-0956805C32F6}" presName="hierRoot2" presStyleCnt="0">
        <dgm:presLayoutVars>
          <dgm:hierBranch val="init"/>
        </dgm:presLayoutVars>
      </dgm:prSet>
      <dgm:spPr/>
    </dgm:pt>
    <dgm:pt modelId="{C8D3B070-9F53-4FDB-A68B-4E50DFAE8B3C}" type="pres">
      <dgm:prSet presAssocID="{F6279D26-79C9-46F5-A2DF-0956805C32F6}" presName="rootComposite" presStyleCnt="0"/>
      <dgm:spPr/>
    </dgm:pt>
    <dgm:pt modelId="{6AF59E00-0378-4F16-A8BF-A86545E5175E}" type="pres">
      <dgm:prSet presAssocID="{F6279D26-79C9-46F5-A2DF-0956805C32F6}" presName="rootText" presStyleLbl="node2" presStyleIdx="3" presStyleCnt="7">
        <dgm:presLayoutVars>
          <dgm:chPref val="3"/>
        </dgm:presLayoutVars>
      </dgm:prSet>
      <dgm:spPr/>
    </dgm:pt>
    <dgm:pt modelId="{B7B5D145-D6B5-47A2-A7E9-9526E3612ECC}" type="pres">
      <dgm:prSet presAssocID="{F6279D26-79C9-46F5-A2DF-0956805C32F6}" presName="rootConnector" presStyleLbl="node2" presStyleIdx="3" presStyleCnt="7"/>
      <dgm:spPr/>
    </dgm:pt>
    <dgm:pt modelId="{8EC7B1A2-50DE-4B12-BBBE-AC4FC530A456}" type="pres">
      <dgm:prSet presAssocID="{F6279D26-79C9-46F5-A2DF-0956805C32F6}" presName="hierChild4" presStyleCnt="0"/>
      <dgm:spPr/>
    </dgm:pt>
    <dgm:pt modelId="{B1871AE8-B0AA-49D9-947E-F37C61094255}" type="pres">
      <dgm:prSet presAssocID="{F6279D26-79C9-46F5-A2DF-0956805C32F6}" presName="hierChild5" presStyleCnt="0"/>
      <dgm:spPr/>
    </dgm:pt>
    <dgm:pt modelId="{9A9A7153-E4DA-4C90-A8E7-C8D3A5A1672B}" type="pres">
      <dgm:prSet presAssocID="{232447BF-997A-44AE-9831-C7B84689C61A}" presName="Name37" presStyleLbl="parChTrans1D2" presStyleIdx="4" presStyleCnt="7"/>
      <dgm:spPr/>
    </dgm:pt>
    <dgm:pt modelId="{E3A50C13-FAE7-4494-AB8C-0DBEB6FF7662}" type="pres">
      <dgm:prSet presAssocID="{19FC2C0A-0DAA-4618-89C0-EBF01D14A7C9}" presName="hierRoot2" presStyleCnt="0">
        <dgm:presLayoutVars>
          <dgm:hierBranch val="init"/>
        </dgm:presLayoutVars>
      </dgm:prSet>
      <dgm:spPr/>
    </dgm:pt>
    <dgm:pt modelId="{A6D875A1-0FF7-4EB9-9465-D83F0EFFD6EE}" type="pres">
      <dgm:prSet presAssocID="{19FC2C0A-0DAA-4618-89C0-EBF01D14A7C9}" presName="rootComposite" presStyleCnt="0"/>
      <dgm:spPr/>
    </dgm:pt>
    <dgm:pt modelId="{3A4CDC78-F107-4C8F-9201-CB68A4AD20C6}" type="pres">
      <dgm:prSet presAssocID="{19FC2C0A-0DAA-4618-89C0-EBF01D14A7C9}" presName="rootText" presStyleLbl="node2" presStyleIdx="4" presStyleCnt="7">
        <dgm:presLayoutVars>
          <dgm:chPref val="3"/>
        </dgm:presLayoutVars>
      </dgm:prSet>
      <dgm:spPr/>
    </dgm:pt>
    <dgm:pt modelId="{08B66A6F-0F48-4506-9900-47726E1C69E6}" type="pres">
      <dgm:prSet presAssocID="{19FC2C0A-0DAA-4618-89C0-EBF01D14A7C9}" presName="rootConnector" presStyleLbl="node2" presStyleIdx="4" presStyleCnt="7"/>
      <dgm:spPr/>
    </dgm:pt>
    <dgm:pt modelId="{67C329E3-86F5-496C-B1FB-A7454CABD2D6}" type="pres">
      <dgm:prSet presAssocID="{19FC2C0A-0DAA-4618-89C0-EBF01D14A7C9}" presName="hierChild4" presStyleCnt="0"/>
      <dgm:spPr/>
    </dgm:pt>
    <dgm:pt modelId="{4B895C6A-36C9-4F58-B196-5DC6C708BBDA}" type="pres">
      <dgm:prSet presAssocID="{19FC2C0A-0DAA-4618-89C0-EBF01D14A7C9}" presName="hierChild5" presStyleCnt="0"/>
      <dgm:spPr/>
    </dgm:pt>
    <dgm:pt modelId="{34900825-47F7-4D97-9754-9E54C8C04D96}" type="pres">
      <dgm:prSet presAssocID="{F540627A-4FF3-423B-A42F-15A9155107AE}" presName="Name37" presStyleLbl="parChTrans1D2" presStyleIdx="5" presStyleCnt="7"/>
      <dgm:spPr/>
    </dgm:pt>
    <dgm:pt modelId="{3A83A981-CA36-4A0F-848A-8D9BA8DF7A51}" type="pres">
      <dgm:prSet presAssocID="{FC65120D-C877-47E1-805B-ECF40A2D17BE}" presName="hierRoot2" presStyleCnt="0">
        <dgm:presLayoutVars>
          <dgm:hierBranch val="init"/>
        </dgm:presLayoutVars>
      </dgm:prSet>
      <dgm:spPr/>
    </dgm:pt>
    <dgm:pt modelId="{B3D47702-AD42-4290-A352-437734D70E10}" type="pres">
      <dgm:prSet presAssocID="{FC65120D-C877-47E1-805B-ECF40A2D17BE}" presName="rootComposite" presStyleCnt="0"/>
      <dgm:spPr/>
    </dgm:pt>
    <dgm:pt modelId="{4D16BAF8-DF6B-424D-B9FB-5C819169C36B}" type="pres">
      <dgm:prSet presAssocID="{FC65120D-C877-47E1-805B-ECF40A2D17BE}" presName="rootText" presStyleLbl="node2" presStyleIdx="5" presStyleCnt="7">
        <dgm:presLayoutVars>
          <dgm:chPref val="3"/>
        </dgm:presLayoutVars>
      </dgm:prSet>
      <dgm:spPr/>
    </dgm:pt>
    <dgm:pt modelId="{2301F862-A344-4204-B97A-EB7B17C5E579}" type="pres">
      <dgm:prSet presAssocID="{FC65120D-C877-47E1-805B-ECF40A2D17BE}" presName="rootConnector" presStyleLbl="node2" presStyleIdx="5" presStyleCnt="7"/>
      <dgm:spPr/>
    </dgm:pt>
    <dgm:pt modelId="{23399BC4-3FE2-4AB1-B7F4-199E3C65D87E}" type="pres">
      <dgm:prSet presAssocID="{FC65120D-C877-47E1-805B-ECF40A2D17BE}" presName="hierChild4" presStyleCnt="0"/>
      <dgm:spPr/>
    </dgm:pt>
    <dgm:pt modelId="{B6025E6D-E9CF-4A9B-B2C9-1DEBB34DD8FE}" type="pres">
      <dgm:prSet presAssocID="{FC65120D-C877-47E1-805B-ECF40A2D17BE}" presName="hierChild5" presStyleCnt="0"/>
      <dgm:spPr/>
    </dgm:pt>
    <dgm:pt modelId="{FF877965-8E87-4FB3-8268-BB6EA15BD2E0}" type="pres">
      <dgm:prSet presAssocID="{DE55AFCF-171D-48C2-A17D-2B8B0966B1E6}" presName="Name37" presStyleLbl="parChTrans1D2" presStyleIdx="6" presStyleCnt="7"/>
      <dgm:spPr/>
    </dgm:pt>
    <dgm:pt modelId="{A94A4AF8-12F7-41C5-A69F-378B914FC6CB}" type="pres">
      <dgm:prSet presAssocID="{2B59FCA9-5564-45E0-AD09-8474FF81EB97}" presName="hierRoot2" presStyleCnt="0">
        <dgm:presLayoutVars>
          <dgm:hierBranch val="init"/>
        </dgm:presLayoutVars>
      </dgm:prSet>
      <dgm:spPr/>
    </dgm:pt>
    <dgm:pt modelId="{B8C2CC42-57F1-4D62-92EC-BBD768F6C102}" type="pres">
      <dgm:prSet presAssocID="{2B59FCA9-5564-45E0-AD09-8474FF81EB97}" presName="rootComposite" presStyleCnt="0"/>
      <dgm:spPr/>
    </dgm:pt>
    <dgm:pt modelId="{B7259767-F375-4DEC-B9C7-52420F5C2F10}" type="pres">
      <dgm:prSet presAssocID="{2B59FCA9-5564-45E0-AD09-8474FF81EB97}" presName="rootText" presStyleLbl="node2" presStyleIdx="6" presStyleCnt="7">
        <dgm:presLayoutVars>
          <dgm:chPref val="3"/>
        </dgm:presLayoutVars>
      </dgm:prSet>
      <dgm:spPr/>
    </dgm:pt>
    <dgm:pt modelId="{8DC52B96-81FC-47AD-A71D-D54380B306FE}" type="pres">
      <dgm:prSet presAssocID="{2B59FCA9-5564-45E0-AD09-8474FF81EB97}" presName="rootConnector" presStyleLbl="node2" presStyleIdx="6" presStyleCnt="7"/>
      <dgm:spPr/>
    </dgm:pt>
    <dgm:pt modelId="{7A154A15-1AE6-4295-A8C1-1939F83A1BAE}" type="pres">
      <dgm:prSet presAssocID="{2B59FCA9-5564-45E0-AD09-8474FF81EB97}" presName="hierChild4" presStyleCnt="0"/>
      <dgm:spPr/>
    </dgm:pt>
    <dgm:pt modelId="{968BCF96-4818-45A2-B114-80126104447E}" type="pres">
      <dgm:prSet presAssocID="{2B59FCA9-5564-45E0-AD09-8474FF81EB97}" presName="hierChild5" presStyleCnt="0"/>
      <dgm:spPr/>
    </dgm:pt>
    <dgm:pt modelId="{0020C038-829A-4686-B6C5-CD2C81C9CE51}" type="pres">
      <dgm:prSet presAssocID="{611A2731-4AF5-413B-A94F-C29948BDB196}" presName="hierChild3" presStyleCnt="0"/>
      <dgm:spPr/>
    </dgm:pt>
  </dgm:ptLst>
  <dgm:cxnLst>
    <dgm:cxn modelId="{DA954E02-A3F8-4644-8B88-070CC7A0836C}" type="presOf" srcId="{2B59FCA9-5564-45E0-AD09-8474FF81EB97}" destId="{B7259767-F375-4DEC-B9C7-52420F5C2F10}" srcOrd="0" destOrd="0" presId="urn:microsoft.com/office/officeart/2005/8/layout/orgChart1"/>
    <dgm:cxn modelId="{DD5C0906-EEB8-4E20-BB48-690C2D48FDB1}" type="presOf" srcId="{80F48038-F9CF-4379-882C-35B955D29BC4}" destId="{76500B2F-2D06-48E1-B456-D0E5080664B7}" srcOrd="0" destOrd="0" presId="urn:microsoft.com/office/officeart/2005/8/layout/orgChart1"/>
    <dgm:cxn modelId="{E1C6DE06-6BF5-4A90-AE98-237F55AC06D5}" type="presOf" srcId="{247177B4-6832-4891-85DC-B16DCB99C332}" destId="{DC2C413F-9823-4BBC-A690-B04C69E1BE0E}" srcOrd="0" destOrd="0" presId="urn:microsoft.com/office/officeart/2005/8/layout/orgChart1"/>
    <dgm:cxn modelId="{ABAFDD12-CCF6-4265-9131-093C37B16227}" srcId="{611A2731-4AF5-413B-A94F-C29948BDB196}" destId="{247177B4-6832-4891-85DC-B16DCB99C332}" srcOrd="1" destOrd="0" parTransId="{90331A66-0D28-43BF-A5E3-53C8A0181DF0}" sibTransId="{2BDC168E-E6B8-4A22-A661-CFA370AAE221}"/>
    <dgm:cxn modelId="{EAE2DB18-CB3C-43B0-8C12-3A6A90E62E4D}" type="presOf" srcId="{D2001D50-B850-41D2-AAD2-05B577FAB682}" destId="{57725B93-D9D9-4BAE-B477-7286EFA74038}" srcOrd="0" destOrd="0" presId="urn:microsoft.com/office/officeart/2005/8/layout/orgChart1"/>
    <dgm:cxn modelId="{F1F0711C-91EB-4B04-B9DE-75FBA6F63583}" type="presOf" srcId="{19FC2C0A-0DAA-4618-89C0-EBF01D14A7C9}" destId="{08B66A6F-0F48-4506-9900-47726E1C69E6}" srcOrd="1" destOrd="0" presId="urn:microsoft.com/office/officeart/2005/8/layout/orgChart1"/>
    <dgm:cxn modelId="{392E4D1F-C192-4435-8ADF-21A96662387D}" type="presOf" srcId="{9C2C44ED-A52E-4A99-A08E-5AB69FABD0C9}" destId="{DE28D692-A480-48E7-B64C-B60A56EA3465}" srcOrd="1" destOrd="0" presId="urn:microsoft.com/office/officeart/2005/8/layout/orgChart1"/>
    <dgm:cxn modelId="{16FDD920-B926-42C9-97E0-C8DD463E1306}" srcId="{611A2731-4AF5-413B-A94F-C29948BDB196}" destId="{80F48038-F9CF-4379-882C-35B955D29BC4}" srcOrd="2" destOrd="0" parTransId="{62B36008-6AA9-4620-B261-9F50D7A3DB2F}" sibTransId="{244E9A41-6DF2-4BA4-9173-AEA1002D96D2}"/>
    <dgm:cxn modelId="{2B002030-1989-4F2D-BAB8-5C3FA0B7E220}" srcId="{611A2731-4AF5-413B-A94F-C29948BDB196}" destId="{19FC2C0A-0DAA-4618-89C0-EBF01D14A7C9}" srcOrd="4" destOrd="0" parTransId="{232447BF-997A-44AE-9831-C7B84689C61A}" sibTransId="{05DBD897-1CAE-488E-A2EA-072E0FAD056B}"/>
    <dgm:cxn modelId="{AA624F34-0B22-4E64-8DB3-C631FFA01549}" type="presOf" srcId="{F6279D26-79C9-46F5-A2DF-0956805C32F6}" destId="{6AF59E00-0378-4F16-A8BF-A86545E5175E}" srcOrd="0" destOrd="0" presId="urn:microsoft.com/office/officeart/2005/8/layout/orgChart1"/>
    <dgm:cxn modelId="{CF146C3D-2FCD-4949-8FB9-E275EC53418E}" srcId="{611A2731-4AF5-413B-A94F-C29948BDB196}" destId="{FC65120D-C877-47E1-805B-ECF40A2D17BE}" srcOrd="5" destOrd="0" parTransId="{F540627A-4FF3-423B-A42F-15A9155107AE}" sibTransId="{33C8FC3A-2F1E-4F8D-B3A2-589A30B0529B}"/>
    <dgm:cxn modelId="{CDBEC262-9B4C-4890-B122-6B13C1D082FB}" type="presOf" srcId="{232447BF-997A-44AE-9831-C7B84689C61A}" destId="{9A9A7153-E4DA-4C90-A8E7-C8D3A5A1672B}" srcOrd="0" destOrd="0" presId="urn:microsoft.com/office/officeart/2005/8/layout/orgChart1"/>
    <dgm:cxn modelId="{7C2FB446-2DBE-4BFF-BDFA-189A5941DF49}" type="presOf" srcId="{1E1F13D6-268B-4A2B-A298-1D972F12719D}" destId="{BD3C9865-F100-4E8B-AD3A-105F7EDB7A36}" srcOrd="0" destOrd="0" presId="urn:microsoft.com/office/officeart/2005/8/layout/orgChart1"/>
    <dgm:cxn modelId="{C7E81969-60D7-4F7D-94B9-87F07CB6CDF3}" type="presOf" srcId="{90331A66-0D28-43BF-A5E3-53C8A0181DF0}" destId="{7FCC9B90-E7A3-4962-8EA5-B13418A93866}" srcOrd="0" destOrd="0" presId="urn:microsoft.com/office/officeart/2005/8/layout/orgChart1"/>
    <dgm:cxn modelId="{6532F949-67C9-40A9-B557-B9CF54FA022B}" type="presOf" srcId="{19FC2C0A-0DAA-4618-89C0-EBF01D14A7C9}" destId="{3A4CDC78-F107-4C8F-9201-CB68A4AD20C6}" srcOrd="0" destOrd="0" presId="urn:microsoft.com/office/officeart/2005/8/layout/orgChart1"/>
    <dgm:cxn modelId="{6284D270-189E-4D19-901A-0764BEB7B5F9}" type="presOf" srcId="{F540627A-4FF3-423B-A42F-15A9155107AE}" destId="{34900825-47F7-4D97-9754-9E54C8C04D96}" srcOrd="0" destOrd="0" presId="urn:microsoft.com/office/officeart/2005/8/layout/orgChart1"/>
    <dgm:cxn modelId="{C1321271-FAC9-46C6-8535-526CA8DA4F0A}" srcId="{611A2731-4AF5-413B-A94F-C29948BDB196}" destId="{F6279D26-79C9-46F5-A2DF-0956805C32F6}" srcOrd="3" destOrd="0" parTransId="{1E1F13D6-268B-4A2B-A298-1D972F12719D}" sibTransId="{B7286950-C9B9-4201-BCBC-C05932C23149}"/>
    <dgm:cxn modelId="{E4B5067C-649F-40A1-BD64-11C65142D4C2}" type="presOf" srcId="{FC65120D-C877-47E1-805B-ECF40A2D17BE}" destId="{4D16BAF8-DF6B-424D-B9FB-5C819169C36B}" srcOrd="0" destOrd="0" presId="urn:microsoft.com/office/officeart/2005/8/layout/orgChart1"/>
    <dgm:cxn modelId="{ED400D81-FF2B-4486-9863-A9D8C581D171}" type="presOf" srcId="{611A2731-4AF5-413B-A94F-C29948BDB196}" destId="{E05EF180-E8FE-456C-96AB-D22631A60322}" srcOrd="1" destOrd="0" presId="urn:microsoft.com/office/officeart/2005/8/layout/orgChart1"/>
    <dgm:cxn modelId="{9A22D089-9E90-4B33-B5B3-2004875262A5}" type="presOf" srcId="{9C2C44ED-A52E-4A99-A08E-5AB69FABD0C9}" destId="{3943E58F-44C8-4815-A71D-86F6F8E8F243}" srcOrd="0" destOrd="0" presId="urn:microsoft.com/office/officeart/2005/8/layout/orgChart1"/>
    <dgm:cxn modelId="{56A1DF8F-F369-4868-8E85-E18008670229}" type="presOf" srcId="{247177B4-6832-4891-85DC-B16DCB99C332}" destId="{B44459A9-2400-4436-95E3-A2DD53CE8EEF}" srcOrd="1" destOrd="0" presId="urn:microsoft.com/office/officeart/2005/8/layout/orgChart1"/>
    <dgm:cxn modelId="{C0755893-EF7B-477B-B5A5-55471EDFE6F3}" type="presOf" srcId="{2B59FCA9-5564-45E0-AD09-8474FF81EB97}" destId="{8DC52B96-81FC-47AD-A71D-D54380B306FE}" srcOrd="1" destOrd="0" presId="urn:microsoft.com/office/officeart/2005/8/layout/orgChart1"/>
    <dgm:cxn modelId="{6774FEAA-51C8-4652-B41A-AF756A7EBDCE}" srcId="{611A2731-4AF5-413B-A94F-C29948BDB196}" destId="{9C2C44ED-A52E-4A99-A08E-5AB69FABD0C9}" srcOrd="0" destOrd="0" parTransId="{D2001D50-B850-41D2-AAD2-05B577FAB682}" sibTransId="{5C44F5D1-C06B-4030-9DB2-1C4842B92112}"/>
    <dgm:cxn modelId="{0F93F2B2-F0FB-4FD9-9730-E200C5CA0531}" type="presOf" srcId="{FC65120D-C877-47E1-805B-ECF40A2D17BE}" destId="{2301F862-A344-4204-B97A-EB7B17C5E579}" srcOrd="1" destOrd="0" presId="urn:microsoft.com/office/officeart/2005/8/layout/orgChart1"/>
    <dgm:cxn modelId="{28AB72B5-B4F2-4E09-9027-F574C36A3CBD}" srcId="{611A2731-4AF5-413B-A94F-C29948BDB196}" destId="{2B59FCA9-5564-45E0-AD09-8474FF81EB97}" srcOrd="6" destOrd="0" parTransId="{DE55AFCF-171D-48C2-A17D-2B8B0966B1E6}" sibTransId="{CEA446E0-0D0F-44FF-939C-2C316B60C23A}"/>
    <dgm:cxn modelId="{AA0E64BF-180F-4B99-AF62-A0046D5ED441}" type="presOf" srcId="{F6279D26-79C9-46F5-A2DF-0956805C32F6}" destId="{B7B5D145-D6B5-47A2-A7E9-9526E3612ECC}" srcOrd="1" destOrd="0" presId="urn:microsoft.com/office/officeart/2005/8/layout/orgChart1"/>
    <dgm:cxn modelId="{FD8C3FCB-7EEF-40CB-9D23-5A3B9294061B}" type="presOf" srcId="{72852E4A-3AD5-45C4-8B47-4E2089A05445}" destId="{B0E5E7C1-8E47-4585-A954-BA051BCBCF16}" srcOrd="0" destOrd="0" presId="urn:microsoft.com/office/officeart/2005/8/layout/orgChart1"/>
    <dgm:cxn modelId="{6CC3C5D2-C374-42A1-B0CB-8CF0345C1100}" srcId="{72852E4A-3AD5-45C4-8B47-4E2089A05445}" destId="{611A2731-4AF5-413B-A94F-C29948BDB196}" srcOrd="0" destOrd="0" parTransId="{DEF72D0D-9BB0-4608-8493-7BAF6C4EDE14}" sibTransId="{E25770D2-6EEF-4DE3-8533-8F87CB0FAA0A}"/>
    <dgm:cxn modelId="{3FF7E1E1-8192-4762-90BE-C41C1015FA8F}" type="presOf" srcId="{611A2731-4AF5-413B-A94F-C29948BDB196}" destId="{B205672C-4A8F-4F08-A76A-C0B757962189}" srcOrd="0" destOrd="0" presId="urn:microsoft.com/office/officeart/2005/8/layout/orgChart1"/>
    <dgm:cxn modelId="{3EFD0EE3-E2C0-405C-A9CC-8D75EE0E5820}" type="presOf" srcId="{80F48038-F9CF-4379-882C-35B955D29BC4}" destId="{A405FE2D-8452-465B-9372-5D3767E39E00}" srcOrd="1" destOrd="0" presId="urn:microsoft.com/office/officeart/2005/8/layout/orgChart1"/>
    <dgm:cxn modelId="{01D0EDE8-854A-4CAB-92DB-E5B1CB71AC3D}" type="presOf" srcId="{DE55AFCF-171D-48C2-A17D-2B8B0966B1E6}" destId="{FF877965-8E87-4FB3-8268-BB6EA15BD2E0}" srcOrd="0" destOrd="0" presId="urn:microsoft.com/office/officeart/2005/8/layout/orgChart1"/>
    <dgm:cxn modelId="{867F05E9-9C6F-4B3C-90B5-3A4353DBE813}" type="presOf" srcId="{62B36008-6AA9-4620-B261-9F50D7A3DB2F}" destId="{9EA4931A-D1A2-4CC4-A90D-8232F4BB2C3C}" srcOrd="0" destOrd="0" presId="urn:microsoft.com/office/officeart/2005/8/layout/orgChart1"/>
    <dgm:cxn modelId="{ABCA76A9-4805-4822-9FC0-AB602D83C26B}" type="presParOf" srcId="{B0E5E7C1-8E47-4585-A954-BA051BCBCF16}" destId="{43790368-1A42-4DE5-966F-DAC817F944BA}" srcOrd="0" destOrd="0" presId="urn:microsoft.com/office/officeart/2005/8/layout/orgChart1"/>
    <dgm:cxn modelId="{AD86ACE7-B535-478B-A3C5-9C6EF0D3EEEF}" type="presParOf" srcId="{43790368-1A42-4DE5-966F-DAC817F944BA}" destId="{6A74DDE9-0E43-48DE-B1CE-6C129D783097}" srcOrd="0" destOrd="0" presId="urn:microsoft.com/office/officeart/2005/8/layout/orgChart1"/>
    <dgm:cxn modelId="{E6D56B16-F543-48A0-8532-C657630FDB4D}" type="presParOf" srcId="{6A74DDE9-0E43-48DE-B1CE-6C129D783097}" destId="{B205672C-4A8F-4F08-A76A-C0B757962189}" srcOrd="0" destOrd="0" presId="urn:microsoft.com/office/officeart/2005/8/layout/orgChart1"/>
    <dgm:cxn modelId="{51A86906-9596-4D2A-9ADE-03FED3540F32}" type="presParOf" srcId="{6A74DDE9-0E43-48DE-B1CE-6C129D783097}" destId="{E05EF180-E8FE-456C-96AB-D22631A60322}" srcOrd="1" destOrd="0" presId="urn:microsoft.com/office/officeart/2005/8/layout/orgChart1"/>
    <dgm:cxn modelId="{3153B31A-D41A-419F-BF82-D6D1BC66F544}" type="presParOf" srcId="{43790368-1A42-4DE5-966F-DAC817F944BA}" destId="{D4A0F2F0-FC74-4353-9EFD-F13E35283EA8}" srcOrd="1" destOrd="0" presId="urn:microsoft.com/office/officeart/2005/8/layout/orgChart1"/>
    <dgm:cxn modelId="{4B150C06-C4E9-456B-9710-906DAE9EFB32}" type="presParOf" srcId="{D4A0F2F0-FC74-4353-9EFD-F13E35283EA8}" destId="{57725B93-D9D9-4BAE-B477-7286EFA74038}" srcOrd="0" destOrd="0" presId="urn:microsoft.com/office/officeart/2005/8/layout/orgChart1"/>
    <dgm:cxn modelId="{A0F3DFA0-9A6E-4D6E-AD79-B3D958A669ED}" type="presParOf" srcId="{D4A0F2F0-FC74-4353-9EFD-F13E35283EA8}" destId="{19C1FF18-AAF4-452D-BFF6-C659881769DD}" srcOrd="1" destOrd="0" presId="urn:microsoft.com/office/officeart/2005/8/layout/orgChart1"/>
    <dgm:cxn modelId="{5FA8B389-CC17-4F0B-8FD5-C8CFDBB3E3B1}" type="presParOf" srcId="{19C1FF18-AAF4-452D-BFF6-C659881769DD}" destId="{9805C1F4-58A0-4B8C-BBE1-FBA7B7DDE74C}" srcOrd="0" destOrd="0" presId="urn:microsoft.com/office/officeart/2005/8/layout/orgChart1"/>
    <dgm:cxn modelId="{186316B8-8B20-428A-833B-11889CC303B2}" type="presParOf" srcId="{9805C1F4-58A0-4B8C-BBE1-FBA7B7DDE74C}" destId="{3943E58F-44C8-4815-A71D-86F6F8E8F243}" srcOrd="0" destOrd="0" presId="urn:microsoft.com/office/officeart/2005/8/layout/orgChart1"/>
    <dgm:cxn modelId="{AF877B38-677F-4546-8B2F-9D925698416C}" type="presParOf" srcId="{9805C1F4-58A0-4B8C-BBE1-FBA7B7DDE74C}" destId="{DE28D692-A480-48E7-B64C-B60A56EA3465}" srcOrd="1" destOrd="0" presId="urn:microsoft.com/office/officeart/2005/8/layout/orgChart1"/>
    <dgm:cxn modelId="{C25A617E-83D8-4C2D-91DA-D64654459304}" type="presParOf" srcId="{19C1FF18-AAF4-452D-BFF6-C659881769DD}" destId="{E804302D-6BA6-4880-AF45-E5CA979F807C}" srcOrd="1" destOrd="0" presId="urn:microsoft.com/office/officeart/2005/8/layout/orgChart1"/>
    <dgm:cxn modelId="{6388D1B2-917B-46CA-9D77-90AC1758A739}" type="presParOf" srcId="{19C1FF18-AAF4-452D-BFF6-C659881769DD}" destId="{703D5BA4-F982-475C-8823-968A614C388A}" srcOrd="2" destOrd="0" presId="urn:microsoft.com/office/officeart/2005/8/layout/orgChart1"/>
    <dgm:cxn modelId="{4DE5424D-15F2-4FFD-956C-084BBD08CF9D}" type="presParOf" srcId="{D4A0F2F0-FC74-4353-9EFD-F13E35283EA8}" destId="{7FCC9B90-E7A3-4962-8EA5-B13418A93866}" srcOrd="2" destOrd="0" presId="urn:microsoft.com/office/officeart/2005/8/layout/orgChart1"/>
    <dgm:cxn modelId="{7C013D10-1773-4716-847C-4503CA1C3B62}" type="presParOf" srcId="{D4A0F2F0-FC74-4353-9EFD-F13E35283EA8}" destId="{4FF06F55-D745-48DA-833D-29DE0B24CF02}" srcOrd="3" destOrd="0" presId="urn:microsoft.com/office/officeart/2005/8/layout/orgChart1"/>
    <dgm:cxn modelId="{921500E9-BC6D-471F-BEBE-7D31D620F409}" type="presParOf" srcId="{4FF06F55-D745-48DA-833D-29DE0B24CF02}" destId="{4C71F6A7-5DB3-4BF2-A618-65EA70717DF2}" srcOrd="0" destOrd="0" presId="urn:microsoft.com/office/officeart/2005/8/layout/orgChart1"/>
    <dgm:cxn modelId="{D4B17A2F-5E05-454B-9668-BE27D5E29168}" type="presParOf" srcId="{4C71F6A7-5DB3-4BF2-A618-65EA70717DF2}" destId="{DC2C413F-9823-4BBC-A690-B04C69E1BE0E}" srcOrd="0" destOrd="0" presId="urn:microsoft.com/office/officeart/2005/8/layout/orgChart1"/>
    <dgm:cxn modelId="{C3AA53B1-3388-4400-8ECB-43A3E6D21AAC}" type="presParOf" srcId="{4C71F6A7-5DB3-4BF2-A618-65EA70717DF2}" destId="{B44459A9-2400-4436-95E3-A2DD53CE8EEF}" srcOrd="1" destOrd="0" presId="urn:microsoft.com/office/officeart/2005/8/layout/orgChart1"/>
    <dgm:cxn modelId="{EFF6B1D8-13AC-4CB8-9C96-A080040C9C76}" type="presParOf" srcId="{4FF06F55-D745-48DA-833D-29DE0B24CF02}" destId="{474629D4-5CDC-44EC-9095-B06A1ABBDFEA}" srcOrd="1" destOrd="0" presId="urn:microsoft.com/office/officeart/2005/8/layout/orgChart1"/>
    <dgm:cxn modelId="{14368B0C-0D74-438C-A203-3F07029C7E69}" type="presParOf" srcId="{4FF06F55-D745-48DA-833D-29DE0B24CF02}" destId="{18B326A7-AD59-4443-B980-FE9F06B5A5D2}" srcOrd="2" destOrd="0" presId="urn:microsoft.com/office/officeart/2005/8/layout/orgChart1"/>
    <dgm:cxn modelId="{55F43355-77C6-496F-AAA9-A06655512E4A}" type="presParOf" srcId="{D4A0F2F0-FC74-4353-9EFD-F13E35283EA8}" destId="{9EA4931A-D1A2-4CC4-A90D-8232F4BB2C3C}" srcOrd="4" destOrd="0" presId="urn:microsoft.com/office/officeart/2005/8/layout/orgChart1"/>
    <dgm:cxn modelId="{CCBF1D23-698F-4D03-BC96-21D7B5233481}" type="presParOf" srcId="{D4A0F2F0-FC74-4353-9EFD-F13E35283EA8}" destId="{0E8680AA-3EA4-4E1B-915E-ED7C50F0C5ED}" srcOrd="5" destOrd="0" presId="urn:microsoft.com/office/officeart/2005/8/layout/orgChart1"/>
    <dgm:cxn modelId="{A717C353-94D2-45C0-9646-2BB5D9C2148E}" type="presParOf" srcId="{0E8680AA-3EA4-4E1B-915E-ED7C50F0C5ED}" destId="{4AEE5687-5739-470F-99B3-90383A12E149}" srcOrd="0" destOrd="0" presId="urn:microsoft.com/office/officeart/2005/8/layout/orgChart1"/>
    <dgm:cxn modelId="{2377B5AC-503B-445A-9E6E-8F4D389BDD0B}" type="presParOf" srcId="{4AEE5687-5739-470F-99B3-90383A12E149}" destId="{76500B2F-2D06-48E1-B456-D0E5080664B7}" srcOrd="0" destOrd="0" presId="urn:microsoft.com/office/officeart/2005/8/layout/orgChart1"/>
    <dgm:cxn modelId="{D3578099-4C60-46D1-A036-C9FA1F64B0BD}" type="presParOf" srcId="{4AEE5687-5739-470F-99B3-90383A12E149}" destId="{A405FE2D-8452-465B-9372-5D3767E39E00}" srcOrd="1" destOrd="0" presId="urn:microsoft.com/office/officeart/2005/8/layout/orgChart1"/>
    <dgm:cxn modelId="{40CEC1A6-4DE6-49C4-A6FC-0775FFE118C8}" type="presParOf" srcId="{0E8680AA-3EA4-4E1B-915E-ED7C50F0C5ED}" destId="{6C81D602-7C50-4B1A-8480-9042496F5C1B}" srcOrd="1" destOrd="0" presId="urn:microsoft.com/office/officeart/2005/8/layout/orgChart1"/>
    <dgm:cxn modelId="{AB7AC596-F160-45B9-8A33-0F7CBE195C8A}" type="presParOf" srcId="{0E8680AA-3EA4-4E1B-915E-ED7C50F0C5ED}" destId="{932F16B4-1B52-415F-BC8E-BEAEF34357EF}" srcOrd="2" destOrd="0" presId="urn:microsoft.com/office/officeart/2005/8/layout/orgChart1"/>
    <dgm:cxn modelId="{AAE10173-3530-4D00-809F-89B7C31329FC}" type="presParOf" srcId="{D4A0F2F0-FC74-4353-9EFD-F13E35283EA8}" destId="{BD3C9865-F100-4E8B-AD3A-105F7EDB7A36}" srcOrd="6" destOrd="0" presId="urn:microsoft.com/office/officeart/2005/8/layout/orgChart1"/>
    <dgm:cxn modelId="{375D0A00-E5AE-4F01-A7CD-520B7A58B322}" type="presParOf" srcId="{D4A0F2F0-FC74-4353-9EFD-F13E35283EA8}" destId="{4ADFA1A4-EBB7-4A4C-A08F-336B0C5B9EB0}" srcOrd="7" destOrd="0" presId="urn:microsoft.com/office/officeart/2005/8/layout/orgChart1"/>
    <dgm:cxn modelId="{203D37D0-2D0B-4EEA-8FA7-F4CE91C20E3C}" type="presParOf" srcId="{4ADFA1A4-EBB7-4A4C-A08F-336B0C5B9EB0}" destId="{C8D3B070-9F53-4FDB-A68B-4E50DFAE8B3C}" srcOrd="0" destOrd="0" presId="urn:microsoft.com/office/officeart/2005/8/layout/orgChart1"/>
    <dgm:cxn modelId="{16645E1F-AC77-4152-8FF8-73065ABBEC73}" type="presParOf" srcId="{C8D3B070-9F53-4FDB-A68B-4E50DFAE8B3C}" destId="{6AF59E00-0378-4F16-A8BF-A86545E5175E}" srcOrd="0" destOrd="0" presId="urn:microsoft.com/office/officeart/2005/8/layout/orgChart1"/>
    <dgm:cxn modelId="{47653AA7-C718-4182-AB92-73CE7ED84A33}" type="presParOf" srcId="{C8D3B070-9F53-4FDB-A68B-4E50DFAE8B3C}" destId="{B7B5D145-D6B5-47A2-A7E9-9526E3612ECC}" srcOrd="1" destOrd="0" presId="urn:microsoft.com/office/officeart/2005/8/layout/orgChart1"/>
    <dgm:cxn modelId="{20956FAB-5FEF-4C62-9383-E2DA0715512C}" type="presParOf" srcId="{4ADFA1A4-EBB7-4A4C-A08F-336B0C5B9EB0}" destId="{8EC7B1A2-50DE-4B12-BBBE-AC4FC530A456}" srcOrd="1" destOrd="0" presId="urn:microsoft.com/office/officeart/2005/8/layout/orgChart1"/>
    <dgm:cxn modelId="{7355D149-090E-488E-99AB-270104217FA5}" type="presParOf" srcId="{4ADFA1A4-EBB7-4A4C-A08F-336B0C5B9EB0}" destId="{B1871AE8-B0AA-49D9-947E-F37C61094255}" srcOrd="2" destOrd="0" presId="urn:microsoft.com/office/officeart/2005/8/layout/orgChart1"/>
    <dgm:cxn modelId="{15654433-3ABA-4EC6-A2DA-5BF3327C9270}" type="presParOf" srcId="{D4A0F2F0-FC74-4353-9EFD-F13E35283EA8}" destId="{9A9A7153-E4DA-4C90-A8E7-C8D3A5A1672B}" srcOrd="8" destOrd="0" presId="urn:microsoft.com/office/officeart/2005/8/layout/orgChart1"/>
    <dgm:cxn modelId="{A46AA669-6BC9-4DD3-8C01-C576D03B8CB3}" type="presParOf" srcId="{D4A0F2F0-FC74-4353-9EFD-F13E35283EA8}" destId="{E3A50C13-FAE7-4494-AB8C-0DBEB6FF7662}" srcOrd="9" destOrd="0" presId="urn:microsoft.com/office/officeart/2005/8/layout/orgChart1"/>
    <dgm:cxn modelId="{A4B61760-68F8-4A28-BA7F-0A5A41A3C8B2}" type="presParOf" srcId="{E3A50C13-FAE7-4494-AB8C-0DBEB6FF7662}" destId="{A6D875A1-0FF7-4EB9-9465-D83F0EFFD6EE}" srcOrd="0" destOrd="0" presId="urn:microsoft.com/office/officeart/2005/8/layout/orgChart1"/>
    <dgm:cxn modelId="{1D846AEB-9191-46D6-AC82-E0209007B64E}" type="presParOf" srcId="{A6D875A1-0FF7-4EB9-9465-D83F0EFFD6EE}" destId="{3A4CDC78-F107-4C8F-9201-CB68A4AD20C6}" srcOrd="0" destOrd="0" presId="urn:microsoft.com/office/officeart/2005/8/layout/orgChart1"/>
    <dgm:cxn modelId="{DF0BB63E-238E-4E3D-9739-DA45A95B0DC9}" type="presParOf" srcId="{A6D875A1-0FF7-4EB9-9465-D83F0EFFD6EE}" destId="{08B66A6F-0F48-4506-9900-47726E1C69E6}" srcOrd="1" destOrd="0" presId="urn:microsoft.com/office/officeart/2005/8/layout/orgChart1"/>
    <dgm:cxn modelId="{3C5C49B0-28A4-4A37-88BC-CBABED1002D2}" type="presParOf" srcId="{E3A50C13-FAE7-4494-AB8C-0DBEB6FF7662}" destId="{67C329E3-86F5-496C-B1FB-A7454CABD2D6}" srcOrd="1" destOrd="0" presId="urn:microsoft.com/office/officeart/2005/8/layout/orgChart1"/>
    <dgm:cxn modelId="{0D4A6031-0A62-47F2-9683-D4FD45D6AD04}" type="presParOf" srcId="{E3A50C13-FAE7-4494-AB8C-0DBEB6FF7662}" destId="{4B895C6A-36C9-4F58-B196-5DC6C708BBDA}" srcOrd="2" destOrd="0" presId="urn:microsoft.com/office/officeart/2005/8/layout/orgChart1"/>
    <dgm:cxn modelId="{959EFFD0-4B44-4603-943C-D27B0BC4F819}" type="presParOf" srcId="{D4A0F2F0-FC74-4353-9EFD-F13E35283EA8}" destId="{34900825-47F7-4D97-9754-9E54C8C04D96}" srcOrd="10" destOrd="0" presId="urn:microsoft.com/office/officeart/2005/8/layout/orgChart1"/>
    <dgm:cxn modelId="{3179ABD1-F860-4ADF-8FC4-B3835C7175AE}" type="presParOf" srcId="{D4A0F2F0-FC74-4353-9EFD-F13E35283EA8}" destId="{3A83A981-CA36-4A0F-848A-8D9BA8DF7A51}" srcOrd="11" destOrd="0" presId="urn:microsoft.com/office/officeart/2005/8/layout/orgChart1"/>
    <dgm:cxn modelId="{8EBE9DD6-07B5-472F-B9FF-D4585157D985}" type="presParOf" srcId="{3A83A981-CA36-4A0F-848A-8D9BA8DF7A51}" destId="{B3D47702-AD42-4290-A352-437734D70E10}" srcOrd="0" destOrd="0" presId="urn:microsoft.com/office/officeart/2005/8/layout/orgChart1"/>
    <dgm:cxn modelId="{822F45E8-AFA5-4895-999E-5990F3A75DD7}" type="presParOf" srcId="{B3D47702-AD42-4290-A352-437734D70E10}" destId="{4D16BAF8-DF6B-424D-B9FB-5C819169C36B}" srcOrd="0" destOrd="0" presId="urn:microsoft.com/office/officeart/2005/8/layout/orgChart1"/>
    <dgm:cxn modelId="{1DF9D153-B8FE-4CCC-9EFD-90A34E340C99}" type="presParOf" srcId="{B3D47702-AD42-4290-A352-437734D70E10}" destId="{2301F862-A344-4204-B97A-EB7B17C5E579}" srcOrd="1" destOrd="0" presId="urn:microsoft.com/office/officeart/2005/8/layout/orgChart1"/>
    <dgm:cxn modelId="{60E7214D-A0D9-4807-AAF1-8C7E42F5CEEF}" type="presParOf" srcId="{3A83A981-CA36-4A0F-848A-8D9BA8DF7A51}" destId="{23399BC4-3FE2-4AB1-B7F4-199E3C65D87E}" srcOrd="1" destOrd="0" presId="urn:microsoft.com/office/officeart/2005/8/layout/orgChart1"/>
    <dgm:cxn modelId="{A35EDF78-C2E3-4FCE-869B-F9DE36EA92B1}" type="presParOf" srcId="{3A83A981-CA36-4A0F-848A-8D9BA8DF7A51}" destId="{B6025E6D-E9CF-4A9B-B2C9-1DEBB34DD8FE}" srcOrd="2" destOrd="0" presId="urn:microsoft.com/office/officeart/2005/8/layout/orgChart1"/>
    <dgm:cxn modelId="{34B6DD46-658F-4EDC-B1C2-C09FE375BDE0}" type="presParOf" srcId="{D4A0F2F0-FC74-4353-9EFD-F13E35283EA8}" destId="{FF877965-8E87-4FB3-8268-BB6EA15BD2E0}" srcOrd="12" destOrd="0" presId="urn:microsoft.com/office/officeart/2005/8/layout/orgChart1"/>
    <dgm:cxn modelId="{5CEA1D59-8887-43E5-BEAC-BB912E9E67FC}" type="presParOf" srcId="{D4A0F2F0-FC74-4353-9EFD-F13E35283EA8}" destId="{A94A4AF8-12F7-41C5-A69F-378B914FC6CB}" srcOrd="13" destOrd="0" presId="urn:microsoft.com/office/officeart/2005/8/layout/orgChart1"/>
    <dgm:cxn modelId="{99B60338-6994-44FA-9C38-87F2B4D7BC4F}" type="presParOf" srcId="{A94A4AF8-12F7-41C5-A69F-378B914FC6CB}" destId="{B8C2CC42-57F1-4D62-92EC-BBD768F6C102}" srcOrd="0" destOrd="0" presId="urn:microsoft.com/office/officeart/2005/8/layout/orgChart1"/>
    <dgm:cxn modelId="{BCED71DF-A315-4748-BC37-684B812EA7DA}" type="presParOf" srcId="{B8C2CC42-57F1-4D62-92EC-BBD768F6C102}" destId="{B7259767-F375-4DEC-B9C7-52420F5C2F10}" srcOrd="0" destOrd="0" presId="urn:microsoft.com/office/officeart/2005/8/layout/orgChart1"/>
    <dgm:cxn modelId="{2AF008C1-6618-40FB-B61E-0AA9C44421FD}" type="presParOf" srcId="{B8C2CC42-57F1-4D62-92EC-BBD768F6C102}" destId="{8DC52B96-81FC-47AD-A71D-D54380B306FE}" srcOrd="1" destOrd="0" presId="urn:microsoft.com/office/officeart/2005/8/layout/orgChart1"/>
    <dgm:cxn modelId="{FD748F5E-D37E-4625-9616-E41A6E50C4B5}" type="presParOf" srcId="{A94A4AF8-12F7-41C5-A69F-378B914FC6CB}" destId="{7A154A15-1AE6-4295-A8C1-1939F83A1BAE}" srcOrd="1" destOrd="0" presId="urn:microsoft.com/office/officeart/2005/8/layout/orgChart1"/>
    <dgm:cxn modelId="{4C75B78A-105B-4C5B-901B-CEFC3A984AC7}" type="presParOf" srcId="{A94A4AF8-12F7-41C5-A69F-378B914FC6CB}" destId="{968BCF96-4818-45A2-B114-80126104447E}" srcOrd="2" destOrd="0" presId="urn:microsoft.com/office/officeart/2005/8/layout/orgChart1"/>
    <dgm:cxn modelId="{D40B3D47-F798-4BE7-8403-C6DFBB593EB6}" type="presParOf" srcId="{43790368-1A42-4DE5-966F-DAC817F944BA}" destId="{0020C038-829A-4686-B6C5-CD2C81C9CE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04C024-F139-442A-84DC-73637DFB248F}" type="doc">
      <dgm:prSet loTypeId="urn:microsoft.com/office/officeart/2005/8/layout/hierarchy3" loCatId="Inbox" qsTypeId="urn:microsoft.com/office/officeart/2005/8/quickstyle/simple3" qsCatId="simple" csTypeId="urn:microsoft.com/office/officeart/2005/8/colors/accent3_3" csCatId="accent3"/>
      <dgm:spPr/>
      <dgm:t>
        <a:bodyPr/>
        <a:lstStyle/>
        <a:p>
          <a:endParaRPr lang="en-US"/>
        </a:p>
      </dgm:t>
    </dgm:pt>
    <dgm:pt modelId="{CB50A1AD-7DFE-4A3A-B3E4-BC608CEFA6B1}">
      <dgm:prSet/>
      <dgm:spPr/>
      <dgm:t>
        <a:bodyPr/>
        <a:lstStyle/>
        <a:p>
          <a:r>
            <a:rPr lang="th-TH">
              <a:latin typeface="FreesiaUPC" panose="020B0604020202020204" pitchFamily="34" charset="-34"/>
              <a:cs typeface="FreesiaUPC" panose="020B0604020202020204" pitchFamily="34" charset="-34"/>
            </a:rPr>
            <a:t>อบ. </a:t>
          </a:r>
          <a:r>
            <a:rPr lang="en-US">
              <a:latin typeface="FreesiaUPC" panose="020B0604020202020204" pitchFamily="34" charset="-34"/>
              <a:cs typeface="FreesiaUPC" panose="020B0604020202020204" pitchFamily="34" charset="-34"/>
            </a:rPr>
            <a:t>1</a:t>
          </a:r>
        </a:p>
      </dgm:t>
    </dgm:pt>
    <dgm:pt modelId="{270B1B52-78F8-4671-BE09-790902F9ECD8}" type="parTrans" cxnId="{D7F0DD6F-2FA7-49C9-B74A-8A73227B95D6}">
      <dgm:prSet/>
      <dgm:spPr/>
      <dgm:t>
        <a:bodyPr/>
        <a:lstStyle/>
        <a:p>
          <a:endParaRPr lang="en-US"/>
        </a:p>
      </dgm:t>
    </dgm:pt>
    <dgm:pt modelId="{CC55222C-5467-4874-9B86-13D9906490FC}" type="sibTrans" cxnId="{D7F0DD6F-2FA7-49C9-B74A-8A73227B95D6}">
      <dgm:prSet/>
      <dgm:spPr/>
      <dgm:t>
        <a:bodyPr/>
        <a:lstStyle/>
        <a:p>
          <a:endParaRPr lang="en-US"/>
        </a:p>
      </dgm:t>
    </dgm:pt>
    <dgm:pt modelId="{CBB1D03A-BC6A-4A3C-ADF3-87F87563720D}">
      <dgm:prSet/>
      <dgm:spPr/>
      <dgm:t>
        <a:bodyPr/>
        <a:lstStyle/>
        <a:p>
          <a:r>
            <a:rPr lang="th-TH">
              <a:latin typeface="FreesiaUPC" panose="020B0604020202020204" pitchFamily="34" charset="-34"/>
              <a:cs typeface="FreesiaUPC" panose="020B0604020202020204" pitchFamily="34" charset="-34"/>
            </a:rPr>
            <a:t>อบ. </a:t>
          </a:r>
          <a:r>
            <a:rPr lang="en-US">
              <a:latin typeface="FreesiaUPC" panose="020B0604020202020204" pitchFamily="34" charset="-34"/>
              <a:cs typeface="FreesiaUPC" panose="020B0604020202020204" pitchFamily="34" charset="-34"/>
            </a:rPr>
            <a:t>2</a:t>
          </a:r>
        </a:p>
      </dgm:t>
    </dgm:pt>
    <dgm:pt modelId="{925B67EA-322A-4B9B-B1BA-89FA9E1CCA6B}" type="parTrans" cxnId="{56A5379B-F84E-4779-A720-D0AAA5E0685B}">
      <dgm:prSet/>
      <dgm:spPr/>
      <dgm:t>
        <a:bodyPr/>
        <a:lstStyle/>
        <a:p>
          <a:endParaRPr lang="en-US"/>
        </a:p>
      </dgm:t>
    </dgm:pt>
    <dgm:pt modelId="{7A63494F-23E7-4C64-9BB8-9EC1B559E194}" type="sibTrans" cxnId="{56A5379B-F84E-4779-A720-D0AAA5E0685B}">
      <dgm:prSet/>
      <dgm:spPr/>
      <dgm:t>
        <a:bodyPr/>
        <a:lstStyle/>
        <a:p>
          <a:endParaRPr lang="en-US"/>
        </a:p>
      </dgm:t>
    </dgm:pt>
    <dgm:pt modelId="{C3CDE6A1-3F97-4B06-9DC9-1B12CABAA116}" type="pres">
      <dgm:prSet presAssocID="{0D04C024-F139-442A-84DC-73637DFB248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25B5F0-3FF0-41CA-9209-CFE4F98BAA74}" type="pres">
      <dgm:prSet presAssocID="{CB50A1AD-7DFE-4A3A-B3E4-BC608CEFA6B1}" presName="root" presStyleCnt="0"/>
      <dgm:spPr/>
    </dgm:pt>
    <dgm:pt modelId="{FBF330C2-E2F1-4993-AF18-8090BFD46A77}" type="pres">
      <dgm:prSet presAssocID="{CB50A1AD-7DFE-4A3A-B3E4-BC608CEFA6B1}" presName="rootComposite" presStyleCnt="0"/>
      <dgm:spPr/>
    </dgm:pt>
    <dgm:pt modelId="{FAC98E9F-0A1E-486F-B0B6-A5D055F17FE5}" type="pres">
      <dgm:prSet presAssocID="{CB50A1AD-7DFE-4A3A-B3E4-BC608CEFA6B1}" presName="rootText" presStyleLbl="node1" presStyleIdx="0" presStyleCnt="2"/>
      <dgm:spPr/>
    </dgm:pt>
    <dgm:pt modelId="{D863906A-8799-4A9C-89CC-E7FC74ACB9EF}" type="pres">
      <dgm:prSet presAssocID="{CB50A1AD-7DFE-4A3A-B3E4-BC608CEFA6B1}" presName="rootConnector" presStyleLbl="node1" presStyleIdx="0" presStyleCnt="2"/>
      <dgm:spPr/>
    </dgm:pt>
    <dgm:pt modelId="{6895890B-6DDF-4337-A5D5-F4352A167B7F}" type="pres">
      <dgm:prSet presAssocID="{CB50A1AD-7DFE-4A3A-B3E4-BC608CEFA6B1}" presName="childShape" presStyleCnt="0"/>
      <dgm:spPr/>
    </dgm:pt>
    <dgm:pt modelId="{DBEFC47B-5AD9-415A-BC85-FDA888912A92}" type="pres">
      <dgm:prSet presAssocID="{CBB1D03A-BC6A-4A3C-ADF3-87F87563720D}" presName="root" presStyleCnt="0"/>
      <dgm:spPr/>
    </dgm:pt>
    <dgm:pt modelId="{BCA73B20-9D90-4B4A-A846-19394B13CC7E}" type="pres">
      <dgm:prSet presAssocID="{CBB1D03A-BC6A-4A3C-ADF3-87F87563720D}" presName="rootComposite" presStyleCnt="0"/>
      <dgm:spPr/>
    </dgm:pt>
    <dgm:pt modelId="{3E773046-91BC-47D4-A59D-51ADE5B1B044}" type="pres">
      <dgm:prSet presAssocID="{CBB1D03A-BC6A-4A3C-ADF3-87F87563720D}" presName="rootText" presStyleLbl="node1" presStyleIdx="1" presStyleCnt="2"/>
      <dgm:spPr/>
    </dgm:pt>
    <dgm:pt modelId="{7FCA62FC-4460-4D45-98B7-1EAAAB29A24E}" type="pres">
      <dgm:prSet presAssocID="{CBB1D03A-BC6A-4A3C-ADF3-87F87563720D}" presName="rootConnector" presStyleLbl="node1" presStyleIdx="1" presStyleCnt="2"/>
      <dgm:spPr/>
    </dgm:pt>
    <dgm:pt modelId="{2E1298FB-9087-448E-ACE2-C2D9618D9BC1}" type="pres">
      <dgm:prSet presAssocID="{CBB1D03A-BC6A-4A3C-ADF3-87F87563720D}" presName="childShape" presStyleCnt="0"/>
      <dgm:spPr/>
    </dgm:pt>
  </dgm:ptLst>
  <dgm:cxnLst>
    <dgm:cxn modelId="{3C1FB82A-8EE1-4633-B481-B38922F94B74}" type="presOf" srcId="{CB50A1AD-7DFE-4A3A-B3E4-BC608CEFA6B1}" destId="{D863906A-8799-4A9C-89CC-E7FC74ACB9EF}" srcOrd="1" destOrd="0" presId="urn:microsoft.com/office/officeart/2005/8/layout/hierarchy3"/>
    <dgm:cxn modelId="{DF0ED538-D0DB-4AF9-AD5F-CC905A4C4F26}" type="presOf" srcId="{CBB1D03A-BC6A-4A3C-ADF3-87F87563720D}" destId="{7FCA62FC-4460-4D45-98B7-1EAAAB29A24E}" srcOrd="1" destOrd="0" presId="urn:microsoft.com/office/officeart/2005/8/layout/hierarchy3"/>
    <dgm:cxn modelId="{DD1ECD4F-4A3F-4FB4-B09D-5BF0F8500CD1}" type="presOf" srcId="{CB50A1AD-7DFE-4A3A-B3E4-BC608CEFA6B1}" destId="{FAC98E9F-0A1E-486F-B0B6-A5D055F17FE5}" srcOrd="0" destOrd="0" presId="urn:microsoft.com/office/officeart/2005/8/layout/hierarchy3"/>
    <dgm:cxn modelId="{D7F0DD6F-2FA7-49C9-B74A-8A73227B95D6}" srcId="{0D04C024-F139-442A-84DC-73637DFB248F}" destId="{CB50A1AD-7DFE-4A3A-B3E4-BC608CEFA6B1}" srcOrd="0" destOrd="0" parTransId="{270B1B52-78F8-4671-BE09-790902F9ECD8}" sibTransId="{CC55222C-5467-4874-9B86-13D9906490FC}"/>
    <dgm:cxn modelId="{56A5379B-F84E-4779-A720-D0AAA5E0685B}" srcId="{0D04C024-F139-442A-84DC-73637DFB248F}" destId="{CBB1D03A-BC6A-4A3C-ADF3-87F87563720D}" srcOrd="1" destOrd="0" parTransId="{925B67EA-322A-4B9B-B1BA-89FA9E1CCA6B}" sibTransId="{7A63494F-23E7-4C64-9BB8-9EC1B559E194}"/>
    <dgm:cxn modelId="{55D3E6D5-22D5-4A0A-B196-857A1141405C}" type="presOf" srcId="{0D04C024-F139-442A-84DC-73637DFB248F}" destId="{C3CDE6A1-3F97-4B06-9DC9-1B12CABAA116}" srcOrd="0" destOrd="0" presId="urn:microsoft.com/office/officeart/2005/8/layout/hierarchy3"/>
    <dgm:cxn modelId="{F95018F2-E818-4C32-9227-82A7C82A7E39}" type="presOf" srcId="{CBB1D03A-BC6A-4A3C-ADF3-87F87563720D}" destId="{3E773046-91BC-47D4-A59D-51ADE5B1B044}" srcOrd="0" destOrd="0" presId="urn:microsoft.com/office/officeart/2005/8/layout/hierarchy3"/>
    <dgm:cxn modelId="{CD370009-BD14-4963-9506-4A5CFE53629D}" type="presParOf" srcId="{C3CDE6A1-3F97-4B06-9DC9-1B12CABAA116}" destId="{F325B5F0-3FF0-41CA-9209-CFE4F98BAA74}" srcOrd="0" destOrd="0" presId="urn:microsoft.com/office/officeart/2005/8/layout/hierarchy3"/>
    <dgm:cxn modelId="{AC8CB5CD-2892-4EED-8AF8-0AF291389827}" type="presParOf" srcId="{F325B5F0-3FF0-41CA-9209-CFE4F98BAA74}" destId="{FBF330C2-E2F1-4993-AF18-8090BFD46A77}" srcOrd="0" destOrd="0" presId="urn:microsoft.com/office/officeart/2005/8/layout/hierarchy3"/>
    <dgm:cxn modelId="{065A0C4D-9EA5-419E-920B-06AB5848546B}" type="presParOf" srcId="{FBF330C2-E2F1-4993-AF18-8090BFD46A77}" destId="{FAC98E9F-0A1E-486F-B0B6-A5D055F17FE5}" srcOrd="0" destOrd="0" presId="urn:microsoft.com/office/officeart/2005/8/layout/hierarchy3"/>
    <dgm:cxn modelId="{0ECBC19F-9AE2-4E0F-B5D6-4F7843970F7E}" type="presParOf" srcId="{FBF330C2-E2F1-4993-AF18-8090BFD46A77}" destId="{D863906A-8799-4A9C-89CC-E7FC74ACB9EF}" srcOrd="1" destOrd="0" presId="urn:microsoft.com/office/officeart/2005/8/layout/hierarchy3"/>
    <dgm:cxn modelId="{5764CD32-1A44-4532-8225-4CF0CF5EF507}" type="presParOf" srcId="{F325B5F0-3FF0-41CA-9209-CFE4F98BAA74}" destId="{6895890B-6DDF-4337-A5D5-F4352A167B7F}" srcOrd="1" destOrd="0" presId="urn:microsoft.com/office/officeart/2005/8/layout/hierarchy3"/>
    <dgm:cxn modelId="{E0375BC7-6BF6-49C3-A306-C01B303F1CF8}" type="presParOf" srcId="{C3CDE6A1-3F97-4B06-9DC9-1B12CABAA116}" destId="{DBEFC47B-5AD9-415A-BC85-FDA888912A92}" srcOrd="1" destOrd="0" presId="urn:microsoft.com/office/officeart/2005/8/layout/hierarchy3"/>
    <dgm:cxn modelId="{754979B5-00CE-4069-BF54-8BAD94FF7406}" type="presParOf" srcId="{DBEFC47B-5AD9-415A-BC85-FDA888912A92}" destId="{BCA73B20-9D90-4B4A-A846-19394B13CC7E}" srcOrd="0" destOrd="0" presId="urn:microsoft.com/office/officeart/2005/8/layout/hierarchy3"/>
    <dgm:cxn modelId="{E6261760-8939-4AAB-BF84-32AB7BEE7E15}" type="presParOf" srcId="{BCA73B20-9D90-4B4A-A846-19394B13CC7E}" destId="{3E773046-91BC-47D4-A59D-51ADE5B1B044}" srcOrd="0" destOrd="0" presId="urn:microsoft.com/office/officeart/2005/8/layout/hierarchy3"/>
    <dgm:cxn modelId="{521F7F98-ECB0-4E16-B81C-639084308EFD}" type="presParOf" srcId="{BCA73B20-9D90-4B4A-A846-19394B13CC7E}" destId="{7FCA62FC-4460-4D45-98B7-1EAAAB29A24E}" srcOrd="1" destOrd="0" presId="urn:microsoft.com/office/officeart/2005/8/layout/hierarchy3"/>
    <dgm:cxn modelId="{C6DA54EB-5205-484D-8AE0-CD332111B0FC}" type="presParOf" srcId="{DBEFC47B-5AD9-415A-BC85-FDA888912A92}" destId="{2E1298FB-9087-448E-ACE2-C2D9618D9BC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AA38C9-9331-4B65-9D14-062EEEAA262F}" type="doc">
      <dgm:prSet loTypeId="urn:microsoft.com/office/officeart/2005/8/layout/hierarchy2" loCatId="Inbo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F29DC5C-A049-4940-BA49-C7CEED60ECCA}">
      <dgm:prSet custT="1"/>
      <dgm:spPr/>
      <dgm:t>
        <a:bodyPr/>
        <a:lstStyle/>
        <a:p>
          <a:r>
            <a:rPr lang="th-TH" sz="2800"/>
            <a:t>ภัยที่ไม่ให้ความคุ้มครอง</a:t>
          </a:r>
          <a:endParaRPr lang="en-US" sz="2800"/>
        </a:p>
      </dgm:t>
    </dgm:pt>
    <dgm:pt modelId="{3FAEE80A-85E1-4B10-A898-578174F80CA6}" type="parTrans" cxnId="{A447CF50-C5E8-4285-A972-8DEBC7242425}">
      <dgm:prSet/>
      <dgm:spPr/>
      <dgm:t>
        <a:bodyPr/>
        <a:lstStyle/>
        <a:p>
          <a:endParaRPr lang="en-US" sz="2400"/>
        </a:p>
      </dgm:t>
    </dgm:pt>
    <dgm:pt modelId="{440AD269-DC24-47EA-BCB4-87971DCCA1A9}" type="sibTrans" cxnId="{A447CF50-C5E8-4285-A972-8DEBC7242425}">
      <dgm:prSet/>
      <dgm:spPr/>
      <dgm:t>
        <a:bodyPr/>
        <a:lstStyle/>
        <a:p>
          <a:endParaRPr lang="en-US" sz="2400"/>
        </a:p>
      </dgm:t>
    </dgm:pt>
    <dgm:pt modelId="{A398F84C-200C-4F63-A1D6-9AA47CAC6E64}">
      <dgm:prSet custT="1"/>
      <dgm:spPr/>
      <dgm:t>
        <a:bodyPr/>
        <a:lstStyle/>
        <a:p>
          <a:r>
            <a:rPr lang="th-TH" sz="2800" dirty="0">
              <a:latin typeface="FreesiaUPC" panose="020B0604020202020204" pitchFamily="34" charset="-34"/>
              <a:cs typeface="FreesiaUPC" panose="020B0604020202020204" pitchFamily="34" charset="-34"/>
            </a:rPr>
            <a:t>เมา</a:t>
          </a:r>
          <a:r>
            <a:rPr lang="en-US" sz="2800" dirty="0">
              <a:latin typeface="FreesiaUPC" panose="020B0604020202020204" pitchFamily="34" charset="-34"/>
              <a:cs typeface="FreesiaUPC" panose="020B0604020202020204" pitchFamily="34" charset="-34"/>
            </a:rPr>
            <a:t> </a:t>
          </a:r>
          <a:r>
            <a:rPr lang="th-TH" sz="2800" dirty="0">
              <a:latin typeface="FreesiaUPC" panose="020B0604020202020204" pitchFamily="34" charset="-34"/>
              <a:cs typeface="FreesiaUPC" panose="020B0604020202020204" pitchFamily="34" charset="-34"/>
            </a:rPr>
            <a:t>(ระดับแอลกอฮอล์เกิน </a:t>
          </a:r>
          <a:r>
            <a:rPr lang="en-US" sz="2800" dirty="0">
              <a:latin typeface="FreesiaUPC" panose="020B0604020202020204" pitchFamily="34" charset="-34"/>
              <a:cs typeface="FreesiaUPC" panose="020B0604020202020204" pitchFamily="34" charset="-34"/>
            </a:rPr>
            <a:t>150 </a:t>
          </a:r>
          <a:r>
            <a:rPr lang="th-TH" sz="2800" dirty="0">
              <a:latin typeface="FreesiaUPC" panose="020B0604020202020204" pitchFamily="34" charset="-34"/>
              <a:cs typeface="FreesiaUPC" panose="020B0604020202020204" pitchFamily="34" charset="-34"/>
            </a:rPr>
            <a:t>มก</a:t>
          </a:r>
          <a:r>
            <a:rPr lang="en-US" sz="2800" dirty="0">
              <a:latin typeface="FreesiaUPC" panose="020B0604020202020204" pitchFamily="34" charset="-34"/>
              <a:cs typeface="FreesiaUPC" panose="020B0604020202020204" pitchFamily="34" charset="-34"/>
            </a:rPr>
            <a:t>)</a:t>
          </a:r>
        </a:p>
      </dgm:t>
    </dgm:pt>
    <dgm:pt modelId="{CAAFD65A-AEBD-42FF-9E20-E0B1E3CE9F41}" type="parTrans" cxnId="{50BB38F0-E75C-42B7-856F-ABE4A1292BC7}">
      <dgm:prSet custT="1"/>
      <dgm:spPr/>
      <dgm:t>
        <a:bodyPr/>
        <a:lstStyle/>
        <a:p>
          <a:endParaRPr lang="en-US" sz="800"/>
        </a:p>
      </dgm:t>
    </dgm:pt>
    <dgm:pt modelId="{A629931D-00B7-4C79-B2BF-EC6F5C5B7104}" type="sibTrans" cxnId="{50BB38F0-E75C-42B7-856F-ABE4A1292BC7}">
      <dgm:prSet/>
      <dgm:spPr/>
      <dgm:t>
        <a:bodyPr/>
        <a:lstStyle/>
        <a:p>
          <a:endParaRPr lang="en-US" sz="2400"/>
        </a:p>
      </dgm:t>
    </dgm:pt>
    <dgm:pt modelId="{0CC26A54-F278-44EE-9803-D458648D3E1C}">
      <dgm:prSet custT="1"/>
      <dgm:spPr/>
      <dgm:t>
        <a:bodyPr/>
        <a:lstStyle/>
        <a:p>
          <a:r>
            <a:rPr lang="th-TH" sz="2800"/>
            <a:t>ฆ่าตัวตาย หรือพยายามฆ่าตัวตาย</a:t>
          </a:r>
          <a:endParaRPr lang="en-US" sz="2800"/>
        </a:p>
      </dgm:t>
    </dgm:pt>
    <dgm:pt modelId="{55E11E24-E28E-4BD0-82BD-E6F94509F9DB}" type="parTrans" cxnId="{BF972AA7-12CA-4658-B9FE-292F5208078E}">
      <dgm:prSet custT="1"/>
      <dgm:spPr/>
      <dgm:t>
        <a:bodyPr/>
        <a:lstStyle/>
        <a:p>
          <a:endParaRPr lang="en-US" sz="700"/>
        </a:p>
      </dgm:t>
    </dgm:pt>
    <dgm:pt modelId="{2505057D-E607-4CA4-BA07-73A861146030}" type="sibTrans" cxnId="{BF972AA7-12CA-4658-B9FE-292F5208078E}">
      <dgm:prSet/>
      <dgm:spPr/>
      <dgm:t>
        <a:bodyPr/>
        <a:lstStyle/>
        <a:p>
          <a:endParaRPr lang="en-US" sz="2400"/>
        </a:p>
      </dgm:t>
    </dgm:pt>
    <dgm:pt modelId="{F98F58D3-AC8F-408F-8D44-6DD1C22D63B8}">
      <dgm:prSet custT="1"/>
      <dgm:spPr/>
      <dgm:t>
        <a:bodyPr/>
        <a:lstStyle/>
        <a:p>
          <a:r>
            <a:rPr lang="th-TH" sz="2800" dirty="0"/>
            <a:t>การได้รับเชื้อโรค ปรสิต ยกเว้น บาดทะยักและโรคกลัวน้ำ</a:t>
          </a:r>
          <a:endParaRPr lang="en-US" sz="2800" dirty="0"/>
        </a:p>
      </dgm:t>
    </dgm:pt>
    <dgm:pt modelId="{A293B3EB-C080-4022-B19B-BC4A6E50A457}" type="parTrans" cxnId="{DDF6C199-DC1B-408E-B168-BDF3E74085AC}">
      <dgm:prSet custT="1"/>
      <dgm:spPr/>
      <dgm:t>
        <a:bodyPr/>
        <a:lstStyle/>
        <a:p>
          <a:endParaRPr lang="en-US" sz="700"/>
        </a:p>
      </dgm:t>
    </dgm:pt>
    <dgm:pt modelId="{21238B3F-F07E-44EE-8D42-F82216991AC2}" type="sibTrans" cxnId="{DDF6C199-DC1B-408E-B168-BDF3E74085AC}">
      <dgm:prSet/>
      <dgm:spPr/>
      <dgm:t>
        <a:bodyPr/>
        <a:lstStyle/>
        <a:p>
          <a:endParaRPr lang="en-US" sz="2400"/>
        </a:p>
      </dgm:t>
    </dgm:pt>
    <dgm:pt modelId="{271AB508-8BD8-49B1-A5E9-75A918F485BF}">
      <dgm:prSet custT="1"/>
      <dgm:spPr/>
      <dgm:t>
        <a:bodyPr/>
        <a:lstStyle/>
        <a:p>
          <a:r>
            <a:rPr lang="th-TH" sz="2800" dirty="0"/>
            <a:t>กิจกรรมเสี่ยงสูง</a:t>
          </a:r>
          <a:endParaRPr lang="en-US" sz="2800" dirty="0"/>
        </a:p>
      </dgm:t>
    </dgm:pt>
    <dgm:pt modelId="{C535A2AC-2858-4042-83F4-8D457CAA0A4E}" type="parTrans" cxnId="{12E0A50E-541F-4DE3-993A-66DB5BDBB1B1}">
      <dgm:prSet/>
      <dgm:spPr/>
      <dgm:t>
        <a:bodyPr/>
        <a:lstStyle/>
        <a:p>
          <a:endParaRPr lang="en-US" sz="2400"/>
        </a:p>
      </dgm:t>
    </dgm:pt>
    <dgm:pt modelId="{6750B924-6326-449B-918A-492E99334C13}" type="sibTrans" cxnId="{12E0A50E-541F-4DE3-993A-66DB5BDBB1B1}">
      <dgm:prSet/>
      <dgm:spPr/>
      <dgm:t>
        <a:bodyPr/>
        <a:lstStyle/>
        <a:p>
          <a:endParaRPr lang="en-US" sz="2400"/>
        </a:p>
      </dgm:t>
    </dgm:pt>
    <dgm:pt modelId="{FD379453-C1C1-4E42-9901-09A338C6AC6D}">
      <dgm:prSet custT="1"/>
      <dgm:spPr/>
      <dgm:t>
        <a:bodyPr/>
        <a:lstStyle/>
        <a:p>
          <a:r>
            <a:rPr lang="th-TH" sz="2800" dirty="0"/>
            <a:t>ล่าสัตว์ แข่งเรือ แข่งม้า เล่นสกี</a:t>
          </a:r>
          <a:endParaRPr lang="en-US" sz="2800" dirty="0"/>
        </a:p>
      </dgm:t>
    </dgm:pt>
    <dgm:pt modelId="{A40E5A30-EF85-42A8-93D0-6544717643D0}" type="parTrans" cxnId="{689ABC50-FC03-46D9-9671-88B8A893CEF8}">
      <dgm:prSet custT="1"/>
      <dgm:spPr/>
      <dgm:t>
        <a:bodyPr/>
        <a:lstStyle/>
        <a:p>
          <a:endParaRPr lang="en-US" sz="700"/>
        </a:p>
      </dgm:t>
    </dgm:pt>
    <dgm:pt modelId="{7D194580-6BDA-49CB-B183-FE3303063095}" type="sibTrans" cxnId="{689ABC50-FC03-46D9-9671-88B8A893CEF8}">
      <dgm:prSet/>
      <dgm:spPr/>
      <dgm:t>
        <a:bodyPr/>
        <a:lstStyle/>
        <a:p>
          <a:endParaRPr lang="en-US" sz="2400"/>
        </a:p>
      </dgm:t>
    </dgm:pt>
    <dgm:pt modelId="{DA36509D-A6FC-49AB-B7AE-4D227B1663BD}">
      <dgm:prSet custT="1"/>
      <dgm:spPr/>
      <dgm:t>
        <a:bodyPr/>
        <a:lstStyle/>
        <a:p>
          <a:r>
            <a:rPr lang="th-TH" sz="2800" dirty="0"/>
            <a:t>แท้งลูก ฟันปลอม อาหารเป็นพิษ ปวดหลัง</a:t>
          </a:r>
          <a:endParaRPr lang="en-US" sz="2800" dirty="0"/>
        </a:p>
      </dgm:t>
    </dgm:pt>
    <dgm:pt modelId="{A550E526-1D4C-4AE0-B84D-FF56334337BB}" type="parTrans" cxnId="{D0A80764-F912-4EA6-B304-B072E0C66386}">
      <dgm:prSet custT="1"/>
      <dgm:spPr/>
      <dgm:t>
        <a:bodyPr/>
        <a:lstStyle/>
        <a:p>
          <a:endParaRPr lang="en-US" sz="800"/>
        </a:p>
      </dgm:t>
    </dgm:pt>
    <dgm:pt modelId="{9E2D8695-7931-4A78-B878-A5029B3AA947}" type="sibTrans" cxnId="{D0A80764-F912-4EA6-B304-B072E0C66386}">
      <dgm:prSet/>
      <dgm:spPr/>
      <dgm:t>
        <a:bodyPr/>
        <a:lstStyle/>
        <a:p>
          <a:endParaRPr lang="en-US" sz="2400"/>
        </a:p>
      </dgm:t>
    </dgm:pt>
    <dgm:pt modelId="{3CA67982-BA59-4644-A331-CA131829063A}">
      <dgm:prSet custT="1"/>
      <dgm:spPr/>
      <dgm:t>
        <a:bodyPr/>
        <a:lstStyle/>
        <a:p>
          <a:r>
            <a:rPr lang="th-TH" sz="2800" dirty="0"/>
            <a:t>ขี่มอไซค์ ต่อยกับชาวบ้าน ขึ้นเครื่องบินที่ไม่ได้จดทะเบียน</a:t>
          </a:r>
          <a:endParaRPr lang="en-US" sz="2800" dirty="0"/>
        </a:p>
      </dgm:t>
    </dgm:pt>
    <dgm:pt modelId="{1F9F6B0D-5F84-4256-B6A3-119BDE9D851A}" type="parTrans" cxnId="{9396DE29-5EE6-41F4-83AD-112642C30F08}">
      <dgm:prSet custT="1"/>
      <dgm:spPr/>
      <dgm:t>
        <a:bodyPr/>
        <a:lstStyle/>
        <a:p>
          <a:endParaRPr lang="en-US" sz="700"/>
        </a:p>
      </dgm:t>
    </dgm:pt>
    <dgm:pt modelId="{357BBFFB-7239-4A6E-9318-F2B95010ECED}" type="sibTrans" cxnId="{9396DE29-5EE6-41F4-83AD-112642C30F08}">
      <dgm:prSet/>
      <dgm:spPr/>
      <dgm:t>
        <a:bodyPr/>
        <a:lstStyle/>
        <a:p>
          <a:endParaRPr lang="en-US" sz="2400"/>
        </a:p>
      </dgm:t>
    </dgm:pt>
    <dgm:pt modelId="{7204FAAA-14E9-4084-BA26-44C5A0145A15}" type="pres">
      <dgm:prSet presAssocID="{F7AA38C9-9331-4B65-9D14-062EEEAA262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2C886FC-EC0C-4EAB-8EA8-E8D28E755CEF}" type="pres">
      <dgm:prSet presAssocID="{AF29DC5C-A049-4940-BA49-C7CEED60ECCA}" presName="root1" presStyleCnt="0"/>
      <dgm:spPr/>
    </dgm:pt>
    <dgm:pt modelId="{4229CB5F-41D2-4E62-86EF-62FBFD19E209}" type="pres">
      <dgm:prSet presAssocID="{AF29DC5C-A049-4940-BA49-C7CEED60ECCA}" presName="LevelOneTextNode" presStyleLbl="node0" presStyleIdx="0" presStyleCnt="2">
        <dgm:presLayoutVars>
          <dgm:chPref val="3"/>
        </dgm:presLayoutVars>
      </dgm:prSet>
      <dgm:spPr/>
    </dgm:pt>
    <dgm:pt modelId="{ADE9193A-84D5-4D76-9FA4-1502F54D8B52}" type="pres">
      <dgm:prSet presAssocID="{AF29DC5C-A049-4940-BA49-C7CEED60ECCA}" presName="level2hierChild" presStyleCnt="0"/>
      <dgm:spPr/>
    </dgm:pt>
    <dgm:pt modelId="{8E9CC749-832B-4CDE-9F5F-3BC88EACAE48}" type="pres">
      <dgm:prSet presAssocID="{CAAFD65A-AEBD-42FF-9E20-E0B1E3CE9F41}" presName="conn2-1" presStyleLbl="parChTrans1D2" presStyleIdx="0" presStyleCnt="6"/>
      <dgm:spPr/>
    </dgm:pt>
    <dgm:pt modelId="{847B637E-578E-409A-991A-E506B4A69C7B}" type="pres">
      <dgm:prSet presAssocID="{CAAFD65A-AEBD-42FF-9E20-E0B1E3CE9F41}" presName="connTx" presStyleLbl="parChTrans1D2" presStyleIdx="0" presStyleCnt="6"/>
      <dgm:spPr/>
    </dgm:pt>
    <dgm:pt modelId="{F0AAE383-AB44-4553-A8CB-412608A626DB}" type="pres">
      <dgm:prSet presAssocID="{A398F84C-200C-4F63-A1D6-9AA47CAC6E64}" presName="root2" presStyleCnt="0"/>
      <dgm:spPr/>
    </dgm:pt>
    <dgm:pt modelId="{E1389435-2C1A-4B0F-8151-F3BAF42006D8}" type="pres">
      <dgm:prSet presAssocID="{A398F84C-200C-4F63-A1D6-9AA47CAC6E64}" presName="LevelTwoTextNode" presStyleLbl="node2" presStyleIdx="0" presStyleCnt="6" custScaleX="167888">
        <dgm:presLayoutVars>
          <dgm:chPref val="3"/>
        </dgm:presLayoutVars>
      </dgm:prSet>
      <dgm:spPr/>
    </dgm:pt>
    <dgm:pt modelId="{02D88DB2-21E7-4068-84BD-5EABF4B15678}" type="pres">
      <dgm:prSet presAssocID="{A398F84C-200C-4F63-A1D6-9AA47CAC6E64}" presName="level3hierChild" presStyleCnt="0"/>
      <dgm:spPr/>
    </dgm:pt>
    <dgm:pt modelId="{1BDD57D2-10E7-47FF-BFE7-87C97D589B73}" type="pres">
      <dgm:prSet presAssocID="{55E11E24-E28E-4BD0-82BD-E6F94509F9DB}" presName="conn2-1" presStyleLbl="parChTrans1D2" presStyleIdx="1" presStyleCnt="6"/>
      <dgm:spPr/>
    </dgm:pt>
    <dgm:pt modelId="{5221B7E9-E7A7-4642-8DF3-416396A47A63}" type="pres">
      <dgm:prSet presAssocID="{55E11E24-E28E-4BD0-82BD-E6F94509F9DB}" presName="connTx" presStyleLbl="parChTrans1D2" presStyleIdx="1" presStyleCnt="6"/>
      <dgm:spPr/>
    </dgm:pt>
    <dgm:pt modelId="{E14AD823-8139-42C5-9B50-89A5F622DA5E}" type="pres">
      <dgm:prSet presAssocID="{0CC26A54-F278-44EE-9803-D458648D3E1C}" presName="root2" presStyleCnt="0"/>
      <dgm:spPr/>
    </dgm:pt>
    <dgm:pt modelId="{F2407A7D-56BE-4016-8436-6E06A0617ACC}" type="pres">
      <dgm:prSet presAssocID="{0CC26A54-F278-44EE-9803-D458648D3E1C}" presName="LevelTwoTextNode" presStyleLbl="node2" presStyleIdx="1" presStyleCnt="6" custScaleX="167888">
        <dgm:presLayoutVars>
          <dgm:chPref val="3"/>
        </dgm:presLayoutVars>
      </dgm:prSet>
      <dgm:spPr/>
    </dgm:pt>
    <dgm:pt modelId="{423D6F65-FC57-487B-B5F3-6EE1857769AD}" type="pres">
      <dgm:prSet presAssocID="{0CC26A54-F278-44EE-9803-D458648D3E1C}" presName="level3hierChild" presStyleCnt="0"/>
      <dgm:spPr/>
    </dgm:pt>
    <dgm:pt modelId="{24BBE9A5-7B17-4FB8-BC62-8A206ADEA2A7}" type="pres">
      <dgm:prSet presAssocID="{A293B3EB-C080-4022-B19B-BC4A6E50A457}" presName="conn2-1" presStyleLbl="parChTrans1D2" presStyleIdx="2" presStyleCnt="6"/>
      <dgm:spPr/>
    </dgm:pt>
    <dgm:pt modelId="{218913D1-36BB-4713-A51E-7FEC666799CB}" type="pres">
      <dgm:prSet presAssocID="{A293B3EB-C080-4022-B19B-BC4A6E50A457}" presName="connTx" presStyleLbl="parChTrans1D2" presStyleIdx="2" presStyleCnt="6"/>
      <dgm:spPr/>
    </dgm:pt>
    <dgm:pt modelId="{6D4FDAB2-796C-4FBC-8857-FB63B9F42D42}" type="pres">
      <dgm:prSet presAssocID="{F98F58D3-AC8F-408F-8D44-6DD1C22D63B8}" presName="root2" presStyleCnt="0"/>
      <dgm:spPr/>
    </dgm:pt>
    <dgm:pt modelId="{87EE6041-5F96-4471-A5AC-5D4650AB42A0}" type="pres">
      <dgm:prSet presAssocID="{F98F58D3-AC8F-408F-8D44-6DD1C22D63B8}" presName="LevelTwoTextNode" presStyleLbl="node2" presStyleIdx="2" presStyleCnt="6" custScaleX="167888">
        <dgm:presLayoutVars>
          <dgm:chPref val="3"/>
        </dgm:presLayoutVars>
      </dgm:prSet>
      <dgm:spPr/>
    </dgm:pt>
    <dgm:pt modelId="{3F385CFE-3314-48F4-8BF7-ABD7E2C30B9E}" type="pres">
      <dgm:prSet presAssocID="{F98F58D3-AC8F-408F-8D44-6DD1C22D63B8}" presName="level3hierChild" presStyleCnt="0"/>
      <dgm:spPr/>
    </dgm:pt>
    <dgm:pt modelId="{9C799F94-322B-4C87-8D78-7ACB9E7BB236}" type="pres">
      <dgm:prSet presAssocID="{A550E526-1D4C-4AE0-B84D-FF56334337BB}" presName="conn2-1" presStyleLbl="parChTrans1D2" presStyleIdx="3" presStyleCnt="6"/>
      <dgm:spPr/>
    </dgm:pt>
    <dgm:pt modelId="{9A5D203E-EFBB-4465-9CC7-F084F9494E19}" type="pres">
      <dgm:prSet presAssocID="{A550E526-1D4C-4AE0-B84D-FF56334337BB}" presName="connTx" presStyleLbl="parChTrans1D2" presStyleIdx="3" presStyleCnt="6"/>
      <dgm:spPr/>
    </dgm:pt>
    <dgm:pt modelId="{35EFC9B1-F4EF-4347-BA82-6938924D304E}" type="pres">
      <dgm:prSet presAssocID="{DA36509D-A6FC-49AB-B7AE-4D227B1663BD}" presName="root2" presStyleCnt="0"/>
      <dgm:spPr/>
    </dgm:pt>
    <dgm:pt modelId="{4D4ABEB5-CFB2-4AE2-99E9-FE71335BD4E3}" type="pres">
      <dgm:prSet presAssocID="{DA36509D-A6FC-49AB-B7AE-4D227B1663BD}" presName="LevelTwoTextNode" presStyleLbl="node2" presStyleIdx="3" presStyleCnt="6" custScaleX="167888">
        <dgm:presLayoutVars>
          <dgm:chPref val="3"/>
        </dgm:presLayoutVars>
      </dgm:prSet>
      <dgm:spPr/>
    </dgm:pt>
    <dgm:pt modelId="{45E6FBC4-3695-4196-AC88-8C87800D253F}" type="pres">
      <dgm:prSet presAssocID="{DA36509D-A6FC-49AB-B7AE-4D227B1663BD}" presName="level3hierChild" presStyleCnt="0"/>
      <dgm:spPr/>
    </dgm:pt>
    <dgm:pt modelId="{FD9EC49D-1128-48B4-ABAF-A1504C18A688}" type="pres">
      <dgm:prSet presAssocID="{271AB508-8BD8-49B1-A5E9-75A918F485BF}" presName="root1" presStyleCnt="0"/>
      <dgm:spPr/>
    </dgm:pt>
    <dgm:pt modelId="{B058E8D5-15CB-440B-A005-ABDE6A9C9CAF}" type="pres">
      <dgm:prSet presAssocID="{271AB508-8BD8-49B1-A5E9-75A918F485BF}" presName="LevelOneTextNode" presStyleLbl="node0" presStyleIdx="1" presStyleCnt="2">
        <dgm:presLayoutVars>
          <dgm:chPref val="3"/>
        </dgm:presLayoutVars>
      </dgm:prSet>
      <dgm:spPr/>
    </dgm:pt>
    <dgm:pt modelId="{91B224C1-3372-4130-A319-5729F023BE65}" type="pres">
      <dgm:prSet presAssocID="{271AB508-8BD8-49B1-A5E9-75A918F485BF}" presName="level2hierChild" presStyleCnt="0"/>
      <dgm:spPr/>
    </dgm:pt>
    <dgm:pt modelId="{27F53C67-36F1-4886-9AD1-8CE4EFA3F68F}" type="pres">
      <dgm:prSet presAssocID="{A40E5A30-EF85-42A8-93D0-6544717643D0}" presName="conn2-1" presStyleLbl="parChTrans1D2" presStyleIdx="4" presStyleCnt="6"/>
      <dgm:spPr/>
    </dgm:pt>
    <dgm:pt modelId="{6F44E68A-E14F-4E8E-B701-78D59A3E2633}" type="pres">
      <dgm:prSet presAssocID="{A40E5A30-EF85-42A8-93D0-6544717643D0}" presName="connTx" presStyleLbl="parChTrans1D2" presStyleIdx="4" presStyleCnt="6"/>
      <dgm:spPr/>
    </dgm:pt>
    <dgm:pt modelId="{B2FB02BD-C9CD-4BE5-8D09-68E4542A7050}" type="pres">
      <dgm:prSet presAssocID="{FD379453-C1C1-4E42-9901-09A338C6AC6D}" presName="root2" presStyleCnt="0"/>
      <dgm:spPr/>
    </dgm:pt>
    <dgm:pt modelId="{30969585-1A07-4F63-B2D7-2166CFAE6798}" type="pres">
      <dgm:prSet presAssocID="{FD379453-C1C1-4E42-9901-09A338C6AC6D}" presName="LevelTwoTextNode" presStyleLbl="node2" presStyleIdx="4" presStyleCnt="6" custScaleX="167888">
        <dgm:presLayoutVars>
          <dgm:chPref val="3"/>
        </dgm:presLayoutVars>
      </dgm:prSet>
      <dgm:spPr/>
    </dgm:pt>
    <dgm:pt modelId="{BFDB92D2-21E3-403F-9645-903F5D233F48}" type="pres">
      <dgm:prSet presAssocID="{FD379453-C1C1-4E42-9901-09A338C6AC6D}" presName="level3hierChild" presStyleCnt="0"/>
      <dgm:spPr/>
    </dgm:pt>
    <dgm:pt modelId="{ED1BC47F-363F-40C8-8D83-CF7D91B86BE1}" type="pres">
      <dgm:prSet presAssocID="{1F9F6B0D-5F84-4256-B6A3-119BDE9D851A}" presName="conn2-1" presStyleLbl="parChTrans1D2" presStyleIdx="5" presStyleCnt="6"/>
      <dgm:spPr/>
    </dgm:pt>
    <dgm:pt modelId="{9BC55DF4-D9EC-4931-8FBF-D351849F6D46}" type="pres">
      <dgm:prSet presAssocID="{1F9F6B0D-5F84-4256-B6A3-119BDE9D851A}" presName="connTx" presStyleLbl="parChTrans1D2" presStyleIdx="5" presStyleCnt="6"/>
      <dgm:spPr/>
    </dgm:pt>
    <dgm:pt modelId="{6E4F6A8D-43AD-472C-B2EA-8CC2ED3B4E7F}" type="pres">
      <dgm:prSet presAssocID="{3CA67982-BA59-4644-A331-CA131829063A}" presName="root2" presStyleCnt="0"/>
      <dgm:spPr/>
    </dgm:pt>
    <dgm:pt modelId="{185439A4-CCC1-499C-9C5C-321FD77E9E8D}" type="pres">
      <dgm:prSet presAssocID="{3CA67982-BA59-4644-A331-CA131829063A}" presName="LevelTwoTextNode" presStyleLbl="node2" presStyleIdx="5" presStyleCnt="6" custScaleX="167888">
        <dgm:presLayoutVars>
          <dgm:chPref val="3"/>
        </dgm:presLayoutVars>
      </dgm:prSet>
      <dgm:spPr/>
    </dgm:pt>
    <dgm:pt modelId="{55A3C6AA-3393-48BC-AA6F-24988BCA3E12}" type="pres">
      <dgm:prSet presAssocID="{3CA67982-BA59-4644-A331-CA131829063A}" presName="level3hierChild" presStyleCnt="0"/>
      <dgm:spPr/>
    </dgm:pt>
  </dgm:ptLst>
  <dgm:cxnLst>
    <dgm:cxn modelId="{7E43710E-AAB7-41B7-A146-7DEC3BB58BB1}" type="presOf" srcId="{A40E5A30-EF85-42A8-93D0-6544717643D0}" destId="{27F53C67-36F1-4886-9AD1-8CE4EFA3F68F}" srcOrd="0" destOrd="0" presId="urn:microsoft.com/office/officeart/2005/8/layout/hierarchy2"/>
    <dgm:cxn modelId="{12E0A50E-541F-4DE3-993A-66DB5BDBB1B1}" srcId="{F7AA38C9-9331-4B65-9D14-062EEEAA262F}" destId="{271AB508-8BD8-49B1-A5E9-75A918F485BF}" srcOrd="1" destOrd="0" parTransId="{C535A2AC-2858-4042-83F4-8D457CAA0A4E}" sibTransId="{6750B924-6326-449B-918A-492E99334C13}"/>
    <dgm:cxn modelId="{7638C814-4B13-462C-8A96-BED10E94D25F}" type="presOf" srcId="{F98F58D3-AC8F-408F-8D44-6DD1C22D63B8}" destId="{87EE6041-5F96-4471-A5AC-5D4650AB42A0}" srcOrd="0" destOrd="0" presId="urn:microsoft.com/office/officeart/2005/8/layout/hierarchy2"/>
    <dgm:cxn modelId="{35BFD41A-8D64-4F61-B1DA-D4C1423380FB}" type="presOf" srcId="{A293B3EB-C080-4022-B19B-BC4A6E50A457}" destId="{24BBE9A5-7B17-4FB8-BC62-8A206ADEA2A7}" srcOrd="0" destOrd="0" presId="urn:microsoft.com/office/officeart/2005/8/layout/hierarchy2"/>
    <dgm:cxn modelId="{3FD83226-681D-4524-A2BD-D9650D1FE974}" type="presOf" srcId="{CAAFD65A-AEBD-42FF-9E20-E0B1E3CE9F41}" destId="{847B637E-578E-409A-991A-E506B4A69C7B}" srcOrd="1" destOrd="0" presId="urn:microsoft.com/office/officeart/2005/8/layout/hierarchy2"/>
    <dgm:cxn modelId="{96673729-94A8-4D64-B38F-A43950A9B39E}" type="presOf" srcId="{DA36509D-A6FC-49AB-B7AE-4D227B1663BD}" destId="{4D4ABEB5-CFB2-4AE2-99E9-FE71335BD4E3}" srcOrd="0" destOrd="0" presId="urn:microsoft.com/office/officeart/2005/8/layout/hierarchy2"/>
    <dgm:cxn modelId="{9396DE29-5EE6-41F4-83AD-112642C30F08}" srcId="{271AB508-8BD8-49B1-A5E9-75A918F485BF}" destId="{3CA67982-BA59-4644-A331-CA131829063A}" srcOrd="1" destOrd="0" parTransId="{1F9F6B0D-5F84-4256-B6A3-119BDE9D851A}" sibTransId="{357BBFFB-7239-4A6E-9318-F2B95010ECED}"/>
    <dgm:cxn modelId="{935E0E30-5182-4BB1-8487-5BA1D3FDAC48}" type="presOf" srcId="{CAAFD65A-AEBD-42FF-9E20-E0B1E3CE9F41}" destId="{8E9CC749-832B-4CDE-9F5F-3BC88EACAE48}" srcOrd="0" destOrd="0" presId="urn:microsoft.com/office/officeart/2005/8/layout/hierarchy2"/>
    <dgm:cxn modelId="{72C93138-2617-4B4B-B2F5-0F5BF56DCFE8}" type="presOf" srcId="{A293B3EB-C080-4022-B19B-BC4A6E50A457}" destId="{218913D1-36BB-4713-A51E-7FEC666799CB}" srcOrd="1" destOrd="0" presId="urn:microsoft.com/office/officeart/2005/8/layout/hierarchy2"/>
    <dgm:cxn modelId="{D6529A62-3102-4563-A461-E8D776B231DB}" type="presOf" srcId="{A550E526-1D4C-4AE0-B84D-FF56334337BB}" destId="{9A5D203E-EFBB-4465-9CC7-F084F9494E19}" srcOrd="1" destOrd="0" presId="urn:microsoft.com/office/officeart/2005/8/layout/hierarchy2"/>
    <dgm:cxn modelId="{D0A80764-F912-4EA6-B304-B072E0C66386}" srcId="{AF29DC5C-A049-4940-BA49-C7CEED60ECCA}" destId="{DA36509D-A6FC-49AB-B7AE-4D227B1663BD}" srcOrd="3" destOrd="0" parTransId="{A550E526-1D4C-4AE0-B84D-FF56334337BB}" sibTransId="{9E2D8695-7931-4A78-B878-A5029B3AA947}"/>
    <dgm:cxn modelId="{A2334B4C-8ABE-4B4B-B462-DB27418ABB77}" type="presOf" srcId="{3CA67982-BA59-4644-A331-CA131829063A}" destId="{185439A4-CCC1-499C-9C5C-321FD77E9E8D}" srcOrd="0" destOrd="0" presId="urn:microsoft.com/office/officeart/2005/8/layout/hierarchy2"/>
    <dgm:cxn modelId="{F16A604D-D04B-4381-99D6-E9EA5EDF0B65}" type="presOf" srcId="{1F9F6B0D-5F84-4256-B6A3-119BDE9D851A}" destId="{9BC55DF4-D9EC-4931-8FBF-D351849F6D46}" srcOrd="1" destOrd="0" presId="urn:microsoft.com/office/officeart/2005/8/layout/hierarchy2"/>
    <dgm:cxn modelId="{25971E4E-5EF1-418C-ABAE-0A4F5A3E163D}" type="presOf" srcId="{55E11E24-E28E-4BD0-82BD-E6F94509F9DB}" destId="{5221B7E9-E7A7-4642-8DF3-416396A47A63}" srcOrd="1" destOrd="0" presId="urn:microsoft.com/office/officeart/2005/8/layout/hierarchy2"/>
    <dgm:cxn modelId="{70655E50-16A1-4F64-9BA1-E7BBBC5D811B}" type="presOf" srcId="{A398F84C-200C-4F63-A1D6-9AA47CAC6E64}" destId="{E1389435-2C1A-4B0F-8151-F3BAF42006D8}" srcOrd="0" destOrd="0" presId="urn:microsoft.com/office/officeart/2005/8/layout/hierarchy2"/>
    <dgm:cxn modelId="{689ABC50-FC03-46D9-9671-88B8A893CEF8}" srcId="{271AB508-8BD8-49B1-A5E9-75A918F485BF}" destId="{FD379453-C1C1-4E42-9901-09A338C6AC6D}" srcOrd="0" destOrd="0" parTransId="{A40E5A30-EF85-42A8-93D0-6544717643D0}" sibTransId="{7D194580-6BDA-49CB-B183-FE3303063095}"/>
    <dgm:cxn modelId="{A447CF50-C5E8-4285-A972-8DEBC7242425}" srcId="{F7AA38C9-9331-4B65-9D14-062EEEAA262F}" destId="{AF29DC5C-A049-4940-BA49-C7CEED60ECCA}" srcOrd="0" destOrd="0" parTransId="{3FAEE80A-85E1-4B10-A898-578174F80CA6}" sibTransId="{440AD269-DC24-47EA-BCB4-87971DCCA1A9}"/>
    <dgm:cxn modelId="{C319277C-DFDC-45DE-AE44-600793A82EFA}" type="presOf" srcId="{55E11E24-E28E-4BD0-82BD-E6F94509F9DB}" destId="{1BDD57D2-10E7-47FF-BFE7-87C97D589B73}" srcOrd="0" destOrd="0" presId="urn:microsoft.com/office/officeart/2005/8/layout/hierarchy2"/>
    <dgm:cxn modelId="{0CBBE393-9B65-415C-9D85-97F0A40CDCE2}" type="presOf" srcId="{AF29DC5C-A049-4940-BA49-C7CEED60ECCA}" destId="{4229CB5F-41D2-4E62-86EF-62FBFD19E209}" srcOrd="0" destOrd="0" presId="urn:microsoft.com/office/officeart/2005/8/layout/hierarchy2"/>
    <dgm:cxn modelId="{EBCD5494-9BB0-4908-8314-F70BD3FCDE03}" type="presOf" srcId="{1F9F6B0D-5F84-4256-B6A3-119BDE9D851A}" destId="{ED1BC47F-363F-40C8-8D83-CF7D91B86BE1}" srcOrd="0" destOrd="0" presId="urn:microsoft.com/office/officeart/2005/8/layout/hierarchy2"/>
    <dgm:cxn modelId="{DDF6C199-DC1B-408E-B168-BDF3E74085AC}" srcId="{AF29DC5C-A049-4940-BA49-C7CEED60ECCA}" destId="{F98F58D3-AC8F-408F-8D44-6DD1C22D63B8}" srcOrd="2" destOrd="0" parTransId="{A293B3EB-C080-4022-B19B-BC4A6E50A457}" sibTransId="{21238B3F-F07E-44EE-8D42-F82216991AC2}"/>
    <dgm:cxn modelId="{BF972AA7-12CA-4658-B9FE-292F5208078E}" srcId="{AF29DC5C-A049-4940-BA49-C7CEED60ECCA}" destId="{0CC26A54-F278-44EE-9803-D458648D3E1C}" srcOrd="1" destOrd="0" parTransId="{55E11E24-E28E-4BD0-82BD-E6F94509F9DB}" sibTransId="{2505057D-E607-4CA4-BA07-73A861146030}"/>
    <dgm:cxn modelId="{2E7C7AA7-7FB8-405E-AA51-D2F5F57227CD}" type="presOf" srcId="{FD379453-C1C1-4E42-9901-09A338C6AC6D}" destId="{30969585-1A07-4F63-B2D7-2166CFAE6798}" srcOrd="0" destOrd="0" presId="urn:microsoft.com/office/officeart/2005/8/layout/hierarchy2"/>
    <dgm:cxn modelId="{1FF77FB0-A586-4DA1-B1D3-4A293ACAD057}" type="presOf" srcId="{A40E5A30-EF85-42A8-93D0-6544717643D0}" destId="{6F44E68A-E14F-4E8E-B701-78D59A3E2633}" srcOrd="1" destOrd="0" presId="urn:microsoft.com/office/officeart/2005/8/layout/hierarchy2"/>
    <dgm:cxn modelId="{1C3610C2-BBCB-42B6-9459-51681B30BAD4}" type="presOf" srcId="{A550E526-1D4C-4AE0-B84D-FF56334337BB}" destId="{9C799F94-322B-4C87-8D78-7ACB9E7BB236}" srcOrd="0" destOrd="0" presId="urn:microsoft.com/office/officeart/2005/8/layout/hierarchy2"/>
    <dgm:cxn modelId="{DABBC2C5-A07F-4D6B-99F2-71E2058F36D5}" type="presOf" srcId="{F7AA38C9-9331-4B65-9D14-062EEEAA262F}" destId="{7204FAAA-14E9-4084-BA26-44C5A0145A15}" srcOrd="0" destOrd="0" presId="urn:microsoft.com/office/officeart/2005/8/layout/hierarchy2"/>
    <dgm:cxn modelId="{614AEAD1-18F9-48F9-BD61-7554CEFF8A19}" type="presOf" srcId="{271AB508-8BD8-49B1-A5E9-75A918F485BF}" destId="{B058E8D5-15CB-440B-A005-ABDE6A9C9CAF}" srcOrd="0" destOrd="0" presId="urn:microsoft.com/office/officeart/2005/8/layout/hierarchy2"/>
    <dgm:cxn modelId="{AFD2ACEE-4627-42B9-95F3-EF03FFDB2A6C}" type="presOf" srcId="{0CC26A54-F278-44EE-9803-D458648D3E1C}" destId="{F2407A7D-56BE-4016-8436-6E06A0617ACC}" srcOrd="0" destOrd="0" presId="urn:microsoft.com/office/officeart/2005/8/layout/hierarchy2"/>
    <dgm:cxn modelId="{50BB38F0-E75C-42B7-856F-ABE4A1292BC7}" srcId="{AF29DC5C-A049-4940-BA49-C7CEED60ECCA}" destId="{A398F84C-200C-4F63-A1D6-9AA47CAC6E64}" srcOrd="0" destOrd="0" parTransId="{CAAFD65A-AEBD-42FF-9E20-E0B1E3CE9F41}" sibTransId="{A629931D-00B7-4C79-B2BF-EC6F5C5B7104}"/>
    <dgm:cxn modelId="{3D2F33D2-247F-4FCC-B1A9-5C3C7A15A5E5}" type="presParOf" srcId="{7204FAAA-14E9-4084-BA26-44C5A0145A15}" destId="{92C886FC-EC0C-4EAB-8EA8-E8D28E755CEF}" srcOrd="0" destOrd="0" presId="urn:microsoft.com/office/officeart/2005/8/layout/hierarchy2"/>
    <dgm:cxn modelId="{BD459866-66FF-4626-90C1-9B64EA435567}" type="presParOf" srcId="{92C886FC-EC0C-4EAB-8EA8-E8D28E755CEF}" destId="{4229CB5F-41D2-4E62-86EF-62FBFD19E209}" srcOrd="0" destOrd="0" presId="urn:microsoft.com/office/officeart/2005/8/layout/hierarchy2"/>
    <dgm:cxn modelId="{E2D6DAEA-506A-4EEA-9B98-705D9E14613E}" type="presParOf" srcId="{92C886FC-EC0C-4EAB-8EA8-E8D28E755CEF}" destId="{ADE9193A-84D5-4D76-9FA4-1502F54D8B52}" srcOrd="1" destOrd="0" presId="urn:microsoft.com/office/officeart/2005/8/layout/hierarchy2"/>
    <dgm:cxn modelId="{10F2323B-DBDF-4A31-9FC3-9437A6605282}" type="presParOf" srcId="{ADE9193A-84D5-4D76-9FA4-1502F54D8B52}" destId="{8E9CC749-832B-4CDE-9F5F-3BC88EACAE48}" srcOrd="0" destOrd="0" presId="urn:microsoft.com/office/officeart/2005/8/layout/hierarchy2"/>
    <dgm:cxn modelId="{27A204BE-6D4E-4F46-AC98-9A8BF5B7F921}" type="presParOf" srcId="{8E9CC749-832B-4CDE-9F5F-3BC88EACAE48}" destId="{847B637E-578E-409A-991A-E506B4A69C7B}" srcOrd="0" destOrd="0" presId="urn:microsoft.com/office/officeart/2005/8/layout/hierarchy2"/>
    <dgm:cxn modelId="{EEDF764A-70F8-43B5-AC17-44A43285E034}" type="presParOf" srcId="{ADE9193A-84D5-4D76-9FA4-1502F54D8B52}" destId="{F0AAE383-AB44-4553-A8CB-412608A626DB}" srcOrd="1" destOrd="0" presId="urn:microsoft.com/office/officeart/2005/8/layout/hierarchy2"/>
    <dgm:cxn modelId="{F5747E52-D02B-42CC-8302-90CD70A1BA8D}" type="presParOf" srcId="{F0AAE383-AB44-4553-A8CB-412608A626DB}" destId="{E1389435-2C1A-4B0F-8151-F3BAF42006D8}" srcOrd="0" destOrd="0" presId="urn:microsoft.com/office/officeart/2005/8/layout/hierarchy2"/>
    <dgm:cxn modelId="{BD06F9EC-9DD3-41C4-ACB1-AA9BF851F00F}" type="presParOf" srcId="{F0AAE383-AB44-4553-A8CB-412608A626DB}" destId="{02D88DB2-21E7-4068-84BD-5EABF4B15678}" srcOrd="1" destOrd="0" presId="urn:microsoft.com/office/officeart/2005/8/layout/hierarchy2"/>
    <dgm:cxn modelId="{8954F131-5771-4ED7-9830-1B107E10AEAD}" type="presParOf" srcId="{ADE9193A-84D5-4D76-9FA4-1502F54D8B52}" destId="{1BDD57D2-10E7-47FF-BFE7-87C97D589B73}" srcOrd="2" destOrd="0" presId="urn:microsoft.com/office/officeart/2005/8/layout/hierarchy2"/>
    <dgm:cxn modelId="{82A71BCB-CF79-4E5C-822C-63A26E7705BE}" type="presParOf" srcId="{1BDD57D2-10E7-47FF-BFE7-87C97D589B73}" destId="{5221B7E9-E7A7-4642-8DF3-416396A47A63}" srcOrd="0" destOrd="0" presId="urn:microsoft.com/office/officeart/2005/8/layout/hierarchy2"/>
    <dgm:cxn modelId="{1BC9199B-5636-46B5-A9AC-D19AA618533F}" type="presParOf" srcId="{ADE9193A-84D5-4D76-9FA4-1502F54D8B52}" destId="{E14AD823-8139-42C5-9B50-89A5F622DA5E}" srcOrd="3" destOrd="0" presId="urn:microsoft.com/office/officeart/2005/8/layout/hierarchy2"/>
    <dgm:cxn modelId="{C3486D5C-8C6B-4210-B692-B709A47BE95D}" type="presParOf" srcId="{E14AD823-8139-42C5-9B50-89A5F622DA5E}" destId="{F2407A7D-56BE-4016-8436-6E06A0617ACC}" srcOrd="0" destOrd="0" presId="urn:microsoft.com/office/officeart/2005/8/layout/hierarchy2"/>
    <dgm:cxn modelId="{B37EFD83-BFD0-4B1E-A14A-E9A7635B052D}" type="presParOf" srcId="{E14AD823-8139-42C5-9B50-89A5F622DA5E}" destId="{423D6F65-FC57-487B-B5F3-6EE1857769AD}" srcOrd="1" destOrd="0" presId="urn:microsoft.com/office/officeart/2005/8/layout/hierarchy2"/>
    <dgm:cxn modelId="{54F53949-72A4-4CEB-9567-BB17293962B6}" type="presParOf" srcId="{ADE9193A-84D5-4D76-9FA4-1502F54D8B52}" destId="{24BBE9A5-7B17-4FB8-BC62-8A206ADEA2A7}" srcOrd="4" destOrd="0" presId="urn:microsoft.com/office/officeart/2005/8/layout/hierarchy2"/>
    <dgm:cxn modelId="{43FB591D-BE93-484C-8C6C-163523E50BE0}" type="presParOf" srcId="{24BBE9A5-7B17-4FB8-BC62-8A206ADEA2A7}" destId="{218913D1-36BB-4713-A51E-7FEC666799CB}" srcOrd="0" destOrd="0" presId="urn:microsoft.com/office/officeart/2005/8/layout/hierarchy2"/>
    <dgm:cxn modelId="{DC17D8AC-75D7-4EC5-807A-D764926D3748}" type="presParOf" srcId="{ADE9193A-84D5-4D76-9FA4-1502F54D8B52}" destId="{6D4FDAB2-796C-4FBC-8857-FB63B9F42D42}" srcOrd="5" destOrd="0" presId="urn:microsoft.com/office/officeart/2005/8/layout/hierarchy2"/>
    <dgm:cxn modelId="{73812384-6E9E-4DCA-95DE-37CC29A6D5AF}" type="presParOf" srcId="{6D4FDAB2-796C-4FBC-8857-FB63B9F42D42}" destId="{87EE6041-5F96-4471-A5AC-5D4650AB42A0}" srcOrd="0" destOrd="0" presId="urn:microsoft.com/office/officeart/2005/8/layout/hierarchy2"/>
    <dgm:cxn modelId="{AC791B2A-6ED1-4D3E-9AF0-577CE68A581D}" type="presParOf" srcId="{6D4FDAB2-796C-4FBC-8857-FB63B9F42D42}" destId="{3F385CFE-3314-48F4-8BF7-ABD7E2C30B9E}" srcOrd="1" destOrd="0" presId="urn:microsoft.com/office/officeart/2005/8/layout/hierarchy2"/>
    <dgm:cxn modelId="{0E5361C5-45FD-42CF-BC10-6AC8AB3C61BC}" type="presParOf" srcId="{ADE9193A-84D5-4D76-9FA4-1502F54D8B52}" destId="{9C799F94-322B-4C87-8D78-7ACB9E7BB236}" srcOrd="6" destOrd="0" presId="urn:microsoft.com/office/officeart/2005/8/layout/hierarchy2"/>
    <dgm:cxn modelId="{E3D2295D-713A-4630-BBC5-853D4D18A419}" type="presParOf" srcId="{9C799F94-322B-4C87-8D78-7ACB9E7BB236}" destId="{9A5D203E-EFBB-4465-9CC7-F084F9494E19}" srcOrd="0" destOrd="0" presId="urn:microsoft.com/office/officeart/2005/8/layout/hierarchy2"/>
    <dgm:cxn modelId="{7E903294-90F7-4E0B-83B5-7364BC337FFA}" type="presParOf" srcId="{ADE9193A-84D5-4D76-9FA4-1502F54D8B52}" destId="{35EFC9B1-F4EF-4347-BA82-6938924D304E}" srcOrd="7" destOrd="0" presId="urn:microsoft.com/office/officeart/2005/8/layout/hierarchy2"/>
    <dgm:cxn modelId="{D634BAD3-6AE2-441A-AEB1-49E5DBA9D3B0}" type="presParOf" srcId="{35EFC9B1-F4EF-4347-BA82-6938924D304E}" destId="{4D4ABEB5-CFB2-4AE2-99E9-FE71335BD4E3}" srcOrd="0" destOrd="0" presId="urn:microsoft.com/office/officeart/2005/8/layout/hierarchy2"/>
    <dgm:cxn modelId="{6DCA15EF-B927-44F9-B0A4-276354FFCEAA}" type="presParOf" srcId="{35EFC9B1-F4EF-4347-BA82-6938924D304E}" destId="{45E6FBC4-3695-4196-AC88-8C87800D253F}" srcOrd="1" destOrd="0" presId="urn:microsoft.com/office/officeart/2005/8/layout/hierarchy2"/>
    <dgm:cxn modelId="{49AE8E4B-87F7-438A-BC69-A98D2610EAC2}" type="presParOf" srcId="{7204FAAA-14E9-4084-BA26-44C5A0145A15}" destId="{FD9EC49D-1128-48B4-ABAF-A1504C18A688}" srcOrd="1" destOrd="0" presId="urn:microsoft.com/office/officeart/2005/8/layout/hierarchy2"/>
    <dgm:cxn modelId="{247ABAB6-5FAA-4979-83BE-991E74674B5E}" type="presParOf" srcId="{FD9EC49D-1128-48B4-ABAF-A1504C18A688}" destId="{B058E8D5-15CB-440B-A005-ABDE6A9C9CAF}" srcOrd="0" destOrd="0" presId="urn:microsoft.com/office/officeart/2005/8/layout/hierarchy2"/>
    <dgm:cxn modelId="{BA9E264C-B180-445C-A198-9869E4CF517F}" type="presParOf" srcId="{FD9EC49D-1128-48B4-ABAF-A1504C18A688}" destId="{91B224C1-3372-4130-A319-5729F023BE65}" srcOrd="1" destOrd="0" presId="urn:microsoft.com/office/officeart/2005/8/layout/hierarchy2"/>
    <dgm:cxn modelId="{1C03CDFF-1B50-42F8-9252-444B92ADC4AF}" type="presParOf" srcId="{91B224C1-3372-4130-A319-5729F023BE65}" destId="{27F53C67-36F1-4886-9AD1-8CE4EFA3F68F}" srcOrd="0" destOrd="0" presId="urn:microsoft.com/office/officeart/2005/8/layout/hierarchy2"/>
    <dgm:cxn modelId="{EA6A248D-62DE-4E16-A206-346B3CE287C3}" type="presParOf" srcId="{27F53C67-36F1-4886-9AD1-8CE4EFA3F68F}" destId="{6F44E68A-E14F-4E8E-B701-78D59A3E2633}" srcOrd="0" destOrd="0" presId="urn:microsoft.com/office/officeart/2005/8/layout/hierarchy2"/>
    <dgm:cxn modelId="{F470DBD9-B2C8-4068-A724-A051B3266D12}" type="presParOf" srcId="{91B224C1-3372-4130-A319-5729F023BE65}" destId="{B2FB02BD-C9CD-4BE5-8D09-68E4542A7050}" srcOrd="1" destOrd="0" presId="urn:microsoft.com/office/officeart/2005/8/layout/hierarchy2"/>
    <dgm:cxn modelId="{CA5E7B34-8411-4590-B142-5A2352C1A7AD}" type="presParOf" srcId="{B2FB02BD-C9CD-4BE5-8D09-68E4542A7050}" destId="{30969585-1A07-4F63-B2D7-2166CFAE6798}" srcOrd="0" destOrd="0" presId="urn:microsoft.com/office/officeart/2005/8/layout/hierarchy2"/>
    <dgm:cxn modelId="{80D03C98-BBE7-4031-B74B-5A4A7FC9F627}" type="presParOf" srcId="{B2FB02BD-C9CD-4BE5-8D09-68E4542A7050}" destId="{BFDB92D2-21E3-403F-9645-903F5D233F48}" srcOrd="1" destOrd="0" presId="urn:microsoft.com/office/officeart/2005/8/layout/hierarchy2"/>
    <dgm:cxn modelId="{B378881D-DC5C-4C8A-907B-8DEB5D06E8A8}" type="presParOf" srcId="{91B224C1-3372-4130-A319-5729F023BE65}" destId="{ED1BC47F-363F-40C8-8D83-CF7D91B86BE1}" srcOrd="2" destOrd="0" presId="urn:microsoft.com/office/officeart/2005/8/layout/hierarchy2"/>
    <dgm:cxn modelId="{0975CD01-1FF6-4CC6-A284-70555C738BAE}" type="presParOf" srcId="{ED1BC47F-363F-40C8-8D83-CF7D91B86BE1}" destId="{9BC55DF4-D9EC-4931-8FBF-D351849F6D46}" srcOrd="0" destOrd="0" presId="urn:microsoft.com/office/officeart/2005/8/layout/hierarchy2"/>
    <dgm:cxn modelId="{D38D0DE9-BA30-46DF-A94A-FF0E80CBE26D}" type="presParOf" srcId="{91B224C1-3372-4130-A319-5729F023BE65}" destId="{6E4F6A8D-43AD-472C-B2EA-8CC2ED3B4E7F}" srcOrd="3" destOrd="0" presId="urn:microsoft.com/office/officeart/2005/8/layout/hierarchy2"/>
    <dgm:cxn modelId="{28C1F2DC-47B1-4B05-9D37-DFB36229942A}" type="presParOf" srcId="{6E4F6A8D-43AD-472C-B2EA-8CC2ED3B4E7F}" destId="{185439A4-CCC1-499C-9C5C-321FD77E9E8D}" srcOrd="0" destOrd="0" presId="urn:microsoft.com/office/officeart/2005/8/layout/hierarchy2"/>
    <dgm:cxn modelId="{E8E8E4D5-1D4A-4B10-8970-73D7580B3402}" type="presParOf" srcId="{6E4F6A8D-43AD-472C-B2EA-8CC2ED3B4E7F}" destId="{55A3C6AA-3393-48BC-AA6F-24988BCA3E1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852E4A-3AD5-45C4-8B47-4E2089A0544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1A2731-4AF5-413B-A94F-C29948BDB196}">
      <dgm:prSet phldrT="[Text]"/>
      <dgm:spPr/>
      <dgm:t>
        <a:bodyPr/>
        <a:lstStyle/>
        <a:p>
          <a:r>
            <a:rPr lang="th-TH" dirty="0"/>
            <a:t>ประกันภัยเบ็ดเตล็ด</a:t>
          </a:r>
          <a:endParaRPr lang="en-US" dirty="0"/>
        </a:p>
      </dgm:t>
    </dgm:pt>
    <dgm:pt modelId="{DEF72D0D-9BB0-4608-8493-7BAF6C4EDE14}" type="parTrans" cxnId="{6CC3C5D2-C374-42A1-B0CB-8CF0345C1100}">
      <dgm:prSet/>
      <dgm:spPr/>
      <dgm:t>
        <a:bodyPr/>
        <a:lstStyle/>
        <a:p>
          <a:endParaRPr lang="en-US"/>
        </a:p>
      </dgm:t>
    </dgm:pt>
    <dgm:pt modelId="{E25770D2-6EEF-4DE3-8533-8F87CB0FAA0A}" type="sibTrans" cxnId="{6CC3C5D2-C374-42A1-B0CB-8CF0345C1100}">
      <dgm:prSet/>
      <dgm:spPr/>
      <dgm:t>
        <a:bodyPr/>
        <a:lstStyle/>
        <a:p>
          <a:endParaRPr lang="en-US"/>
        </a:p>
      </dgm:t>
    </dgm:pt>
    <dgm:pt modelId="{9C2C44ED-A52E-4A99-A08E-5AB69FABD0C9}">
      <dgm:prSet phldrT="[Text]"/>
      <dgm:spPr/>
      <dgm:t>
        <a:bodyPr/>
        <a:lstStyle/>
        <a:p>
          <a:r>
            <a:rPr lang="th-TH" dirty="0"/>
            <a:t>ประกันอุบัติเหตุ</a:t>
          </a:r>
          <a:endParaRPr lang="en-US" dirty="0"/>
        </a:p>
      </dgm:t>
    </dgm:pt>
    <dgm:pt modelId="{D2001D50-B850-41D2-AAD2-05B577FAB682}" type="parTrans" cxnId="{6774FEAA-51C8-4652-B41A-AF756A7EBDCE}">
      <dgm:prSet/>
      <dgm:spPr/>
      <dgm:t>
        <a:bodyPr/>
        <a:lstStyle/>
        <a:p>
          <a:endParaRPr lang="en-US"/>
        </a:p>
      </dgm:t>
    </dgm:pt>
    <dgm:pt modelId="{5C44F5D1-C06B-4030-9DB2-1C4842B92112}" type="sibTrans" cxnId="{6774FEAA-51C8-4652-B41A-AF756A7EBDCE}">
      <dgm:prSet/>
      <dgm:spPr/>
      <dgm:t>
        <a:bodyPr/>
        <a:lstStyle/>
        <a:p>
          <a:endParaRPr lang="en-US"/>
        </a:p>
      </dgm:t>
    </dgm:pt>
    <dgm:pt modelId="{247177B4-6832-4891-85DC-B16DCB99C332}">
      <dgm:prSet phldrT="[Text]"/>
      <dgm:spPr/>
      <dgm:t>
        <a:bodyPr/>
        <a:lstStyle/>
        <a:p>
          <a:r>
            <a:rPr lang="th-TH" dirty="0"/>
            <a:t>ประกันอุบัติเหตุการเดินทาง</a:t>
          </a:r>
          <a:endParaRPr lang="en-US" dirty="0"/>
        </a:p>
      </dgm:t>
    </dgm:pt>
    <dgm:pt modelId="{90331A66-0D28-43BF-A5E3-53C8A0181DF0}" type="parTrans" cxnId="{ABAFDD12-CCF6-4265-9131-093C37B16227}">
      <dgm:prSet/>
      <dgm:spPr/>
      <dgm:t>
        <a:bodyPr/>
        <a:lstStyle/>
        <a:p>
          <a:endParaRPr lang="en-US"/>
        </a:p>
      </dgm:t>
    </dgm:pt>
    <dgm:pt modelId="{2BDC168E-E6B8-4A22-A661-CFA370AAE221}" type="sibTrans" cxnId="{ABAFDD12-CCF6-4265-9131-093C37B16227}">
      <dgm:prSet/>
      <dgm:spPr/>
      <dgm:t>
        <a:bodyPr/>
        <a:lstStyle/>
        <a:p>
          <a:endParaRPr lang="en-US"/>
        </a:p>
      </dgm:t>
    </dgm:pt>
    <dgm:pt modelId="{80F48038-F9CF-4379-882C-35B955D29BC4}">
      <dgm:prSet phldrT="[Text]"/>
      <dgm:spPr/>
      <dgm:t>
        <a:bodyPr/>
        <a:lstStyle/>
        <a:p>
          <a:r>
            <a:rPr lang="th-TH" dirty="0"/>
            <a:t>ทรัพย์สิน</a:t>
          </a:r>
          <a:endParaRPr lang="en-US" dirty="0"/>
        </a:p>
      </dgm:t>
    </dgm:pt>
    <dgm:pt modelId="{62B36008-6AA9-4620-B261-9F50D7A3DB2F}" type="parTrans" cxnId="{16FDD920-B926-42C9-97E0-C8DD463E1306}">
      <dgm:prSet/>
      <dgm:spPr/>
      <dgm:t>
        <a:bodyPr/>
        <a:lstStyle/>
        <a:p>
          <a:endParaRPr lang="en-US"/>
        </a:p>
      </dgm:t>
    </dgm:pt>
    <dgm:pt modelId="{244E9A41-6DF2-4BA4-9173-AEA1002D96D2}" type="sibTrans" cxnId="{16FDD920-B926-42C9-97E0-C8DD463E1306}">
      <dgm:prSet/>
      <dgm:spPr/>
      <dgm:t>
        <a:bodyPr/>
        <a:lstStyle/>
        <a:p>
          <a:endParaRPr lang="en-US"/>
        </a:p>
      </dgm:t>
    </dgm:pt>
    <dgm:pt modelId="{F6279D26-79C9-46F5-A2DF-0956805C32F6}">
      <dgm:prSet phldrT="[Text]"/>
      <dgm:spPr/>
      <dgm:t>
        <a:bodyPr/>
        <a:lstStyle/>
        <a:p>
          <a:r>
            <a:rPr lang="th-TH" dirty="0"/>
            <a:t>วิศวกรรม</a:t>
          </a:r>
          <a:endParaRPr lang="en-US" dirty="0"/>
        </a:p>
      </dgm:t>
    </dgm:pt>
    <dgm:pt modelId="{1E1F13D6-268B-4A2B-A298-1D972F12719D}" type="parTrans" cxnId="{C1321271-FAC9-46C6-8535-526CA8DA4F0A}">
      <dgm:prSet/>
      <dgm:spPr/>
      <dgm:t>
        <a:bodyPr/>
        <a:lstStyle/>
        <a:p>
          <a:endParaRPr lang="en-US"/>
        </a:p>
      </dgm:t>
    </dgm:pt>
    <dgm:pt modelId="{B7286950-C9B9-4201-BCBC-C05932C23149}" type="sibTrans" cxnId="{C1321271-FAC9-46C6-8535-526CA8DA4F0A}">
      <dgm:prSet/>
      <dgm:spPr/>
      <dgm:t>
        <a:bodyPr/>
        <a:lstStyle/>
        <a:p>
          <a:endParaRPr lang="en-US"/>
        </a:p>
      </dgm:t>
    </dgm:pt>
    <dgm:pt modelId="{19FC2C0A-0DAA-4618-89C0-EBF01D14A7C9}">
      <dgm:prSet phldrT="[Text]"/>
      <dgm:spPr/>
      <dgm:t>
        <a:bodyPr/>
        <a:lstStyle/>
        <a:p>
          <a:r>
            <a:rPr lang="th-TH" dirty="0"/>
            <a:t>ความรับผิดต่อบุคคลภายนอก</a:t>
          </a:r>
          <a:endParaRPr lang="en-US" dirty="0"/>
        </a:p>
      </dgm:t>
    </dgm:pt>
    <dgm:pt modelId="{232447BF-997A-44AE-9831-C7B84689C61A}" type="parTrans" cxnId="{2B002030-1989-4F2D-BAB8-5C3FA0B7E220}">
      <dgm:prSet/>
      <dgm:spPr/>
      <dgm:t>
        <a:bodyPr/>
        <a:lstStyle/>
        <a:p>
          <a:endParaRPr lang="en-US"/>
        </a:p>
      </dgm:t>
    </dgm:pt>
    <dgm:pt modelId="{05DBD897-1CAE-488E-A2EA-072E0FAD056B}" type="sibTrans" cxnId="{2B002030-1989-4F2D-BAB8-5C3FA0B7E220}">
      <dgm:prSet/>
      <dgm:spPr/>
      <dgm:t>
        <a:bodyPr/>
        <a:lstStyle/>
        <a:p>
          <a:endParaRPr lang="en-US"/>
        </a:p>
      </dgm:t>
    </dgm:pt>
    <dgm:pt modelId="{FC65120D-C877-47E1-805B-ECF40A2D17BE}">
      <dgm:prSet phldrT="[Text]"/>
      <dgm:spPr/>
      <dgm:t>
        <a:bodyPr/>
        <a:lstStyle/>
        <a:p>
          <a:r>
            <a:rPr lang="th-TH" dirty="0"/>
            <a:t>วิชาชีพ</a:t>
          </a:r>
          <a:endParaRPr lang="en-US" dirty="0"/>
        </a:p>
      </dgm:t>
    </dgm:pt>
    <dgm:pt modelId="{F540627A-4FF3-423B-A42F-15A9155107AE}" type="parTrans" cxnId="{CF146C3D-2FCD-4949-8FB9-E275EC53418E}">
      <dgm:prSet/>
      <dgm:spPr/>
      <dgm:t>
        <a:bodyPr/>
        <a:lstStyle/>
        <a:p>
          <a:endParaRPr lang="en-US"/>
        </a:p>
      </dgm:t>
    </dgm:pt>
    <dgm:pt modelId="{33C8FC3A-2F1E-4F8D-B3A2-589A30B0529B}" type="sibTrans" cxnId="{CF146C3D-2FCD-4949-8FB9-E275EC53418E}">
      <dgm:prSet/>
      <dgm:spPr/>
      <dgm:t>
        <a:bodyPr/>
        <a:lstStyle/>
        <a:p>
          <a:endParaRPr lang="en-US"/>
        </a:p>
      </dgm:t>
    </dgm:pt>
    <dgm:pt modelId="{2B59FCA9-5564-45E0-AD09-8474FF81EB97}">
      <dgm:prSet phldrT="[Text]"/>
      <dgm:spPr/>
      <dgm:t>
        <a:bodyPr/>
        <a:lstStyle/>
        <a:p>
          <a:r>
            <a:rPr lang="th-TH" dirty="0"/>
            <a:t>อื่น ๆ</a:t>
          </a:r>
          <a:endParaRPr lang="en-US" dirty="0"/>
        </a:p>
      </dgm:t>
    </dgm:pt>
    <dgm:pt modelId="{DE55AFCF-171D-48C2-A17D-2B8B0966B1E6}" type="parTrans" cxnId="{28AB72B5-B4F2-4E09-9027-F574C36A3CBD}">
      <dgm:prSet/>
      <dgm:spPr/>
      <dgm:t>
        <a:bodyPr/>
        <a:lstStyle/>
        <a:p>
          <a:endParaRPr lang="en-US"/>
        </a:p>
      </dgm:t>
    </dgm:pt>
    <dgm:pt modelId="{CEA446E0-0D0F-44FF-939C-2C316B60C23A}" type="sibTrans" cxnId="{28AB72B5-B4F2-4E09-9027-F574C36A3CBD}">
      <dgm:prSet/>
      <dgm:spPr/>
      <dgm:t>
        <a:bodyPr/>
        <a:lstStyle/>
        <a:p>
          <a:endParaRPr lang="en-US"/>
        </a:p>
      </dgm:t>
    </dgm:pt>
    <dgm:pt modelId="{B0E5E7C1-8E47-4585-A954-BA051BCBCF16}" type="pres">
      <dgm:prSet presAssocID="{72852E4A-3AD5-45C4-8B47-4E2089A0544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3790368-1A42-4DE5-966F-DAC817F944BA}" type="pres">
      <dgm:prSet presAssocID="{611A2731-4AF5-413B-A94F-C29948BDB196}" presName="hierRoot1" presStyleCnt="0">
        <dgm:presLayoutVars>
          <dgm:hierBranch val="init"/>
        </dgm:presLayoutVars>
      </dgm:prSet>
      <dgm:spPr/>
    </dgm:pt>
    <dgm:pt modelId="{6A74DDE9-0E43-48DE-B1CE-6C129D783097}" type="pres">
      <dgm:prSet presAssocID="{611A2731-4AF5-413B-A94F-C29948BDB196}" presName="rootComposite1" presStyleCnt="0"/>
      <dgm:spPr/>
    </dgm:pt>
    <dgm:pt modelId="{B205672C-4A8F-4F08-A76A-C0B757962189}" type="pres">
      <dgm:prSet presAssocID="{611A2731-4AF5-413B-A94F-C29948BDB196}" presName="rootText1" presStyleLbl="node0" presStyleIdx="0" presStyleCnt="1">
        <dgm:presLayoutVars>
          <dgm:chPref val="3"/>
        </dgm:presLayoutVars>
      </dgm:prSet>
      <dgm:spPr/>
    </dgm:pt>
    <dgm:pt modelId="{E05EF180-E8FE-456C-96AB-D22631A60322}" type="pres">
      <dgm:prSet presAssocID="{611A2731-4AF5-413B-A94F-C29948BDB196}" presName="rootConnector1" presStyleLbl="node1" presStyleIdx="0" presStyleCnt="0"/>
      <dgm:spPr/>
    </dgm:pt>
    <dgm:pt modelId="{D4A0F2F0-FC74-4353-9EFD-F13E35283EA8}" type="pres">
      <dgm:prSet presAssocID="{611A2731-4AF5-413B-A94F-C29948BDB196}" presName="hierChild2" presStyleCnt="0"/>
      <dgm:spPr/>
    </dgm:pt>
    <dgm:pt modelId="{57725B93-D9D9-4BAE-B477-7286EFA74038}" type="pres">
      <dgm:prSet presAssocID="{D2001D50-B850-41D2-AAD2-05B577FAB682}" presName="Name37" presStyleLbl="parChTrans1D2" presStyleIdx="0" presStyleCnt="7"/>
      <dgm:spPr/>
    </dgm:pt>
    <dgm:pt modelId="{19C1FF18-AAF4-452D-BFF6-C659881769DD}" type="pres">
      <dgm:prSet presAssocID="{9C2C44ED-A52E-4A99-A08E-5AB69FABD0C9}" presName="hierRoot2" presStyleCnt="0">
        <dgm:presLayoutVars>
          <dgm:hierBranch val="init"/>
        </dgm:presLayoutVars>
      </dgm:prSet>
      <dgm:spPr/>
    </dgm:pt>
    <dgm:pt modelId="{9805C1F4-58A0-4B8C-BBE1-FBA7B7DDE74C}" type="pres">
      <dgm:prSet presAssocID="{9C2C44ED-A52E-4A99-A08E-5AB69FABD0C9}" presName="rootComposite" presStyleCnt="0"/>
      <dgm:spPr/>
    </dgm:pt>
    <dgm:pt modelId="{3943E58F-44C8-4815-A71D-86F6F8E8F243}" type="pres">
      <dgm:prSet presAssocID="{9C2C44ED-A52E-4A99-A08E-5AB69FABD0C9}" presName="rootText" presStyleLbl="node2" presStyleIdx="0" presStyleCnt="7">
        <dgm:presLayoutVars>
          <dgm:chPref val="3"/>
        </dgm:presLayoutVars>
      </dgm:prSet>
      <dgm:spPr/>
    </dgm:pt>
    <dgm:pt modelId="{DE28D692-A480-48E7-B64C-B60A56EA3465}" type="pres">
      <dgm:prSet presAssocID="{9C2C44ED-A52E-4A99-A08E-5AB69FABD0C9}" presName="rootConnector" presStyleLbl="node2" presStyleIdx="0" presStyleCnt="7"/>
      <dgm:spPr/>
    </dgm:pt>
    <dgm:pt modelId="{E804302D-6BA6-4880-AF45-E5CA979F807C}" type="pres">
      <dgm:prSet presAssocID="{9C2C44ED-A52E-4A99-A08E-5AB69FABD0C9}" presName="hierChild4" presStyleCnt="0"/>
      <dgm:spPr/>
    </dgm:pt>
    <dgm:pt modelId="{703D5BA4-F982-475C-8823-968A614C388A}" type="pres">
      <dgm:prSet presAssocID="{9C2C44ED-A52E-4A99-A08E-5AB69FABD0C9}" presName="hierChild5" presStyleCnt="0"/>
      <dgm:spPr/>
    </dgm:pt>
    <dgm:pt modelId="{7FCC9B90-E7A3-4962-8EA5-B13418A93866}" type="pres">
      <dgm:prSet presAssocID="{90331A66-0D28-43BF-A5E3-53C8A0181DF0}" presName="Name37" presStyleLbl="parChTrans1D2" presStyleIdx="1" presStyleCnt="7"/>
      <dgm:spPr/>
    </dgm:pt>
    <dgm:pt modelId="{4FF06F55-D745-48DA-833D-29DE0B24CF02}" type="pres">
      <dgm:prSet presAssocID="{247177B4-6832-4891-85DC-B16DCB99C332}" presName="hierRoot2" presStyleCnt="0">
        <dgm:presLayoutVars>
          <dgm:hierBranch val="init"/>
        </dgm:presLayoutVars>
      </dgm:prSet>
      <dgm:spPr/>
    </dgm:pt>
    <dgm:pt modelId="{4C71F6A7-5DB3-4BF2-A618-65EA70717DF2}" type="pres">
      <dgm:prSet presAssocID="{247177B4-6832-4891-85DC-B16DCB99C332}" presName="rootComposite" presStyleCnt="0"/>
      <dgm:spPr/>
    </dgm:pt>
    <dgm:pt modelId="{DC2C413F-9823-4BBC-A690-B04C69E1BE0E}" type="pres">
      <dgm:prSet presAssocID="{247177B4-6832-4891-85DC-B16DCB99C332}" presName="rootText" presStyleLbl="node2" presStyleIdx="1" presStyleCnt="7">
        <dgm:presLayoutVars>
          <dgm:chPref val="3"/>
        </dgm:presLayoutVars>
      </dgm:prSet>
      <dgm:spPr/>
    </dgm:pt>
    <dgm:pt modelId="{B44459A9-2400-4436-95E3-A2DD53CE8EEF}" type="pres">
      <dgm:prSet presAssocID="{247177B4-6832-4891-85DC-B16DCB99C332}" presName="rootConnector" presStyleLbl="node2" presStyleIdx="1" presStyleCnt="7"/>
      <dgm:spPr/>
    </dgm:pt>
    <dgm:pt modelId="{474629D4-5CDC-44EC-9095-B06A1ABBDFEA}" type="pres">
      <dgm:prSet presAssocID="{247177B4-6832-4891-85DC-B16DCB99C332}" presName="hierChild4" presStyleCnt="0"/>
      <dgm:spPr/>
    </dgm:pt>
    <dgm:pt modelId="{18B326A7-AD59-4443-B980-FE9F06B5A5D2}" type="pres">
      <dgm:prSet presAssocID="{247177B4-6832-4891-85DC-B16DCB99C332}" presName="hierChild5" presStyleCnt="0"/>
      <dgm:spPr/>
    </dgm:pt>
    <dgm:pt modelId="{9EA4931A-D1A2-4CC4-A90D-8232F4BB2C3C}" type="pres">
      <dgm:prSet presAssocID="{62B36008-6AA9-4620-B261-9F50D7A3DB2F}" presName="Name37" presStyleLbl="parChTrans1D2" presStyleIdx="2" presStyleCnt="7"/>
      <dgm:spPr/>
    </dgm:pt>
    <dgm:pt modelId="{0E8680AA-3EA4-4E1B-915E-ED7C50F0C5ED}" type="pres">
      <dgm:prSet presAssocID="{80F48038-F9CF-4379-882C-35B955D29BC4}" presName="hierRoot2" presStyleCnt="0">
        <dgm:presLayoutVars>
          <dgm:hierBranch val="init"/>
        </dgm:presLayoutVars>
      </dgm:prSet>
      <dgm:spPr/>
    </dgm:pt>
    <dgm:pt modelId="{4AEE5687-5739-470F-99B3-90383A12E149}" type="pres">
      <dgm:prSet presAssocID="{80F48038-F9CF-4379-882C-35B955D29BC4}" presName="rootComposite" presStyleCnt="0"/>
      <dgm:spPr/>
    </dgm:pt>
    <dgm:pt modelId="{76500B2F-2D06-48E1-B456-D0E5080664B7}" type="pres">
      <dgm:prSet presAssocID="{80F48038-F9CF-4379-882C-35B955D29BC4}" presName="rootText" presStyleLbl="node2" presStyleIdx="2" presStyleCnt="7">
        <dgm:presLayoutVars>
          <dgm:chPref val="3"/>
        </dgm:presLayoutVars>
      </dgm:prSet>
      <dgm:spPr/>
    </dgm:pt>
    <dgm:pt modelId="{A405FE2D-8452-465B-9372-5D3767E39E00}" type="pres">
      <dgm:prSet presAssocID="{80F48038-F9CF-4379-882C-35B955D29BC4}" presName="rootConnector" presStyleLbl="node2" presStyleIdx="2" presStyleCnt="7"/>
      <dgm:spPr/>
    </dgm:pt>
    <dgm:pt modelId="{6C81D602-7C50-4B1A-8480-9042496F5C1B}" type="pres">
      <dgm:prSet presAssocID="{80F48038-F9CF-4379-882C-35B955D29BC4}" presName="hierChild4" presStyleCnt="0"/>
      <dgm:spPr/>
    </dgm:pt>
    <dgm:pt modelId="{932F16B4-1B52-415F-BC8E-BEAEF34357EF}" type="pres">
      <dgm:prSet presAssocID="{80F48038-F9CF-4379-882C-35B955D29BC4}" presName="hierChild5" presStyleCnt="0"/>
      <dgm:spPr/>
    </dgm:pt>
    <dgm:pt modelId="{BD3C9865-F100-4E8B-AD3A-105F7EDB7A36}" type="pres">
      <dgm:prSet presAssocID="{1E1F13D6-268B-4A2B-A298-1D972F12719D}" presName="Name37" presStyleLbl="parChTrans1D2" presStyleIdx="3" presStyleCnt="7"/>
      <dgm:spPr/>
    </dgm:pt>
    <dgm:pt modelId="{4ADFA1A4-EBB7-4A4C-A08F-336B0C5B9EB0}" type="pres">
      <dgm:prSet presAssocID="{F6279D26-79C9-46F5-A2DF-0956805C32F6}" presName="hierRoot2" presStyleCnt="0">
        <dgm:presLayoutVars>
          <dgm:hierBranch val="init"/>
        </dgm:presLayoutVars>
      </dgm:prSet>
      <dgm:spPr/>
    </dgm:pt>
    <dgm:pt modelId="{C8D3B070-9F53-4FDB-A68B-4E50DFAE8B3C}" type="pres">
      <dgm:prSet presAssocID="{F6279D26-79C9-46F5-A2DF-0956805C32F6}" presName="rootComposite" presStyleCnt="0"/>
      <dgm:spPr/>
    </dgm:pt>
    <dgm:pt modelId="{6AF59E00-0378-4F16-A8BF-A86545E5175E}" type="pres">
      <dgm:prSet presAssocID="{F6279D26-79C9-46F5-A2DF-0956805C32F6}" presName="rootText" presStyleLbl="node2" presStyleIdx="3" presStyleCnt="7">
        <dgm:presLayoutVars>
          <dgm:chPref val="3"/>
        </dgm:presLayoutVars>
      </dgm:prSet>
      <dgm:spPr/>
    </dgm:pt>
    <dgm:pt modelId="{B7B5D145-D6B5-47A2-A7E9-9526E3612ECC}" type="pres">
      <dgm:prSet presAssocID="{F6279D26-79C9-46F5-A2DF-0956805C32F6}" presName="rootConnector" presStyleLbl="node2" presStyleIdx="3" presStyleCnt="7"/>
      <dgm:spPr/>
    </dgm:pt>
    <dgm:pt modelId="{8EC7B1A2-50DE-4B12-BBBE-AC4FC530A456}" type="pres">
      <dgm:prSet presAssocID="{F6279D26-79C9-46F5-A2DF-0956805C32F6}" presName="hierChild4" presStyleCnt="0"/>
      <dgm:spPr/>
    </dgm:pt>
    <dgm:pt modelId="{B1871AE8-B0AA-49D9-947E-F37C61094255}" type="pres">
      <dgm:prSet presAssocID="{F6279D26-79C9-46F5-A2DF-0956805C32F6}" presName="hierChild5" presStyleCnt="0"/>
      <dgm:spPr/>
    </dgm:pt>
    <dgm:pt modelId="{9A9A7153-E4DA-4C90-A8E7-C8D3A5A1672B}" type="pres">
      <dgm:prSet presAssocID="{232447BF-997A-44AE-9831-C7B84689C61A}" presName="Name37" presStyleLbl="parChTrans1D2" presStyleIdx="4" presStyleCnt="7"/>
      <dgm:spPr/>
    </dgm:pt>
    <dgm:pt modelId="{E3A50C13-FAE7-4494-AB8C-0DBEB6FF7662}" type="pres">
      <dgm:prSet presAssocID="{19FC2C0A-0DAA-4618-89C0-EBF01D14A7C9}" presName="hierRoot2" presStyleCnt="0">
        <dgm:presLayoutVars>
          <dgm:hierBranch val="init"/>
        </dgm:presLayoutVars>
      </dgm:prSet>
      <dgm:spPr/>
    </dgm:pt>
    <dgm:pt modelId="{A6D875A1-0FF7-4EB9-9465-D83F0EFFD6EE}" type="pres">
      <dgm:prSet presAssocID="{19FC2C0A-0DAA-4618-89C0-EBF01D14A7C9}" presName="rootComposite" presStyleCnt="0"/>
      <dgm:spPr/>
    </dgm:pt>
    <dgm:pt modelId="{3A4CDC78-F107-4C8F-9201-CB68A4AD20C6}" type="pres">
      <dgm:prSet presAssocID="{19FC2C0A-0DAA-4618-89C0-EBF01D14A7C9}" presName="rootText" presStyleLbl="node2" presStyleIdx="4" presStyleCnt="7">
        <dgm:presLayoutVars>
          <dgm:chPref val="3"/>
        </dgm:presLayoutVars>
      </dgm:prSet>
      <dgm:spPr/>
    </dgm:pt>
    <dgm:pt modelId="{08B66A6F-0F48-4506-9900-47726E1C69E6}" type="pres">
      <dgm:prSet presAssocID="{19FC2C0A-0DAA-4618-89C0-EBF01D14A7C9}" presName="rootConnector" presStyleLbl="node2" presStyleIdx="4" presStyleCnt="7"/>
      <dgm:spPr/>
    </dgm:pt>
    <dgm:pt modelId="{67C329E3-86F5-496C-B1FB-A7454CABD2D6}" type="pres">
      <dgm:prSet presAssocID="{19FC2C0A-0DAA-4618-89C0-EBF01D14A7C9}" presName="hierChild4" presStyleCnt="0"/>
      <dgm:spPr/>
    </dgm:pt>
    <dgm:pt modelId="{4B895C6A-36C9-4F58-B196-5DC6C708BBDA}" type="pres">
      <dgm:prSet presAssocID="{19FC2C0A-0DAA-4618-89C0-EBF01D14A7C9}" presName="hierChild5" presStyleCnt="0"/>
      <dgm:spPr/>
    </dgm:pt>
    <dgm:pt modelId="{34900825-47F7-4D97-9754-9E54C8C04D96}" type="pres">
      <dgm:prSet presAssocID="{F540627A-4FF3-423B-A42F-15A9155107AE}" presName="Name37" presStyleLbl="parChTrans1D2" presStyleIdx="5" presStyleCnt="7"/>
      <dgm:spPr/>
    </dgm:pt>
    <dgm:pt modelId="{3A83A981-CA36-4A0F-848A-8D9BA8DF7A51}" type="pres">
      <dgm:prSet presAssocID="{FC65120D-C877-47E1-805B-ECF40A2D17BE}" presName="hierRoot2" presStyleCnt="0">
        <dgm:presLayoutVars>
          <dgm:hierBranch val="init"/>
        </dgm:presLayoutVars>
      </dgm:prSet>
      <dgm:spPr/>
    </dgm:pt>
    <dgm:pt modelId="{B3D47702-AD42-4290-A352-437734D70E10}" type="pres">
      <dgm:prSet presAssocID="{FC65120D-C877-47E1-805B-ECF40A2D17BE}" presName="rootComposite" presStyleCnt="0"/>
      <dgm:spPr/>
    </dgm:pt>
    <dgm:pt modelId="{4D16BAF8-DF6B-424D-B9FB-5C819169C36B}" type="pres">
      <dgm:prSet presAssocID="{FC65120D-C877-47E1-805B-ECF40A2D17BE}" presName="rootText" presStyleLbl="node2" presStyleIdx="5" presStyleCnt="7">
        <dgm:presLayoutVars>
          <dgm:chPref val="3"/>
        </dgm:presLayoutVars>
      </dgm:prSet>
      <dgm:spPr/>
    </dgm:pt>
    <dgm:pt modelId="{2301F862-A344-4204-B97A-EB7B17C5E579}" type="pres">
      <dgm:prSet presAssocID="{FC65120D-C877-47E1-805B-ECF40A2D17BE}" presName="rootConnector" presStyleLbl="node2" presStyleIdx="5" presStyleCnt="7"/>
      <dgm:spPr/>
    </dgm:pt>
    <dgm:pt modelId="{23399BC4-3FE2-4AB1-B7F4-199E3C65D87E}" type="pres">
      <dgm:prSet presAssocID="{FC65120D-C877-47E1-805B-ECF40A2D17BE}" presName="hierChild4" presStyleCnt="0"/>
      <dgm:spPr/>
    </dgm:pt>
    <dgm:pt modelId="{B6025E6D-E9CF-4A9B-B2C9-1DEBB34DD8FE}" type="pres">
      <dgm:prSet presAssocID="{FC65120D-C877-47E1-805B-ECF40A2D17BE}" presName="hierChild5" presStyleCnt="0"/>
      <dgm:spPr/>
    </dgm:pt>
    <dgm:pt modelId="{FF877965-8E87-4FB3-8268-BB6EA15BD2E0}" type="pres">
      <dgm:prSet presAssocID="{DE55AFCF-171D-48C2-A17D-2B8B0966B1E6}" presName="Name37" presStyleLbl="parChTrans1D2" presStyleIdx="6" presStyleCnt="7"/>
      <dgm:spPr/>
    </dgm:pt>
    <dgm:pt modelId="{A94A4AF8-12F7-41C5-A69F-378B914FC6CB}" type="pres">
      <dgm:prSet presAssocID="{2B59FCA9-5564-45E0-AD09-8474FF81EB97}" presName="hierRoot2" presStyleCnt="0">
        <dgm:presLayoutVars>
          <dgm:hierBranch val="init"/>
        </dgm:presLayoutVars>
      </dgm:prSet>
      <dgm:spPr/>
    </dgm:pt>
    <dgm:pt modelId="{B8C2CC42-57F1-4D62-92EC-BBD768F6C102}" type="pres">
      <dgm:prSet presAssocID="{2B59FCA9-5564-45E0-AD09-8474FF81EB97}" presName="rootComposite" presStyleCnt="0"/>
      <dgm:spPr/>
    </dgm:pt>
    <dgm:pt modelId="{B7259767-F375-4DEC-B9C7-52420F5C2F10}" type="pres">
      <dgm:prSet presAssocID="{2B59FCA9-5564-45E0-AD09-8474FF81EB97}" presName="rootText" presStyleLbl="node2" presStyleIdx="6" presStyleCnt="7">
        <dgm:presLayoutVars>
          <dgm:chPref val="3"/>
        </dgm:presLayoutVars>
      </dgm:prSet>
      <dgm:spPr/>
    </dgm:pt>
    <dgm:pt modelId="{8DC52B96-81FC-47AD-A71D-D54380B306FE}" type="pres">
      <dgm:prSet presAssocID="{2B59FCA9-5564-45E0-AD09-8474FF81EB97}" presName="rootConnector" presStyleLbl="node2" presStyleIdx="6" presStyleCnt="7"/>
      <dgm:spPr/>
    </dgm:pt>
    <dgm:pt modelId="{7A154A15-1AE6-4295-A8C1-1939F83A1BAE}" type="pres">
      <dgm:prSet presAssocID="{2B59FCA9-5564-45E0-AD09-8474FF81EB97}" presName="hierChild4" presStyleCnt="0"/>
      <dgm:spPr/>
    </dgm:pt>
    <dgm:pt modelId="{968BCF96-4818-45A2-B114-80126104447E}" type="pres">
      <dgm:prSet presAssocID="{2B59FCA9-5564-45E0-AD09-8474FF81EB97}" presName="hierChild5" presStyleCnt="0"/>
      <dgm:spPr/>
    </dgm:pt>
    <dgm:pt modelId="{0020C038-829A-4686-B6C5-CD2C81C9CE51}" type="pres">
      <dgm:prSet presAssocID="{611A2731-4AF5-413B-A94F-C29948BDB196}" presName="hierChild3" presStyleCnt="0"/>
      <dgm:spPr/>
    </dgm:pt>
  </dgm:ptLst>
  <dgm:cxnLst>
    <dgm:cxn modelId="{DA954E02-A3F8-4644-8B88-070CC7A0836C}" type="presOf" srcId="{2B59FCA9-5564-45E0-AD09-8474FF81EB97}" destId="{B7259767-F375-4DEC-B9C7-52420F5C2F10}" srcOrd="0" destOrd="0" presId="urn:microsoft.com/office/officeart/2005/8/layout/orgChart1"/>
    <dgm:cxn modelId="{DD5C0906-EEB8-4E20-BB48-690C2D48FDB1}" type="presOf" srcId="{80F48038-F9CF-4379-882C-35B955D29BC4}" destId="{76500B2F-2D06-48E1-B456-D0E5080664B7}" srcOrd="0" destOrd="0" presId="urn:microsoft.com/office/officeart/2005/8/layout/orgChart1"/>
    <dgm:cxn modelId="{E1C6DE06-6BF5-4A90-AE98-237F55AC06D5}" type="presOf" srcId="{247177B4-6832-4891-85DC-B16DCB99C332}" destId="{DC2C413F-9823-4BBC-A690-B04C69E1BE0E}" srcOrd="0" destOrd="0" presId="urn:microsoft.com/office/officeart/2005/8/layout/orgChart1"/>
    <dgm:cxn modelId="{ABAFDD12-CCF6-4265-9131-093C37B16227}" srcId="{611A2731-4AF5-413B-A94F-C29948BDB196}" destId="{247177B4-6832-4891-85DC-B16DCB99C332}" srcOrd="1" destOrd="0" parTransId="{90331A66-0D28-43BF-A5E3-53C8A0181DF0}" sibTransId="{2BDC168E-E6B8-4A22-A661-CFA370AAE221}"/>
    <dgm:cxn modelId="{EAE2DB18-CB3C-43B0-8C12-3A6A90E62E4D}" type="presOf" srcId="{D2001D50-B850-41D2-AAD2-05B577FAB682}" destId="{57725B93-D9D9-4BAE-B477-7286EFA74038}" srcOrd="0" destOrd="0" presId="urn:microsoft.com/office/officeart/2005/8/layout/orgChart1"/>
    <dgm:cxn modelId="{F1F0711C-91EB-4B04-B9DE-75FBA6F63583}" type="presOf" srcId="{19FC2C0A-0DAA-4618-89C0-EBF01D14A7C9}" destId="{08B66A6F-0F48-4506-9900-47726E1C69E6}" srcOrd="1" destOrd="0" presId="urn:microsoft.com/office/officeart/2005/8/layout/orgChart1"/>
    <dgm:cxn modelId="{392E4D1F-C192-4435-8ADF-21A96662387D}" type="presOf" srcId="{9C2C44ED-A52E-4A99-A08E-5AB69FABD0C9}" destId="{DE28D692-A480-48E7-B64C-B60A56EA3465}" srcOrd="1" destOrd="0" presId="urn:microsoft.com/office/officeart/2005/8/layout/orgChart1"/>
    <dgm:cxn modelId="{16FDD920-B926-42C9-97E0-C8DD463E1306}" srcId="{611A2731-4AF5-413B-A94F-C29948BDB196}" destId="{80F48038-F9CF-4379-882C-35B955D29BC4}" srcOrd="2" destOrd="0" parTransId="{62B36008-6AA9-4620-B261-9F50D7A3DB2F}" sibTransId="{244E9A41-6DF2-4BA4-9173-AEA1002D96D2}"/>
    <dgm:cxn modelId="{2B002030-1989-4F2D-BAB8-5C3FA0B7E220}" srcId="{611A2731-4AF5-413B-A94F-C29948BDB196}" destId="{19FC2C0A-0DAA-4618-89C0-EBF01D14A7C9}" srcOrd="4" destOrd="0" parTransId="{232447BF-997A-44AE-9831-C7B84689C61A}" sibTransId="{05DBD897-1CAE-488E-A2EA-072E0FAD056B}"/>
    <dgm:cxn modelId="{AA624F34-0B22-4E64-8DB3-C631FFA01549}" type="presOf" srcId="{F6279D26-79C9-46F5-A2DF-0956805C32F6}" destId="{6AF59E00-0378-4F16-A8BF-A86545E5175E}" srcOrd="0" destOrd="0" presId="urn:microsoft.com/office/officeart/2005/8/layout/orgChart1"/>
    <dgm:cxn modelId="{CF146C3D-2FCD-4949-8FB9-E275EC53418E}" srcId="{611A2731-4AF5-413B-A94F-C29948BDB196}" destId="{FC65120D-C877-47E1-805B-ECF40A2D17BE}" srcOrd="5" destOrd="0" parTransId="{F540627A-4FF3-423B-A42F-15A9155107AE}" sibTransId="{33C8FC3A-2F1E-4F8D-B3A2-589A30B0529B}"/>
    <dgm:cxn modelId="{CDBEC262-9B4C-4890-B122-6B13C1D082FB}" type="presOf" srcId="{232447BF-997A-44AE-9831-C7B84689C61A}" destId="{9A9A7153-E4DA-4C90-A8E7-C8D3A5A1672B}" srcOrd="0" destOrd="0" presId="urn:microsoft.com/office/officeart/2005/8/layout/orgChart1"/>
    <dgm:cxn modelId="{7C2FB446-2DBE-4BFF-BDFA-189A5941DF49}" type="presOf" srcId="{1E1F13D6-268B-4A2B-A298-1D972F12719D}" destId="{BD3C9865-F100-4E8B-AD3A-105F7EDB7A36}" srcOrd="0" destOrd="0" presId="urn:microsoft.com/office/officeart/2005/8/layout/orgChart1"/>
    <dgm:cxn modelId="{C7E81969-60D7-4F7D-94B9-87F07CB6CDF3}" type="presOf" srcId="{90331A66-0D28-43BF-A5E3-53C8A0181DF0}" destId="{7FCC9B90-E7A3-4962-8EA5-B13418A93866}" srcOrd="0" destOrd="0" presId="urn:microsoft.com/office/officeart/2005/8/layout/orgChart1"/>
    <dgm:cxn modelId="{6532F949-67C9-40A9-B557-B9CF54FA022B}" type="presOf" srcId="{19FC2C0A-0DAA-4618-89C0-EBF01D14A7C9}" destId="{3A4CDC78-F107-4C8F-9201-CB68A4AD20C6}" srcOrd="0" destOrd="0" presId="urn:microsoft.com/office/officeart/2005/8/layout/orgChart1"/>
    <dgm:cxn modelId="{6284D270-189E-4D19-901A-0764BEB7B5F9}" type="presOf" srcId="{F540627A-4FF3-423B-A42F-15A9155107AE}" destId="{34900825-47F7-4D97-9754-9E54C8C04D96}" srcOrd="0" destOrd="0" presId="urn:microsoft.com/office/officeart/2005/8/layout/orgChart1"/>
    <dgm:cxn modelId="{C1321271-FAC9-46C6-8535-526CA8DA4F0A}" srcId="{611A2731-4AF5-413B-A94F-C29948BDB196}" destId="{F6279D26-79C9-46F5-A2DF-0956805C32F6}" srcOrd="3" destOrd="0" parTransId="{1E1F13D6-268B-4A2B-A298-1D972F12719D}" sibTransId="{B7286950-C9B9-4201-BCBC-C05932C23149}"/>
    <dgm:cxn modelId="{E4B5067C-649F-40A1-BD64-11C65142D4C2}" type="presOf" srcId="{FC65120D-C877-47E1-805B-ECF40A2D17BE}" destId="{4D16BAF8-DF6B-424D-B9FB-5C819169C36B}" srcOrd="0" destOrd="0" presId="urn:microsoft.com/office/officeart/2005/8/layout/orgChart1"/>
    <dgm:cxn modelId="{ED400D81-FF2B-4486-9863-A9D8C581D171}" type="presOf" srcId="{611A2731-4AF5-413B-A94F-C29948BDB196}" destId="{E05EF180-E8FE-456C-96AB-D22631A60322}" srcOrd="1" destOrd="0" presId="urn:microsoft.com/office/officeart/2005/8/layout/orgChart1"/>
    <dgm:cxn modelId="{9A22D089-9E90-4B33-B5B3-2004875262A5}" type="presOf" srcId="{9C2C44ED-A52E-4A99-A08E-5AB69FABD0C9}" destId="{3943E58F-44C8-4815-A71D-86F6F8E8F243}" srcOrd="0" destOrd="0" presId="urn:microsoft.com/office/officeart/2005/8/layout/orgChart1"/>
    <dgm:cxn modelId="{56A1DF8F-F369-4868-8E85-E18008670229}" type="presOf" srcId="{247177B4-6832-4891-85DC-B16DCB99C332}" destId="{B44459A9-2400-4436-95E3-A2DD53CE8EEF}" srcOrd="1" destOrd="0" presId="urn:microsoft.com/office/officeart/2005/8/layout/orgChart1"/>
    <dgm:cxn modelId="{C0755893-EF7B-477B-B5A5-55471EDFE6F3}" type="presOf" srcId="{2B59FCA9-5564-45E0-AD09-8474FF81EB97}" destId="{8DC52B96-81FC-47AD-A71D-D54380B306FE}" srcOrd="1" destOrd="0" presId="urn:microsoft.com/office/officeart/2005/8/layout/orgChart1"/>
    <dgm:cxn modelId="{6774FEAA-51C8-4652-B41A-AF756A7EBDCE}" srcId="{611A2731-4AF5-413B-A94F-C29948BDB196}" destId="{9C2C44ED-A52E-4A99-A08E-5AB69FABD0C9}" srcOrd="0" destOrd="0" parTransId="{D2001D50-B850-41D2-AAD2-05B577FAB682}" sibTransId="{5C44F5D1-C06B-4030-9DB2-1C4842B92112}"/>
    <dgm:cxn modelId="{0F93F2B2-F0FB-4FD9-9730-E200C5CA0531}" type="presOf" srcId="{FC65120D-C877-47E1-805B-ECF40A2D17BE}" destId="{2301F862-A344-4204-B97A-EB7B17C5E579}" srcOrd="1" destOrd="0" presId="urn:microsoft.com/office/officeart/2005/8/layout/orgChart1"/>
    <dgm:cxn modelId="{28AB72B5-B4F2-4E09-9027-F574C36A3CBD}" srcId="{611A2731-4AF5-413B-A94F-C29948BDB196}" destId="{2B59FCA9-5564-45E0-AD09-8474FF81EB97}" srcOrd="6" destOrd="0" parTransId="{DE55AFCF-171D-48C2-A17D-2B8B0966B1E6}" sibTransId="{CEA446E0-0D0F-44FF-939C-2C316B60C23A}"/>
    <dgm:cxn modelId="{AA0E64BF-180F-4B99-AF62-A0046D5ED441}" type="presOf" srcId="{F6279D26-79C9-46F5-A2DF-0956805C32F6}" destId="{B7B5D145-D6B5-47A2-A7E9-9526E3612ECC}" srcOrd="1" destOrd="0" presId="urn:microsoft.com/office/officeart/2005/8/layout/orgChart1"/>
    <dgm:cxn modelId="{FD8C3FCB-7EEF-40CB-9D23-5A3B9294061B}" type="presOf" srcId="{72852E4A-3AD5-45C4-8B47-4E2089A05445}" destId="{B0E5E7C1-8E47-4585-A954-BA051BCBCF16}" srcOrd="0" destOrd="0" presId="urn:microsoft.com/office/officeart/2005/8/layout/orgChart1"/>
    <dgm:cxn modelId="{6CC3C5D2-C374-42A1-B0CB-8CF0345C1100}" srcId="{72852E4A-3AD5-45C4-8B47-4E2089A05445}" destId="{611A2731-4AF5-413B-A94F-C29948BDB196}" srcOrd="0" destOrd="0" parTransId="{DEF72D0D-9BB0-4608-8493-7BAF6C4EDE14}" sibTransId="{E25770D2-6EEF-4DE3-8533-8F87CB0FAA0A}"/>
    <dgm:cxn modelId="{3FF7E1E1-8192-4762-90BE-C41C1015FA8F}" type="presOf" srcId="{611A2731-4AF5-413B-A94F-C29948BDB196}" destId="{B205672C-4A8F-4F08-A76A-C0B757962189}" srcOrd="0" destOrd="0" presId="urn:microsoft.com/office/officeart/2005/8/layout/orgChart1"/>
    <dgm:cxn modelId="{3EFD0EE3-E2C0-405C-A9CC-8D75EE0E5820}" type="presOf" srcId="{80F48038-F9CF-4379-882C-35B955D29BC4}" destId="{A405FE2D-8452-465B-9372-5D3767E39E00}" srcOrd="1" destOrd="0" presId="urn:microsoft.com/office/officeart/2005/8/layout/orgChart1"/>
    <dgm:cxn modelId="{01D0EDE8-854A-4CAB-92DB-E5B1CB71AC3D}" type="presOf" srcId="{DE55AFCF-171D-48C2-A17D-2B8B0966B1E6}" destId="{FF877965-8E87-4FB3-8268-BB6EA15BD2E0}" srcOrd="0" destOrd="0" presId="urn:microsoft.com/office/officeart/2005/8/layout/orgChart1"/>
    <dgm:cxn modelId="{867F05E9-9C6F-4B3C-90B5-3A4353DBE813}" type="presOf" srcId="{62B36008-6AA9-4620-B261-9F50D7A3DB2F}" destId="{9EA4931A-D1A2-4CC4-A90D-8232F4BB2C3C}" srcOrd="0" destOrd="0" presId="urn:microsoft.com/office/officeart/2005/8/layout/orgChart1"/>
    <dgm:cxn modelId="{ABCA76A9-4805-4822-9FC0-AB602D83C26B}" type="presParOf" srcId="{B0E5E7C1-8E47-4585-A954-BA051BCBCF16}" destId="{43790368-1A42-4DE5-966F-DAC817F944BA}" srcOrd="0" destOrd="0" presId="urn:microsoft.com/office/officeart/2005/8/layout/orgChart1"/>
    <dgm:cxn modelId="{AD86ACE7-B535-478B-A3C5-9C6EF0D3EEEF}" type="presParOf" srcId="{43790368-1A42-4DE5-966F-DAC817F944BA}" destId="{6A74DDE9-0E43-48DE-B1CE-6C129D783097}" srcOrd="0" destOrd="0" presId="urn:microsoft.com/office/officeart/2005/8/layout/orgChart1"/>
    <dgm:cxn modelId="{E6D56B16-F543-48A0-8532-C657630FDB4D}" type="presParOf" srcId="{6A74DDE9-0E43-48DE-B1CE-6C129D783097}" destId="{B205672C-4A8F-4F08-A76A-C0B757962189}" srcOrd="0" destOrd="0" presId="urn:microsoft.com/office/officeart/2005/8/layout/orgChart1"/>
    <dgm:cxn modelId="{51A86906-9596-4D2A-9ADE-03FED3540F32}" type="presParOf" srcId="{6A74DDE9-0E43-48DE-B1CE-6C129D783097}" destId="{E05EF180-E8FE-456C-96AB-D22631A60322}" srcOrd="1" destOrd="0" presId="urn:microsoft.com/office/officeart/2005/8/layout/orgChart1"/>
    <dgm:cxn modelId="{3153B31A-D41A-419F-BF82-D6D1BC66F544}" type="presParOf" srcId="{43790368-1A42-4DE5-966F-DAC817F944BA}" destId="{D4A0F2F0-FC74-4353-9EFD-F13E35283EA8}" srcOrd="1" destOrd="0" presId="urn:microsoft.com/office/officeart/2005/8/layout/orgChart1"/>
    <dgm:cxn modelId="{4B150C06-C4E9-456B-9710-906DAE9EFB32}" type="presParOf" srcId="{D4A0F2F0-FC74-4353-9EFD-F13E35283EA8}" destId="{57725B93-D9D9-4BAE-B477-7286EFA74038}" srcOrd="0" destOrd="0" presId="urn:microsoft.com/office/officeart/2005/8/layout/orgChart1"/>
    <dgm:cxn modelId="{A0F3DFA0-9A6E-4D6E-AD79-B3D958A669ED}" type="presParOf" srcId="{D4A0F2F0-FC74-4353-9EFD-F13E35283EA8}" destId="{19C1FF18-AAF4-452D-BFF6-C659881769DD}" srcOrd="1" destOrd="0" presId="urn:microsoft.com/office/officeart/2005/8/layout/orgChart1"/>
    <dgm:cxn modelId="{5FA8B389-CC17-4F0B-8FD5-C8CFDBB3E3B1}" type="presParOf" srcId="{19C1FF18-AAF4-452D-BFF6-C659881769DD}" destId="{9805C1F4-58A0-4B8C-BBE1-FBA7B7DDE74C}" srcOrd="0" destOrd="0" presId="urn:microsoft.com/office/officeart/2005/8/layout/orgChart1"/>
    <dgm:cxn modelId="{186316B8-8B20-428A-833B-11889CC303B2}" type="presParOf" srcId="{9805C1F4-58A0-4B8C-BBE1-FBA7B7DDE74C}" destId="{3943E58F-44C8-4815-A71D-86F6F8E8F243}" srcOrd="0" destOrd="0" presId="urn:microsoft.com/office/officeart/2005/8/layout/orgChart1"/>
    <dgm:cxn modelId="{AF877B38-677F-4546-8B2F-9D925698416C}" type="presParOf" srcId="{9805C1F4-58A0-4B8C-BBE1-FBA7B7DDE74C}" destId="{DE28D692-A480-48E7-B64C-B60A56EA3465}" srcOrd="1" destOrd="0" presId="urn:microsoft.com/office/officeart/2005/8/layout/orgChart1"/>
    <dgm:cxn modelId="{C25A617E-83D8-4C2D-91DA-D64654459304}" type="presParOf" srcId="{19C1FF18-AAF4-452D-BFF6-C659881769DD}" destId="{E804302D-6BA6-4880-AF45-E5CA979F807C}" srcOrd="1" destOrd="0" presId="urn:microsoft.com/office/officeart/2005/8/layout/orgChart1"/>
    <dgm:cxn modelId="{6388D1B2-917B-46CA-9D77-90AC1758A739}" type="presParOf" srcId="{19C1FF18-AAF4-452D-BFF6-C659881769DD}" destId="{703D5BA4-F982-475C-8823-968A614C388A}" srcOrd="2" destOrd="0" presId="urn:microsoft.com/office/officeart/2005/8/layout/orgChart1"/>
    <dgm:cxn modelId="{4DE5424D-15F2-4FFD-956C-084BBD08CF9D}" type="presParOf" srcId="{D4A0F2F0-FC74-4353-9EFD-F13E35283EA8}" destId="{7FCC9B90-E7A3-4962-8EA5-B13418A93866}" srcOrd="2" destOrd="0" presId="urn:microsoft.com/office/officeart/2005/8/layout/orgChart1"/>
    <dgm:cxn modelId="{7C013D10-1773-4716-847C-4503CA1C3B62}" type="presParOf" srcId="{D4A0F2F0-FC74-4353-9EFD-F13E35283EA8}" destId="{4FF06F55-D745-48DA-833D-29DE0B24CF02}" srcOrd="3" destOrd="0" presId="urn:microsoft.com/office/officeart/2005/8/layout/orgChart1"/>
    <dgm:cxn modelId="{921500E9-BC6D-471F-BEBE-7D31D620F409}" type="presParOf" srcId="{4FF06F55-D745-48DA-833D-29DE0B24CF02}" destId="{4C71F6A7-5DB3-4BF2-A618-65EA70717DF2}" srcOrd="0" destOrd="0" presId="urn:microsoft.com/office/officeart/2005/8/layout/orgChart1"/>
    <dgm:cxn modelId="{D4B17A2F-5E05-454B-9668-BE27D5E29168}" type="presParOf" srcId="{4C71F6A7-5DB3-4BF2-A618-65EA70717DF2}" destId="{DC2C413F-9823-4BBC-A690-B04C69E1BE0E}" srcOrd="0" destOrd="0" presId="urn:microsoft.com/office/officeart/2005/8/layout/orgChart1"/>
    <dgm:cxn modelId="{C3AA53B1-3388-4400-8ECB-43A3E6D21AAC}" type="presParOf" srcId="{4C71F6A7-5DB3-4BF2-A618-65EA70717DF2}" destId="{B44459A9-2400-4436-95E3-A2DD53CE8EEF}" srcOrd="1" destOrd="0" presId="urn:microsoft.com/office/officeart/2005/8/layout/orgChart1"/>
    <dgm:cxn modelId="{EFF6B1D8-13AC-4CB8-9C96-A080040C9C76}" type="presParOf" srcId="{4FF06F55-D745-48DA-833D-29DE0B24CF02}" destId="{474629D4-5CDC-44EC-9095-B06A1ABBDFEA}" srcOrd="1" destOrd="0" presId="urn:microsoft.com/office/officeart/2005/8/layout/orgChart1"/>
    <dgm:cxn modelId="{14368B0C-0D74-438C-A203-3F07029C7E69}" type="presParOf" srcId="{4FF06F55-D745-48DA-833D-29DE0B24CF02}" destId="{18B326A7-AD59-4443-B980-FE9F06B5A5D2}" srcOrd="2" destOrd="0" presId="urn:microsoft.com/office/officeart/2005/8/layout/orgChart1"/>
    <dgm:cxn modelId="{55F43355-77C6-496F-AAA9-A06655512E4A}" type="presParOf" srcId="{D4A0F2F0-FC74-4353-9EFD-F13E35283EA8}" destId="{9EA4931A-D1A2-4CC4-A90D-8232F4BB2C3C}" srcOrd="4" destOrd="0" presId="urn:microsoft.com/office/officeart/2005/8/layout/orgChart1"/>
    <dgm:cxn modelId="{CCBF1D23-698F-4D03-BC96-21D7B5233481}" type="presParOf" srcId="{D4A0F2F0-FC74-4353-9EFD-F13E35283EA8}" destId="{0E8680AA-3EA4-4E1B-915E-ED7C50F0C5ED}" srcOrd="5" destOrd="0" presId="urn:microsoft.com/office/officeart/2005/8/layout/orgChart1"/>
    <dgm:cxn modelId="{A717C353-94D2-45C0-9646-2BB5D9C2148E}" type="presParOf" srcId="{0E8680AA-3EA4-4E1B-915E-ED7C50F0C5ED}" destId="{4AEE5687-5739-470F-99B3-90383A12E149}" srcOrd="0" destOrd="0" presId="urn:microsoft.com/office/officeart/2005/8/layout/orgChart1"/>
    <dgm:cxn modelId="{2377B5AC-503B-445A-9E6E-8F4D389BDD0B}" type="presParOf" srcId="{4AEE5687-5739-470F-99B3-90383A12E149}" destId="{76500B2F-2D06-48E1-B456-D0E5080664B7}" srcOrd="0" destOrd="0" presId="urn:microsoft.com/office/officeart/2005/8/layout/orgChart1"/>
    <dgm:cxn modelId="{D3578099-4C60-46D1-A036-C9FA1F64B0BD}" type="presParOf" srcId="{4AEE5687-5739-470F-99B3-90383A12E149}" destId="{A405FE2D-8452-465B-9372-5D3767E39E00}" srcOrd="1" destOrd="0" presId="urn:microsoft.com/office/officeart/2005/8/layout/orgChart1"/>
    <dgm:cxn modelId="{40CEC1A6-4DE6-49C4-A6FC-0775FFE118C8}" type="presParOf" srcId="{0E8680AA-3EA4-4E1B-915E-ED7C50F0C5ED}" destId="{6C81D602-7C50-4B1A-8480-9042496F5C1B}" srcOrd="1" destOrd="0" presId="urn:microsoft.com/office/officeart/2005/8/layout/orgChart1"/>
    <dgm:cxn modelId="{AB7AC596-F160-45B9-8A33-0F7CBE195C8A}" type="presParOf" srcId="{0E8680AA-3EA4-4E1B-915E-ED7C50F0C5ED}" destId="{932F16B4-1B52-415F-BC8E-BEAEF34357EF}" srcOrd="2" destOrd="0" presId="urn:microsoft.com/office/officeart/2005/8/layout/orgChart1"/>
    <dgm:cxn modelId="{AAE10173-3530-4D00-809F-89B7C31329FC}" type="presParOf" srcId="{D4A0F2F0-FC74-4353-9EFD-F13E35283EA8}" destId="{BD3C9865-F100-4E8B-AD3A-105F7EDB7A36}" srcOrd="6" destOrd="0" presId="urn:microsoft.com/office/officeart/2005/8/layout/orgChart1"/>
    <dgm:cxn modelId="{375D0A00-E5AE-4F01-A7CD-520B7A58B322}" type="presParOf" srcId="{D4A0F2F0-FC74-4353-9EFD-F13E35283EA8}" destId="{4ADFA1A4-EBB7-4A4C-A08F-336B0C5B9EB0}" srcOrd="7" destOrd="0" presId="urn:microsoft.com/office/officeart/2005/8/layout/orgChart1"/>
    <dgm:cxn modelId="{203D37D0-2D0B-4EEA-8FA7-F4CE91C20E3C}" type="presParOf" srcId="{4ADFA1A4-EBB7-4A4C-A08F-336B0C5B9EB0}" destId="{C8D3B070-9F53-4FDB-A68B-4E50DFAE8B3C}" srcOrd="0" destOrd="0" presId="urn:microsoft.com/office/officeart/2005/8/layout/orgChart1"/>
    <dgm:cxn modelId="{16645E1F-AC77-4152-8FF8-73065ABBEC73}" type="presParOf" srcId="{C8D3B070-9F53-4FDB-A68B-4E50DFAE8B3C}" destId="{6AF59E00-0378-4F16-A8BF-A86545E5175E}" srcOrd="0" destOrd="0" presId="urn:microsoft.com/office/officeart/2005/8/layout/orgChart1"/>
    <dgm:cxn modelId="{47653AA7-C718-4182-AB92-73CE7ED84A33}" type="presParOf" srcId="{C8D3B070-9F53-4FDB-A68B-4E50DFAE8B3C}" destId="{B7B5D145-D6B5-47A2-A7E9-9526E3612ECC}" srcOrd="1" destOrd="0" presId="urn:microsoft.com/office/officeart/2005/8/layout/orgChart1"/>
    <dgm:cxn modelId="{20956FAB-5FEF-4C62-9383-E2DA0715512C}" type="presParOf" srcId="{4ADFA1A4-EBB7-4A4C-A08F-336B0C5B9EB0}" destId="{8EC7B1A2-50DE-4B12-BBBE-AC4FC530A456}" srcOrd="1" destOrd="0" presId="urn:microsoft.com/office/officeart/2005/8/layout/orgChart1"/>
    <dgm:cxn modelId="{7355D149-090E-488E-99AB-270104217FA5}" type="presParOf" srcId="{4ADFA1A4-EBB7-4A4C-A08F-336B0C5B9EB0}" destId="{B1871AE8-B0AA-49D9-947E-F37C61094255}" srcOrd="2" destOrd="0" presId="urn:microsoft.com/office/officeart/2005/8/layout/orgChart1"/>
    <dgm:cxn modelId="{15654433-3ABA-4EC6-A2DA-5BF3327C9270}" type="presParOf" srcId="{D4A0F2F0-FC74-4353-9EFD-F13E35283EA8}" destId="{9A9A7153-E4DA-4C90-A8E7-C8D3A5A1672B}" srcOrd="8" destOrd="0" presId="urn:microsoft.com/office/officeart/2005/8/layout/orgChart1"/>
    <dgm:cxn modelId="{A46AA669-6BC9-4DD3-8C01-C576D03B8CB3}" type="presParOf" srcId="{D4A0F2F0-FC74-4353-9EFD-F13E35283EA8}" destId="{E3A50C13-FAE7-4494-AB8C-0DBEB6FF7662}" srcOrd="9" destOrd="0" presId="urn:microsoft.com/office/officeart/2005/8/layout/orgChart1"/>
    <dgm:cxn modelId="{A4B61760-68F8-4A28-BA7F-0A5A41A3C8B2}" type="presParOf" srcId="{E3A50C13-FAE7-4494-AB8C-0DBEB6FF7662}" destId="{A6D875A1-0FF7-4EB9-9465-D83F0EFFD6EE}" srcOrd="0" destOrd="0" presId="urn:microsoft.com/office/officeart/2005/8/layout/orgChart1"/>
    <dgm:cxn modelId="{1D846AEB-9191-46D6-AC82-E0209007B64E}" type="presParOf" srcId="{A6D875A1-0FF7-4EB9-9465-D83F0EFFD6EE}" destId="{3A4CDC78-F107-4C8F-9201-CB68A4AD20C6}" srcOrd="0" destOrd="0" presId="urn:microsoft.com/office/officeart/2005/8/layout/orgChart1"/>
    <dgm:cxn modelId="{DF0BB63E-238E-4E3D-9739-DA45A95B0DC9}" type="presParOf" srcId="{A6D875A1-0FF7-4EB9-9465-D83F0EFFD6EE}" destId="{08B66A6F-0F48-4506-9900-47726E1C69E6}" srcOrd="1" destOrd="0" presId="urn:microsoft.com/office/officeart/2005/8/layout/orgChart1"/>
    <dgm:cxn modelId="{3C5C49B0-28A4-4A37-88BC-CBABED1002D2}" type="presParOf" srcId="{E3A50C13-FAE7-4494-AB8C-0DBEB6FF7662}" destId="{67C329E3-86F5-496C-B1FB-A7454CABD2D6}" srcOrd="1" destOrd="0" presId="urn:microsoft.com/office/officeart/2005/8/layout/orgChart1"/>
    <dgm:cxn modelId="{0D4A6031-0A62-47F2-9683-D4FD45D6AD04}" type="presParOf" srcId="{E3A50C13-FAE7-4494-AB8C-0DBEB6FF7662}" destId="{4B895C6A-36C9-4F58-B196-5DC6C708BBDA}" srcOrd="2" destOrd="0" presId="urn:microsoft.com/office/officeart/2005/8/layout/orgChart1"/>
    <dgm:cxn modelId="{959EFFD0-4B44-4603-943C-D27B0BC4F819}" type="presParOf" srcId="{D4A0F2F0-FC74-4353-9EFD-F13E35283EA8}" destId="{34900825-47F7-4D97-9754-9E54C8C04D96}" srcOrd="10" destOrd="0" presId="urn:microsoft.com/office/officeart/2005/8/layout/orgChart1"/>
    <dgm:cxn modelId="{3179ABD1-F860-4ADF-8FC4-B3835C7175AE}" type="presParOf" srcId="{D4A0F2F0-FC74-4353-9EFD-F13E35283EA8}" destId="{3A83A981-CA36-4A0F-848A-8D9BA8DF7A51}" srcOrd="11" destOrd="0" presId="urn:microsoft.com/office/officeart/2005/8/layout/orgChart1"/>
    <dgm:cxn modelId="{8EBE9DD6-07B5-472F-B9FF-D4585157D985}" type="presParOf" srcId="{3A83A981-CA36-4A0F-848A-8D9BA8DF7A51}" destId="{B3D47702-AD42-4290-A352-437734D70E10}" srcOrd="0" destOrd="0" presId="urn:microsoft.com/office/officeart/2005/8/layout/orgChart1"/>
    <dgm:cxn modelId="{822F45E8-AFA5-4895-999E-5990F3A75DD7}" type="presParOf" srcId="{B3D47702-AD42-4290-A352-437734D70E10}" destId="{4D16BAF8-DF6B-424D-B9FB-5C819169C36B}" srcOrd="0" destOrd="0" presId="urn:microsoft.com/office/officeart/2005/8/layout/orgChart1"/>
    <dgm:cxn modelId="{1DF9D153-B8FE-4CCC-9EFD-90A34E340C99}" type="presParOf" srcId="{B3D47702-AD42-4290-A352-437734D70E10}" destId="{2301F862-A344-4204-B97A-EB7B17C5E579}" srcOrd="1" destOrd="0" presId="urn:microsoft.com/office/officeart/2005/8/layout/orgChart1"/>
    <dgm:cxn modelId="{60E7214D-A0D9-4807-AAF1-8C7E42F5CEEF}" type="presParOf" srcId="{3A83A981-CA36-4A0F-848A-8D9BA8DF7A51}" destId="{23399BC4-3FE2-4AB1-B7F4-199E3C65D87E}" srcOrd="1" destOrd="0" presId="urn:microsoft.com/office/officeart/2005/8/layout/orgChart1"/>
    <dgm:cxn modelId="{A35EDF78-C2E3-4FCE-869B-F9DE36EA92B1}" type="presParOf" srcId="{3A83A981-CA36-4A0F-848A-8D9BA8DF7A51}" destId="{B6025E6D-E9CF-4A9B-B2C9-1DEBB34DD8FE}" srcOrd="2" destOrd="0" presId="urn:microsoft.com/office/officeart/2005/8/layout/orgChart1"/>
    <dgm:cxn modelId="{34B6DD46-658F-4EDC-B1C2-C09FE375BDE0}" type="presParOf" srcId="{D4A0F2F0-FC74-4353-9EFD-F13E35283EA8}" destId="{FF877965-8E87-4FB3-8268-BB6EA15BD2E0}" srcOrd="12" destOrd="0" presId="urn:microsoft.com/office/officeart/2005/8/layout/orgChart1"/>
    <dgm:cxn modelId="{5CEA1D59-8887-43E5-BEAC-BB912E9E67FC}" type="presParOf" srcId="{D4A0F2F0-FC74-4353-9EFD-F13E35283EA8}" destId="{A94A4AF8-12F7-41C5-A69F-378B914FC6CB}" srcOrd="13" destOrd="0" presId="urn:microsoft.com/office/officeart/2005/8/layout/orgChart1"/>
    <dgm:cxn modelId="{99B60338-6994-44FA-9C38-87F2B4D7BC4F}" type="presParOf" srcId="{A94A4AF8-12F7-41C5-A69F-378B914FC6CB}" destId="{B8C2CC42-57F1-4D62-92EC-BBD768F6C102}" srcOrd="0" destOrd="0" presId="urn:microsoft.com/office/officeart/2005/8/layout/orgChart1"/>
    <dgm:cxn modelId="{BCED71DF-A315-4748-BC37-684B812EA7DA}" type="presParOf" srcId="{B8C2CC42-57F1-4D62-92EC-BBD768F6C102}" destId="{B7259767-F375-4DEC-B9C7-52420F5C2F10}" srcOrd="0" destOrd="0" presId="urn:microsoft.com/office/officeart/2005/8/layout/orgChart1"/>
    <dgm:cxn modelId="{2AF008C1-6618-40FB-B61E-0AA9C44421FD}" type="presParOf" srcId="{B8C2CC42-57F1-4D62-92EC-BBD768F6C102}" destId="{8DC52B96-81FC-47AD-A71D-D54380B306FE}" srcOrd="1" destOrd="0" presId="urn:microsoft.com/office/officeart/2005/8/layout/orgChart1"/>
    <dgm:cxn modelId="{FD748F5E-D37E-4625-9616-E41A6E50C4B5}" type="presParOf" srcId="{A94A4AF8-12F7-41C5-A69F-378B914FC6CB}" destId="{7A154A15-1AE6-4295-A8C1-1939F83A1BAE}" srcOrd="1" destOrd="0" presId="urn:microsoft.com/office/officeart/2005/8/layout/orgChart1"/>
    <dgm:cxn modelId="{4C75B78A-105B-4C5B-901B-CEFC3A984AC7}" type="presParOf" srcId="{A94A4AF8-12F7-41C5-A69F-378B914FC6CB}" destId="{968BCF96-4818-45A2-B114-80126104447E}" srcOrd="2" destOrd="0" presId="urn:microsoft.com/office/officeart/2005/8/layout/orgChart1"/>
    <dgm:cxn modelId="{D40B3D47-F798-4BE7-8403-C6DFBB593EB6}" type="presParOf" srcId="{43790368-1A42-4DE5-966F-DAC817F944BA}" destId="{0020C038-829A-4686-B6C5-CD2C81C9CE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77965-8E87-4FB3-8268-BB6EA15BD2E0}">
      <dsp:nvSpPr>
        <dsp:cNvPr id="0" name=""/>
        <dsp:cNvSpPr/>
      </dsp:nvSpPr>
      <dsp:spPr>
        <a:xfrm>
          <a:off x="5809802" y="3085742"/>
          <a:ext cx="5103771" cy="29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29"/>
              </a:lnTo>
              <a:lnTo>
                <a:pt x="5103771" y="147629"/>
              </a:lnTo>
              <a:lnTo>
                <a:pt x="5103771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00825-47F7-4D97-9754-9E54C8C04D96}">
      <dsp:nvSpPr>
        <dsp:cNvPr id="0" name=""/>
        <dsp:cNvSpPr/>
      </dsp:nvSpPr>
      <dsp:spPr>
        <a:xfrm>
          <a:off x="5809802" y="3085742"/>
          <a:ext cx="3402514" cy="29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29"/>
              </a:lnTo>
              <a:lnTo>
                <a:pt x="3402514" y="147629"/>
              </a:lnTo>
              <a:lnTo>
                <a:pt x="3402514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A7153-E4DA-4C90-A8E7-C8D3A5A1672B}">
      <dsp:nvSpPr>
        <dsp:cNvPr id="0" name=""/>
        <dsp:cNvSpPr/>
      </dsp:nvSpPr>
      <dsp:spPr>
        <a:xfrm>
          <a:off x="5809802" y="3085742"/>
          <a:ext cx="1701257" cy="29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29"/>
              </a:lnTo>
              <a:lnTo>
                <a:pt x="1701257" y="147629"/>
              </a:lnTo>
              <a:lnTo>
                <a:pt x="1701257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3C9865-F100-4E8B-AD3A-105F7EDB7A36}">
      <dsp:nvSpPr>
        <dsp:cNvPr id="0" name=""/>
        <dsp:cNvSpPr/>
      </dsp:nvSpPr>
      <dsp:spPr>
        <a:xfrm>
          <a:off x="5764082" y="3085742"/>
          <a:ext cx="91440" cy="295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4931A-D1A2-4CC4-A90D-8232F4BB2C3C}">
      <dsp:nvSpPr>
        <dsp:cNvPr id="0" name=""/>
        <dsp:cNvSpPr/>
      </dsp:nvSpPr>
      <dsp:spPr>
        <a:xfrm>
          <a:off x="4108545" y="3085742"/>
          <a:ext cx="1701257" cy="295259"/>
        </a:xfrm>
        <a:custGeom>
          <a:avLst/>
          <a:gdLst/>
          <a:ahLst/>
          <a:cxnLst/>
          <a:rect l="0" t="0" r="0" b="0"/>
          <a:pathLst>
            <a:path>
              <a:moveTo>
                <a:pt x="1701257" y="0"/>
              </a:moveTo>
              <a:lnTo>
                <a:pt x="1701257" y="147629"/>
              </a:lnTo>
              <a:lnTo>
                <a:pt x="0" y="147629"/>
              </a:lnTo>
              <a:lnTo>
                <a:pt x="0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C9B90-E7A3-4962-8EA5-B13418A93866}">
      <dsp:nvSpPr>
        <dsp:cNvPr id="0" name=""/>
        <dsp:cNvSpPr/>
      </dsp:nvSpPr>
      <dsp:spPr>
        <a:xfrm>
          <a:off x="2407287" y="3085742"/>
          <a:ext cx="3402514" cy="295259"/>
        </a:xfrm>
        <a:custGeom>
          <a:avLst/>
          <a:gdLst/>
          <a:ahLst/>
          <a:cxnLst/>
          <a:rect l="0" t="0" r="0" b="0"/>
          <a:pathLst>
            <a:path>
              <a:moveTo>
                <a:pt x="3402514" y="0"/>
              </a:moveTo>
              <a:lnTo>
                <a:pt x="3402514" y="147629"/>
              </a:lnTo>
              <a:lnTo>
                <a:pt x="0" y="147629"/>
              </a:lnTo>
              <a:lnTo>
                <a:pt x="0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25B93-D9D9-4BAE-B477-7286EFA74038}">
      <dsp:nvSpPr>
        <dsp:cNvPr id="0" name=""/>
        <dsp:cNvSpPr/>
      </dsp:nvSpPr>
      <dsp:spPr>
        <a:xfrm>
          <a:off x="706030" y="3085742"/>
          <a:ext cx="5103771" cy="295259"/>
        </a:xfrm>
        <a:custGeom>
          <a:avLst/>
          <a:gdLst/>
          <a:ahLst/>
          <a:cxnLst/>
          <a:rect l="0" t="0" r="0" b="0"/>
          <a:pathLst>
            <a:path>
              <a:moveTo>
                <a:pt x="5103771" y="0"/>
              </a:moveTo>
              <a:lnTo>
                <a:pt x="5103771" y="147629"/>
              </a:lnTo>
              <a:lnTo>
                <a:pt x="0" y="147629"/>
              </a:lnTo>
              <a:lnTo>
                <a:pt x="0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5672C-4A8F-4F08-A76A-C0B757962189}">
      <dsp:nvSpPr>
        <dsp:cNvPr id="0" name=""/>
        <dsp:cNvSpPr/>
      </dsp:nvSpPr>
      <dsp:spPr>
        <a:xfrm>
          <a:off x="5106803" y="2382743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ประกันภัยเบ็ดเตล็ด</a:t>
          </a:r>
          <a:endParaRPr lang="en-US" sz="2300" kern="1200" dirty="0"/>
        </a:p>
      </dsp:txBody>
      <dsp:txXfrm>
        <a:off x="5106803" y="2382743"/>
        <a:ext cx="1405997" cy="702998"/>
      </dsp:txXfrm>
    </dsp:sp>
    <dsp:sp modelId="{3943E58F-44C8-4815-A71D-86F6F8E8F243}">
      <dsp:nvSpPr>
        <dsp:cNvPr id="0" name=""/>
        <dsp:cNvSpPr/>
      </dsp:nvSpPr>
      <dsp:spPr>
        <a:xfrm>
          <a:off x="3031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ประกันอุบัติเหตุ</a:t>
          </a:r>
          <a:endParaRPr lang="en-US" sz="2300" kern="1200" dirty="0"/>
        </a:p>
      </dsp:txBody>
      <dsp:txXfrm>
        <a:off x="3031" y="3381002"/>
        <a:ext cx="1405997" cy="702998"/>
      </dsp:txXfrm>
    </dsp:sp>
    <dsp:sp modelId="{DC2C413F-9823-4BBC-A690-B04C69E1BE0E}">
      <dsp:nvSpPr>
        <dsp:cNvPr id="0" name=""/>
        <dsp:cNvSpPr/>
      </dsp:nvSpPr>
      <dsp:spPr>
        <a:xfrm>
          <a:off x="1704289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ประกันอุบัติเหตุการเดินทาง</a:t>
          </a:r>
          <a:endParaRPr lang="en-US" sz="2300" kern="1200" dirty="0"/>
        </a:p>
      </dsp:txBody>
      <dsp:txXfrm>
        <a:off x="1704289" y="3381002"/>
        <a:ext cx="1405997" cy="702998"/>
      </dsp:txXfrm>
    </dsp:sp>
    <dsp:sp modelId="{76500B2F-2D06-48E1-B456-D0E5080664B7}">
      <dsp:nvSpPr>
        <dsp:cNvPr id="0" name=""/>
        <dsp:cNvSpPr/>
      </dsp:nvSpPr>
      <dsp:spPr>
        <a:xfrm>
          <a:off x="3405546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ทรัพย์สิน</a:t>
          </a:r>
          <a:endParaRPr lang="en-US" sz="2300" kern="1200" dirty="0"/>
        </a:p>
      </dsp:txBody>
      <dsp:txXfrm>
        <a:off x="3405546" y="3381002"/>
        <a:ext cx="1405997" cy="702998"/>
      </dsp:txXfrm>
    </dsp:sp>
    <dsp:sp modelId="{6AF59E00-0378-4F16-A8BF-A86545E5175E}">
      <dsp:nvSpPr>
        <dsp:cNvPr id="0" name=""/>
        <dsp:cNvSpPr/>
      </dsp:nvSpPr>
      <dsp:spPr>
        <a:xfrm>
          <a:off x="5106803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วิศวกรรม</a:t>
          </a:r>
          <a:endParaRPr lang="en-US" sz="2300" kern="1200" dirty="0"/>
        </a:p>
      </dsp:txBody>
      <dsp:txXfrm>
        <a:off x="5106803" y="3381002"/>
        <a:ext cx="1405997" cy="702998"/>
      </dsp:txXfrm>
    </dsp:sp>
    <dsp:sp modelId="{3A4CDC78-F107-4C8F-9201-CB68A4AD20C6}">
      <dsp:nvSpPr>
        <dsp:cNvPr id="0" name=""/>
        <dsp:cNvSpPr/>
      </dsp:nvSpPr>
      <dsp:spPr>
        <a:xfrm>
          <a:off x="6808060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ความรับผิดต่อบุคคลภายนอก</a:t>
          </a:r>
          <a:endParaRPr lang="en-US" sz="2300" kern="1200" dirty="0"/>
        </a:p>
      </dsp:txBody>
      <dsp:txXfrm>
        <a:off x="6808060" y="3381002"/>
        <a:ext cx="1405997" cy="702998"/>
      </dsp:txXfrm>
    </dsp:sp>
    <dsp:sp modelId="{4D16BAF8-DF6B-424D-B9FB-5C819169C36B}">
      <dsp:nvSpPr>
        <dsp:cNvPr id="0" name=""/>
        <dsp:cNvSpPr/>
      </dsp:nvSpPr>
      <dsp:spPr>
        <a:xfrm>
          <a:off x="8509318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วิชาชีพ</a:t>
          </a:r>
          <a:endParaRPr lang="en-US" sz="2300" kern="1200" dirty="0"/>
        </a:p>
      </dsp:txBody>
      <dsp:txXfrm>
        <a:off x="8509318" y="3381002"/>
        <a:ext cx="1405997" cy="702998"/>
      </dsp:txXfrm>
    </dsp:sp>
    <dsp:sp modelId="{B7259767-F375-4DEC-B9C7-52420F5C2F10}">
      <dsp:nvSpPr>
        <dsp:cNvPr id="0" name=""/>
        <dsp:cNvSpPr/>
      </dsp:nvSpPr>
      <dsp:spPr>
        <a:xfrm>
          <a:off x="10210575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อื่น ๆ</a:t>
          </a:r>
          <a:endParaRPr lang="en-US" sz="2300" kern="1200" dirty="0"/>
        </a:p>
      </dsp:txBody>
      <dsp:txXfrm>
        <a:off x="10210575" y="3381002"/>
        <a:ext cx="1405997" cy="7029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98E9F-0A1E-486F-B0B6-A5D055F17FE5}">
      <dsp:nvSpPr>
        <dsp:cNvPr id="0" name=""/>
        <dsp:cNvSpPr/>
      </dsp:nvSpPr>
      <dsp:spPr>
        <a:xfrm>
          <a:off x="1283" y="909129"/>
          <a:ext cx="4672458" cy="2336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6500" kern="1200">
              <a:latin typeface="FreesiaUPC" panose="020B0604020202020204" pitchFamily="34" charset="-34"/>
              <a:cs typeface="FreesiaUPC" panose="020B0604020202020204" pitchFamily="34" charset="-34"/>
            </a:rPr>
            <a:t>อบ. </a:t>
          </a:r>
          <a:r>
            <a:rPr lang="en-US" sz="6500" kern="1200">
              <a:latin typeface="FreesiaUPC" panose="020B0604020202020204" pitchFamily="34" charset="-34"/>
              <a:cs typeface="FreesiaUPC" panose="020B0604020202020204" pitchFamily="34" charset="-34"/>
            </a:rPr>
            <a:t>1</a:t>
          </a:r>
        </a:p>
      </dsp:txBody>
      <dsp:txXfrm>
        <a:off x="69709" y="977555"/>
        <a:ext cx="4535606" cy="2199377"/>
      </dsp:txXfrm>
    </dsp:sp>
    <dsp:sp modelId="{3E773046-91BC-47D4-A59D-51ADE5B1B044}">
      <dsp:nvSpPr>
        <dsp:cNvPr id="0" name=""/>
        <dsp:cNvSpPr/>
      </dsp:nvSpPr>
      <dsp:spPr>
        <a:xfrm>
          <a:off x="5841857" y="909129"/>
          <a:ext cx="4672458" cy="2336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301870"/>
                <a:satOff val="6160"/>
                <a:lumOff val="2403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301870"/>
                <a:satOff val="6160"/>
                <a:lumOff val="2403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301870"/>
                <a:satOff val="6160"/>
                <a:lumOff val="2403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6500" kern="1200">
              <a:latin typeface="FreesiaUPC" panose="020B0604020202020204" pitchFamily="34" charset="-34"/>
              <a:cs typeface="FreesiaUPC" panose="020B0604020202020204" pitchFamily="34" charset="-34"/>
            </a:rPr>
            <a:t>อบ. </a:t>
          </a:r>
          <a:r>
            <a:rPr lang="en-US" sz="6500" kern="1200">
              <a:latin typeface="FreesiaUPC" panose="020B0604020202020204" pitchFamily="34" charset="-34"/>
              <a:cs typeface="FreesiaUPC" panose="020B0604020202020204" pitchFamily="34" charset="-34"/>
            </a:rPr>
            <a:t>2</a:t>
          </a:r>
        </a:p>
      </dsp:txBody>
      <dsp:txXfrm>
        <a:off x="5910283" y="977555"/>
        <a:ext cx="4535606" cy="21993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9CB5F-41D2-4E62-86EF-62FBFD19E209}">
      <dsp:nvSpPr>
        <dsp:cNvPr id="0" name=""/>
        <dsp:cNvSpPr/>
      </dsp:nvSpPr>
      <dsp:spPr>
        <a:xfrm>
          <a:off x="759121" y="1713843"/>
          <a:ext cx="1978073" cy="989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/>
            <a:t>ภัยที่ไม่ให้ความคุ้มครอง</a:t>
          </a:r>
          <a:endParaRPr lang="en-US" sz="2800" kern="1200"/>
        </a:p>
      </dsp:txBody>
      <dsp:txXfrm>
        <a:off x="788089" y="1742811"/>
        <a:ext cx="1920137" cy="931100"/>
      </dsp:txXfrm>
    </dsp:sp>
    <dsp:sp modelId="{8E9CC749-832B-4CDE-9F5F-3BC88EACAE48}">
      <dsp:nvSpPr>
        <dsp:cNvPr id="0" name=""/>
        <dsp:cNvSpPr/>
      </dsp:nvSpPr>
      <dsp:spPr>
        <a:xfrm rot="17692822">
          <a:off x="2192493" y="1342015"/>
          <a:ext cx="188063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80633" y="133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85793" y="1308302"/>
        <a:ext cx="94031" cy="94031"/>
      </dsp:txXfrm>
    </dsp:sp>
    <dsp:sp modelId="{E1389435-2C1A-4B0F-8151-F3BAF42006D8}">
      <dsp:nvSpPr>
        <dsp:cNvPr id="0" name=""/>
        <dsp:cNvSpPr/>
      </dsp:nvSpPr>
      <dsp:spPr>
        <a:xfrm>
          <a:off x="3528424" y="7755"/>
          <a:ext cx="3320947" cy="989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latin typeface="FreesiaUPC" panose="020B0604020202020204" pitchFamily="34" charset="-34"/>
              <a:cs typeface="FreesiaUPC" panose="020B0604020202020204" pitchFamily="34" charset="-34"/>
            </a:rPr>
            <a:t>เมา</a:t>
          </a:r>
          <a:r>
            <a:rPr lang="en-US" sz="2800" kern="1200" dirty="0">
              <a:latin typeface="FreesiaUPC" panose="020B0604020202020204" pitchFamily="34" charset="-34"/>
              <a:cs typeface="FreesiaUPC" panose="020B0604020202020204" pitchFamily="34" charset="-34"/>
            </a:rPr>
            <a:t> </a:t>
          </a:r>
          <a:r>
            <a:rPr lang="th-TH" sz="2800" kern="1200" dirty="0">
              <a:latin typeface="FreesiaUPC" panose="020B0604020202020204" pitchFamily="34" charset="-34"/>
              <a:cs typeface="FreesiaUPC" panose="020B0604020202020204" pitchFamily="34" charset="-34"/>
            </a:rPr>
            <a:t>(ระดับแอลกอฮอล์เกิน </a:t>
          </a:r>
          <a:r>
            <a:rPr lang="en-US" sz="2800" kern="1200" dirty="0">
              <a:latin typeface="FreesiaUPC" panose="020B0604020202020204" pitchFamily="34" charset="-34"/>
              <a:cs typeface="FreesiaUPC" panose="020B0604020202020204" pitchFamily="34" charset="-34"/>
            </a:rPr>
            <a:t>150 </a:t>
          </a:r>
          <a:r>
            <a:rPr lang="th-TH" sz="28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มก</a:t>
          </a:r>
          <a:r>
            <a:rPr lang="en-US" sz="2800" kern="1200" dirty="0">
              <a:latin typeface="FreesiaUPC" panose="020B0604020202020204" pitchFamily="34" charset="-34"/>
              <a:cs typeface="FreesiaUPC" panose="020B0604020202020204" pitchFamily="34" charset="-34"/>
            </a:rPr>
            <a:t>)</a:t>
          </a:r>
        </a:p>
      </dsp:txBody>
      <dsp:txXfrm>
        <a:off x="3557392" y="36723"/>
        <a:ext cx="3263011" cy="931100"/>
      </dsp:txXfrm>
    </dsp:sp>
    <dsp:sp modelId="{1BDD57D2-10E7-47FF-BFE7-87C97D589B73}">
      <dsp:nvSpPr>
        <dsp:cNvPr id="0" name=""/>
        <dsp:cNvSpPr/>
      </dsp:nvSpPr>
      <dsp:spPr>
        <a:xfrm rot="19457599">
          <a:off x="2645608" y="1910711"/>
          <a:ext cx="97440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74401" y="133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108449" y="1899654"/>
        <a:ext cx="48720" cy="48720"/>
      </dsp:txXfrm>
    </dsp:sp>
    <dsp:sp modelId="{F2407A7D-56BE-4016-8436-6E06A0617ACC}">
      <dsp:nvSpPr>
        <dsp:cNvPr id="0" name=""/>
        <dsp:cNvSpPr/>
      </dsp:nvSpPr>
      <dsp:spPr>
        <a:xfrm>
          <a:off x="3528424" y="1145147"/>
          <a:ext cx="3320947" cy="989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/>
            <a:t>ฆ่าตัวตาย หรือพยายามฆ่าตัวตาย</a:t>
          </a:r>
          <a:endParaRPr lang="en-US" sz="2800" kern="1200"/>
        </a:p>
      </dsp:txBody>
      <dsp:txXfrm>
        <a:off x="3557392" y="1174115"/>
        <a:ext cx="3263011" cy="931100"/>
      </dsp:txXfrm>
    </dsp:sp>
    <dsp:sp modelId="{24BBE9A5-7B17-4FB8-BC62-8A206ADEA2A7}">
      <dsp:nvSpPr>
        <dsp:cNvPr id="0" name=""/>
        <dsp:cNvSpPr/>
      </dsp:nvSpPr>
      <dsp:spPr>
        <a:xfrm rot="2142401">
          <a:off x="2645608" y="2479407"/>
          <a:ext cx="97440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74401" y="133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108449" y="2468350"/>
        <a:ext cx="48720" cy="48720"/>
      </dsp:txXfrm>
    </dsp:sp>
    <dsp:sp modelId="{87EE6041-5F96-4471-A5AC-5D4650AB42A0}">
      <dsp:nvSpPr>
        <dsp:cNvPr id="0" name=""/>
        <dsp:cNvSpPr/>
      </dsp:nvSpPr>
      <dsp:spPr>
        <a:xfrm>
          <a:off x="3528424" y="2282540"/>
          <a:ext cx="3320947" cy="989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/>
            <a:t>การได้รับเชื้อโรค ปรสิต ยกเว้น บาดทะยักและโรคกลัวน้ำ</a:t>
          </a:r>
          <a:endParaRPr lang="en-US" sz="2800" kern="1200" dirty="0"/>
        </a:p>
      </dsp:txBody>
      <dsp:txXfrm>
        <a:off x="3557392" y="2311508"/>
        <a:ext cx="3263011" cy="931100"/>
      </dsp:txXfrm>
    </dsp:sp>
    <dsp:sp modelId="{9C799F94-322B-4C87-8D78-7ACB9E7BB236}">
      <dsp:nvSpPr>
        <dsp:cNvPr id="0" name=""/>
        <dsp:cNvSpPr/>
      </dsp:nvSpPr>
      <dsp:spPr>
        <a:xfrm rot="3907178">
          <a:off x="2192493" y="3048104"/>
          <a:ext cx="188063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80633" y="133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85793" y="3014390"/>
        <a:ext cx="94031" cy="94031"/>
      </dsp:txXfrm>
    </dsp:sp>
    <dsp:sp modelId="{4D4ABEB5-CFB2-4AE2-99E9-FE71335BD4E3}">
      <dsp:nvSpPr>
        <dsp:cNvPr id="0" name=""/>
        <dsp:cNvSpPr/>
      </dsp:nvSpPr>
      <dsp:spPr>
        <a:xfrm>
          <a:off x="3528424" y="3419932"/>
          <a:ext cx="3320947" cy="989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/>
            <a:t>แท้งลูก ฟันปลอม อาหารเป็นพิษ ปวดหลัง</a:t>
          </a:r>
          <a:endParaRPr lang="en-US" sz="2800" kern="1200" dirty="0"/>
        </a:p>
      </dsp:txBody>
      <dsp:txXfrm>
        <a:off x="3557392" y="3448900"/>
        <a:ext cx="3263011" cy="931100"/>
      </dsp:txXfrm>
    </dsp:sp>
    <dsp:sp modelId="{B058E8D5-15CB-440B-A005-ABDE6A9C9CAF}">
      <dsp:nvSpPr>
        <dsp:cNvPr id="0" name=""/>
        <dsp:cNvSpPr/>
      </dsp:nvSpPr>
      <dsp:spPr>
        <a:xfrm>
          <a:off x="759121" y="5126020"/>
          <a:ext cx="1978073" cy="989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/>
            <a:t>กิจกรรมเสี่ยงสูง</a:t>
          </a:r>
          <a:endParaRPr lang="en-US" sz="2800" kern="1200" dirty="0"/>
        </a:p>
      </dsp:txBody>
      <dsp:txXfrm>
        <a:off x="788089" y="5154988"/>
        <a:ext cx="1920137" cy="931100"/>
      </dsp:txXfrm>
    </dsp:sp>
    <dsp:sp modelId="{27F53C67-36F1-4886-9AD1-8CE4EFA3F68F}">
      <dsp:nvSpPr>
        <dsp:cNvPr id="0" name=""/>
        <dsp:cNvSpPr/>
      </dsp:nvSpPr>
      <dsp:spPr>
        <a:xfrm rot="19457599">
          <a:off x="2645608" y="5322888"/>
          <a:ext cx="97440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74401" y="133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108449" y="5311830"/>
        <a:ext cx="48720" cy="48720"/>
      </dsp:txXfrm>
    </dsp:sp>
    <dsp:sp modelId="{30969585-1A07-4F63-B2D7-2166CFAE6798}">
      <dsp:nvSpPr>
        <dsp:cNvPr id="0" name=""/>
        <dsp:cNvSpPr/>
      </dsp:nvSpPr>
      <dsp:spPr>
        <a:xfrm>
          <a:off x="3528424" y="4557324"/>
          <a:ext cx="3320947" cy="989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/>
            <a:t>ล่าสัตว์ แข่งเรือ แข่งม้า เล่นสกี</a:t>
          </a:r>
          <a:endParaRPr lang="en-US" sz="2800" kern="1200" dirty="0"/>
        </a:p>
      </dsp:txBody>
      <dsp:txXfrm>
        <a:off x="3557392" y="4586292"/>
        <a:ext cx="3263011" cy="931100"/>
      </dsp:txXfrm>
    </dsp:sp>
    <dsp:sp modelId="{ED1BC47F-363F-40C8-8D83-CF7D91B86BE1}">
      <dsp:nvSpPr>
        <dsp:cNvPr id="0" name=""/>
        <dsp:cNvSpPr/>
      </dsp:nvSpPr>
      <dsp:spPr>
        <a:xfrm rot="2142401">
          <a:off x="2645608" y="5891584"/>
          <a:ext cx="97440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74401" y="133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108449" y="5880526"/>
        <a:ext cx="48720" cy="48720"/>
      </dsp:txXfrm>
    </dsp:sp>
    <dsp:sp modelId="{185439A4-CCC1-499C-9C5C-321FD77E9E8D}">
      <dsp:nvSpPr>
        <dsp:cNvPr id="0" name=""/>
        <dsp:cNvSpPr/>
      </dsp:nvSpPr>
      <dsp:spPr>
        <a:xfrm>
          <a:off x="3528424" y="5694716"/>
          <a:ext cx="3320947" cy="989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/>
            <a:t>ขี่มอไซค์ ต่อยกับชาวบ้าน ขึ้นเครื่องบินที่ไม่ได้จดทะเบียน</a:t>
          </a:r>
          <a:endParaRPr lang="en-US" sz="2800" kern="1200" dirty="0"/>
        </a:p>
      </dsp:txBody>
      <dsp:txXfrm>
        <a:off x="3557392" y="5723684"/>
        <a:ext cx="3263011" cy="9311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77965-8E87-4FB3-8268-BB6EA15BD2E0}">
      <dsp:nvSpPr>
        <dsp:cNvPr id="0" name=""/>
        <dsp:cNvSpPr/>
      </dsp:nvSpPr>
      <dsp:spPr>
        <a:xfrm>
          <a:off x="5809802" y="3085742"/>
          <a:ext cx="5103771" cy="29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29"/>
              </a:lnTo>
              <a:lnTo>
                <a:pt x="5103771" y="147629"/>
              </a:lnTo>
              <a:lnTo>
                <a:pt x="5103771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00825-47F7-4D97-9754-9E54C8C04D96}">
      <dsp:nvSpPr>
        <dsp:cNvPr id="0" name=""/>
        <dsp:cNvSpPr/>
      </dsp:nvSpPr>
      <dsp:spPr>
        <a:xfrm>
          <a:off x="5809802" y="3085742"/>
          <a:ext cx="3402514" cy="29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29"/>
              </a:lnTo>
              <a:lnTo>
                <a:pt x="3402514" y="147629"/>
              </a:lnTo>
              <a:lnTo>
                <a:pt x="3402514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A7153-E4DA-4C90-A8E7-C8D3A5A1672B}">
      <dsp:nvSpPr>
        <dsp:cNvPr id="0" name=""/>
        <dsp:cNvSpPr/>
      </dsp:nvSpPr>
      <dsp:spPr>
        <a:xfrm>
          <a:off x="5809802" y="3085742"/>
          <a:ext cx="1701257" cy="29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29"/>
              </a:lnTo>
              <a:lnTo>
                <a:pt x="1701257" y="147629"/>
              </a:lnTo>
              <a:lnTo>
                <a:pt x="1701257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3C9865-F100-4E8B-AD3A-105F7EDB7A36}">
      <dsp:nvSpPr>
        <dsp:cNvPr id="0" name=""/>
        <dsp:cNvSpPr/>
      </dsp:nvSpPr>
      <dsp:spPr>
        <a:xfrm>
          <a:off x="5764082" y="3085742"/>
          <a:ext cx="91440" cy="295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4931A-D1A2-4CC4-A90D-8232F4BB2C3C}">
      <dsp:nvSpPr>
        <dsp:cNvPr id="0" name=""/>
        <dsp:cNvSpPr/>
      </dsp:nvSpPr>
      <dsp:spPr>
        <a:xfrm>
          <a:off x="4108545" y="3085742"/>
          <a:ext cx="1701257" cy="295259"/>
        </a:xfrm>
        <a:custGeom>
          <a:avLst/>
          <a:gdLst/>
          <a:ahLst/>
          <a:cxnLst/>
          <a:rect l="0" t="0" r="0" b="0"/>
          <a:pathLst>
            <a:path>
              <a:moveTo>
                <a:pt x="1701257" y="0"/>
              </a:moveTo>
              <a:lnTo>
                <a:pt x="1701257" y="147629"/>
              </a:lnTo>
              <a:lnTo>
                <a:pt x="0" y="147629"/>
              </a:lnTo>
              <a:lnTo>
                <a:pt x="0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C9B90-E7A3-4962-8EA5-B13418A93866}">
      <dsp:nvSpPr>
        <dsp:cNvPr id="0" name=""/>
        <dsp:cNvSpPr/>
      </dsp:nvSpPr>
      <dsp:spPr>
        <a:xfrm>
          <a:off x="2407287" y="3085742"/>
          <a:ext cx="3402514" cy="295259"/>
        </a:xfrm>
        <a:custGeom>
          <a:avLst/>
          <a:gdLst/>
          <a:ahLst/>
          <a:cxnLst/>
          <a:rect l="0" t="0" r="0" b="0"/>
          <a:pathLst>
            <a:path>
              <a:moveTo>
                <a:pt x="3402514" y="0"/>
              </a:moveTo>
              <a:lnTo>
                <a:pt x="3402514" y="147629"/>
              </a:lnTo>
              <a:lnTo>
                <a:pt x="0" y="147629"/>
              </a:lnTo>
              <a:lnTo>
                <a:pt x="0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25B93-D9D9-4BAE-B477-7286EFA74038}">
      <dsp:nvSpPr>
        <dsp:cNvPr id="0" name=""/>
        <dsp:cNvSpPr/>
      </dsp:nvSpPr>
      <dsp:spPr>
        <a:xfrm>
          <a:off x="706030" y="3085742"/>
          <a:ext cx="5103771" cy="295259"/>
        </a:xfrm>
        <a:custGeom>
          <a:avLst/>
          <a:gdLst/>
          <a:ahLst/>
          <a:cxnLst/>
          <a:rect l="0" t="0" r="0" b="0"/>
          <a:pathLst>
            <a:path>
              <a:moveTo>
                <a:pt x="5103771" y="0"/>
              </a:moveTo>
              <a:lnTo>
                <a:pt x="5103771" y="147629"/>
              </a:lnTo>
              <a:lnTo>
                <a:pt x="0" y="147629"/>
              </a:lnTo>
              <a:lnTo>
                <a:pt x="0" y="29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5672C-4A8F-4F08-A76A-C0B757962189}">
      <dsp:nvSpPr>
        <dsp:cNvPr id="0" name=""/>
        <dsp:cNvSpPr/>
      </dsp:nvSpPr>
      <dsp:spPr>
        <a:xfrm>
          <a:off x="5106803" y="2382743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ประกันภัยเบ็ดเตล็ด</a:t>
          </a:r>
          <a:endParaRPr lang="en-US" sz="2300" kern="1200" dirty="0"/>
        </a:p>
      </dsp:txBody>
      <dsp:txXfrm>
        <a:off x="5106803" y="2382743"/>
        <a:ext cx="1405997" cy="702998"/>
      </dsp:txXfrm>
    </dsp:sp>
    <dsp:sp modelId="{3943E58F-44C8-4815-A71D-86F6F8E8F243}">
      <dsp:nvSpPr>
        <dsp:cNvPr id="0" name=""/>
        <dsp:cNvSpPr/>
      </dsp:nvSpPr>
      <dsp:spPr>
        <a:xfrm>
          <a:off x="3031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ประกันอุบัติเหตุ</a:t>
          </a:r>
          <a:endParaRPr lang="en-US" sz="2300" kern="1200" dirty="0"/>
        </a:p>
      </dsp:txBody>
      <dsp:txXfrm>
        <a:off x="3031" y="3381002"/>
        <a:ext cx="1405997" cy="702998"/>
      </dsp:txXfrm>
    </dsp:sp>
    <dsp:sp modelId="{DC2C413F-9823-4BBC-A690-B04C69E1BE0E}">
      <dsp:nvSpPr>
        <dsp:cNvPr id="0" name=""/>
        <dsp:cNvSpPr/>
      </dsp:nvSpPr>
      <dsp:spPr>
        <a:xfrm>
          <a:off x="1704289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ประกันอุบัติเหตุการเดินทาง</a:t>
          </a:r>
          <a:endParaRPr lang="en-US" sz="2300" kern="1200" dirty="0"/>
        </a:p>
      </dsp:txBody>
      <dsp:txXfrm>
        <a:off x="1704289" y="3381002"/>
        <a:ext cx="1405997" cy="702998"/>
      </dsp:txXfrm>
    </dsp:sp>
    <dsp:sp modelId="{76500B2F-2D06-48E1-B456-D0E5080664B7}">
      <dsp:nvSpPr>
        <dsp:cNvPr id="0" name=""/>
        <dsp:cNvSpPr/>
      </dsp:nvSpPr>
      <dsp:spPr>
        <a:xfrm>
          <a:off x="3405546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ทรัพย์สิน</a:t>
          </a:r>
          <a:endParaRPr lang="en-US" sz="2300" kern="1200" dirty="0"/>
        </a:p>
      </dsp:txBody>
      <dsp:txXfrm>
        <a:off x="3405546" y="3381002"/>
        <a:ext cx="1405997" cy="702998"/>
      </dsp:txXfrm>
    </dsp:sp>
    <dsp:sp modelId="{6AF59E00-0378-4F16-A8BF-A86545E5175E}">
      <dsp:nvSpPr>
        <dsp:cNvPr id="0" name=""/>
        <dsp:cNvSpPr/>
      </dsp:nvSpPr>
      <dsp:spPr>
        <a:xfrm>
          <a:off x="5106803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วิศวกรรม</a:t>
          </a:r>
          <a:endParaRPr lang="en-US" sz="2300" kern="1200" dirty="0"/>
        </a:p>
      </dsp:txBody>
      <dsp:txXfrm>
        <a:off x="5106803" y="3381002"/>
        <a:ext cx="1405997" cy="702998"/>
      </dsp:txXfrm>
    </dsp:sp>
    <dsp:sp modelId="{3A4CDC78-F107-4C8F-9201-CB68A4AD20C6}">
      <dsp:nvSpPr>
        <dsp:cNvPr id="0" name=""/>
        <dsp:cNvSpPr/>
      </dsp:nvSpPr>
      <dsp:spPr>
        <a:xfrm>
          <a:off x="6808060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ความรับผิดต่อบุคคลภายนอก</a:t>
          </a:r>
          <a:endParaRPr lang="en-US" sz="2300" kern="1200" dirty="0"/>
        </a:p>
      </dsp:txBody>
      <dsp:txXfrm>
        <a:off x="6808060" y="3381002"/>
        <a:ext cx="1405997" cy="702998"/>
      </dsp:txXfrm>
    </dsp:sp>
    <dsp:sp modelId="{4D16BAF8-DF6B-424D-B9FB-5C819169C36B}">
      <dsp:nvSpPr>
        <dsp:cNvPr id="0" name=""/>
        <dsp:cNvSpPr/>
      </dsp:nvSpPr>
      <dsp:spPr>
        <a:xfrm>
          <a:off x="8509318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วิชาชีพ</a:t>
          </a:r>
          <a:endParaRPr lang="en-US" sz="2300" kern="1200" dirty="0"/>
        </a:p>
      </dsp:txBody>
      <dsp:txXfrm>
        <a:off x="8509318" y="3381002"/>
        <a:ext cx="1405997" cy="702998"/>
      </dsp:txXfrm>
    </dsp:sp>
    <dsp:sp modelId="{B7259767-F375-4DEC-B9C7-52420F5C2F10}">
      <dsp:nvSpPr>
        <dsp:cNvPr id="0" name=""/>
        <dsp:cNvSpPr/>
      </dsp:nvSpPr>
      <dsp:spPr>
        <a:xfrm>
          <a:off x="10210575" y="3381002"/>
          <a:ext cx="1405997" cy="702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/>
            <a:t>อื่น ๆ</a:t>
          </a:r>
          <a:endParaRPr lang="en-US" sz="2300" kern="1200" dirty="0"/>
        </a:p>
      </dsp:txBody>
      <dsp:txXfrm>
        <a:off x="10210575" y="3381002"/>
        <a:ext cx="1405997" cy="702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8F831-2FE2-4976-B97A-730439F7FB84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66D91-4692-499D-A8A4-1D5D9D544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8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29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6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61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45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24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45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10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7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22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44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https://www.youtube.com/watch?v=ov3y9X-5Q3M</a:t>
            </a:r>
            <a:endParaRPr lang="th-TH" dirty="0"/>
          </a:p>
          <a:p>
            <a:r>
              <a:rPr lang="th-TH" dirty="0"/>
              <a:t>ดูตัวอย่างแผน</a:t>
            </a:r>
            <a:r>
              <a:rPr lang="en-US" dirty="0"/>
              <a:t>: https://www.asiainsurance.co.th/wp2web/product/other-insurance/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1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75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https://www.youtube.com/watch?v=Cz-l_INr1ms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3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https://www.youtube.com/watch?v=MoaPzD0-JqM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08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ใครสนใจมาดูคลิปนี้ต่อได้</a:t>
            </a:r>
            <a:r>
              <a:rPr lang="en-US" dirty="0"/>
              <a:t>: https://www.youtube.com/watch?v=pCkL9UlmCOE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1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https://www.youtube.com/watch?v=IY3M9o4jOlk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68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อ่านรายละเอียดเพิ่มเติมได้ที่</a:t>
            </a:r>
            <a:r>
              <a:rPr lang="en-US" dirty="0"/>
              <a:t>: https://en.wikipedia.org/wiki/Smith_v._Van_Gorkom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13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ดูรายละเอียดของแบบประกันเพิ่มเติมได้ที่</a:t>
            </a:r>
            <a:r>
              <a:rPr lang="en-US" dirty="0"/>
              <a:t>: http://www.srikrungbroker.co.th/newsk/uploads/Page/%E0%B9%80%E0%B8%88%E0%B9%89%E0%B8%B2%E0%B8%9E%E0%B8%A3%E0%B8%B0%E0%B8%A2%E0%B8%B2%20Non%20Motor/SME%20Safety%20%E0%B8%A3%E0%B9%89%E0%B8%B2%E0%B8%99%E0%B8%84%E0%B9%89%E0%B8%B2%E0%B8%A2%E0%B9%88%E0%B8%AD%E0%B8%A2.pdf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4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0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9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2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22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48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4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ที่มา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www2.dhipaya.co.th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6D91-4692-499D-A8A4-1D5D9D544B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1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24FFB-7E4E-43DA-8500-D5846941E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D4656-9E5D-4299-92BA-6775D4201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99DD-DB86-4961-9330-77466D3D3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81354-3F74-45FA-A9E7-2147AE8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9E28F-A931-4366-8A6C-E8792EF6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C761-0940-4FD9-AFE8-2EB89160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63187-8DD9-4C93-9375-E4D5DD90E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4797E-821F-459F-AF27-4D86CB308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D0407-D593-46A9-B78F-70A419C94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80C3D-64D8-4567-BCCB-0F62560C6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9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E0DA9E-BF34-4F11-A3DE-3000ACB588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0C93C-59E7-44FA-A05F-621C0E63B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E480-0572-4928-8A14-2CD8AF3D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425DB-FB8F-43A1-A859-C32CE3AC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B38F6-0900-4214-A2C7-AAAFA824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F373-1945-40FB-9090-B81FC0D0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E4ADF-EDD9-4CFC-A79C-F8256B19E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42BE5-8689-44B9-885E-E4213888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B49FC-5D76-49DF-B191-C3DD06E1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82ACF-07BE-49DF-A5A3-CE395C07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7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7B96-70D7-4272-B7A6-FCEF1A7D1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F9268-A194-45F5-A7B6-F49A23964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6E749-828B-4DD1-B3EE-A1A64767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02D94-D1E8-4DE8-9158-896A0BEC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A4E20-7D3D-4EB6-A24D-81C450E3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6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72E7A-9A3E-4719-B62C-D647533C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F238F-4B32-4938-8EF3-ED432502A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E3696-778B-4288-9360-7CCA5B193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4AFD7-1F71-4AE7-AD1E-CD192A54A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32B57-086A-4222-88C5-F8D5A893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4771-D631-4F3C-949B-95F0A4AB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1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F9E02-6EC4-4DD6-A91F-8813B15B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3C792-26DE-428D-94D0-EB66ED2E7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696E-B1DA-442C-A6E0-6837F88D5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B548D-64C1-40AC-8009-67B1F6529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C78486-4AD6-4898-B196-C0AAD7719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974A8-5045-4973-AB2D-7489821F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3D07E2-C6A2-45AE-B244-DFD241F8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4110DE-4B2D-408A-807E-3D8D9BA8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D4B1-451B-482B-A0D8-721C9F9C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8BFD6-2E1D-4551-AFFC-EF0A673E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1A04C-92B8-4FAC-ACE3-8443EA18D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09750-66AC-4831-809C-B80BC4B3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3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1E508A-0648-4AA4-BB96-805E404F3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4C828-7DC7-4D04-852B-67B90D2CF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E5C51-44F7-4A47-9DB6-113CA149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0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CBB99-D1F7-4DC5-8051-1440684D3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7C7F-9F5A-429D-B01E-0302D77B0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47FF4-EB00-4645-9FE3-9640B7327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CC236-F3FE-46B8-8853-862349B1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09969-D7B3-4F4B-AB03-5C0E8AE3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CC108-BDCE-4680-8C31-D1AF849F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B7FB-1A42-4FFE-8104-782CE39F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F40774-8CD8-4842-A68C-D0B88F90A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E8FF4-7984-4AF3-9F1B-60A46C6EA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86596-801A-44BB-9EC0-FBCD54D7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2915E-D644-4E94-A452-6EC1F947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10A25-6E9F-4EC4-8F1E-00A3541A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7BEFCA-CBA9-45A3-A1BF-61BB6250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81FB8-7FDF-46DE-B05B-145C12748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1B87F-A683-476F-AAA1-930F5D99D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B359F-0133-46AE-B51F-944ED25AF438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163C-81DF-45CE-B9BA-212699180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08158-930E-4CE1-B0B6-9B964BAF9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83BAA-1C22-4A0E-9B7E-41C0E196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4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v3y9X-5Q3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A507550-F9E1-4EAC-9DCC-7B3C3CF7F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th-TH" sz="5400">
                <a:solidFill>
                  <a:schemeClr val="tx1">
                    <a:lumMod val="85000"/>
                    <a:lumOff val="15000"/>
                  </a:schemeClr>
                </a:solidFill>
              </a:rPr>
              <a:t>ประกันภัยเบ็ตเตล็ด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E53E898-0E02-4AE2-A4DA-CB4A70BB6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th-TH" sz="3600" dirty="0">
                <a:solidFill>
                  <a:schemeClr val="accent1"/>
                </a:solidFill>
              </a:rPr>
              <a:t>อิสริยะ สัตกุลพิบูลย์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38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60D1CB6-E17C-498A-AE0F-0F1AF6CCC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234256"/>
              </p:ext>
            </p:extLst>
          </p:nvPr>
        </p:nvGraphicFramePr>
        <p:xfrm>
          <a:off x="319109" y="230269"/>
          <a:ext cx="11619605" cy="6466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6425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60E939-CE17-4C72-86E2-E24F957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th-TH" sz="5400">
                <a:solidFill>
                  <a:schemeClr val="tx1">
                    <a:lumMod val="85000"/>
                    <a:lumOff val="15000"/>
                  </a:schemeClr>
                </a:solidFill>
              </a:rPr>
              <a:t>ประกันอุบัติเหตุ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AE6BE-3DDD-4021-9588-B40A0B3A9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lvl="0" algn="r"/>
            <a:r>
              <a:rPr lang="th-TH" sz="3600" dirty="0">
                <a:solidFill>
                  <a:srgbClr val="E32D91"/>
                </a:solidFill>
              </a:rPr>
              <a:t>อิสริยะ สัตกุลพิบูลย์</a:t>
            </a:r>
            <a:endParaRPr lang="en-US" sz="3600" dirty="0">
              <a:solidFill>
                <a:srgbClr val="E32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42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4EE5C-D288-40C6-BB9A-1701AE833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14" y="643467"/>
            <a:ext cx="90219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1A2AF-3FCC-4F41-9B95-DCBDF4DE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th-TH" dirty="0"/>
              <a:t>ประกันอุบัติเหตุ</a:t>
            </a:r>
            <a:endParaRPr lang="en-US" dirty="0"/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5991250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9150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Slide Number Placeholder 5">
            <a:extLst>
              <a:ext uri="{FF2B5EF4-FFF2-40B4-BE49-F238E27FC236}">
                <a16:creationId xmlns:a16="http://schemas.microsoft.com/office/drawing/2014/main" id="{FAB10A95-73AC-4B98-B9AD-8109EA107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BBEEB4CE-2BC0-4E94-A3BA-218965D14855}" type="slidenum">
              <a:rPr lang="en-US" altLang="en-US" sz="1600"/>
              <a:pPr/>
              <a:t>14</a:t>
            </a:fld>
            <a:endParaRPr lang="en-US" altLang="en-US" sz="160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2BF31729-30C3-446A-B50F-2CFFEC0E4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685800"/>
            <a:ext cx="8458200" cy="5410200"/>
          </a:xfrm>
        </p:spPr>
        <p:txBody>
          <a:bodyPr>
            <a:normAutofit fontScale="90000"/>
          </a:bodyPr>
          <a:lstStyle/>
          <a:p>
            <a:pPr>
              <a:tabLst>
                <a:tab pos="3619500" algn="ctr"/>
              </a:tabLst>
              <a:defRPr/>
            </a:pPr>
            <a:r>
              <a:rPr lang="th-TH" sz="54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ผลประโยชน์การประกันอุบัติเหตุส่วนบุคคล</a:t>
            </a:r>
            <a:br>
              <a:rPr lang="th-TH" sz="5600" b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th-TH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ผลประโยชน์พื้นฐาน</a:t>
            </a:r>
            <a:br>
              <a:rPr lang="th-TH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th-TH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อบ.1  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การเสียชีวิต การสูญเสียอวัยวะ สายตาและ           </a:t>
            </a:r>
            <a:b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ทุพพลภาพถาวรสิ้นเชิง</a:t>
            </a:r>
            <a:b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th-TH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อบ.2 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การเสียชีวิต การสูญเสียอวัยวะ สายตา </a:t>
            </a:r>
            <a:b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การรับฟังเสียงและการพูดออกเสียง </a:t>
            </a:r>
            <a:b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และทุพพลภาพถาวร</a:t>
            </a:r>
            <a:b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th-TH" sz="6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ACEDE49E-BB57-4EF3-9CB0-B937A819FE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0" y="5529264"/>
          <a:ext cx="3505200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lip" r:id="rId4" imgW="1383840" imgH="852840" progId="MS_ClipArt_Gallery.2">
                  <p:embed/>
                </p:oleObj>
              </mc:Choice>
              <mc:Fallback>
                <p:oleObj name="Clip" r:id="rId4" imgW="1383840" imgH="852840" progId="MS_ClipArt_Gallery.2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ACEDE49E-BB57-4EF3-9CB0-B937A819FE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529264"/>
                        <a:ext cx="3505200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8884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5A264F14-2110-45CA-A571-D95B8D22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E8DBE691-A966-4EB7-9DD5-71013A833EBE}" type="slidenum">
              <a:rPr lang="en-US" altLang="en-US" sz="1600"/>
              <a:pPr/>
              <a:t>15</a:t>
            </a:fld>
            <a:endParaRPr lang="en-US" altLang="en-US" sz="1600"/>
          </a:p>
        </p:txBody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F6110303-230B-46B7-B521-A60B25DF7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95400"/>
            <a:ext cx="7924800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0"/>
              </a:spcBef>
              <a:defRPr/>
            </a:pPr>
            <a:endParaRPr kumimoji="1" lang="th-TH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cs typeface="AngsanaUPC" pitchFamily="18" charset="-34"/>
            </a:endParaRP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en-US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</a:t>
            </a:r>
            <a:r>
              <a:rPr kumimoji="1" lang="th-TH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บริษัทฯ  ให้การคุ้มครองเฉพาะข้อตกลงคุ้มครองในข้อที่มีจำนวนเงินเอาประกันภัยตามที่ระบุไว้ในตารางเท่านั้น</a:t>
            </a:r>
            <a:r>
              <a:rPr kumimoji="1" lang="en-US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 </a:t>
            </a:r>
            <a:r>
              <a:rPr kumimoji="1" lang="th-TH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การประกันภัยนี้ให้การคุ้มครองความสูญเสียหรือความเสียหายอันเกิดจากความบาดเจ็บทางร่างกายของผู้เอาประกันภัยโดยอุบัติเหตุและทำให้เกิดผลดังต่อไปนี้</a:t>
            </a:r>
            <a:r>
              <a:rPr kumimoji="1" lang="en-US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:-</a:t>
            </a:r>
            <a:r>
              <a:rPr kumimoji="1" lang="th-TH" sz="4100" b="1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          </a:t>
            </a:r>
            <a:endParaRPr lang="th-TH" sz="4100" b="1"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cs typeface="Cordia New" pitchFamily="34" charset="-34"/>
            </a:endParaRPr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700A302F-3C54-43DB-A818-4547BE918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9601"/>
            <a:ext cx="5029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ข้อตกลงคุ้มครอง อบ.</a:t>
            </a:r>
            <a:r>
              <a:rPr kumimoji="1"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</a:t>
            </a:r>
            <a:endParaRPr lang="th-TH" sz="6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799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>
            <a:extLst>
              <a:ext uri="{FF2B5EF4-FFF2-40B4-BE49-F238E27FC236}">
                <a16:creationId xmlns:a16="http://schemas.microsoft.com/office/drawing/2014/main" id="{E9D610BA-A8C0-41C3-998D-D49BB92D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8886F737-292A-4FB4-9C9E-D03352C3F81C}" type="slidenum">
              <a:rPr lang="en-US" altLang="en-US" sz="1600"/>
              <a:pPr/>
              <a:t>16</a:t>
            </a:fld>
            <a:endParaRPr lang="en-US" altLang="en-US" sz="1600"/>
          </a:p>
        </p:txBody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92496BFB-4E0C-4030-B9CE-01EE661A0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81000"/>
            <a:ext cx="7848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sz="41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</a:t>
            </a:r>
            <a:r>
              <a:rPr kumimoji="1" lang="th-TH" sz="4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การเสียชีวิต  การสูญเสียอวัยวะ  สายตา  หรือทุพพลภาพถาวรสิ้นเชิง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ถ้าความบาดเจ็บที่ได้รับทำให้ผู้เอาประกันภัยเสียชีวิต  สูญเสียอวัยวะ  สายตา  หรือทุพพลภาพถาวรสิ้นเชิงภายใน  180   วัน นับแต่วันที่เกิดอุบัติเหตุ    หรือความบาดเจ็บที่ได้รับทำให้ผู้เอาประกันภัยต้องรักษาตัวติดต่อกันในฐานะคนไข้ในในโรงพยาบาล  และเสียชีวิตเพราะความบาดเจ็บเมื่อใดก็ดี     บริษัทจะจ่ายค่าทดแทนให้ ดังนี้  </a:t>
            </a:r>
            <a:r>
              <a:rPr kumimoji="1" lang="en-US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:-</a:t>
            </a:r>
            <a:endParaRPr kumimoji="1" lang="th-TH" sz="41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631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E69AEC78-7ADD-4568-B328-85E6D81F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38E5F52F-864B-4983-9001-C72DC6EA79C4}" type="slidenum">
              <a:rPr lang="en-US" altLang="en-US" sz="1600"/>
              <a:pPr/>
              <a:t>17</a:t>
            </a:fld>
            <a:endParaRPr lang="en-US" altLang="en-US" sz="1600"/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661D0DD7-BCEF-43C1-BABE-D79212932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28601"/>
            <a:ext cx="76962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1.1  100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ของจำนวนเงินเอาประกันภัย  สำหรับการเสียชีวิต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1.2  100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</a:t>
            </a:r>
            <a:r>
              <a:rPr kumimoji="1" lang="th-TH" sz="33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ของจำนวนเงินเอาประกันภัย  สำหรับการตกเป็น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บุคคลทุพพลภาพถาวรสิ้นเชิง  และการทุพพล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ภาพถาวรสิ้นเชิงนั้นได้เป็นไปติดต่อกันไม่น้อย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กว่า  12  เดือนนับแต่วันที่เกิดอุบัติเหตุ  หรือมี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ข้อบ่งชี้ทางการแพทย์ชัดเจนว่า  ผู้เอาประกันภัย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ตกเป็นบุคคลทุพพลภาพถาวรสิ้นเชิง</a:t>
            </a:r>
            <a:endParaRPr kumimoji="1" lang="th-TH" sz="33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cs typeface="AngsanaUPC" pitchFamily="18" charset="-34"/>
            </a:endParaRP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1.3  100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</a:t>
            </a:r>
            <a:r>
              <a:rPr kumimoji="1" lang="th-TH" sz="33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ของจำนวนเงินเอาประกันภัย  สำหรับมือสองข้าง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ตั้งแต่ข้อมือ  หรือเท้าสองข้างตั้งแต่ข้อเท้า  หรือ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สายตาสองข้าง</a:t>
            </a:r>
            <a:endParaRPr kumimoji="1" lang="th-TH" sz="33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cs typeface="AngsanaUPC" pitchFamily="18" charset="-34"/>
            </a:endParaRP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1.4 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100 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ของจำนวนเงินเอาประกันภัย  สำหรับมือหนึ่ง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ข้างตั้งแต่ข้อมือ  และเท้าหนึ่งข้างตั้งแต่ข้อเท้า</a:t>
            </a:r>
          </a:p>
        </p:txBody>
      </p:sp>
    </p:spTree>
    <p:extLst>
      <p:ext uri="{BB962C8B-B14F-4D97-AF65-F5344CB8AC3E}">
        <p14:creationId xmlns:p14="http://schemas.microsoft.com/office/powerpoint/2010/main" val="1183713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>
            <a:extLst>
              <a:ext uri="{FF2B5EF4-FFF2-40B4-BE49-F238E27FC236}">
                <a16:creationId xmlns:a16="http://schemas.microsoft.com/office/drawing/2014/main" id="{525F57DF-C7AA-4285-BD51-88D4311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66498BD2-75F4-4B40-824E-3CC01C45C9D6}" type="slidenum">
              <a:rPr lang="en-US" altLang="en-US" sz="1600"/>
              <a:pPr/>
              <a:t>18</a:t>
            </a:fld>
            <a:endParaRPr lang="en-US" altLang="en-US" sz="1600"/>
          </a:p>
        </p:txBody>
      </p:sp>
      <p:sp>
        <p:nvSpPr>
          <p:cNvPr id="40962" name="Text Box 1026">
            <a:extLst>
              <a:ext uri="{FF2B5EF4-FFF2-40B4-BE49-F238E27FC236}">
                <a16:creationId xmlns:a16="http://schemas.microsoft.com/office/drawing/2014/main" id="{D1BF89AA-C56B-49E7-8563-5F89B99FF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"/>
            <a:ext cx="7620000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1.5  100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ของจำนวนเงินเอาประกันภัย  สำหรับมือ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  หนึ่งข้างตั้งแต่ข้อมือ  และสายตาหนึ่งข้าง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1.6  100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ของจำนวนเงินเอาประกันภัย  สำหรับเท้า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  หนึ่งข้างตั้งแต่ข้อเท้า  และสายตาหนึ่งข้าง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1.7    60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ของจำนวนเงินเอาประกันภัย  สำหรับมือ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  หนึ่งข้างตั้งแต่ข้อมือ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1.8    60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ของจำนวนเงินเอาประกันภัย  สำหรับเท้า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  หนึ่งข้างตั้งแต่ข้อเท้า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1.9    60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ของจำนวนเงินเอาประกันภัย  สำหรับ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  สายตาหนึ่งข้าง</a:t>
            </a:r>
          </a:p>
        </p:txBody>
      </p:sp>
    </p:spTree>
    <p:extLst>
      <p:ext uri="{BB962C8B-B14F-4D97-AF65-F5344CB8AC3E}">
        <p14:creationId xmlns:p14="http://schemas.microsoft.com/office/powerpoint/2010/main" val="3448365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>
            <a:extLst>
              <a:ext uri="{FF2B5EF4-FFF2-40B4-BE49-F238E27FC236}">
                <a16:creationId xmlns:a16="http://schemas.microsoft.com/office/drawing/2014/main" id="{32422B6F-59CE-4B49-9DA7-4FCFDBC0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A2C5DEE3-DCD1-43DA-894E-691F506AD3A5}" type="slidenum">
              <a:rPr lang="en-US" altLang="en-US" sz="1600"/>
              <a:pPr/>
              <a:t>19</a:t>
            </a:fld>
            <a:endParaRPr lang="en-US" altLang="en-US" sz="1600"/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F07FAC97-CF7F-47EE-951A-8C1EFD433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95400"/>
            <a:ext cx="7924800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0"/>
              </a:spcBef>
              <a:defRPr/>
            </a:pPr>
            <a:endParaRPr kumimoji="1" lang="th-TH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cs typeface="AngsanaUPC" pitchFamily="18" charset="-34"/>
            </a:endParaRP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en-US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</a:t>
            </a:r>
            <a:r>
              <a:rPr kumimoji="1" lang="th-TH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บริษัทฯ  ให้การคุ้มครองเฉพาะข้อตกลงคุ้มครองในข้อที่มีจำนวนเงินเอาประกันภัยตามที่ระบุไว้ในตารางเท่านั้น</a:t>
            </a:r>
            <a:r>
              <a:rPr kumimoji="1" lang="en-US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 </a:t>
            </a:r>
            <a:r>
              <a:rPr kumimoji="1" lang="th-TH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การประกันภัยนี้ให้การคุ้มครองความสูญเสียหรือความเสียหายอันเกิดจากความบาดเจ็บทางร่างกายของผู้เอาประกันภัยโดยอุบัติเหตุและทำให้เกิดผลดังต่อไปนี้</a:t>
            </a:r>
            <a:r>
              <a:rPr kumimoji="1" lang="en-US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:-</a:t>
            </a:r>
            <a:r>
              <a:rPr kumimoji="1" lang="th-TH" sz="4100" b="1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          </a:t>
            </a:r>
            <a:endParaRPr lang="th-TH" sz="4100" b="1"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cs typeface="Cordia New" pitchFamily="34" charset="-34"/>
            </a:endParaRP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3B8A6C7D-11CB-499F-8E4D-2D5CF82D6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9601"/>
            <a:ext cx="5029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ข้อตกลงคุ้มครอง อบ.2</a:t>
            </a:r>
            <a:endParaRPr lang="th-TH" sz="6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23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6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149A9-E6FF-4D22-B89B-99425B49F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25416"/>
            <a:ext cx="10905066" cy="52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81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>
            <a:extLst>
              <a:ext uri="{FF2B5EF4-FFF2-40B4-BE49-F238E27FC236}">
                <a16:creationId xmlns:a16="http://schemas.microsoft.com/office/drawing/2014/main" id="{CAD5FCFE-3271-4635-90CD-08BC64A6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6537B23B-45EA-482F-B40D-252A5DCE59CA}" type="slidenum">
              <a:rPr lang="en-US" altLang="en-US" sz="1600"/>
              <a:pPr/>
              <a:t>20</a:t>
            </a:fld>
            <a:endParaRPr lang="en-US" altLang="en-US" sz="1600"/>
          </a:p>
        </p:txBody>
      </p:sp>
      <p:sp>
        <p:nvSpPr>
          <p:cNvPr id="25602" name="Text Box 1026">
            <a:extLst>
              <a:ext uri="{FF2B5EF4-FFF2-40B4-BE49-F238E27FC236}">
                <a16:creationId xmlns:a16="http://schemas.microsoft.com/office/drawing/2014/main" id="{D6893A4E-879A-42AF-A478-9EA71F34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81000"/>
            <a:ext cx="7848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sz="41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</a:t>
            </a:r>
            <a:r>
              <a:rPr kumimoji="1" lang="th-TH" sz="4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การเสียชีวิต  การสูญเสียอวัยวะ  สายตา  การรับฟังเสียง  การพูดออกเสียง   หรือทุพพลภาพถาวร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ถ้าความบาดเจ็บที่ได้รับทำให้ผู้เอาประกันภัยเสียชีวิต  สูญเสียอวัยวะ ,สายตา  การรับฟังเสียง   การพูดออกเสียง   หรือ ทุพพลภาพถาวรสิ้นเชิงภายใน  180   วัน   นับแต่วันที่เกิดอุบัติเหตุ    หรือความบาดเจ็บที่ได้รับ   ทำให้ผู้เอาประกันภัยต้องรักษาตัวติดต่อกันในฐานะ   คนไข้ในในโรงพยาบาลและเสียชีวิตเพราะความบาดเจ็บเมื่อใดก็ดี   บริษัทจะจ่ายค่าทดแทนให้ดังนี้  </a:t>
            </a:r>
            <a:r>
              <a:rPr kumimoji="1" lang="en-US" sz="41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:-</a:t>
            </a:r>
            <a:endParaRPr lang="th-TH" sz="4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682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>
            <a:extLst>
              <a:ext uri="{FF2B5EF4-FFF2-40B4-BE49-F238E27FC236}">
                <a16:creationId xmlns:a16="http://schemas.microsoft.com/office/drawing/2014/main" id="{7C366F10-89F2-460D-8C37-96235D69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E7F00018-12A1-40C1-9B06-9A497A9C1A4C}" type="slidenum">
              <a:rPr lang="en-US" altLang="en-US" sz="1600"/>
              <a:pPr/>
              <a:t>21</a:t>
            </a:fld>
            <a:endParaRPr lang="en-US" altLang="en-US" sz="1600"/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0E6621CA-530D-4E44-A70F-299F10816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57200"/>
            <a:ext cx="7696200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1.1  100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สำหรับการเสียชีวิต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1.2  100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สำหรับการตกเป็นบุคคลทุพพลภาพถาวรสิ้นเชิง  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และการทุพพล ภาพถาวรสิ้นเชิงนั้น ได้เป็นไปติด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		 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ต่อกันไม่น้อยกว่า   12   เดือนนับแต่วันที่เกิด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	 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อุบัติเหตุ  หรือมีข้อบ่งชี้ทางการแพทย์ชัดเจน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         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   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ว่าผู้เอาประกันภัยตกเป็นบุคคลทุพพลภาพถาวร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	 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สิ้นเชิง                                                                  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1.3  100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สำหรับมือสองข้างตั้งแต่ข้อมือ หรือเท้าสองข้าง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 	 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ตั้งแต่ข้อเท้า  หรือสายตาสองข้าง 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1.4 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100 </a:t>
            </a:r>
            <a:r>
              <a:rPr kumimoji="1" 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สำหรับมือหนึ่งข้างตั้งแต่ข้อมือ  และเท้าหนึ่งข้าง</a:t>
            </a:r>
            <a:r>
              <a:rPr kumimoji="1" lang="en-US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</a:t>
            </a:r>
            <a:r>
              <a:rPr kumimoji="1" lang="th-TH" sz="33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ตั้งแต่ข้อเท้า</a:t>
            </a:r>
          </a:p>
        </p:txBody>
      </p:sp>
    </p:spTree>
    <p:extLst>
      <p:ext uri="{BB962C8B-B14F-4D97-AF65-F5344CB8AC3E}">
        <p14:creationId xmlns:p14="http://schemas.microsoft.com/office/powerpoint/2010/main" val="791199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>
            <a:extLst>
              <a:ext uri="{FF2B5EF4-FFF2-40B4-BE49-F238E27FC236}">
                <a16:creationId xmlns:a16="http://schemas.microsoft.com/office/drawing/2014/main" id="{A4C0A6EA-B0C4-4A60-B11A-C5F91DE1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3E4EDDA9-746A-4587-8016-14EB29293BE9}" type="slidenum">
              <a:rPr lang="en-US" altLang="en-US" sz="1600"/>
              <a:pPr/>
              <a:t>22</a:t>
            </a:fld>
            <a:endParaRPr lang="en-US" altLang="en-US" sz="1600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7BB8C621-10D4-4C68-A719-E4210B00F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"/>
            <a:ext cx="7620000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1.5  100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สำหรับมือหนึ่งข้างตั้งแต่ข้อมือ  และ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	   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สายตาหนึ่งข้าง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1.6  100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สำหรับเท้าหนึ่งข้างตั้งแต่ข้อเท้า  และ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	   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สายตาหนึ่งข้าง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1.7    60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สำหรับมือหนึ่งข้างตั้งแต่ข้อมือ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1.8    60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สำหรับเท้าหนึ่งข้างตั้งแต่ข้อเท้า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1.9    60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สำหรับสายตาหนึ่งข้าง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1.10  50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สำหรับหูหนวกสองข้างหรือเป็นใบ้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1.11  15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  สำหรับหูหนวกหนึ่งข้าง  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           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1.12  25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สำหรับนิ้วหัวแม่มือ   (ทั้งสองข้อ)</a:t>
            </a:r>
          </a:p>
        </p:txBody>
      </p:sp>
    </p:spTree>
    <p:extLst>
      <p:ext uri="{BB962C8B-B14F-4D97-AF65-F5344CB8AC3E}">
        <p14:creationId xmlns:p14="http://schemas.microsoft.com/office/powerpoint/2010/main" val="2627008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5A410A01-92DA-4E2C-AA68-163DA8187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D94FF64F-0A82-436D-A08F-8EC13723D8A2}" type="slidenum">
              <a:rPr lang="en-US" altLang="en-US" sz="1600"/>
              <a:pPr/>
              <a:t>23</a:t>
            </a:fld>
            <a:endParaRPr lang="en-US" altLang="en-US" sz="1600"/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D03E468-CFEB-4692-AB73-FA6C81DF0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33400"/>
            <a:ext cx="7848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1.13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10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สำหรับนิ้วหัวแม่มือ   (หนึ่งข้อ)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1.14  10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สำหรับนิ้วชี้   (ทั้งสามข้อ)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1.15    8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สำหรับนิ้วชี้  (ทั้งสองข้อ)                                            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1.16    4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สำหรับนิ้วชี้  (หนึ่งข้อ)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1.17    5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สำหรับนิ้วอื่น ๆ แต่ละนิ้ว  (ไม่น้อยกว่า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	   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สองข้อ)  นอกจากนิ้วหัวแม่มือและนิ้วชี้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1.18    5</a:t>
            </a:r>
            <a:r>
              <a:rPr kumimoji="1"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%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สำหรับนิ้วหัวแม่เท้า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kumimoji="1" lang="th-TH" sz="3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1.19    1%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  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สำหรับนิ้วเท้าอื่น ๆ แต่ละนิ้ว  (ไม่น้อยกว่า</a:t>
            </a:r>
            <a:r>
              <a:rPr kumimoji="1" lang="en-US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		    </a:t>
            </a:r>
            <a:r>
              <a:rPr kumimoji="1" lang="th-TH" sz="37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AngsanaUPC" pitchFamily="18" charset="-34"/>
              </a:rPr>
              <a:t>หนึ่งข้อ) นอกจากนิ้วหัวแม่เท้า</a:t>
            </a:r>
            <a:r>
              <a:rPr lang="th-TH" sz="36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Cordia New" pitchFamily="34" charset="-34"/>
              </a:rPr>
              <a:t>                 </a:t>
            </a:r>
            <a:endParaRPr lang="th-TH" sz="44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endParaRPr lang="th-TH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224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C65B4C8C-34CB-4871-A2A4-D3A4B8387FD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4F49314-34CA-49F7-B857-CFA8666AAB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0E9C0-C00A-4EC3-9B53-90EBF6DC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9151"/>
            <a:ext cx="3200400" cy="4718048"/>
          </a:xfrm>
        </p:spPr>
        <p:txBody>
          <a:bodyPr>
            <a:normAutofit/>
          </a:bodyPr>
          <a:lstStyle/>
          <a:p>
            <a:pPr algn="ctr"/>
            <a:r>
              <a:rPr lang="th-TH" dirty="0"/>
              <a:t>ข้อยกเว้น</a:t>
            </a:r>
            <a:endParaRPr lang="en-US" dirty="0"/>
          </a:p>
        </p:txBody>
      </p:sp>
      <p:graphicFrame>
        <p:nvGraphicFramePr>
          <p:cNvPr id="1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593497"/>
              </p:ext>
            </p:extLst>
          </p:nvPr>
        </p:nvGraphicFramePr>
        <p:xfrm>
          <a:off x="-276041" y="166491"/>
          <a:ext cx="7608494" cy="6691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9076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5DC92790-5BA9-4F92-AE03-27B5E4E06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" b="22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8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30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5BFB1E9E-4CBC-49DA-83AB-B7154B88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Cappadokia</a:t>
            </a:r>
            <a:r>
              <a:rPr lang="en-US" sz="3600" dirty="0">
                <a:solidFill>
                  <a:schemeClr val="bg1"/>
                </a:solidFill>
              </a:rPr>
              <a:t>, Turkey</a:t>
            </a:r>
          </a:p>
        </p:txBody>
      </p:sp>
    </p:spTree>
    <p:extLst>
      <p:ext uri="{BB962C8B-B14F-4D97-AF65-F5344CB8AC3E}">
        <p14:creationId xmlns:p14="http://schemas.microsoft.com/office/powerpoint/2010/main" val="2819414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5CE89-9D43-41BD-8C55-79EA1E70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เบี้ยประกันอุบัติเหตุ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8CC6B-1A79-4C1B-98B4-A66A7CAA7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กลุ่มคน</a:t>
            </a:r>
          </a:p>
          <a:p>
            <a:r>
              <a:rPr lang="th-TH" sz="40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อาชีพ</a:t>
            </a:r>
            <a:r>
              <a:rPr lang="en-US" sz="40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***</a:t>
            </a:r>
            <a:endParaRPr lang="th-TH" sz="4000" dirty="0">
              <a:highlight>
                <a:srgbClr val="FFFF00"/>
              </a:highlight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อายุ</a:t>
            </a:r>
          </a:p>
          <a:p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ความคุ้มครอง</a:t>
            </a:r>
          </a:p>
          <a:p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ทุนประกัน</a:t>
            </a:r>
          </a:p>
          <a:p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Deductible</a:t>
            </a:r>
          </a:p>
        </p:txBody>
      </p:sp>
    </p:spTree>
    <p:extLst>
      <p:ext uri="{BB962C8B-B14F-4D97-AF65-F5344CB8AC3E}">
        <p14:creationId xmlns:p14="http://schemas.microsoft.com/office/powerpoint/2010/main" val="1583071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48317DC-0EB0-4CF6-98B7-D050C040A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7058" y="520718"/>
            <a:ext cx="77724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หลักการพิจารณารับประกันภัยอุบัติเหตุส่วนบุคคล (ต่อ)</a:t>
            </a: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4FFE4E06-D6BA-4AFF-BA6C-1CA6CAD9B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857" y="1235280"/>
            <a:ext cx="49775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ebdings" pitchFamily="18" charset="2"/>
              </a:rPr>
              <a:t>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ebdings" pitchFamily="18" charset="2"/>
              </a:rPr>
              <a:t>  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อาชีพและหน้าที่การงาน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th-TH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CC6D4CDD-4CAD-4844-BA32-8EFE349BB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058" y="2098810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เป็นตัวกำหนดวงเงินเอาประกันภัย  ชั้นความเสี่ยงภัย  และอัตราเบี้ยประกัน  การจัดแบ่งชั้นอาชีพ 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-</a:t>
            </a:r>
            <a:endParaRPr lang="th-TH" sz="2800" dirty="0"/>
          </a:p>
        </p:txBody>
      </p:sp>
      <p:sp>
        <p:nvSpPr>
          <p:cNvPr id="46087" name="Text Box 7">
            <a:extLst>
              <a:ext uri="{FF2B5EF4-FFF2-40B4-BE49-F238E27FC236}">
                <a16:creationId xmlns:a16="http://schemas.microsoft.com/office/drawing/2014/main" id="{8016301E-96C6-48E6-97D6-22408BBD4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058" y="3445080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4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ชั้นอาชีพชั้น 1</a:t>
            </a:r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id="{D397A74E-5549-45A3-ADC3-D807DFD91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058" y="4143580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เป็นอาชีพที่มีความเสี่ยงภัยน้อยที่สุด ส่วนใหญ่เป็นลักษณะงานในสำนักงาน  มีหน้าที่ส่วนใหญ่อยู่ในสำนักงาน  เช่น พนักงานประจำสำนักงาน  เสมียน  ทนายความ  ผู้จัดการสำนักงาน  ครู  แพทย์ เป็นต้น</a:t>
            </a:r>
            <a:endParaRPr lang="th-TH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303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F04A9D8-596B-476B-A24D-67EA3C0DA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1252" y="280730"/>
            <a:ext cx="77724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หลักการพิจารณารับประกันภัยอุบัติเหตุส่วนบุคคล (ต่อ)</a:t>
            </a: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9C69F46B-F55C-4E38-902B-609093A36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352" y="1042731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3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ชั้นอาชีพชั้น 2</a:t>
            </a:r>
          </a:p>
        </p:txBody>
      </p:sp>
      <p:sp>
        <p:nvSpPr>
          <p:cNvPr id="47110" name="Text Box 6">
            <a:extLst>
              <a:ext uri="{FF2B5EF4-FFF2-40B4-BE49-F238E27FC236}">
                <a16:creationId xmlns:a16="http://schemas.microsoft.com/office/drawing/2014/main" id="{BA3C10D3-6A22-46C3-A574-3B5602105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352" y="1765263"/>
            <a:ext cx="7696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เป็นอาชีพที่มีความเสี่ยงภัยปานกลาง  เพิ่มขึ้นกว่าชั้น 1 เป็นอาชีพที่ต้องเดินทางไปติดต่องานนอกบริษัท  หรือกลุ่มช่างฝีมือขนาดเบาที่มีความชำนาญและทักษะบ้าง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7111" name="Text Box 7">
            <a:extLst>
              <a:ext uri="{FF2B5EF4-FFF2-40B4-BE49-F238E27FC236}">
                <a16:creationId xmlns:a16="http://schemas.microsoft.com/office/drawing/2014/main" id="{73E622FC-0DEA-4456-BBBB-4F10A146C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352" y="3540701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ชั้นอาชีพชั้น 3</a:t>
            </a:r>
          </a:p>
        </p:txBody>
      </p:sp>
      <p:sp>
        <p:nvSpPr>
          <p:cNvPr id="47112" name="Text Box 8">
            <a:extLst>
              <a:ext uri="{FF2B5EF4-FFF2-40B4-BE49-F238E27FC236}">
                <a16:creationId xmlns:a16="http://schemas.microsoft.com/office/drawing/2014/main" id="{724E2544-04EF-4AFF-856D-54071E9FF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352" y="4187032"/>
            <a:ext cx="7696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เป็นอาชีพที่มีความเสี่ยงภัยมาก  ส่วนใหญ่จะเป็นช่างฝีมือที่ใช้เครื่องจักรขนาดหนัก  หรือคนงานที่มีทักษะเฉพาะ เช่นคนงานในโรงงานอุตสาหกรรมที่ใช้เครื่องจักรขนาดใหญ่  ผู้ปฎิบัติงานในด้านช่าง  หรือกระบวนการผลิต  รวมถึงงานที่ต้องเดินทางหรือติดต่องานนอกบริษัทเป็นประจำ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932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>
            <a:extLst>
              <a:ext uri="{FF2B5EF4-FFF2-40B4-BE49-F238E27FC236}">
                <a16:creationId xmlns:a16="http://schemas.microsoft.com/office/drawing/2014/main" id="{C5D76BCE-8F6C-4154-B10E-3376F62A7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4271" y="2538055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4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ชั้นอาชีพชั้น 4</a:t>
            </a: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C4855357-5F04-4BEC-A135-54E239197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4271" y="3239729"/>
            <a:ext cx="7696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h-TH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เป็นอาชีพที่มีความเสี่ยงภัยมากที่สุด  ไม่สามารถกำหนดในชั้นอาชีพ  1 , 2 , 3  ได้  เช่น  พนักงานในเหมือง  ชาวประมง  คนงานในแท่นขุดเจาะน้ำมัน เป็นต้น</a:t>
            </a:r>
            <a:endParaRPr lang="th-TH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7BA14275-6D58-4DF2-889B-FC3DF06BF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071" y="1182329"/>
            <a:ext cx="885149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kumimoji="1" lang="th-TH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หลักการพิจารณารับประกันภัยอุบัติเหตุส่วนบุคคล (ต่อ)</a:t>
            </a:r>
          </a:p>
        </p:txBody>
      </p:sp>
    </p:spTree>
    <p:extLst>
      <p:ext uri="{BB962C8B-B14F-4D97-AF65-F5344CB8AC3E}">
        <p14:creationId xmlns:p14="http://schemas.microsoft.com/office/powerpoint/2010/main" val="286299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2E018-D2AD-486F-AA8A-0CA07E6F3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534245"/>
            <a:ext cx="10905066" cy="37895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842CB-4BA6-4FE9-B52F-9D6D5639C7B0}"/>
              </a:ext>
            </a:extLst>
          </p:cNvPr>
          <p:cNvSpPr/>
          <p:nvPr/>
        </p:nvSpPr>
        <p:spPr>
          <a:xfrm>
            <a:off x="2929467" y="2709333"/>
            <a:ext cx="1642533" cy="4741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46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60E939-CE17-4C72-86E2-E24F957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th-TH" sz="5400">
                <a:solidFill>
                  <a:schemeClr val="tx1">
                    <a:lumMod val="85000"/>
                    <a:lumOff val="15000"/>
                  </a:schemeClr>
                </a:solidFill>
              </a:rPr>
              <a:t>ประกันอุบัติเหตุการเดินทาง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AE6BE-3DDD-4021-9588-B40A0B3A9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lvl="0" algn="r"/>
            <a:r>
              <a:rPr lang="th-TH" sz="3600" dirty="0">
                <a:solidFill>
                  <a:srgbClr val="E32D91"/>
                </a:solidFill>
              </a:rPr>
              <a:t>อิสริยะ สัตกุลพิบูลย์</a:t>
            </a:r>
            <a:endParaRPr lang="en-US" sz="3600" dirty="0">
              <a:solidFill>
                <a:srgbClr val="E32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07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8D26E5A-1AC7-48A3-9643-5EF20DCE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ถ้าไปเที่ยวต่างประเทศ อยากได้รับความคุ้มครองอะไรบ้าง?</a:t>
            </a:r>
          </a:p>
        </p:txBody>
      </p:sp>
    </p:spTree>
    <p:extLst>
      <p:ext uri="{BB962C8B-B14F-4D97-AF65-F5344CB8AC3E}">
        <p14:creationId xmlns:p14="http://schemas.microsoft.com/office/powerpoint/2010/main" val="3347906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BA31B-A38F-490B-A257-1B1BF35B1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87" y="1675227"/>
            <a:ext cx="8532425" cy="439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92EB1-0B4C-4709-8E06-92DB3167E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ความคุ้มครอง</a:t>
            </a:r>
          </a:p>
        </p:txBody>
      </p:sp>
    </p:spTree>
    <p:extLst>
      <p:ext uri="{BB962C8B-B14F-4D97-AF65-F5344CB8AC3E}">
        <p14:creationId xmlns:p14="http://schemas.microsoft.com/office/powerpoint/2010/main" val="3543057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BB25E-55E2-4845-9190-5FC4EE4D3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48" y="1675227"/>
            <a:ext cx="8369904" cy="439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92EB1-0B4C-4709-8E06-92DB3167E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ความคุ้มครอง</a:t>
            </a:r>
          </a:p>
        </p:txBody>
      </p:sp>
    </p:spTree>
    <p:extLst>
      <p:ext uri="{BB962C8B-B14F-4D97-AF65-F5344CB8AC3E}">
        <p14:creationId xmlns:p14="http://schemas.microsoft.com/office/powerpoint/2010/main" val="2157546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DD8505-6127-40C8-8158-0F35A4CE9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07" y="668307"/>
            <a:ext cx="8356004" cy="4115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A12C4-7CD3-4BDA-AB89-1D1B9F33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</a:rPr>
              <a:t>สัญญาเพิ่มเติม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A23C1-3E38-4894-93D9-4C7021D93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07" y="4783638"/>
            <a:ext cx="7792122" cy="1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57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C6C0F0-BDB9-4A1F-B3D6-2FAC24769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09" y="1675227"/>
            <a:ext cx="8450381" cy="439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8D0AE-866D-4160-9F3C-A409C37E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เงื่อนไข</a:t>
            </a:r>
          </a:p>
        </p:txBody>
      </p:sp>
    </p:spTree>
    <p:extLst>
      <p:ext uri="{BB962C8B-B14F-4D97-AF65-F5344CB8AC3E}">
        <p14:creationId xmlns:p14="http://schemas.microsoft.com/office/powerpoint/2010/main" val="3284251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2F38AD-E07A-4C72-AAE3-60042969D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168410"/>
            <a:ext cx="10905066" cy="3407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8D0AE-866D-4160-9F3C-A409C37E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เงื่อนไข</a:t>
            </a:r>
          </a:p>
        </p:txBody>
      </p:sp>
    </p:spTree>
    <p:extLst>
      <p:ext uri="{BB962C8B-B14F-4D97-AF65-F5344CB8AC3E}">
        <p14:creationId xmlns:p14="http://schemas.microsoft.com/office/powerpoint/2010/main" val="3446456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0AF0F7-B149-434C-AD79-A9CB1CEBB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5" y="1675227"/>
            <a:ext cx="10278830" cy="439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8D0AE-866D-4160-9F3C-A409C37E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เงื่อนไข</a:t>
            </a:r>
          </a:p>
        </p:txBody>
      </p:sp>
    </p:spTree>
    <p:extLst>
      <p:ext uri="{BB962C8B-B14F-4D97-AF65-F5344CB8AC3E}">
        <p14:creationId xmlns:p14="http://schemas.microsoft.com/office/powerpoint/2010/main" val="287314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FreesiaUP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8D0AE-866D-4160-9F3C-A409C37E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เงื่อนไข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60935D-828A-4661-98AC-CF92C808A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0" y="2991042"/>
            <a:ext cx="11193437" cy="1885757"/>
          </a:xfrm>
        </p:spPr>
      </p:pic>
    </p:spTree>
    <p:extLst>
      <p:ext uri="{BB962C8B-B14F-4D97-AF65-F5344CB8AC3E}">
        <p14:creationId xmlns:p14="http://schemas.microsoft.com/office/powerpoint/2010/main" val="955820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C55CBA07-2867-4889-9B9E-BB2149FA5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3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3E4CD-3045-4843-A076-E5D3E8A2A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99" y="643467"/>
            <a:ext cx="977380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14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60E939-CE17-4C72-86E2-E24F957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th-TH" sz="5400">
                <a:solidFill>
                  <a:schemeClr val="tx1">
                    <a:lumMod val="85000"/>
                    <a:lumOff val="15000"/>
                  </a:schemeClr>
                </a:solidFill>
              </a:rPr>
              <a:t>ประกันภัยเกี่ยวกับงานวิศวกรรม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AE6BE-3DDD-4021-9588-B40A0B3A9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lvl="0" algn="r"/>
            <a:r>
              <a:rPr lang="th-TH" sz="3600" dirty="0">
                <a:solidFill>
                  <a:srgbClr val="E32D91"/>
                </a:solidFill>
              </a:rPr>
              <a:t>อิสริยะ สัตกุลพิบูลย์</a:t>
            </a:r>
            <a:endParaRPr lang="en-US" sz="3600" dirty="0">
              <a:solidFill>
                <a:srgbClr val="E32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8D26E5A-1AC7-48A3-9643-5EF20DCE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โรงงาน</a:t>
            </a:r>
            <a:r>
              <a:rPr lang="th-TH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อุตสาหกรรม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มีความเสี่ยงอะไรบ้าง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0277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958687-7F22-4DDC-8131-842357E7F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675" b="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7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84980-0B18-4A01-AAB6-6B0E54C39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93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E22A1A-72EA-4E39-B000-F2BD9D21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08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8282-C08B-4B50-A55B-5EA2B584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ประเภท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3AA8-F232-4E35-92AB-A95F7BEB6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การประกันภัยการปฏิบัติงานตามสัญญา</a:t>
            </a:r>
          </a:p>
          <a:p>
            <a:r>
              <a:rPr lang="th-TH" dirty="0"/>
              <a:t>การประกันภัยเครื่องจักร</a:t>
            </a:r>
          </a:p>
          <a:p>
            <a:r>
              <a:rPr lang="th-TH" dirty="0"/>
              <a:t>การประกันภัยงานติดตั้งเครื่องจักร</a:t>
            </a:r>
          </a:p>
          <a:p>
            <a:r>
              <a:rPr lang="th-TH" dirty="0"/>
              <a:t>การประกันภัยความเสียหายต่อเนื่องจากการที่เครื่องจักรชำรุดเสียหาย</a:t>
            </a:r>
          </a:p>
          <a:p>
            <a:r>
              <a:rPr lang="th-TH" dirty="0"/>
              <a:t>การประกันภัยหม้อกำเนิดไอน้ำและถังอัดความดัน</a:t>
            </a:r>
          </a:p>
          <a:p>
            <a:r>
              <a:rPr lang="th-TH" dirty="0"/>
              <a:t>การประกันภัยอุปกรณ์อิเล็กทรอนิกส์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383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60E939-CE17-4C72-86E2-E24F957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th-TH" sz="5400">
                <a:solidFill>
                  <a:schemeClr val="tx1">
                    <a:lumMod val="85000"/>
                    <a:lumOff val="15000"/>
                  </a:schemeClr>
                </a:solidFill>
              </a:rPr>
              <a:t>ประกันภัยเกี่ยวกับความรับผิดชอบต่อบุคคลภายนอก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AE6BE-3DDD-4021-9588-B40A0B3A9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lvl="0" algn="r"/>
            <a:r>
              <a:rPr lang="th-TH" sz="3600" dirty="0">
                <a:solidFill>
                  <a:srgbClr val="E32D91"/>
                </a:solidFill>
              </a:rPr>
              <a:t>อิสริยะ สัตกุลพิบูลย์</a:t>
            </a:r>
            <a:endParaRPr lang="en-US" sz="3600" dirty="0">
              <a:solidFill>
                <a:srgbClr val="E32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04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D30D4-C54D-4D32-9E2B-6FE55FF92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1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B7B2-340B-43FE-8787-67773173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Liebeck</a:t>
            </a:r>
            <a:r>
              <a:rPr lang="en-US" dirty="0"/>
              <a:t> v. McDonald 1992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3D358-6013-41B1-A433-04BC4F502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99710" cy="4351338"/>
          </a:xfrm>
        </p:spPr>
        <p:txBody>
          <a:bodyPr>
            <a:normAutofit lnSpcReduction="10000"/>
          </a:bodyPr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เหตุเกิดเมื่อเช้าวันที่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27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กุมภาพันธ์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1992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ป้า </a:t>
            </a:r>
            <a:r>
              <a:rPr lang="en-US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Liebeck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(อายุ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72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ปี) เพิ่งออกจากงานพยาบาล มาอยุ่กับลูกที่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Albuquerque, NM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ขับรถไปซื้อกาแฟที่แมค (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Drive Thru)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พอซื้อเสร็จปุ๊บ ป้าหาที่วางในรถป้าไม่ได้ เลยวางไว้ข้าง ๆ ใกล้ ๆ เกียร์ (รถยนต์สมัยนั้นยังไม่มีที่วางกาแฟ)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ป้าเบรครถแรง กาแฟเลยหกใส่บริเวณต้นขาและบริเวณอวัยวะเพศของป้า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แผลพุพองมากจน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burn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ระดับสาม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โดยปกติแล้วกาแฟของ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McDonald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จะเสิร์ฟที่อุณหภูมิ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180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องศาฟาเรนไฮต์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(82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องศาเซลเซียส) ร้อนกว่ากาแฟที่ชงตามบ้านปกติ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30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องศา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แต่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McDonald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บอกว่า... ลูกค้าชอบกาแฟร้อน ๆ แบบนี้แหล่ะ เพราะถ้าร้อนปกติเดี๋ยวจะไม่อร่อยเวลาอยุ่ไปนาน ๆ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958687-7F22-4DDC-8131-842357E7F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675" b="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06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C91CE7-BF45-4319-92CB-2E32CC716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5"/>
          <a:stretch/>
        </p:blipFill>
        <p:spPr>
          <a:xfrm>
            <a:off x="1095022" y="582157"/>
            <a:ext cx="10001955" cy="56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914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1A2EB-AA56-47F2-88B9-52501DA8A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21" y="360230"/>
            <a:ext cx="9123790" cy="61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86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6D700F7-1413-45E8-A016-D53AD0E61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97" y="307731"/>
            <a:ext cx="4369002" cy="3997637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FF3D0D1-25B0-4EC3-8624-EBD5B71E6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043" y="772073"/>
            <a:ext cx="5455917" cy="3068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26E5A-1AC7-48A3-9643-5EF20DCE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808244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</a:rPr>
              <a:t>ถ้าเราเป็นคณะลูกขุน เราจะให้ฝ่ายไหนชนะ เพราะอะไร?</a:t>
            </a:r>
            <a:br>
              <a:rPr lang="th-TH" sz="3600" dirty="0">
                <a:solidFill>
                  <a:schemeClr val="bg1"/>
                </a:solidFill>
              </a:rPr>
            </a:br>
            <a:r>
              <a:rPr lang="th-TH" sz="3600" dirty="0">
                <a:solidFill>
                  <a:schemeClr val="bg1"/>
                </a:solidFill>
              </a:rPr>
              <a:t>และถ้าให้ป้าชนะ จะให้ </a:t>
            </a:r>
            <a:r>
              <a:rPr lang="en-US" sz="3600" dirty="0">
                <a:solidFill>
                  <a:schemeClr val="bg1"/>
                </a:solidFill>
              </a:rPr>
              <a:t>McDonald </a:t>
            </a:r>
            <a:r>
              <a:rPr lang="th-TH" sz="3600" dirty="0">
                <a:solidFill>
                  <a:schemeClr val="bg1"/>
                </a:solidFill>
              </a:rPr>
              <a:t>ชดเชยค่าเสียหายเท่าไหร่?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45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5356A4-F4E4-4DB2-9A9B-28394B0A7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8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5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380C5-C629-4D06-92AB-BE5E8F791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29" y="643467"/>
            <a:ext cx="79303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60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3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64864-65E4-4127-BA55-256447100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9" y="643467"/>
            <a:ext cx="79022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857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4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0341F-BAB2-4806-BD09-CAD63F6C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9" y="643467"/>
            <a:ext cx="79022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724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8282-C08B-4B50-A55B-5EA2B584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ประเภท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3AA8-F232-4E35-92AB-A95F7BEB6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ความรับผิดต่อบุคคลภายนอก</a:t>
            </a:r>
          </a:p>
          <a:p>
            <a:r>
              <a:rPr lang="th-TH" dirty="0"/>
              <a:t>ความรับผิดตามกฎหมายต่อสาธารณชนของผู้ประกอบการหรือนิติบุคคล</a:t>
            </a:r>
          </a:p>
          <a:p>
            <a:r>
              <a:rPr lang="th-TH" dirty="0">
                <a:highlight>
                  <a:srgbClr val="FFFF00"/>
                </a:highlight>
              </a:rPr>
              <a:t>ความรับผิดต่อผลิตภัณฑ์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87620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51CDF7-B9E7-4827-97A7-C010B8C16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48209"/>
            <a:ext cx="10905066" cy="55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700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E65D53-3FF4-402C-AD41-0BDBAA8F2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66" y="643467"/>
            <a:ext cx="964686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89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60E939-CE17-4C72-86E2-E24F957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th-TH" sz="5400">
                <a:solidFill>
                  <a:schemeClr val="tx1">
                    <a:lumMod val="85000"/>
                    <a:lumOff val="15000"/>
                  </a:schemeClr>
                </a:solidFill>
              </a:rPr>
              <a:t>ประกันภัยความรับผิดจากวิชาชีพ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AE6BE-3DDD-4021-9588-B40A0B3A9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lvl="0" algn="r"/>
            <a:r>
              <a:rPr lang="th-TH" sz="3600" dirty="0">
                <a:solidFill>
                  <a:srgbClr val="E32D91"/>
                </a:solidFill>
              </a:rPr>
              <a:t>อิสริยะ สัตกุลพิบูลย์</a:t>
            </a:r>
            <a:endParaRPr lang="en-US" sz="3600" dirty="0">
              <a:solidFill>
                <a:srgbClr val="E32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4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28832-1DC8-4D33-9937-1410C3A6E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14" y="643467"/>
            <a:ext cx="78465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73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D16C7-4F6B-4D08-9F04-BCE5F889C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070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7F667F3-CE41-4522-8994-BF2393920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93" y="307731"/>
            <a:ext cx="3028210" cy="399763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E83789-20DA-47CD-8C57-8F0355DB6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629" y="307731"/>
            <a:ext cx="4894744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5A0370-3A51-4A87-AB21-2998F058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Sherman Sizemore Case</a:t>
            </a:r>
          </a:p>
        </p:txBody>
      </p:sp>
    </p:spTree>
    <p:extLst>
      <p:ext uri="{BB962C8B-B14F-4D97-AF65-F5344CB8AC3E}">
        <p14:creationId xmlns:p14="http://schemas.microsoft.com/office/powerpoint/2010/main" val="10629923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8282-C08B-4B50-A55B-5EA2B584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ประเภท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3AA8-F232-4E35-92AB-A95F7BEB6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highlight>
                  <a:srgbClr val="FFFF00"/>
                </a:highlight>
              </a:rPr>
              <a:t>แพทย์ ศัลยแพทย์ และทันตแพทย์ต่อคนไข้</a:t>
            </a:r>
          </a:p>
          <a:p>
            <a:r>
              <a:rPr lang="th-TH" dirty="0"/>
              <a:t>โรงพยาบาลต่อคนไข้</a:t>
            </a:r>
          </a:p>
          <a:p>
            <a:r>
              <a:rPr lang="th-TH" dirty="0"/>
              <a:t>เภสัชกรต่อผู้ซื้อยา</a:t>
            </a:r>
          </a:p>
          <a:p>
            <a:r>
              <a:rPr lang="th-TH" dirty="0"/>
              <a:t>จักษุแพทย์ต่อคนไข้</a:t>
            </a:r>
          </a:p>
          <a:p>
            <a:r>
              <a:rPr lang="th-TH" dirty="0"/>
              <a:t>เจ้าของร้านเสริมสวยต่อลูกค้า</a:t>
            </a:r>
          </a:p>
          <a:p>
            <a:r>
              <a:rPr lang="th-TH" dirty="0">
                <a:highlight>
                  <a:srgbClr val="FFFF00"/>
                </a:highlight>
              </a:rPr>
              <a:t>ผู้ทำบัญชีและผู้สอบบัญชีต่อผู้ว่าจ้าง</a:t>
            </a:r>
          </a:p>
          <a:p>
            <a:r>
              <a:rPr lang="th-TH" dirty="0">
                <a:highlight>
                  <a:srgbClr val="FFFF00"/>
                </a:highlight>
              </a:rPr>
              <a:t>กรรมการและเจ้าหน้าที่บริษัท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868674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430D1-F2F7-4CDC-84CD-50D9A4C34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588771"/>
            <a:ext cx="10905066" cy="36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423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9F6CE0-2647-4B1B-9169-20359A3DDFC0}"/>
              </a:ext>
            </a:extLst>
          </p:cNvPr>
          <p:cNvGrpSpPr/>
          <p:nvPr/>
        </p:nvGrpSpPr>
        <p:grpSpPr>
          <a:xfrm>
            <a:off x="1822018" y="420202"/>
            <a:ext cx="8656105" cy="5998528"/>
            <a:chOff x="3380996" y="1814287"/>
            <a:chExt cx="5430008" cy="37629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456798-DFC1-4D2D-8B79-3F3CA8D76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996" y="1814287"/>
              <a:ext cx="5430008" cy="32294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893BC2-D426-4095-B2C3-AA78FF42B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680" y="5043713"/>
              <a:ext cx="5296639" cy="533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3564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A386-BF40-4618-82BD-EE58C675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Smith v. Van </a:t>
            </a:r>
            <a:r>
              <a:rPr lang="en-US" dirty="0" err="1"/>
              <a:t>Gorkom</a:t>
            </a:r>
            <a:r>
              <a:rPr lang="th-TH" dirty="0"/>
              <a:t> (</a:t>
            </a:r>
            <a:r>
              <a:rPr lang="en-US" dirty="0"/>
              <a:t>Del. 1985</a:t>
            </a:r>
            <a:r>
              <a:rPr lang="th-TH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971E-9C2E-4B7E-9844-53B2DAF3F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The case involved a proposed leveraged buy-out merger of TransUnion by Marmon Group which was controlled by Jay Pritzker. Defendant </a:t>
            </a:r>
            <a:r>
              <a:rPr lang="en-US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Jerome W. Van </a:t>
            </a:r>
            <a:r>
              <a:rPr lang="en-US" dirty="0" err="1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Gorkom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, who was the TransUnion's chairman and CEO</a:t>
            </a:r>
            <a:r>
              <a:rPr lang="en-US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, chose a proposed price of $55 without consultation with outside financial experts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.</a:t>
            </a:r>
          </a:p>
          <a:p>
            <a:r>
              <a:rPr lang="en-US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Van </a:t>
            </a:r>
            <a:r>
              <a:rPr lang="en-US" dirty="0" err="1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Gorkom</a:t>
            </a:r>
            <a:r>
              <a:rPr lang="en-US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 and the CFO did not determine an actual total value of the company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.</a:t>
            </a:r>
          </a:p>
          <a:p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The proposed merger was subject to Board approval. </a:t>
            </a:r>
          </a:p>
          <a:p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At the Board meeting</a:t>
            </a:r>
            <a:r>
              <a:rPr lang="en-US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, a number of items were not disclosed,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including the problematic methodology that Van </a:t>
            </a:r>
            <a:r>
              <a:rPr lang="en-US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Gorkom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used to arrive at the proposed price. Also, </a:t>
            </a:r>
            <a:r>
              <a:rPr lang="en-US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previous objections by management were not discussed.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r>
              <a:rPr lang="en-US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The Board approved the proposal.</a:t>
            </a:r>
            <a:endParaRPr lang="th-TH" dirty="0">
              <a:highlight>
                <a:srgbClr val="FFFF00"/>
              </a:highlight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82839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078BC4-4EBB-4F12-AAF5-21AC927E1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4" b="6803"/>
          <a:stretch/>
        </p:blipFill>
        <p:spPr>
          <a:xfrm>
            <a:off x="20" y="10"/>
            <a:ext cx="12191980" cy="5395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26E5A-1AC7-48A3-9643-5EF20DCE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ถ้าเป็น</a:t>
            </a:r>
            <a:r>
              <a:rPr lang="th-TH" dirty="0"/>
              <a:t>กรณี</a:t>
            </a:r>
            <a:r>
              <a:rPr lang="en-US" dirty="0" err="1"/>
              <a:t>แบบนี้</a:t>
            </a:r>
            <a:r>
              <a:rPr lang="th-TH" dirty="0"/>
              <a:t> </a:t>
            </a:r>
            <a:r>
              <a:rPr lang="en-US" dirty="0" err="1"/>
              <a:t>กรรมการผิด</a:t>
            </a:r>
            <a:r>
              <a:rPr lang="th-TH" dirty="0"/>
              <a:t>หรือไม่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34843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FreesiaUPC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60E939-CE17-4C72-86E2-E24F957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th-TH" sz="5400">
                <a:solidFill>
                  <a:schemeClr val="tx1">
                    <a:lumMod val="85000"/>
                    <a:lumOff val="15000"/>
                  </a:schemeClr>
                </a:solidFill>
              </a:rPr>
              <a:t>ประกันภัยเกี่ยวกับทรัพย์สิน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AE6BE-3DDD-4021-9588-B40A0B3A9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lvl="0" algn="r"/>
            <a:r>
              <a:rPr lang="th-TH" sz="3600" dirty="0">
                <a:solidFill>
                  <a:srgbClr val="E32D91"/>
                </a:solidFill>
              </a:rPr>
              <a:t>อิสริยะ สัตกุลพิบูลย์</a:t>
            </a:r>
            <a:endParaRPr lang="en-US" sz="3600" dirty="0">
              <a:solidFill>
                <a:srgbClr val="E32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746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8282-C08B-4B50-A55B-5EA2B584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ประเภท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3AA8-F232-4E35-92AB-A95F7BEB6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highlight>
                  <a:srgbClr val="FFFF00"/>
                </a:highlight>
              </a:rPr>
              <a:t>ความเสี่ยงภัยทุกชนิด (ประกันสรรพภัย)</a:t>
            </a:r>
          </a:p>
          <a:p>
            <a:r>
              <a:rPr lang="th-TH" dirty="0"/>
              <a:t>โจรกรรม</a:t>
            </a:r>
          </a:p>
          <a:p>
            <a:r>
              <a:rPr lang="th-TH" dirty="0"/>
              <a:t>เงิน</a:t>
            </a:r>
          </a:p>
          <a:p>
            <a:r>
              <a:rPr lang="th-TH" dirty="0"/>
              <a:t>ความซื่อสัตย์</a:t>
            </a:r>
          </a:p>
          <a:p>
            <a:r>
              <a:rPr lang="th-TH" dirty="0"/>
              <a:t>กระจก</a:t>
            </a:r>
          </a:p>
          <a:p>
            <a:r>
              <a:rPr lang="th-TH" dirty="0"/>
              <a:t>ผู้เล่นกอล์ฟ</a:t>
            </a:r>
          </a:p>
          <a:p>
            <a:r>
              <a:rPr lang="th-TH" dirty="0"/>
              <a:t>ป้ายโฆษณา</a:t>
            </a:r>
          </a:p>
          <a:p>
            <a:r>
              <a:rPr lang="th-TH" dirty="0"/>
              <a:t>เจ้าบ้าน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345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9C77B1-1821-404D-BC87-2A5F9C429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47" y="116745"/>
            <a:ext cx="7935744" cy="6579287"/>
          </a:xfrm>
        </p:spPr>
      </p:pic>
    </p:spTree>
    <p:extLst>
      <p:ext uri="{BB962C8B-B14F-4D97-AF65-F5344CB8AC3E}">
        <p14:creationId xmlns:p14="http://schemas.microsoft.com/office/powerpoint/2010/main" val="258930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9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B1383-FB0E-4D9C-A01C-4291CF2E6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14" y="643467"/>
            <a:ext cx="78465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071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1B1FA-73B6-4C82-AA57-8E796E39A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57" y="450849"/>
            <a:ext cx="10234428" cy="60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393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60E939-CE17-4C72-86E2-E24F957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th-TH" sz="5400">
                <a:solidFill>
                  <a:schemeClr val="tx1">
                    <a:lumMod val="85000"/>
                    <a:lumOff val="15000"/>
                  </a:schemeClr>
                </a:solidFill>
              </a:rPr>
              <a:t>ประกันภัยอื่น ๆ</a:t>
            </a:r>
            <a:endParaRPr lang="en-US" sz="5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AE6BE-3DDD-4021-9588-B40A0B3A9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lvl="0" algn="r"/>
            <a:r>
              <a:rPr lang="th-TH" sz="3600" dirty="0">
                <a:solidFill>
                  <a:srgbClr val="E32D91"/>
                </a:solidFill>
              </a:rPr>
              <a:t>อิสริยะ สัตกุลพิบูลย์</a:t>
            </a:r>
            <a:endParaRPr lang="en-US" sz="3600" dirty="0">
              <a:solidFill>
                <a:srgbClr val="E32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469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8282-C08B-4B50-A55B-5EA2B584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ประเภท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3AA8-F232-4E35-92AB-A95F7BEB6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highlight>
                  <a:srgbClr val="FFFF00"/>
                </a:highlight>
              </a:rPr>
              <a:t>การประกันพืชผล</a:t>
            </a:r>
          </a:p>
          <a:p>
            <a:r>
              <a:rPr lang="th-TH" dirty="0"/>
              <a:t>การประกันปศุสัตว์</a:t>
            </a:r>
          </a:p>
          <a:p>
            <a:r>
              <a:rPr lang="th-TH" dirty="0">
                <a:highlight>
                  <a:srgbClr val="FFFF00"/>
                </a:highlight>
              </a:rPr>
              <a:t>การประกันภัยธุรกิจหยุดชะงัก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061753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5E8A2-3164-4C74-AD08-86358E82C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66" y="643467"/>
            <a:ext cx="964686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73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594A9-33F5-4874-AF72-F17315171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561508"/>
            <a:ext cx="10905066" cy="37349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154081-26A4-4B02-B59B-D925964FC414}"/>
              </a:ext>
            </a:extLst>
          </p:cNvPr>
          <p:cNvSpPr/>
          <p:nvPr/>
        </p:nvSpPr>
        <p:spPr>
          <a:xfrm>
            <a:off x="2639683" y="1561508"/>
            <a:ext cx="3329796" cy="52608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62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60D1CB6-E17C-498A-AE0F-0F1AF6CCC041}"/>
              </a:ext>
            </a:extLst>
          </p:cNvPr>
          <p:cNvGraphicFramePr/>
          <p:nvPr/>
        </p:nvGraphicFramePr>
        <p:xfrm>
          <a:off x="319109" y="230269"/>
          <a:ext cx="11619605" cy="6466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7A24B929-8DD6-4E67-8F5A-18B1D3481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Key Takeaway</a:t>
            </a:r>
          </a:p>
        </p:txBody>
      </p:sp>
    </p:spTree>
    <p:extLst>
      <p:ext uri="{BB962C8B-B14F-4D97-AF65-F5344CB8AC3E}">
        <p14:creationId xmlns:p14="http://schemas.microsoft.com/office/powerpoint/2010/main" val="17774102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3149A9-E6FF-4D22-B89B-99425B49F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25416"/>
            <a:ext cx="10905066" cy="52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4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A6F65-6427-480A-8B58-CB394551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50" y="643467"/>
            <a:ext cx="7874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9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7EE86-C9C8-4EB0-9C57-FC407450B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14" y="643467"/>
            <a:ext cx="78465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0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reesia">
      <a:majorFont>
        <a:latin typeface="FreesiaUPC"/>
        <a:ea typeface=""/>
        <a:cs typeface="FreesiaUPC"/>
      </a:majorFont>
      <a:minorFont>
        <a:latin typeface="Calibri"/>
        <a:ea typeface=""/>
        <a:cs typeface="Frees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1427</Words>
  <Application>Microsoft Office PowerPoint</Application>
  <PresentationFormat>Widescreen</PresentationFormat>
  <Paragraphs>234</Paragraphs>
  <Slides>76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Angsana New</vt:lpstr>
      <vt:lpstr>AngsanaUPC</vt:lpstr>
      <vt:lpstr>Arial</vt:lpstr>
      <vt:lpstr>Calibri</vt:lpstr>
      <vt:lpstr>Cordia New</vt:lpstr>
      <vt:lpstr>FreesiaUPC</vt:lpstr>
      <vt:lpstr>Times New Roman</vt:lpstr>
      <vt:lpstr>Webdings</vt:lpstr>
      <vt:lpstr>Office Theme</vt:lpstr>
      <vt:lpstr>Clip</vt:lpstr>
      <vt:lpstr>ประกันภัยเบ็ตเตล็ด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ประกันอุบัติเหตุ</vt:lpstr>
      <vt:lpstr>PowerPoint Presentation</vt:lpstr>
      <vt:lpstr>ประกันอุบัติเหตุ</vt:lpstr>
      <vt:lpstr>ผลประโยชน์การประกันอุบัติเหตุส่วนบุคคล ผลประโยชน์พื้นฐาน อบ.1  :  การเสียชีวิต การสูญเสียอวัยวะ สายตาและ                         ทุพพลภาพถาวรสิ้นเชิง อบ.2  :  การเสียชีวิต การสูญเสียอวัยวะ สายตา               การรับฟังเสียงและการพูดออกเสียง               และทุพพลภาพถาวร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ข้อยกเว้น</vt:lpstr>
      <vt:lpstr>Cappadokia, Turkey</vt:lpstr>
      <vt:lpstr>เบี้ยประกันอุบัติเหตุ</vt:lpstr>
      <vt:lpstr>หลักการพิจารณารับประกันภัยอุบัติเหตุส่วนบุคคล (ต่อ)</vt:lpstr>
      <vt:lpstr>หลักการพิจารณารับประกันภัยอุบัติเหตุส่วนบุคคล (ต่อ)</vt:lpstr>
      <vt:lpstr>PowerPoint Presentation</vt:lpstr>
      <vt:lpstr>ประกันอุบัติเหตุการเดินทาง</vt:lpstr>
      <vt:lpstr>ถ้าไปเที่ยวต่างประเทศ อยากได้รับความคุ้มครองอะไรบ้าง?</vt:lpstr>
      <vt:lpstr>ความคุ้มครอง</vt:lpstr>
      <vt:lpstr>ความคุ้มครอง</vt:lpstr>
      <vt:lpstr>สัญญาเพิ่มเติม</vt:lpstr>
      <vt:lpstr>เงื่อนไข</vt:lpstr>
      <vt:lpstr>เงื่อนไข</vt:lpstr>
      <vt:lpstr>เงื่อนไข</vt:lpstr>
      <vt:lpstr>เงื่อนไข</vt:lpstr>
      <vt:lpstr>PowerPoint Presentation</vt:lpstr>
      <vt:lpstr>ประกันภัยเกี่ยวกับงานวิศวกรรม</vt:lpstr>
      <vt:lpstr>โรงงานอุตสาหกรรมมีความเสี่ยงอะไรบ้าง?</vt:lpstr>
      <vt:lpstr>PowerPoint Presentation</vt:lpstr>
      <vt:lpstr>PowerPoint Presentation</vt:lpstr>
      <vt:lpstr>PowerPoint Presentation</vt:lpstr>
      <vt:lpstr>ประเภท</vt:lpstr>
      <vt:lpstr>ประกันภัยเกี่ยวกับความรับผิดชอบต่อบุคคลภายนอก</vt:lpstr>
      <vt:lpstr>PowerPoint Presentation</vt:lpstr>
      <vt:lpstr>Liebeck v. McDonald 1992</vt:lpstr>
      <vt:lpstr>PowerPoint Presentation</vt:lpstr>
      <vt:lpstr>PowerPoint Presentation</vt:lpstr>
      <vt:lpstr>ถ้าเราเป็นคณะลูกขุน เราจะให้ฝ่ายไหนชนะ เพราะอะไร? และถ้าให้ป้าชนะ จะให้ McDonald ชดเชยค่าเสียหายเท่าไหร่?</vt:lpstr>
      <vt:lpstr>PowerPoint Presentation</vt:lpstr>
      <vt:lpstr>PowerPoint Presentation</vt:lpstr>
      <vt:lpstr>PowerPoint Presentation</vt:lpstr>
      <vt:lpstr>PowerPoint Presentation</vt:lpstr>
      <vt:lpstr>ประเภท</vt:lpstr>
      <vt:lpstr>PowerPoint Presentation</vt:lpstr>
      <vt:lpstr>PowerPoint Presentation</vt:lpstr>
      <vt:lpstr>ประกันภัยความรับผิดจากวิชาชีพ</vt:lpstr>
      <vt:lpstr>PowerPoint Presentation</vt:lpstr>
      <vt:lpstr>Sherman Sizemore Case</vt:lpstr>
      <vt:lpstr>ประเภท</vt:lpstr>
      <vt:lpstr>PowerPoint Presentation</vt:lpstr>
      <vt:lpstr>PowerPoint Presentation</vt:lpstr>
      <vt:lpstr>Smith v. Van Gorkom (Del. 1985)</vt:lpstr>
      <vt:lpstr>ถ้าเป็นกรณีแบบนี้ กรรมการผิดหรือไม่?</vt:lpstr>
      <vt:lpstr>ประกันภัยเกี่ยวกับทรัพย์สิน</vt:lpstr>
      <vt:lpstr>ประเภท</vt:lpstr>
      <vt:lpstr>PowerPoint Presentation</vt:lpstr>
      <vt:lpstr>PowerPoint Presentation</vt:lpstr>
      <vt:lpstr>ประกันภัยอื่น ๆ</vt:lpstr>
      <vt:lpstr>ประเภท</vt:lpstr>
      <vt:lpstr>PowerPoint Presentation</vt:lpstr>
      <vt:lpstr>PowerPoint Presentation</vt:lpstr>
      <vt:lpstr>Key Takeaway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ประกันอุบัติเหตุ</dc:title>
  <dc:creator>Isariya Suttakulpiboon</dc:creator>
  <cp:lastModifiedBy>Isariya Suttakulpiboon</cp:lastModifiedBy>
  <cp:revision>27</cp:revision>
  <cp:lastPrinted>2017-11-08T04:55:29Z</cp:lastPrinted>
  <dcterms:created xsi:type="dcterms:W3CDTF">2017-11-07T23:01:35Z</dcterms:created>
  <dcterms:modified xsi:type="dcterms:W3CDTF">2017-11-08T04:56:29Z</dcterms:modified>
</cp:coreProperties>
</file>