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DCD8-08A6-462C-93A6-B018EC373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 Out On Cannabis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0A199-47D3-4604-86BD-C8238E64F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Session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F81EBB-9348-477F-A22C-E2DCD727B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833" y="-116058"/>
            <a:ext cx="6305403" cy="35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6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5156CAF-E373-4BCE-A5F2-DB7B3681B7AD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See You In The Next Session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2" descr="Thumbs Up Sign">
            <a:extLst>
              <a:ext uri="{FF2B5EF4-FFF2-40B4-BE49-F238E27FC236}">
                <a16:creationId xmlns:a16="http://schemas.microsoft.com/office/drawing/2014/main" id="{0F6B6096-1597-4323-92E0-C44D5190A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9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FC6C13-6C25-4B07-A4C9-27B1211846C1}"/>
              </a:ext>
            </a:extLst>
          </p:cNvPr>
          <p:cNvSpPr txBox="1"/>
          <p:nvPr/>
        </p:nvSpPr>
        <p:spPr>
          <a:xfrm>
            <a:off x="3273287" y="1166191"/>
            <a:ext cx="4982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Trading Vs Investing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7DDE56-04C9-43AC-A4C8-D32A3FAD4368}"/>
              </a:ext>
            </a:extLst>
          </p:cNvPr>
          <p:cNvSpPr txBox="1"/>
          <p:nvPr/>
        </p:nvSpPr>
        <p:spPr>
          <a:xfrm>
            <a:off x="1643270" y="2504660"/>
            <a:ext cx="67983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Trading is for income</a:t>
            </a:r>
          </a:p>
          <a:p>
            <a:endParaRPr lang="en-US" sz="2800" dirty="0">
              <a:solidFill>
                <a:srgbClr val="FFC000"/>
              </a:solidFill>
            </a:endParaRPr>
          </a:p>
          <a:p>
            <a:r>
              <a:rPr lang="en-US" sz="2800" dirty="0">
                <a:solidFill>
                  <a:srgbClr val="FFC000"/>
                </a:solidFill>
              </a:rPr>
              <a:t>Investing is for building wealth</a:t>
            </a:r>
          </a:p>
        </p:txBody>
      </p:sp>
    </p:spTree>
    <p:extLst>
      <p:ext uri="{BB962C8B-B14F-4D97-AF65-F5344CB8AC3E}">
        <p14:creationId xmlns:p14="http://schemas.microsoft.com/office/powerpoint/2010/main" val="296659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96F4BF9-B1B4-4A3F-99DF-A1CCCB94B8B1}"/>
              </a:ext>
            </a:extLst>
          </p:cNvPr>
          <p:cNvSpPr txBox="1"/>
          <p:nvPr/>
        </p:nvSpPr>
        <p:spPr>
          <a:xfrm>
            <a:off x="6094855" y="1261331"/>
            <a:ext cx="3497565" cy="3002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Core Investing Strategy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43561E9-1291-4440-A6DF-5F15C8890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2" descr="Atom">
            <a:extLst>
              <a:ext uri="{FF2B5EF4-FFF2-40B4-BE49-F238E27FC236}">
                <a16:creationId xmlns:a16="http://schemas.microsoft.com/office/drawing/2014/main" id="{A6FFD0FF-515A-422F-B1D3-9E7F76FFF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0617" y="1261330"/>
            <a:ext cx="4335340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7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C420D9C-9239-478B-9FDA-B3F9A48F2266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When To Buy And When To Sell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clock&#10;&#10;Description automatically generated">
            <a:extLst>
              <a:ext uri="{FF2B5EF4-FFF2-40B4-BE49-F238E27FC236}">
                <a16:creationId xmlns:a16="http://schemas.microsoft.com/office/drawing/2014/main" id="{B9CAB4AB-4709-42DD-A0D0-BFC0A87A1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8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F78128-4982-4BB1-99D1-E0B36C88D998}"/>
              </a:ext>
            </a:extLst>
          </p:cNvPr>
          <p:cNvSpPr txBox="1"/>
          <p:nvPr/>
        </p:nvSpPr>
        <p:spPr>
          <a:xfrm>
            <a:off x="2875722" y="0"/>
            <a:ext cx="5123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Core Investing Strategy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2571F1-FEB6-4F4A-AB71-22F79BBFAEF5}"/>
              </a:ext>
            </a:extLst>
          </p:cNvPr>
          <p:cNvSpPr txBox="1"/>
          <p:nvPr/>
        </p:nvSpPr>
        <p:spPr>
          <a:xfrm>
            <a:off x="3935894" y="6018705"/>
            <a:ext cx="2525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Swing Trading Strategy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4AE9A4EE-7474-4726-92AA-9B724DCC2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30" y="849811"/>
            <a:ext cx="8661704" cy="497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7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B2969F-9078-4FE2-8DF1-93DC148FB17F}"/>
              </a:ext>
            </a:extLst>
          </p:cNvPr>
          <p:cNvSpPr txBox="1"/>
          <p:nvPr/>
        </p:nvSpPr>
        <p:spPr>
          <a:xfrm>
            <a:off x="2544418" y="516834"/>
            <a:ext cx="5512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Basic Chart Reading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E4A2B-3AE9-4FA0-AB73-D5F98060E288}"/>
              </a:ext>
            </a:extLst>
          </p:cNvPr>
          <p:cNvSpPr txBox="1"/>
          <p:nvPr/>
        </p:nvSpPr>
        <p:spPr>
          <a:xfrm>
            <a:off x="3302747" y="1646034"/>
            <a:ext cx="4453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Let’s Go To Yahoo Finance</a:t>
            </a:r>
          </a:p>
        </p:txBody>
      </p:sp>
      <p:pic>
        <p:nvPicPr>
          <p:cNvPr id="5" name="Graphic 4" descr="Upward trend">
            <a:extLst>
              <a:ext uri="{FF2B5EF4-FFF2-40B4-BE49-F238E27FC236}">
                <a16:creationId xmlns:a16="http://schemas.microsoft.com/office/drawing/2014/main" id="{357817C5-45E3-4CEB-8184-9028B2C80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8453" y="2402403"/>
            <a:ext cx="3564834" cy="356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6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0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FAE6AC-0425-4E6D-9526-E11622BCA2E4}"/>
              </a:ext>
            </a:extLst>
          </p:cNvPr>
          <p:cNvSpPr txBox="1"/>
          <p:nvPr/>
        </p:nvSpPr>
        <p:spPr>
          <a:xfrm>
            <a:off x="829734" y="854529"/>
            <a:ext cx="5799665" cy="514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Buy &amp; Hold Funds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B936C7-5CA6-43AE-84A7-03477D71D2B4}"/>
              </a:ext>
            </a:extLst>
          </p:cNvPr>
          <p:cNvSpPr txBox="1"/>
          <p:nvPr/>
        </p:nvSpPr>
        <p:spPr>
          <a:xfrm>
            <a:off x="2129483" y="5039267"/>
            <a:ext cx="529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Let’s Look At A Fund &amp; It’s Holdings</a:t>
            </a:r>
          </a:p>
        </p:txBody>
      </p:sp>
    </p:spTree>
    <p:extLst>
      <p:ext uri="{BB962C8B-B14F-4D97-AF65-F5344CB8AC3E}">
        <p14:creationId xmlns:p14="http://schemas.microsoft.com/office/powerpoint/2010/main" val="307084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912A7-17F1-4279-8324-F26B924B1DDE}"/>
              </a:ext>
            </a:extLst>
          </p:cNvPr>
          <p:cNvSpPr txBox="1"/>
          <p:nvPr/>
        </p:nvSpPr>
        <p:spPr>
          <a:xfrm>
            <a:off x="4419136" y="1020871"/>
            <a:ext cx="6960759" cy="28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Actively Invest Or Trade Stocks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9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0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B6B96F-5526-48D8-A49A-1278623830FC}"/>
              </a:ext>
            </a:extLst>
          </p:cNvPr>
          <p:cNvSpPr txBox="1"/>
          <p:nvPr/>
        </p:nvSpPr>
        <p:spPr>
          <a:xfrm>
            <a:off x="829734" y="854529"/>
            <a:ext cx="5799665" cy="514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Buy Value Stocks When They Are Undervalued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Sell Value Stocks When They Are Overvalued</a:t>
            </a:r>
          </a:p>
        </p:txBody>
      </p:sp>
    </p:spTree>
    <p:extLst>
      <p:ext uri="{BB962C8B-B14F-4D97-AF65-F5344CB8AC3E}">
        <p14:creationId xmlns:p14="http://schemas.microsoft.com/office/powerpoint/2010/main" val="30227669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79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Cash Out On Cannabis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Out On Cannabis</dc:title>
  <dc:creator>Cimone Casson</dc:creator>
  <cp:lastModifiedBy>Cimone Casson</cp:lastModifiedBy>
  <cp:revision>4</cp:revision>
  <dcterms:created xsi:type="dcterms:W3CDTF">2019-02-21T05:59:59Z</dcterms:created>
  <dcterms:modified xsi:type="dcterms:W3CDTF">2019-03-04T00:07:52Z</dcterms:modified>
</cp:coreProperties>
</file>