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5"/>
  </p:notesMasterIdLst>
  <p:sldIdLst>
    <p:sldId id="286" r:id="rId2"/>
    <p:sldId id="287" r:id="rId3"/>
    <p:sldId id="288"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Montserrat Bold" panose="00000800000000000000" charset="0"/>
      <p:regular r:id="rId10"/>
    </p:embeddedFont>
    <p:embeddedFont>
      <p:font typeface="Montserrat Classic" panose="020B0604020202020204" charset="0"/>
      <p:regular r:id="rId11"/>
    </p:embeddedFont>
    <p:embeddedFont>
      <p:font typeface="Montserrat Classic Bold" panose="020B0604020202020204" charset="0"/>
      <p:regular r:id="rId12"/>
    </p:embeddedFont>
    <p:embeddedFont>
      <p:font typeface="Montserrat Extra-Bold" panose="020B0604020202020204" charset="0"/>
      <p:regular r:id="rId13"/>
    </p:embeddedFont>
    <p:embeddedFont>
      <p:font typeface="Montserrat Semi-Bold" panose="020B0604020202020204" charset="0"/>
      <p:regular r:id="rId14"/>
    </p:embeddedFont>
    <p:embeddedFont>
      <p:font typeface="Segoe UI" panose="020B0502040204020203"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23DD00-FB7E-4605-AE54-A784354A0CC2}" v="12" dt="2022-09-19T17:50:10.642"/>
  </p1510:revLst>
</p1510:revInfo>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7" d="100"/>
          <a:sy n="67" d="100"/>
        </p:scale>
        <p:origin x="8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49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microsoft.com/office/2015/10/relationships/revisionInfo" Target="revisionInfo.xml"/><Relationship Id="rId5" Type="http://schemas.openxmlformats.org/officeDocument/2006/relationships/notesMaster" Target="notesMasters/notesMaster1.xml"/><Relationship Id="rId15" Type="http://schemas.openxmlformats.org/officeDocument/2006/relationships/font" Target="fonts/font10.fntdata"/><Relationship Id="rId23" Type="http://schemas.microsoft.com/office/2016/11/relationships/changesInfo" Target="changesInfos/changesInfo1.xml"/><Relationship Id="rId10" Type="http://schemas.openxmlformats.org/officeDocument/2006/relationships/font" Target="fonts/font5.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 Beauchamp" userId="c186c0d7-cc46-4b68-b9af-975b601b0d7c" providerId="ADAL" clId="{BC23DD00-FB7E-4605-AE54-A784354A0CC2}"/>
    <pc:docChg chg="undo custSel addSld delSld modSld modMainMaster">
      <pc:chgData name="Susan Beauchamp" userId="c186c0d7-cc46-4b68-b9af-975b601b0d7c" providerId="ADAL" clId="{BC23DD00-FB7E-4605-AE54-A784354A0CC2}" dt="2022-09-19T17:52:34.140" v="831" actId="20577"/>
      <pc:docMkLst>
        <pc:docMk/>
      </pc:docMkLst>
      <pc:sldChg chg="del">
        <pc:chgData name="Susan Beauchamp" userId="c186c0d7-cc46-4b68-b9af-975b601b0d7c" providerId="ADAL" clId="{BC23DD00-FB7E-4605-AE54-A784354A0CC2}" dt="2022-09-19T17:38:02.157" v="1" actId="47"/>
        <pc:sldMkLst>
          <pc:docMk/>
          <pc:sldMk cId="0" sldId="257"/>
        </pc:sldMkLst>
      </pc:sldChg>
      <pc:sldChg chg="del">
        <pc:chgData name="Susan Beauchamp" userId="c186c0d7-cc46-4b68-b9af-975b601b0d7c" providerId="ADAL" clId="{BC23DD00-FB7E-4605-AE54-A784354A0CC2}" dt="2022-09-19T17:38:02.157" v="1" actId="47"/>
        <pc:sldMkLst>
          <pc:docMk/>
          <pc:sldMk cId="0" sldId="268"/>
        </pc:sldMkLst>
      </pc:sldChg>
      <pc:sldChg chg="modSp mod">
        <pc:chgData name="Susan Beauchamp" userId="c186c0d7-cc46-4b68-b9af-975b601b0d7c" providerId="ADAL" clId="{BC23DD00-FB7E-4605-AE54-A784354A0CC2}" dt="2022-09-19T17:40:31.663" v="630" actId="6549"/>
        <pc:sldMkLst>
          <pc:docMk/>
          <pc:sldMk cId="1301715290" sldId="286"/>
        </pc:sldMkLst>
        <pc:spChg chg="mod">
          <ac:chgData name="Susan Beauchamp" userId="c186c0d7-cc46-4b68-b9af-975b601b0d7c" providerId="ADAL" clId="{BC23DD00-FB7E-4605-AE54-A784354A0CC2}" dt="2022-09-19T17:38:18.834" v="22" actId="20577"/>
          <ac:spMkLst>
            <pc:docMk/>
            <pc:sldMk cId="1301715290" sldId="286"/>
            <ac:spMk id="10" creationId="{00000000-0000-0000-0000-000000000000}"/>
          </ac:spMkLst>
        </pc:spChg>
        <pc:spChg chg="mod">
          <ac:chgData name="Susan Beauchamp" userId="c186c0d7-cc46-4b68-b9af-975b601b0d7c" providerId="ADAL" clId="{BC23DD00-FB7E-4605-AE54-A784354A0CC2}" dt="2022-09-19T17:40:31.663" v="630" actId="6549"/>
          <ac:spMkLst>
            <pc:docMk/>
            <pc:sldMk cId="1301715290" sldId="286"/>
            <ac:spMk id="11" creationId="{00000000-0000-0000-0000-000000000000}"/>
          </ac:spMkLst>
        </pc:spChg>
      </pc:sldChg>
      <pc:sldChg chg="del">
        <pc:chgData name="Susan Beauchamp" userId="c186c0d7-cc46-4b68-b9af-975b601b0d7c" providerId="ADAL" clId="{BC23DD00-FB7E-4605-AE54-A784354A0CC2}" dt="2022-09-19T17:38:02.157" v="1" actId="47"/>
        <pc:sldMkLst>
          <pc:docMk/>
          <pc:sldMk cId="2392891233" sldId="287"/>
        </pc:sldMkLst>
      </pc:sldChg>
      <pc:sldChg chg="addSp delSp modSp new mod modClrScheme chgLayout">
        <pc:chgData name="Susan Beauchamp" userId="c186c0d7-cc46-4b68-b9af-975b601b0d7c" providerId="ADAL" clId="{BC23DD00-FB7E-4605-AE54-A784354A0CC2}" dt="2022-09-19T17:44:00.334" v="671"/>
        <pc:sldMkLst>
          <pc:docMk/>
          <pc:sldMk cId="3564476016" sldId="287"/>
        </pc:sldMkLst>
        <pc:spChg chg="mod ord">
          <ac:chgData name="Susan Beauchamp" userId="c186c0d7-cc46-4b68-b9af-975b601b0d7c" providerId="ADAL" clId="{BC23DD00-FB7E-4605-AE54-A784354A0CC2}" dt="2022-09-19T17:43:00.229" v="664" actId="700"/>
          <ac:spMkLst>
            <pc:docMk/>
            <pc:sldMk cId="3564476016" sldId="287"/>
            <ac:spMk id="2" creationId="{DD8A2428-3448-9D78-22C3-93718453D174}"/>
          </ac:spMkLst>
        </pc:spChg>
        <pc:spChg chg="mod">
          <ac:chgData name="Susan Beauchamp" userId="c186c0d7-cc46-4b68-b9af-975b601b0d7c" providerId="ADAL" clId="{BC23DD00-FB7E-4605-AE54-A784354A0CC2}" dt="2022-09-19T17:41:57.084" v="659" actId="2711"/>
          <ac:spMkLst>
            <pc:docMk/>
            <pc:sldMk cId="3564476016" sldId="287"/>
            <ac:spMk id="5" creationId="{38A7E746-150A-7F79-73BB-2DEF68601F5A}"/>
          </ac:spMkLst>
        </pc:spChg>
        <pc:spChg chg="mod">
          <ac:chgData name="Susan Beauchamp" userId="c186c0d7-cc46-4b68-b9af-975b601b0d7c" providerId="ADAL" clId="{BC23DD00-FB7E-4605-AE54-A784354A0CC2}" dt="2022-09-19T17:41:57.084" v="659" actId="2711"/>
          <ac:spMkLst>
            <pc:docMk/>
            <pc:sldMk cId="3564476016" sldId="287"/>
            <ac:spMk id="7" creationId="{406997C3-8607-936C-0930-A8C9C0E4BB5C}"/>
          </ac:spMkLst>
        </pc:spChg>
        <pc:spChg chg="mod">
          <ac:chgData name="Susan Beauchamp" userId="c186c0d7-cc46-4b68-b9af-975b601b0d7c" providerId="ADAL" clId="{BC23DD00-FB7E-4605-AE54-A784354A0CC2}" dt="2022-09-19T17:41:57.084" v="659" actId="2711"/>
          <ac:spMkLst>
            <pc:docMk/>
            <pc:sldMk cId="3564476016" sldId="287"/>
            <ac:spMk id="8" creationId="{3F79D884-E0EB-672E-BF23-1CE09DBDC078}"/>
          </ac:spMkLst>
        </pc:spChg>
        <pc:spChg chg="mod">
          <ac:chgData name="Susan Beauchamp" userId="c186c0d7-cc46-4b68-b9af-975b601b0d7c" providerId="ADAL" clId="{BC23DD00-FB7E-4605-AE54-A784354A0CC2}" dt="2022-09-19T17:41:57.084" v="659" actId="2711"/>
          <ac:spMkLst>
            <pc:docMk/>
            <pc:sldMk cId="3564476016" sldId="287"/>
            <ac:spMk id="9" creationId="{CF199E5C-85CA-2321-E51D-5893C2D03804}"/>
          </ac:spMkLst>
        </pc:spChg>
        <pc:spChg chg="mod">
          <ac:chgData name="Susan Beauchamp" userId="c186c0d7-cc46-4b68-b9af-975b601b0d7c" providerId="ADAL" clId="{BC23DD00-FB7E-4605-AE54-A784354A0CC2}" dt="2022-09-19T17:41:57.084" v="659" actId="2711"/>
          <ac:spMkLst>
            <pc:docMk/>
            <pc:sldMk cId="3564476016" sldId="287"/>
            <ac:spMk id="10" creationId="{A2BFBE13-150B-6893-D1B1-86AF4F0CD8A1}"/>
          </ac:spMkLst>
        </pc:spChg>
        <pc:spChg chg="mod">
          <ac:chgData name="Susan Beauchamp" userId="c186c0d7-cc46-4b68-b9af-975b601b0d7c" providerId="ADAL" clId="{BC23DD00-FB7E-4605-AE54-A784354A0CC2}" dt="2022-09-19T17:42:16.087" v="662" actId="208"/>
          <ac:spMkLst>
            <pc:docMk/>
            <pc:sldMk cId="3564476016" sldId="287"/>
            <ac:spMk id="11" creationId="{9FA81A8B-9911-BD0B-9FFD-0D3865755562}"/>
          </ac:spMkLst>
        </pc:spChg>
        <pc:spChg chg="mod">
          <ac:chgData name="Susan Beauchamp" userId="c186c0d7-cc46-4b68-b9af-975b601b0d7c" providerId="ADAL" clId="{BC23DD00-FB7E-4605-AE54-A784354A0CC2}" dt="2022-09-19T17:41:57.084" v="659" actId="2711"/>
          <ac:spMkLst>
            <pc:docMk/>
            <pc:sldMk cId="3564476016" sldId="287"/>
            <ac:spMk id="12" creationId="{CA263D39-F32B-C77A-C8DF-E45E4214D83D}"/>
          </ac:spMkLst>
        </pc:spChg>
        <pc:spChg chg="add del mod">
          <ac:chgData name="Susan Beauchamp" userId="c186c0d7-cc46-4b68-b9af-975b601b0d7c" providerId="ADAL" clId="{BC23DD00-FB7E-4605-AE54-A784354A0CC2}" dt="2022-09-19T17:40:58.959" v="646" actId="478"/>
          <ac:spMkLst>
            <pc:docMk/>
            <pc:sldMk cId="3564476016" sldId="287"/>
            <ac:spMk id="13" creationId="{A901194E-7E98-4BCA-DA59-0D1DE466F178}"/>
          </ac:spMkLst>
        </pc:spChg>
        <pc:spChg chg="add mod">
          <ac:chgData name="Susan Beauchamp" userId="c186c0d7-cc46-4b68-b9af-975b601b0d7c" providerId="ADAL" clId="{BC23DD00-FB7E-4605-AE54-A784354A0CC2}" dt="2022-09-19T17:41:43.599" v="655" actId="20577"/>
          <ac:spMkLst>
            <pc:docMk/>
            <pc:sldMk cId="3564476016" sldId="287"/>
            <ac:spMk id="14" creationId="{7B115E29-E30C-A19D-6E06-16FCB2693C09}"/>
          </ac:spMkLst>
        </pc:spChg>
        <pc:grpChg chg="add mod">
          <ac:chgData name="Susan Beauchamp" userId="c186c0d7-cc46-4b68-b9af-975b601b0d7c" providerId="ADAL" clId="{BC23DD00-FB7E-4605-AE54-A784354A0CC2}" dt="2022-09-19T17:42:02.827" v="660" actId="14100"/>
          <ac:grpSpMkLst>
            <pc:docMk/>
            <pc:sldMk cId="3564476016" sldId="287"/>
            <ac:grpSpMk id="4" creationId="{9D134D16-66A0-E571-70FE-72EB1CF3F7F3}"/>
          </ac:grpSpMkLst>
        </pc:grpChg>
        <pc:grpChg chg="mod">
          <ac:chgData name="Susan Beauchamp" userId="c186c0d7-cc46-4b68-b9af-975b601b0d7c" providerId="ADAL" clId="{BC23DD00-FB7E-4605-AE54-A784354A0CC2}" dt="2022-09-19T17:40:49.755" v="631"/>
          <ac:grpSpMkLst>
            <pc:docMk/>
            <pc:sldMk cId="3564476016" sldId="287"/>
            <ac:grpSpMk id="6" creationId="{E3CCF895-E556-24F6-A153-DB62D36BAA4B}"/>
          </ac:grpSpMkLst>
        </pc:grpChg>
        <pc:graphicFrameChg chg="add mod modGraphic">
          <ac:chgData name="Susan Beauchamp" userId="c186c0d7-cc46-4b68-b9af-975b601b0d7c" providerId="ADAL" clId="{BC23DD00-FB7E-4605-AE54-A784354A0CC2}" dt="2022-09-19T17:44:00.334" v="671"/>
          <ac:graphicFrameMkLst>
            <pc:docMk/>
            <pc:sldMk cId="3564476016" sldId="287"/>
            <ac:graphicFrameMk id="3" creationId="{5FF775F7-2F2C-45EB-6FF9-9466A11D9F67}"/>
          </ac:graphicFrameMkLst>
        </pc:graphicFrameChg>
      </pc:sldChg>
      <pc:sldChg chg="addSp modSp add mod">
        <pc:chgData name="Susan Beauchamp" userId="c186c0d7-cc46-4b68-b9af-975b601b0d7c" providerId="ADAL" clId="{BC23DD00-FB7E-4605-AE54-A784354A0CC2}" dt="2022-09-19T17:52:34.140" v="831" actId="20577"/>
        <pc:sldMkLst>
          <pc:docMk/>
          <pc:sldMk cId="324103425" sldId="288"/>
        </pc:sldMkLst>
        <pc:spChg chg="mod">
          <ac:chgData name="Susan Beauchamp" userId="c186c0d7-cc46-4b68-b9af-975b601b0d7c" providerId="ADAL" clId="{BC23DD00-FB7E-4605-AE54-A784354A0CC2}" dt="2022-09-19T17:48:38.336" v="782" actId="20577"/>
          <ac:spMkLst>
            <pc:docMk/>
            <pc:sldMk cId="324103425" sldId="288"/>
            <ac:spMk id="2" creationId="{DD8A2428-3448-9D78-22C3-93718453D174}"/>
          </ac:spMkLst>
        </pc:spChg>
        <pc:spChg chg="mod">
          <ac:chgData name="Susan Beauchamp" userId="c186c0d7-cc46-4b68-b9af-975b601b0d7c" providerId="ADAL" clId="{BC23DD00-FB7E-4605-AE54-A784354A0CC2}" dt="2022-09-19T17:47:56.862" v="776" actId="1076"/>
          <ac:spMkLst>
            <pc:docMk/>
            <pc:sldMk cId="324103425" sldId="288"/>
            <ac:spMk id="5" creationId="{38A7E746-150A-7F79-73BB-2DEF68601F5A}"/>
          </ac:spMkLst>
        </pc:spChg>
        <pc:spChg chg="mod">
          <ac:chgData name="Susan Beauchamp" userId="c186c0d7-cc46-4b68-b9af-975b601b0d7c" providerId="ADAL" clId="{BC23DD00-FB7E-4605-AE54-A784354A0CC2}" dt="2022-09-19T17:47:56.862" v="776" actId="1076"/>
          <ac:spMkLst>
            <pc:docMk/>
            <pc:sldMk cId="324103425" sldId="288"/>
            <ac:spMk id="8" creationId="{3F79D884-E0EB-672E-BF23-1CE09DBDC078}"/>
          </ac:spMkLst>
        </pc:spChg>
        <pc:spChg chg="add mod">
          <ac:chgData name="Susan Beauchamp" userId="c186c0d7-cc46-4b68-b9af-975b601b0d7c" providerId="ADAL" clId="{BC23DD00-FB7E-4605-AE54-A784354A0CC2}" dt="2022-09-19T17:50:20.939" v="798" actId="1076"/>
          <ac:spMkLst>
            <pc:docMk/>
            <pc:sldMk cId="324103425" sldId="288"/>
            <ac:spMk id="13" creationId="{768E118B-E97F-069A-FFEC-406EA8FF68ED}"/>
          </ac:spMkLst>
        </pc:spChg>
        <pc:spChg chg="add mod">
          <ac:chgData name="Susan Beauchamp" userId="c186c0d7-cc46-4b68-b9af-975b601b0d7c" providerId="ADAL" clId="{BC23DD00-FB7E-4605-AE54-A784354A0CC2}" dt="2022-09-19T17:51:27.354" v="800" actId="1076"/>
          <ac:spMkLst>
            <pc:docMk/>
            <pc:sldMk cId="324103425" sldId="288"/>
            <ac:spMk id="15" creationId="{BCEB6A65-D366-2525-CCB9-2970AFF95E86}"/>
          </ac:spMkLst>
        </pc:spChg>
        <pc:spChg chg="add mod">
          <ac:chgData name="Susan Beauchamp" userId="c186c0d7-cc46-4b68-b9af-975b601b0d7c" providerId="ADAL" clId="{BC23DD00-FB7E-4605-AE54-A784354A0CC2}" dt="2022-09-19T17:51:31.074" v="801" actId="1076"/>
          <ac:spMkLst>
            <pc:docMk/>
            <pc:sldMk cId="324103425" sldId="288"/>
            <ac:spMk id="16" creationId="{00FCA5B0-0A26-179F-B7C5-1FC0DD0692B6}"/>
          </ac:spMkLst>
        </pc:spChg>
        <pc:spChg chg="add mod">
          <ac:chgData name="Susan Beauchamp" userId="c186c0d7-cc46-4b68-b9af-975b601b0d7c" providerId="ADAL" clId="{BC23DD00-FB7E-4605-AE54-A784354A0CC2}" dt="2022-09-19T17:52:12.945" v="808" actId="1076"/>
          <ac:spMkLst>
            <pc:docMk/>
            <pc:sldMk cId="324103425" sldId="288"/>
            <ac:spMk id="17" creationId="{35210C38-2EB4-CB59-330F-F49CAD9F0629}"/>
          </ac:spMkLst>
        </pc:spChg>
        <pc:spChg chg="add mod">
          <ac:chgData name="Susan Beauchamp" userId="c186c0d7-cc46-4b68-b9af-975b601b0d7c" providerId="ADAL" clId="{BC23DD00-FB7E-4605-AE54-A784354A0CC2}" dt="2022-09-19T17:52:07.108" v="807" actId="14100"/>
          <ac:spMkLst>
            <pc:docMk/>
            <pc:sldMk cId="324103425" sldId="288"/>
            <ac:spMk id="18" creationId="{66B5547B-70C3-269B-373D-99B53AA66523}"/>
          </ac:spMkLst>
        </pc:spChg>
        <pc:spChg chg="add mod">
          <ac:chgData name="Susan Beauchamp" userId="c186c0d7-cc46-4b68-b9af-975b601b0d7c" providerId="ADAL" clId="{BC23DD00-FB7E-4605-AE54-A784354A0CC2}" dt="2022-09-19T17:51:54.588" v="805" actId="14100"/>
          <ac:spMkLst>
            <pc:docMk/>
            <pc:sldMk cId="324103425" sldId="288"/>
            <ac:spMk id="19" creationId="{5DA43DA7-459A-5935-9191-836A9200C5E5}"/>
          </ac:spMkLst>
        </pc:spChg>
        <pc:spChg chg="add mod">
          <ac:chgData name="Susan Beauchamp" userId="c186c0d7-cc46-4b68-b9af-975b601b0d7c" providerId="ADAL" clId="{BC23DD00-FB7E-4605-AE54-A784354A0CC2}" dt="2022-09-19T17:51:36.539" v="802" actId="1076"/>
          <ac:spMkLst>
            <pc:docMk/>
            <pc:sldMk cId="324103425" sldId="288"/>
            <ac:spMk id="20" creationId="{109D249F-29BF-E961-9FAA-F51E420CAE57}"/>
          </ac:spMkLst>
        </pc:spChg>
        <pc:spChg chg="add mod">
          <ac:chgData name="Susan Beauchamp" userId="c186c0d7-cc46-4b68-b9af-975b601b0d7c" providerId="ADAL" clId="{BC23DD00-FB7E-4605-AE54-A784354A0CC2}" dt="2022-09-19T17:51:41.683" v="803" actId="1076"/>
          <ac:spMkLst>
            <pc:docMk/>
            <pc:sldMk cId="324103425" sldId="288"/>
            <ac:spMk id="21" creationId="{99199CAD-CDB0-8986-4D19-DCA145560D5A}"/>
          </ac:spMkLst>
        </pc:spChg>
        <pc:grpChg chg="mod">
          <ac:chgData name="Susan Beauchamp" userId="c186c0d7-cc46-4b68-b9af-975b601b0d7c" providerId="ADAL" clId="{BC23DD00-FB7E-4605-AE54-A784354A0CC2}" dt="2022-09-19T17:48:22.223" v="780" actId="1076"/>
          <ac:grpSpMkLst>
            <pc:docMk/>
            <pc:sldMk cId="324103425" sldId="288"/>
            <ac:grpSpMk id="4" creationId="{9D134D16-66A0-E571-70FE-72EB1CF3F7F3}"/>
          </ac:grpSpMkLst>
        </pc:grpChg>
        <pc:graphicFrameChg chg="mod modGraphic">
          <ac:chgData name="Susan Beauchamp" userId="c186c0d7-cc46-4b68-b9af-975b601b0d7c" providerId="ADAL" clId="{BC23DD00-FB7E-4605-AE54-A784354A0CC2}" dt="2022-09-19T17:52:34.140" v="831" actId="20577"/>
          <ac:graphicFrameMkLst>
            <pc:docMk/>
            <pc:sldMk cId="324103425" sldId="288"/>
            <ac:graphicFrameMk id="3" creationId="{5FF775F7-2F2C-45EB-6FF9-9466A11D9F67}"/>
          </ac:graphicFrameMkLst>
        </pc:graphicFrameChg>
      </pc:sldChg>
      <pc:sldChg chg="del">
        <pc:chgData name="Susan Beauchamp" userId="c186c0d7-cc46-4b68-b9af-975b601b0d7c" providerId="ADAL" clId="{BC23DD00-FB7E-4605-AE54-A784354A0CC2}" dt="2022-09-19T17:38:02.157" v="1" actId="47"/>
        <pc:sldMkLst>
          <pc:docMk/>
          <pc:sldMk cId="2040497251" sldId="288"/>
        </pc:sldMkLst>
      </pc:sldChg>
      <pc:sldChg chg="del">
        <pc:chgData name="Susan Beauchamp" userId="c186c0d7-cc46-4b68-b9af-975b601b0d7c" providerId="ADAL" clId="{BC23DD00-FB7E-4605-AE54-A784354A0CC2}" dt="2022-09-19T17:38:02.157" v="1" actId="47"/>
        <pc:sldMkLst>
          <pc:docMk/>
          <pc:sldMk cId="3760403876" sldId="289"/>
        </pc:sldMkLst>
      </pc:sldChg>
      <pc:sldChg chg="del">
        <pc:chgData name="Susan Beauchamp" userId="c186c0d7-cc46-4b68-b9af-975b601b0d7c" providerId="ADAL" clId="{BC23DD00-FB7E-4605-AE54-A784354A0CC2}" dt="2022-09-19T17:38:02.157" v="1" actId="47"/>
        <pc:sldMkLst>
          <pc:docMk/>
          <pc:sldMk cId="676565017" sldId="290"/>
        </pc:sldMkLst>
      </pc:sldChg>
      <pc:sldChg chg="del">
        <pc:chgData name="Susan Beauchamp" userId="c186c0d7-cc46-4b68-b9af-975b601b0d7c" providerId="ADAL" clId="{BC23DD00-FB7E-4605-AE54-A784354A0CC2}" dt="2022-09-19T17:38:02.157" v="1" actId="47"/>
        <pc:sldMkLst>
          <pc:docMk/>
          <pc:sldMk cId="3025738328" sldId="291"/>
        </pc:sldMkLst>
      </pc:sldChg>
      <pc:sldChg chg="del">
        <pc:chgData name="Susan Beauchamp" userId="c186c0d7-cc46-4b68-b9af-975b601b0d7c" providerId="ADAL" clId="{BC23DD00-FB7E-4605-AE54-A784354A0CC2}" dt="2022-09-19T17:38:02.157" v="1" actId="47"/>
        <pc:sldMkLst>
          <pc:docMk/>
          <pc:sldMk cId="3178789946" sldId="292"/>
        </pc:sldMkLst>
      </pc:sldChg>
      <pc:sldChg chg="del">
        <pc:chgData name="Susan Beauchamp" userId="c186c0d7-cc46-4b68-b9af-975b601b0d7c" providerId="ADAL" clId="{BC23DD00-FB7E-4605-AE54-A784354A0CC2}" dt="2022-09-19T17:38:02.157" v="1" actId="47"/>
        <pc:sldMkLst>
          <pc:docMk/>
          <pc:sldMk cId="781106285" sldId="293"/>
        </pc:sldMkLst>
      </pc:sldChg>
      <pc:sldChg chg="del">
        <pc:chgData name="Susan Beauchamp" userId="c186c0d7-cc46-4b68-b9af-975b601b0d7c" providerId="ADAL" clId="{BC23DD00-FB7E-4605-AE54-A784354A0CC2}" dt="2022-09-19T17:37:56.234" v="0" actId="47"/>
        <pc:sldMkLst>
          <pc:docMk/>
          <pc:sldMk cId="1062820837" sldId="294"/>
        </pc:sldMkLst>
      </pc:sldChg>
      <pc:sldChg chg="del">
        <pc:chgData name="Susan Beauchamp" userId="c186c0d7-cc46-4b68-b9af-975b601b0d7c" providerId="ADAL" clId="{BC23DD00-FB7E-4605-AE54-A784354A0CC2}" dt="2022-09-19T17:37:56.234" v="0" actId="47"/>
        <pc:sldMkLst>
          <pc:docMk/>
          <pc:sldMk cId="2894417286" sldId="295"/>
        </pc:sldMkLst>
      </pc:sldChg>
      <pc:sldChg chg="del">
        <pc:chgData name="Susan Beauchamp" userId="c186c0d7-cc46-4b68-b9af-975b601b0d7c" providerId="ADAL" clId="{BC23DD00-FB7E-4605-AE54-A784354A0CC2}" dt="2022-09-19T17:37:56.234" v="0" actId="47"/>
        <pc:sldMkLst>
          <pc:docMk/>
          <pc:sldMk cId="4174340183" sldId="296"/>
        </pc:sldMkLst>
      </pc:sldChg>
      <pc:sldChg chg="del">
        <pc:chgData name="Susan Beauchamp" userId="c186c0d7-cc46-4b68-b9af-975b601b0d7c" providerId="ADAL" clId="{BC23DD00-FB7E-4605-AE54-A784354A0CC2}" dt="2022-09-19T17:37:56.234" v="0" actId="47"/>
        <pc:sldMkLst>
          <pc:docMk/>
          <pc:sldMk cId="1755505999" sldId="297"/>
        </pc:sldMkLst>
      </pc:sldChg>
      <pc:sldChg chg="del">
        <pc:chgData name="Susan Beauchamp" userId="c186c0d7-cc46-4b68-b9af-975b601b0d7c" providerId="ADAL" clId="{BC23DD00-FB7E-4605-AE54-A784354A0CC2}" dt="2022-09-19T17:37:56.234" v="0" actId="47"/>
        <pc:sldMkLst>
          <pc:docMk/>
          <pc:sldMk cId="3993159597" sldId="298"/>
        </pc:sldMkLst>
      </pc:sldChg>
      <pc:sldChg chg="del">
        <pc:chgData name="Susan Beauchamp" userId="c186c0d7-cc46-4b68-b9af-975b601b0d7c" providerId="ADAL" clId="{BC23DD00-FB7E-4605-AE54-A784354A0CC2}" dt="2022-09-19T17:37:56.234" v="0" actId="47"/>
        <pc:sldMkLst>
          <pc:docMk/>
          <pc:sldMk cId="1055685370" sldId="299"/>
        </pc:sldMkLst>
      </pc:sldChg>
      <pc:sldMasterChg chg="modSldLayout">
        <pc:chgData name="Susan Beauchamp" userId="c186c0d7-cc46-4b68-b9af-975b601b0d7c" providerId="ADAL" clId="{BC23DD00-FB7E-4605-AE54-A784354A0CC2}" dt="2022-09-19T17:42:48.010" v="663" actId="478"/>
        <pc:sldMasterMkLst>
          <pc:docMk/>
          <pc:sldMasterMk cId="1333692393" sldId="2147483660"/>
        </pc:sldMasterMkLst>
        <pc:sldLayoutChg chg="delSp mod">
          <pc:chgData name="Susan Beauchamp" userId="c186c0d7-cc46-4b68-b9af-975b601b0d7c" providerId="ADAL" clId="{BC23DD00-FB7E-4605-AE54-A784354A0CC2}" dt="2022-09-19T17:42:48.010" v="663" actId="478"/>
          <pc:sldLayoutMkLst>
            <pc:docMk/>
            <pc:sldMasterMk cId="1333692393" sldId="2147483660"/>
            <pc:sldLayoutMk cId="137770067" sldId="2147483680"/>
          </pc:sldLayoutMkLst>
          <pc:picChg chg="del">
            <ac:chgData name="Susan Beauchamp" userId="c186c0d7-cc46-4b68-b9af-975b601b0d7c" providerId="ADAL" clId="{BC23DD00-FB7E-4605-AE54-A784354A0CC2}" dt="2022-09-19T17:42:48.010" v="663" actId="478"/>
            <ac:picMkLst>
              <pc:docMk/>
              <pc:sldMasterMk cId="1333692393" sldId="2147483660"/>
              <pc:sldLayoutMk cId="137770067" sldId="2147483680"/>
              <ac:picMk id="5" creationId="{0E024BF3-7E85-B964-60A1-3138CD4101AE}"/>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99284D-3E32-4ACD-8D85-A3BBA600EA26}" type="datetimeFigureOut">
              <a:rPr lang="en-US" smtClean="0"/>
              <a:t>9/19/2022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248341-1C77-4EAA-9CED-17C896CAEA08}" type="slidenum">
              <a:rPr lang="en-US" smtClean="0"/>
              <a:t>‹#›</a:t>
            </a:fld>
            <a:endParaRPr lang="en-US"/>
          </a:p>
        </p:txBody>
      </p:sp>
    </p:spTree>
    <p:extLst>
      <p:ext uri="{BB962C8B-B14F-4D97-AF65-F5344CB8AC3E}">
        <p14:creationId xmlns:p14="http://schemas.microsoft.com/office/powerpoint/2010/main" val="4014472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18" Type="http://schemas.openxmlformats.org/officeDocument/2006/relationships/image" Target="../media/image21.png"/><Relationship Id="rId3" Type="http://schemas.openxmlformats.org/officeDocument/2006/relationships/image" Target="../media/image6.svg"/><Relationship Id="rId21" Type="http://schemas.openxmlformats.org/officeDocument/2006/relationships/image" Target="../media/image24.svg"/><Relationship Id="rId7" Type="http://schemas.openxmlformats.org/officeDocument/2006/relationships/image" Target="../media/image10.svg"/><Relationship Id="rId12" Type="http://schemas.openxmlformats.org/officeDocument/2006/relationships/image" Target="../media/image15.png"/><Relationship Id="rId17" Type="http://schemas.openxmlformats.org/officeDocument/2006/relationships/image" Target="../media/image20.sv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5" Type="http://schemas.openxmlformats.org/officeDocument/2006/relationships/image" Target="../media/image18.svg"/><Relationship Id="rId23" Type="http://schemas.openxmlformats.org/officeDocument/2006/relationships/image" Target="../media/image26.svg"/><Relationship Id="rId10" Type="http://schemas.openxmlformats.org/officeDocument/2006/relationships/image" Target="../media/image13.png"/><Relationship Id="rId19" Type="http://schemas.openxmlformats.org/officeDocument/2006/relationships/image" Target="../media/image22.sv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7.png"/><Relationship Id="rId22" Type="http://schemas.openxmlformats.org/officeDocument/2006/relationships/image" Target="../media/image2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9/19/2022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grpSp>
        <p:nvGrpSpPr>
          <p:cNvPr id="5" name="Group 2">
            <a:extLst>
              <a:ext uri="{FF2B5EF4-FFF2-40B4-BE49-F238E27FC236}">
                <a16:creationId xmlns:a16="http://schemas.microsoft.com/office/drawing/2014/main" id="{344F9C9E-AEE3-42E3-6170-A5A1FC0B37A8}"/>
              </a:ext>
            </a:extLst>
          </p:cNvPr>
          <p:cNvGrpSpPr/>
          <p:nvPr userDrawn="1"/>
        </p:nvGrpSpPr>
        <p:grpSpPr>
          <a:xfrm>
            <a:off x="14994663" y="7310104"/>
            <a:ext cx="2264637" cy="365982"/>
            <a:chOff x="0" y="0"/>
            <a:chExt cx="3019516" cy="487976"/>
          </a:xfrm>
        </p:grpSpPr>
        <p:pic>
          <p:nvPicPr>
            <p:cNvPr id="6" name="Picture 3">
              <a:extLst>
                <a:ext uri="{FF2B5EF4-FFF2-40B4-BE49-F238E27FC236}">
                  <a16:creationId xmlns:a16="http://schemas.microsoft.com/office/drawing/2014/main" id="{DCEDF503-2635-F407-E172-BE7F8C1B71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790738" cy="487976"/>
            </a:xfrm>
            <a:prstGeom prst="rect">
              <a:avLst/>
            </a:prstGeom>
          </p:spPr>
        </p:pic>
        <p:pic>
          <p:nvPicPr>
            <p:cNvPr id="7" name="Picture 4">
              <a:extLst>
                <a:ext uri="{FF2B5EF4-FFF2-40B4-BE49-F238E27FC236}">
                  <a16:creationId xmlns:a16="http://schemas.microsoft.com/office/drawing/2014/main" id="{90DC0D21-DBD3-2B51-FABC-BB97A663FE0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1381"/>
            <a:stretch>
              <a:fillRect/>
            </a:stretch>
          </p:blipFill>
          <p:spPr>
            <a:xfrm>
              <a:off x="1790738" y="0"/>
              <a:ext cx="1228778" cy="487976"/>
            </a:xfrm>
            <a:prstGeom prst="rect">
              <a:avLst/>
            </a:prstGeom>
          </p:spPr>
        </p:pic>
      </p:grpSp>
      <p:pic>
        <p:nvPicPr>
          <p:cNvPr id="8" name="Picture 5">
            <a:extLst>
              <a:ext uri="{FF2B5EF4-FFF2-40B4-BE49-F238E27FC236}">
                <a16:creationId xmlns:a16="http://schemas.microsoft.com/office/drawing/2014/main" id="{D64604E9-3A7B-C68A-1444-4400EDD9EDF1}"/>
              </a:ext>
            </a:extLst>
          </p:cNvPr>
          <p:cNvPicPr>
            <a:picLocks noChangeAspect="1"/>
          </p:cNvPicPr>
          <p:nvPr userDrawn="1"/>
        </p:nvPicPr>
        <p:blipFill>
          <a:blip r:embed="rId4"/>
          <a:srcRect/>
          <a:stretch>
            <a:fillRect/>
          </a:stretch>
        </p:blipFill>
        <p:spPr>
          <a:xfrm>
            <a:off x="14943856" y="7914211"/>
            <a:ext cx="2366251" cy="804525"/>
          </a:xfrm>
          <a:prstGeom prst="rect">
            <a:avLst/>
          </a:prstGeom>
        </p:spPr>
      </p:pic>
      <p:pic>
        <p:nvPicPr>
          <p:cNvPr id="9" name="Picture 6">
            <a:extLst>
              <a:ext uri="{FF2B5EF4-FFF2-40B4-BE49-F238E27FC236}">
                <a16:creationId xmlns:a16="http://schemas.microsoft.com/office/drawing/2014/main" id="{E1B01126-1A10-0325-F1E0-2C92C8B8D3DB}"/>
              </a:ext>
            </a:extLst>
          </p:cNvPr>
          <p:cNvPicPr>
            <a:picLocks noChangeAspect="1"/>
          </p:cNvPicPr>
          <p:nvPr userDrawn="1"/>
        </p:nvPicPr>
        <p:blipFill>
          <a:blip r:embed="rId5"/>
          <a:srcRect l="57399" r="18135" b="28446"/>
          <a:stretch>
            <a:fillRect/>
          </a:stretch>
        </p:blipFill>
        <p:spPr>
          <a:xfrm>
            <a:off x="0" y="0"/>
            <a:ext cx="5275906" cy="10287000"/>
          </a:xfrm>
          <a:prstGeom prst="rect">
            <a:avLst/>
          </a:prstGeom>
        </p:spPr>
      </p:pic>
      <p:sp>
        <p:nvSpPr>
          <p:cNvPr id="10" name="Freeform 8">
            <a:extLst>
              <a:ext uri="{FF2B5EF4-FFF2-40B4-BE49-F238E27FC236}">
                <a16:creationId xmlns:a16="http://schemas.microsoft.com/office/drawing/2014/main" id="{702583D4-85FD-EB7D-1987-D3B0FB2FF72C}"/>
              </a:ext>
            </a:extLst>
          </p:cNvPr>
          <p:cNvSpPr/>
          <p:nvPr userDrawn="1"/>
        </p:nvSpPr>
        <p:spPr>
          <a:xfrm>
            <a:off x="2637953" y="1853258"/>
            <a:ext cx="14599434" cy="5237771"/>
          </a:xfrm>
          <a:custGeom>
            <a:avLst/>
            <a:gdLst/>
            <a:ahLst/>
            <a:cxnLst/>
            <a:rect l="l" t="t" r="r" b="b"/>
            <a:pathLst>
              <a:path w="3845118" h="1379495">
                <a:moveTo>
                  <a:pt x="0" y="0"/>
                </a:moveTo>
                <a:lnTo>
                  <a:pt x="3845118" y="0"/>
                </a:lnTo>
                <a:lnTo>
                  <a:pt x="3845118" y="1379495"/>
                </a:lnTo>
                <a:lnTo>
                  <a:pt x="0" y="1379495"/>
                </a:lnTo>
                <a:close/>
              </a:path>
            </a:pathLst>
          </a:custGeom>
          <a:ln w="57150"/>
        </p:spPr>
        <p:style>
          <a:lnRef idx="2">
            <a:schemeClr val="dk1"/>
          </a:lnRef>
          <a:fillRef idx="1">
            <a:schemeClr val="lt1"/>
          </a:fillRef>
          <a:effectRef idx="0">
            <a:schemeClr val="dk1"/>
          </a:effectRef>
          <a:fontRef idx="minor">
            <a:schemeClr val="dk1"/>
          </a:fontRef>
        </p:style>
        <p:txBody>
          <a:bodyPr/>
          <a:lstStyle/>
          <a:p>
            <a:endParaRPr lang="en-US" dirty="0"/>
          </a:p>
        </p:txBody>
      </p:sp>
      <p:sp>
        <p:nvSpPr>
          <p:cNvPr id="14" name="Text Placeholder 13">
            <a:extLst>
              <a:ext uri="{FF2B5EF4-FFF2-40B4-BE49-F238E27FC236}">
                <a16:creationId xmlns:a16="http://schemas.microsoft.com/office/drawing/2014/main" id="{E957BB3B-17E2-5412-2E6B-471D26CC8F52}"/>
              </a:ext>
            </a:extLst>
          </p:cNvPr>
          <p:cNvSpPr>
            <a:spLocks noGrp="1"/>
          </p:cNvSpPr>
          <p:nvPr>
            <p:ph type="body" sz="quarter" idx="13" hasCustomPrompt="1"/>
          </p:nvPr>
        </p:nvSpPr>
        <p:spPr>
          <a:xfrm>
            <a:off x="3429000" y="3228975"/>
            <a:ext cx="8382000" cy="837041"/>
          </a:xfrm>
        </p:spPr>
        <p:txBody>
          <a:bodyPr>
            <a:noAutofit/>
          </a:bodyPr>
          <a:lstStyle>
            <a:lvl1pPr marL="0" indent="0">
              <a:buFontTx/>
              <a:buNone/>
              <a:defRPr sz="5600" b="1">
                <a:solidFill>
                  <a:schemeClr val="accent1"/>
                </a:solidFill>
              </a:defRPr>
            </a:lvl1pPr>
            <a:lvl5pPr>
              <a:defRPr/>
            </a:lvl5pPr>
          </a:lstStyle>
          <a:p>
            <a:pPr lvl="0"/>
            <a:r>
              <a:rPr lang="en-US" dirty="0"/>
              <a:t>Title</a:t>
            </a:r>
          </a:p>
        </p:txBody>
      </p:sp>
      <p:sp>
        <p:nvSpPr>
          <p:cNvPr id="15" name="Text Placeholder 13">
            <a:extLst>
              <a:ext uri="{FF2B5EF4-FFF2-40B4-BE49-F238E27FC236}">
                <a16:creationId xmlns:a16="http://schemas.microsoft.com/office/drawing/2014/main" id="{25C2ACF7-1AD3-EC4B-17B6-DD7DE01DF990}"/>
              </a:ext>
            </a:extLst>
          </p:cNvPr>
          <p:cNvSpPr>
            <a:spLocks noGrp="1"/>
          </p:cNvSpPr>
          <p:nvPr>
            <p:ph type="body" sz="quarter" idx="14" hasCustomPrompt="1"/>
          </p:nvPr>
        </p:nvSpPr>
        <p:spPr>
          <a:xfrm>
            <a:off x="3428528" y="4285091"/>
            <a:ext cx="8382000" cy="706009"/>
          </a:xfrm>
        </p:spPr>
        <p:txBody>
          <a:bodyPr>
            <a:normAutofit/>
          </a:bodyPr>
          <a:lstStyle>
            <a:lvl1pPr marL="0" indent="0">
              <a:buFontTx/>
              <a:buNone/>
              <a:defRPr sz="3200" b="1">
                <a:solidFill>
                  <a:schemeClr val="tx1"/>
                </a:solidFill>
              </a:defRPr>
            </a:lvl1pPr>
            <a:lvl5pPr>
              <a:defRPr/>
            </a:lvl5pPr>
          </a:lstStyle>
          <a:p>
            <a:pPr lvl="0"/>
            <a:r>
              <a:rPr lang="en-US" dirty="0"/>
              <a:t>Subtitle</a:t>
            </a:r>
          </a:p>
        </p:txBody>
      </p:sp>
    </p:spTree>
    <p:extLst>
      <p:ext uri="{BB962C8B-B14F-4D97-AF65-F5344CB8AC3E}">
        <p14:creationId xmlns:p14="http://schemas.microsoft.com/office/powerpoint/2010/main" val="738482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accent1"/>
        </a:solidFill>
        <a:effectLst/>
      </p:bgPr>
    </p:bg>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9EBD95F4-1FD2-DF7E-BBB8-9624EB4DBDE3}"/>
              </a:ext>
            </a:extLst>
          </p:cNvPr>
          <p:cNvSpPr/>
          <p:nvPr userDrawn="1"/>
        </p:nvSpPr>
        <p:spPr>
          <a:xfrm rot="-5400000">
            <a:off x="969178" y="6501814"/>
            <a:ext cx="7456073" cy="0"/>
          </a:xfrm>
          <a:prstGeom prst="line">
            <a:avLst/>
          </a:prstGeom>
          <a:ln w="114300" cap="flat">
            <a:solidFill>
              <a:srgbClr val="FFFFFF"/>
            </a:solidFill>
            <a:prstDash val="solid"/>
            <a:headEnd type="none" w="sm" len="sm"/>
            <a:tailEnd type="none" w="sm" len="sm"/>
          </a:ln>
        </p:spPr>
      </p:sp>
      <p:grpSp>
        <p:nvGrpSpPr>
          <p:cNvPr id="4" name="Group 3">
            <a:extLst>
              <a:ext uri="{FF2B5EF4-FFF2-40B4-BE49-F238E27FC236}">
                <a16:creationId xmlns:a16="http://schemas.microsoft.com/office/drawing/2014/main" id="{CD263409-806C-A100-06EB-84506069F0FF}"/>
              </a:ext>
            </a:extLst>
          </p:cNvPr>
          <p:cNvGrpSpPr/>
          <p:nvPr userDrawn="1"/>
        </p:nvGrpSpPr>
        <p:grpSpPr>
          <a:xfrm>
            <a:off x="2116669" y="2830927"/>
            <a:ext cx="2264637" cy="365982"/>
            <a:chOff x="0" y="0"/>
            <a:chExt cx="3019516" cy="487976"/>
          </a:xfrm>
        </p:grpSpPr>
        <p:pic>
          <p:nvPicPr>
            <p:cNvPr id="5" name="Picture 4">
              <a:extLst>
                <a:ext uri="{FF2B5EF4-FFF2-40B4-BE49-F238E27FC236}">
                  <a16:creationId xmlns:a16="http://schemas.microsoft.com/office/drawing/2014/main" id="{62A66A2F-CF03-AB80-454E-613E4E4297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790738" cy="487976"/>
            </a:xfrm>
            <a:prstGeom prst="rect">
              <a:avLst/>
            </a:prstGeom>
          </p:spPr>
        </p:pic>
        <p:pic>
          <p:nvPicPr>
            <p:cNvPr id="6" name="Picture 5">
              <a:extLst>
                <a:ext uri="{FF2B5EF4-FFF2-40B4-BE49-F238E27FC236}">
                  <a16:creationId xmlns:a16="http://schemas.microsoft.com/office/drawing/2014/main" id="{BB279A4B-9735-9FFD-0F4F-4AC5857F259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1381"/>
            <a:stretch>
              <a:fillRect/>
            </a:stretch>
          </p:blipFill>
          <p:spPr>
            <a:xfrm>
              <a:off x="1790738" y="0"/>
              <a:ext cx="1228778" cy="487976"/>
            </a:xfrm>
            <a:prstGeom prst="rect">
              <a:avLst/>
            </a:prstGeom>
          </p:spPr>
        </p:pic>
      </p:grpSp>
      <p:pic>
        <p:nvPicPr>
          <p:cNvPr id="7" name="Picture 6">
            <a:extLst>
              <a:ext uri="{FF2B5EF4-FFF2-40B4-BE49-F238E27FC236}">
                <a16:creationId xmlns:a16="http://schemas.microsoft.com/office/drawing/2014/main" id="{B430E651-BC32-8119-5958-2EBA9B41D49A}"/>
              </a:ext>
            </a:extLst>
          </p:cNvPr>
          <p:cNvPicPr>
            <a:picLocks noChangeAspect="1"/>
          </p:cNvPicPr>
          <p:nvPr userDrawn="1"/>
        </p:nvPicPr>
        <p:blipFill>
          <a:blip r:embed="rId4">
            <a:duotone>
              <a:prstClr val="black"/>
              <a:schemeClr val="bg1">
                <a:tint val="45000"/>
                <a:satMod val="400000"/>
              </a:schemeClr>
            </a:duotone>
          </a:blip>
          <a:srcRect/>
          <a:stretch>
            <a:fillRect/>
          </a:stretch>
        </p:blipFill>
        <p:spPr>
          <a:xfrm>
            <a:off x="15569234" y="9288872"/>
            <a:ext cx="2372010" cy="806152"/>
          </a:xfrm>
          <a:prstGeom prst="rect">
            <a:avLst/>
          </a:prstGeom>
        </p:spPr>
      </p:pic>
      <p:sp>
        <p:nvSpPr>
          <p:cNvPr id="11" name="Content Placeholder 10">
            <a:extLst>
              <a:ext uri="{FF2B5EF4-FFF2-40B4-BE49-F238E27FC236}">
                <a16:creationId xmlns:a16="http://schemas.microsoft.com/office/drawing/2014/main" id="{80E244BB-BCB0-444F-6C0A-E9181B430253}"/>
              </a:ext>
            </a:extLst>
          </p:cNvPr>
          <p:cNvSpPr>
            <a:spLocks noGrp="1"/>
          </p:cNvSpPr>
          <p:nvPr>
            <p:ph sz="quarter" idx="10" hasCustomPrompt="1"/>
          </p:nvPr>
        </p:nvSpPr>
        <p:spPr>
          <a:xfrm>
            <a:off x="5013122" y="1181100"/>
            <a:ext cx="9829800" cy="1135063"/>
          </a:xfrm>
        </p:spPr>
        <p:txBody>
          <a:bodyPr>
            <a:normAutofit/>
          </a:bodyPr>
          <a:lstStyle>
            <a:lvl1pPr marL="0" indent="0">
              <a:buFontTx/>
              <a:buNone/>
              <a:defRPr sz="5600" b="1">
                <a:solidFill>
                  <a:schemeClr val="bg1"/>
                </a:solidFill>
              </a:defRPr>
            </a:lvl1pPr>
          </a:lstStyle>
          <a:p>
            <a:pPr lvl="0"/>
            <a:r>
              <a:rPr lang="en-US" dirty="0"/>
              <a:t>Key Point for Emphasis</a:t>
            </a:r>
          </a:p>
        </p:txBody>
      </p:sp>
      <p:sp>
        <p:nvSpPr>
          <p:cNvPr id="13" name="Content Placeholder 12">
            <a:extLst>
              <a:ext uri="{FF2B5EF4-FFF2-40B4-BE49-F238E27FC236}">
                <a16:creationId xmlns:a16="http://schemas.microsoft.com/office/drawing/2014/main" id="{E4FF8510-40E6-B1B2-551D-68D85D84584E}"/>
              </a:ext>
            </a:extLst>
          </p:cNvPr>
          <p:cNvSpPr>
            <a:spLocks noGrp="1"/>
          </p:cNvSpPr>
          <p:nvPr>
            <p:ph sz="quarter" idx="11" hasCustomPrompt="1"/>
          </p:nvPr>
        </p:nvSpPr>
        <p:spPr>
          <a:xfrm>
            <a:off x="5013122" y="2846428"/>
            <a:ext cx="9677400" cy="4370387"/>
          </a:xfrm>
        </p:spPr>
        <p:txBody>
          <a:bodyPr>
            <a:noAutofit/>
          </a:bodyPr>
          <a:lstStyle>
            <a:lvl1pPr marL="0" indent="0">
              <a:buFontTx/>
              <a:buNone/>
              <a:defRPr sz="2800">
                <a:solidFill>
                  <a:schemeClr val="bg1"/>
                </a:solidFill>
              </a:defRPr>
            </a:lvl1pPr>
            <a:lvl5pPr marL="1828800" indent="0">
              <a:buFontTx/>
              <a:buNone/>
              <a:defRPr sz="2300"/>
            </a:lvl5pPr>
          </a:lstStyle>
          <a:p>
            <a:pPr>
              <a:lnSpc>
                <a:spcPts val="3219"/>
              </a:lnSpc>
            </a:pPr>
            <a:r>
              <a:rPr lang="en-US" sz="3600" spc="95" dirty="0">
                <a:solidFill>
                  <a:srgbClr val="FFFFFF"/>
                </a:solidFill>
                <a:latin typeface="Montserrat Classic Bold"/>
              </a:rPr>
              <a:t>Use this sparingly... maybe once per lesson.</a:t>
            </a:r>
          </a:p>
          <a:p>
            <a:pPr>
              <a:lnSpc>
                <a:spcPts val="3219"/>
              </a:lnSpc>
              <a:spcBef>
                <a:spcPct val="0"/>
              </a:spcBef>
            </a:pPr>
            <a:r>
              <a:rPr lang="en-US" sz="3600" spc="95" dirty="0">
                <a:solidFill>
                  <a:srgbClr val="FFFFFF"/>
                </a:solidFill>
                <a:latin typeface="Montserrat Classic Bold"/>
              </a:rPr>
              <a:t>Lorem ipsum dolor sit </a:t>
            </a:r>
            <a:r>
              <a:rPr lang="en-US" sz="3600" spc="95" dirty="0" err="1">
                <a:solidFill>
                  <a:srgbClr val="FFFFFF"/>
                </a:solidFill>
                <a:latin typeface="Montserrat Classic Bold"/>
              </a:rPr>
              <a:t>amet</a:t>
            </a:r>
            <a:r>
              <a:rPr lang="en-US" sz="3600" spc="95" dirty="0">
                <a:solidFill>
                  <a:srgbClr val="FFFFFF"/>
                </a:solidFill>
                <a:latin typeface="Montserrat Classic Bold"/>
              </a:rPr>
              <a:t>, </a:t>
            </a:r>
            <a:r>
              <a:rPr lang="en-US" sz="3600" spc="95" dirty="0" err="1">
                <a:solidFill>
                  <a:srgbClr val="FFFFFF"/>
                </a:solidFill>
                <a:latin typeface="Montserrat Classic Bold"/>
              </a:rPr>
              <a:t>consectetur</a:t>
            </a:r>
            <a:r>
              <a:rPr lang="en-US" sz="3600" spc="95" dirty="0">
                <a:solidFill>
                  <a:srgbClr val="FFFFFF"/>
                </a:solidFill>
                <a:latin typeface="Montserrat Classic Bold"/>
              </a:rPr>
              <a:t> </a:t>
            </a:r>
            <a:r>
              <a:rPr lang="en-US" sz="3600" spc="95" dirty="0" err="1">
                <a:solidFill>
                  <a:srgbClr val="FFFFFF"/>
                </a:solidFill>
                <a:latin typeface="Montserrat Classic Bold"/>
              </a:rPr>
              <a:t>adipiscing</a:t>
            </a:r>
            <a:r>
              <a:rPr lang="en-US" sz="3600" spc="95" dirty="0">
                <a:solidFill>
                  <a:srgbClr val="FFFFFF"/>
                </a:solidFill>
                <a:latin typeface="Montserrat Classic Bold"/>
              </a:rPr>
              <a:t> </a:t>
            </a:r>
            <a:r>
              <a:rPr lang="en-US" sz="3600" spc="95" dirty="0" err="1">
                <a:solidFill>
                  <a:srgbClr val="FFFFFF"/>
                </a:solidFill>
                <a:latin typeface="Montserrat Classic Bold"/>
              </a:rPr>
              <a:t>elit</a:t>
            </a:r>
            <a:r>
              <a:rPr lang="en-US" sz="3600" spc="95" dirty="0">
                <a:solidFill>
                  <a:srgbClr val="FFFFFF"/>
                </a:solidFill>
                <a:latin typeface="Montserrat Classic Bold"/>
              </a:rPr>
              <a:t>. Proin </a:t>
            </a:r>
            <a:r>
              <a:rPr lang="en-US" sz="3600" spc="95" dirty="0" err="1">
                <a:solidFill>
                  <a:srgbClr val="FFFFFF"/>
                </a:solidFill>
                <a:latin typeface="Montserrat Classic Bold"/>
              </a:rPr>
              <a:t>laoreet</a:t>
            </a:r>
            <a:r>
              <a:rPr lang="en-US" sz="3600" spc="95" dirty="0">
                <a:solidFill>
                  <a:srgbClr val="FFFFFF"/>
                </a:solidFill>
                <a:latin typeface="Montserrat Classic Bold"/>
              </a:rPr>
              <a:t> ex </a:t>
            </a:r>
            <a:r>
              <a:rPr lang="en-US" sz="3600" spc="95" dirty="0" err="1">
                <a:solidFill>
                  <a:srgbClr val="FFFFFF"/>
                </a:solidFill>
                <a:latin typeface="Montserrat Classic Bold"/>
              </a:rPr>
              <a:t>risus</a:t>
            </a:r>
            <a:r>
              <a:rPr lang="en-US" sz="3600" spc="95" dirty="0">
                <a:solidFill>
                  <a:srgbClr val="FFFFFF"/>
                </a:solidFill>
                <a:latin typeface="Montserrat Classic Bold"/>
              </a:rPr>
              <a:t>, sit </a:t>
            </a:r>
            <a:r>
              <a:rPr lang="en-US" sz="3600" spc="95" dirty="0" err="1">
                <a:solidFill>
                  <a:srgbClr val="FFFFFF"/>
                </a:solidFill>
                <a:latin typeface="Montserrat Classic Bold"/>
              </a:rPr>
              <a:t>amet</a:t>
            </a:r>
            <a:r>
              <a:rPr lang="en-US" sz="3600" spc="95" dirty="0">
                <a:solidFill>
                  <a:srgbClr val="FFFFFF"/>
                </a:solidFill>
                <a:latin typeface="Montserrat Classic Bold"/>
              </a:rPr>
              <a:t> </a:t>
            </a:r>
            <a:r>
              <a:rPr lang="en-US" sz="3600" spc="95" dirty="0" err="1">
                <a:solidFill>
                  <a:srgbClr val="FFFFFF"/>
                </a:solidFill>
                <a:latin typeface="Montserrat Classic Bold"/>
              </a:rPr>
              <a:t>hendrerit</a:t>
            </a:r>
            <a:r>
              <a:rPr lang="en-US" sz="3600" spc="95" dirty="0">
                <a:solidFill>
                  <a:srgbClr val="FFFFFF"/>
                </a:solidFill>
                <a:latin typeface="Montserrat Classic Bold"/>
              </a:rPr>
              <a:t> </a:t>
            </a:r>
            <a:r>
              <a:rPr lang="en-US" sz="3600" spc="95" dirty="0" err="1">
                <a:solidFill>
                  <a:srgbClr val="FFFFFF"/>
                </a:solidFill>
                <a:latin typeface="Montserrat Classic Bold"/>
              </a:rPr>
              <a:t>elit</a:t>
            </a:r>
            <a:r>
              <a:rPr lang="en-US" sz="3600" spc="95" dirty="0">
                <a:solidFill>
                  <a:srgbClr val="FFFFFF"/>
                </a:solidFill>
                <a:latin typeface="Montserrat Classic Bold"/>
              </a:rPr>
              <a:t> </a:t>
            </a:r>
            <a:r>
              <a:rPr lang="en-US" sz="3600" spc="95" dirty="0" err="1">
                <a:solidFill>
                  <a:srgbClr val="FFFFFF"/>
                </a:solidFill>
                <a:latin typeface="Montserrat Classic Bold"/>
              </a:rPr>
              <a:t>commodo</a:t>
            </a:r>
            <a:r>
              <a:rPr lang="en-US" sz="3600" spc="95" dirty="0">
                <a:solidFill>
                  <a:srgbClr val="FFFFFF"/>
                </a:solidFill>
                <a:latin typeface="Montserrat Classic Bold"/>
              </a:rPr>
              <a:t> </a:t>
            </a:r>
            <a:r>
              <a:rPr lang="en-US" sz="3600" spc="95" dirty="0" err="1">
                <a:solidFill>
                  <a:srgbClr val="FFFFFF"/>
                </a:solidFill>
                <a:latin typeface="Montserrat Classic Bold"/>
              </a:rPr>
              <a:t>ut.</a:t>
            </a:r>
            <a:r>
              <a:rPr lang="en-US" sz="3600" spc="95" dirty="0">
                <a:solidFill>
                  <a:srgbClr val="FFFFFF"/>
                </a:solidFill>
                <a:latin typeface="Montserrat Classic Bold"/>
              </a:rPr>
              <a:t> Class </a:t>
            </a:r>
            <a:r>
              <a:rPr lang="en-US" sz="3600" spc="95" dirty="0" err="1">
                <a:solidFill>
                  <a:srgbClr val="FFFFFF"/>
                </a:solidFill>
                <a:latin typeface="Montserrat Classic Bold"/>
              </a:rPr>
              <a:t>aptent</a:t>
            </a:r>
            <a:r>
              <a:rPr lang="en-US" sz="3600" spc="95" dirty="0">
                <a:solidFill>
                  <a:srgbClr val="FFFFFF"/>
                </a:solidFill>
                <a:latin typeface="Montserrat Classic Bold"/>
              </a:rPr>
              <a:t> </a:t>
            </a:r>
            <a:r>
              <a:rPr lang="en-US" sz="3600" spc="95" dirty="0" err="1">
                <a:solidFill>
                  <a:srgbClr val="FFFFFF"/>
                </a:solidFill>
                <a:latin typeface="Montserrat Classic Bold"/>
              </a:rPr>
              <a:t>taciti</a:t>
            </a:r>
            <a:r>
              <a:rPr lang="en-US" sz="3600" spc="95" dirty="0">
                <a:solidFill>
                  <a:srgbClr val="FFFFFF"/>
                </a:solidFill>
                <a:latin typeface="Montserrat Classic Bold"/>
              </a:rPr>
              <a:t> </a:t>
            </a:r>
            <a:r>
              <a:rPr lang="en-US" sz="3600" spc="95" dirty="0" err="1">
                <a:solidFill>
                  <a:srgbClr val="FFFFFF"/>
                </a:solidFill>
                <a:latin typeface="Montserrat Classic Bold"/>
              </a:rPr>
              <a:t>sociosqu</a:t>
            </a:r>
            <a:r>
              <a:rPr lang="en-US" sz="3600" spc="95" dirty="0">
                <a:solidFill>
                  <a:srgbClr val="FFFFFF"/>
                </a:solidFill>
                <a:latin typeface="Montserrat Classic Bold"/>
              </a:rPr>
              <a:t> ad </a:t>
            </a:r>
            <a:r>
              <a:rPr lang="en-US" sz="3600" spc="95" dirty="0" err="1">
                <a:solidFill>
                  <a:srgbClr val="FFFFFF"/>
                </a:solidFill>
                <a:latin typeface="Montserrat Classic Bold"/>
              </a:rPr>
              <a:t>litora</a:t>
            </a:r>
            <a:r>
              <a:rPr lang="en-US" sz="3600" spc="95" dirty="0">
                <a:solidFill>
                  <a:srgbClr val="FFFFFF"/>
                </a:solidFill>
                <a:latin typeface="Montserrat Classic Bold"/>
              </a:rPr>
              <a:t> </a:t>
            </a:r>
            <a:r>
              <a:rPr lang="en-US" sz="3600" spc="95" dirty="0" err="1">
                <a:solidFill>
                  <a:srgbClr val="FFFFFF"/>
                </a:solidFill>
                <a:latin typeface="Montserrat Classic Bold"/>
              </a:rPr>
              <a:t>torquent</a:t>
            </a:r>
            <a:r>
              <a:rPr lang="en-US" sz="3600" spc="95" dirty="0">
                <a:solidFill>
                  <a:srgbClr val="FFFFFF"/>
                </a:solidFill>
                <a:latin typeface="Montserrat Classic Bold"/>
              </a:rPr>
              <a:t> per </a:t>
            </a:r>
            <a:r>
              <a:rPr lang="en-US" sz="3600" spc="95" dirty="0" err="1">
                <a:solidFill>
                  <a:srgbClr val="FFFFFF"/>
                </a:solidFill>
                <a:latin typeface="Montserrat Classic Bold"/>
              </a:rPr>
              <a:t>conubia</a:t>
            </a:r>
            <a:r>
              <a:rPr lang="en-US" sz="3600" spc="95" dirty="0">
                <a:solidFill>
                  <a:srgbClr val="FFFFFF"/>
                </a:solidFill>
                <a:latin typeface="Montserrat Classic Bold"/>
              </a:rPr>
              <a:t> nostra, per </a:t>
            </a:r>
            <a:r>
              <a:rPr lang="en-US" sz="3600" spc="95" dirty="0" err="1">
                <a:solidFill>
                  <a:srgbClr val="FFFFFF"/>
                </a:solidFill>
                <a:latin typeface="Montserrat Classic Bold"/>
              </a:rPr>
              <a:t>inceptos</a:t>
            </a:r>
            <a:r>
              <a:rPr lang="en-US" sz="3600" spc="95" dirty="0">
                <a:solidFill>
                  <a:srgbClr val="FFFFFF"/>
                </a:solidFill>
                <a:latin typeface="Montserrat Classic Bold"/>
              </a:rPr>
              <a:t> </a:t>
            </a:r>
            <a:r>
              <a:rPr lang="en-US" sz="3600" spc="95" dirty="0" err="1">
                <a:solidFill>
                  <a:srgbClr val="FFFFFF"/>
                </a:solidFill>
                <a:latin typeface="Montserrat Classic Bold"/>
              </a:rPr>
              <a:t>himenaeos</a:t>
            </a:r>
            <a:r>
              <a:rPr lang="en-US" sz="3600" spc="95" dirty="0">
                <a:solidFill>
                  <a:srgbClr val="FFFFFF"/>
                </a:solidFill>
                <a:latin typeface="Montserrat Classic Bold"/>
              </a:rPr>
              <a:t>. </a:t>
            </a:r>
            <a:r>
              <a:rPr lang="en-US" sz="3600" spc="95" dirty="0" err="1">
                <a:solidFill>
                  <a:srgbClr val="FFFFFF"/>
                </a:solidFill>
                <a:latin typeface="Montserrat Classic Bold"/>
              </a:rPr>
              <a:t>Fusce</a:t>
            </a:r>
            <a:r>
              <a:rPr lang="en-US" sz="3600" spc="95" dirty="0">
                <a:solidFill>
                  <a:srgbClr val="FFFFFF"/>
                </a:solidFill>
                <a:latin typeface="Montserrat Classic Bold"/>
              </a:rPr>
              <a:t> et </a:t>
            </a:r>
            <a:r>
              <a:rPr lang="en-US" sz="3600" spc="95" dirty="0" err="1">
                <a:solidFill>
                  <a:srgbClr val="FFFFFF"/>
                </a:solidFill>
                <a:latin typeface="Montserrat Classic Bold"/>
              </a:rPr>
              <a:t>venenatis</a:t>
            </a:r>
            <a:r>
              <a:rPr lang="en-US" sz="3600" spc="95" dirty="0">
                <a:solidFill>
                  <a:srgbClr val="FFFFFF"/>
                </a:solidFill>
                <a:latin typeface="Montserrat Classic Bold"/>
              </a:rPr>
              <a:t> ipsum. Morbi a </a:t>
            </a:r>
            <a:r>
              <a:rPr lang="en-US" sz="3600" spc="95" dirty="0" err="1">
                <a:solidFill>
                  <a:srgbClr val="FFFFFF"/>
                </a:solidFill>
                <a:latin typeface="Montserrat Classic Bold"/>
              </a:rPr>
              <a:t>justo</a:t>
            </a:r>
            <a:r>
              <a:rPr lang="en-US" sz="3600" spc="95" dirty="0">
                <a:solidFill>
                  <a:srgbClr val="FFFFFF"/>
                </a:solidFill>
                <a:latin typeface="Montserrat Classic Bold"/>
              </a:rPr>
              <a:t> </a:t>
            </a:r>
            <a:r>
              <a:rPr lang="en-US" sz="3600" spc="95" dirty="0" err="1">
                <a:solidFill>
                  <a:srgbClr val="FFFFFF"/>
                </a:solidFill>
                <a:latin typeface="Montserrat Classic Bold"/>
              </a:rPr>
              <a:t>posuere</a:t>
            </a:r>
            <a:r>
              <a:rPr lang="en-US" sz="3600" spc="95" dirty="0">
                <a:solidFill>
                  <a:srgbClr val="FFFFFF"/>
                </a:solidFill>
                <a:latin typeface="Montserrat Classic Bold"/>
              </a:rPr>
              <a:t> dui </a:t>
            </a:r>
            <a:r>
              <a:rPr lang="en-US" sz="3600" spc="95" dirty="0" err="1">
                <a:solidFill>
                  <a:srgbClr val="FFFFFF"/>
                </a:solidFill>
                <a:latin typeface="Montserrat Classic Bold"/>
              </a:rPr>
              <a:t>venenatis</a:t>
            </a:r>
            <a:r>
              <a:rPr lang="en-US" sz="3600" spc="95" dirty="0">
                <a:solidFill>
                  <a:srgbClr val="FFFFFF"/>
                </a:solidFill>
                <a:latin typeface="Montserrat Classic Bold"/>
              </a:rPr>
              <a:t> </a:t>
            </a:r>
            <a:r>
              <a:rPr lang="en-US" sz="3600" spc="95" dirty="0" err="1">
                <a:solidFill>
                  <a:srgbClr val="FFFFFF"/>
                </a:solidFill>
                <a:latin typeface="Montserrat Classic Bold"/>
              </a:rPr>
              <a:t>iaculis</a:t>
            </a:r>
            <a:r>
              <a:rPr lang="en-US" sz="3600" spc="95" dirty="0">
                <a:solidFill>
                  <a:srgbClr val="FFFFFF"/>
                </a:solidFill>
                <a:latin typeface="Montserrat Classic Bold"/>
              </a:rPr>
              <a:t> sed </a:t>
            </a:r>
            <a:r>
              <a:rPr lang="en-US" sz="3600" spc="95" dirty="0" err="1">
                <a:solidFill>
                  <a:srgbClr val="FFFFFF"/>
                </a:solidFill>
                <a:latin typeface="Montserrat Classic Bold"/>
              </a:rPr>
              <a:t>nec</a:t>
            </a:r>
            <a:r>
              <a:rPr lang="en-US" sz="3600" spc="95" dirty="0">
                <a:solidFill>
                  <a:srgbClr val="FFFFFF"/>
                </a:solidFill>
                <a:latin typeface="Montserrat Classic Bold"/>
              </a:rPr>
              <a:t> eros. </a:t>
            </a:r>
            <a:r>
              <a:rPr lang="en-US" sz="3600" spc="95" dirty="0" err="1">
                <a:solidFill>
                  <a:srgbClr val="FFFFFF"/>
                </a:solidFill>
                <a:latin typeface="Montserrat Classic Bold"/>
              </a:rPr>
              <a:t>Suspendisse</a:t>
            </a:r>
            <a:r>
              <a:rPr lang="en-US" sz="3600" spc="95" dirty="0">
                <a:solidFill>
                  <a:srgbClr val="FFFFFF"/>
                </a:solidFill>
                <a:latin typeface="Montserrat Classic Bold"/>
              </a:rPr>
              <a:t> </a:t>
            </a:r>
            <a:r>
              <a:rPr lang="en-US" sz="3600" spc="95" dirty="0" err="1">
                <a:solidFill>
                  <a:srgbClr val="FFFFFF"/>
                </a:solidFill>
                <a:latin typeface="Montserrat Classic Bold"/>
              </a:rPr>
              <a:t>potenti</a:t>
            </a:r>
            <a:r>
              <a:rPr lang="en-US" sz="3600" spc="95" dirty="0">
                <a:solidFill>
                  <a:srgbClr val="FFFFFF"/>
                </a:solidFill>
                <a:latin typeface="Montserrat Classic Bold"/>
              </a:rPr>
              <a:t>. </a:t>
            </a:r>
            <a:r>
              <a:rPr lang="en-US" sz="3600" spc="95" dirty="0" err="1">
                <a:solidFill>
                  <a:srgbClr val="FFFFFF"/>
                </a:solidFill>
                <a:latin typeface="Montserrat Classic Bold"/>
              </a:rPr>
              <a:t>Etiam</a:t>
            </a:r>
            <a:r>
              <a:rPr lang="en-US" sz="3600" spc="95" dirty="0">
                <a:solidFill>
                  <a:srgbClr val="FFFFFF"/>
                </a:solidFill>
                <a:latin typeface="Montserrat Classic Bold"/>
              </a:rPr>
              <a:t> in </a:t>
            </a:r>
            <a:r>
              <a:rPr lang="en-US" sz="3600" spc="95" dirty="0" err="1">
                <a:solidFill>
                  <a:srgbClr val="FFFFFF"/>
                </a:solidFill>
                <a:latin typeface="Montserrat Classic Bold"/>
              </a:rPr>
              <a:t>tellus</a:t>
            </a:r>
            <a:r>
              <a:rPr lang="en-US" sz="3600" spc="95" dirty="0">
                <a:solidFill>
                  <a:srgbClr val="FFFFFF"/>
                </a:solidFill>
                <a:latin typeface="Montserrat Classic Bold"/>
              </a:rPr>
              <a:t> </a:t>
            </a:r>
            <a:r>
              <a:rPr lang="en-US" sz="3600" spc="95" dirty="0" err="1">
                <a:solidFill>
                  <a:srgbClr val="FFFFFF"/>
                </a:solidFill>
                <a:latin typeface="Montserrat Classic Bold"/>
              </a:rPr>
              <a:t>nec</a:t>
            </a:r>
            <a:r>
              <a:rPr lang="en-US" sz="3600" spc="95" dirty="0">
                <a:solidFill>
                  <a:srgbClr val="FFFFFF"/>
                </a:solidFill>
                <a:latin typeface="Montserrat Classic Bold"/>
              </a:rPr>
              <a:t> dui </a:t>
            </a:r>
            <a:r>
              <a:rPr lang="en-US" sz="3600" spc="95" dirty="0" err="1">
                <a:solidFill>
                  <a:srgbClr val="FFFFFF"/>
                </a:solidFill>
                <a:latin typeface="Montserrat Classic Bold"/>
              </a:rPr>
              <a:t>tincidunt</a:t>
            </a:r>
            <a:r>
              <a:rPr lang="en-US" sz="3600" spc="95" dirty="0">
                <a:solidFill>
                  <a:srgbClr val="FFFFFF"/>
                </a:solidFill>
                <a:latin typeface="Montserrat Classic Bold"/>
              </a:rPr>
              <a:t> </a:t>
            </a:r>
            <a:r>
              <a:rPr lang="en-US" sz="3600" spc="95" dirty="0" err="1">
                <a:solidFill>
                  <a:srgbClr val="FFFFFF"/>
                </a:solidFill>
                <a:latin typeface="Montserrat Classic Bold"/>
              </a:rPr>
              <a:t>accumsan</a:t>
            </a:r>
            <a:r>
              <a:rPr lang="en-US" sz="3600" spc="95" dirty="0">
                <a:solidFill>
                  <a:srgbClr val="FFFFFF"/>
                </a:solidFill>
                <a:latin typeface="Montserrat Classic Bold"/>
              </a:rPr>
              <a:t>. </a:t>
            </a:r>
          </a:p>
          <a:p>
            <a:pPr lvl="4"/>
            <a:endParaRPr lang="en-US" dirty="0"/>
          </a:p>
        </p:txBody>
      </p:sp>
    </p:spTree>
    <p:extLst>
      <p:ext uri="{BB962C8B-B14F-4D97-AF65-F5344CB8AC3E}">
        <p14:creationId xmlns:p14="http://schemas.microsoft.com/office/powerpoint/2010/main" val="1779618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AutoShape 2">
            <a:extLst>
              <a:ext uri="{FF2B5EF4-FFF2-40B4-BE49-F238E27FC236}">
                <a16:creationId xmlns:a16="http://schemas.microsoft.com/office/drawing/2014/main" id="{BEDA1797-4435-C9A6-193A-1633D7B92679}"/>
              </a:ext>
            </a:extLst>
          </p:cNvPr>
          <p:cNvSpPr/>
          <p:nvPr userDrawn="1"/>
        </p:nvSpPr>
        <p:spPr>
          <a:xfrm rot="-10800000">
            <a:off x="0" y="1336993"/>
            <a:ext cx="4829603" cy="0"/>
          </a:xfrm>
          <a:prstGeom prst="line">
            <a:avLst/>
          </a:prstGeom>
          <a:ln w="114300" cap="flat">
            <a:solidFill>
              <a:srgbClr val="3D5A80"/>
            </a:solidFill>
            <a:prstDash val="solid"/>
            <a:headEnd type="none" w="sm" len="sm"/>
            <a:tailEnd type="none" w="sm" len="sm"/>
          </a:ln>
        </p:spPr>
      </p:sp>
      <p:pic>
        <p:nvPicPr>
          <p:cNvPr id="14" name="Picture 12">
            <a:extLst>
              <a:ext uri="{FF2B5EF4-FFF2-40B4-BE49-F238E27FC236}">
                <a16:creationId xmlns:a16="http://schemas.microsoft.com/office/drawing/2014/main" id="{3B470B11-B819-FEC9-B0FD-727CE9E00B96}"/>
              </a:ext>
            </a:extLst>
          </p:cNvPr>
          <p:cNvPicPr>
            <a:picLocks noChangeAspect="1"/>
          </p:cNvPicPr>
          <p:nvPr userDrawn="1"/>
        </p:nvPicPr>
        <p:blipFill>
          <a:blip r:embed="rId2"/>
          <a:srcRect/>
          <a:stretch>
            <a:fillRect/>
          </a:stretch>
        </p:blipFill>
        <p:spPr>
          <a:xfrm>
            <a:off x="15320873" y="9258300"/>
            <a:ext cx="2479239" cy="842941"/>
          </a:xfrm>
          <a:prstGeom prst="rect">
            <a:avLst/>
          </a:prstGeom>
        </p:spPr>
      </p:pic>
      <p:grpSp>
        <p:nvGrpSpPr>
          <p:cNvPr id="15" name="Group 13">
            <a:extLst>
              <a:ext uri="{FF2B5EF4-FFF2-40B4-BE49-F238E27FC236}">
                <a16:creationId xmlns:a16="http://schemas.microsoft.com/office/drawing/2014/main" id="{61104837-D8EA-FED9-D359-B7CF5EE8BCDE}"/>
              </a:ext>
            </a:extLst>
          </p:cNvPr>
          <p:cNvGrpSpPr/>
          <p:nvPr userDrawn="1"/>
        </p:nvGrpSpPr>
        <p:grpSpPr>
          <a:xfrm>
            <a:off x="15428174" y="8750765"/>
            <a:ext cx="2264637" cy="365982"/>
            <a:chOff x="0" y="0"/>
            <a:chExt cx="3019516" cy="487976"/>
          </a:xfrm>
        </p:grpSpPr>
        <p:pic>
          <p:nvPicPr>
            <p:cNvPr id="16" name="Picture 14">
              <a:extLst>
                <a:ext uri="{FF2B5EF4-FFF2-40B4-BE49-F238E27FC236}">
                  <a16:creationId xmlns:a16="http://schemas.microsoft.com/office/drawing/2014/main" id="{79D9BF52-438C-420E-A3F5-2E3EB8F291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1790738" cy="487976"/>
            </a:xfrm>
            <a:prstGeom prst="rect">
              <a:avLst/>
            </a:prstGeom>
          </p:spPr>
        </p:pic>
        <p:pic>
          <p:nvPicPr>
            <p:cNvPr id="17" name="Picture 15">
              <a:extLst>
                <a:ext uri="{FF2B5EF4-FFF2-40B4-BE49-F238E27FC236}">
                  <a16:creationId xmlns:a16="http://schemas.microsoft.com/office/drawing/2014/main" id="{8606623D-62D8-2BCE-EDF8-5C28F269E2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31381"/>
            <a:stretch>
              <a:fillRect/>
            </a:stretch>
          </p:blipFill>
          <p:spPr>
            <a:xfrm>
              <a:off x="1790738" y="0"/>
              <a:ext cx="1228778" cy="487976"/>
            </a:xfrm>
            <a:prstGeom prst="rect">
              <a:avLst/>
            </a:prstGeom>
          </p:spPr>
        </p:pic>
      </p:grpSp>
      <p:sp>
        <p:nvSpPr>
          <p:cNvPr id="28" name="Rectangle 27">
            <a:extLst>
              <a:ext uri="{FF2B5EF4-FFF2-40B4-BE49-F238E27FC236}">
                <a16:creationId xmlns:a16="http://schemas.microsoft.com/office/drawing/2014/main" id="{D54D9990-CF9E-3758-BC43-CF410E727DA5}"/>
              </a:ext>
            </a:extLst>
          </p:cNvPr>
          <p:cNvSpPr/>
          <p:nvPr userDrawn="1"/>
        </p:nvSpPr>
        <p:spPr>
          <a:xfrm>
            <a:off x="13018657" y="2433755"/>
            <a:ext cx="2763729" cy="2739763"/>
          </a:xfrm>
          <a:prstGeom prst="rect">
            <a:avLst/>
          </a:prstGeom>
          <a:noFill/>
          <a:ln w="5715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0" name="Text Placeholder 29">
            <a:extLst>
              <a:ext uri="{FF2B5EF4-FFF2-40B4-BE49-F238E27FC236}">
                <a16:creationId xmlns:a16="http://schemas.microsoft.com/office/drawing/2014/main" id="{5221D624-AF14-BFBA-333B-B71867AF8126}"/>
              </a:ext>
            </a:extLst>
          </p:cNvPr>
          <p:cNvSpPr>
            <a:spLocks noGrp="1"/>
          </p:cNvSpPr>
          <p:nvPr>
            <p:ph type="body" sz="quarter" idx="10" hasCustomPrompt="1"/>
          </p:nvPr>
        </p:nvSpPr>
        <p:spPr>
          <a:xfrm>
            <a:off x="5181600" y="939800"/>
            <a:ext cx="9829800" cy="850900"/>
          </a:xfrm>
        </p:spPr>
        <p:txBody>
          <a:bodyPr>
            <a:normAutofit/>
          </a:bodyPr>
          <a:lstStyle>
            <a:lvl1pPr marL="0" indent="0">
              <a:buFontTx/>
              <a:buNone/>
              <a:defRPr sz="5400" b="1">
                <a:solidFill>
                  <a:schemeClr val="accent1"/>
                </a:solidFill>
              </a:defRPr>
            </a:lvl1pPr>
          </a:lstStyle>
          <a:p>
            <a:pPr lvl="0"/>
            <a:r>
              <a:rPr lang="en-US" dirty="0"/>
              <a:t>TITLE</a:t>
            </a:r>
          </a:p>
        </p:txBody>
      </p:sp>
      <p:sp>
        <p:nvSpPr>
          <p:cNvPr id="32" name="Rectangle 31">
            <a:extLst>
              <a:ext uri="{FF2B5EF4-FFF2-40B4-BE49-F238E27FC236}">
                <a16:creationId xmlns:a16="http://schemas.microsoft.com/office/drawing/2014/main" id="{1295B030-5715-F1CC-A69D-66D12D1627B3}"/>
              </a:ext>
            </a:extLst>
          </p:cNvPr>
          <p:cNvSpPr/>
          <p:nvPr userDrawn="1"/>
        </p:nvSpPr>
        <p:spPr>
          <a:xfrm>
            <a:off x="7781614" y="2463775"/>
            <a:ext cx="2763729" cy="2739763"/>
          </a:xfrm>
          <a:prstGeom prst="rect">
            <a:avLst/>
          </a:prstGeom>
          <a:noFill/>
          <a:ln w="5715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DF02176-4AB2-FFB4-1E80-486DC2B5277C}"/>
              </a:ext>
            </a:extLst>
          </p:cNvPr>
          <p:cNvSpPr/>
          <p:nvPr userDrawn="1"/>
        </p:nvSpPr>
        <p:spPr>
          <a:xfrm>
            <a:off x="2544571" y="2463775"/>
            <a:ext cx="2763729" cy="2739763"/>
          </a:xfrm>
          <a:prstGeom prst="rect">
            <a:avLst/>
          </a:prstGeom>
          <a:noFill/>
          <a:ln w="5715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Picture Placeholder 34">
            <a:extLst>
              <a:ext uri="{FF2B5EF4-FFF2-40B4-BE49-F238E27FC236}">
                <a16:creationId xmlns:a16="http://schemas.microsoft.com/office/drawing/2014/main" id="{7F66B593-1C36-6200-EA1D-EBE8448B6B3D}"/>
              </a:ext>
            </a:extLst>
          </p:cNvPr>
          <p:cNvSpPr>
            <a:spLocks noGrp="1"/>
          </p:cNvSpPr>
          <p:nvPr>
            <p:ph type="pic" sz="quarter" idx="11"/>
          </p:nvPr>
        </p:nvSpPr>
        <p:spPr>
          <a:xfrm>
            <a:off x="2895600" y="2781300"/>
            <a:ext cx="2133600" cy="2182813"/>
          </a:xfrm>
        </p:spPr>
        <p:txBody>
          <a:bodyPr/>
          <a:lstStyle>
            <a:lvl1pPr marL="0" indent="0">
              <a:buFontTx/>
              <a:buNone/>
              <a:defRPr/>
            </a:lvl1pPr>
          </a:lstStyle>
          <a:p>
            <a:endParaRPr lang="en-US"/>
          </a:p>
        </p:txBody>
      </p:sp>
      <p:sp>
        <p:nvSpPr>
          <p:cNvPr id="36" name="Picture Placeholder 34">
            <a:extLst>
              <a:ext uri="{FF2B5EF4-FFF2-40B4-BE49-F238E27FC236}">
                <a16:creationId xmlns:a16="http://schemas.microsoft.com/office/drawing/2014/main" id="{590C0739-1030-6184-1E35-CEE5D7C6F8DA}"/>
              </a:ext>
            </a:extLst>
          </p:cNvPr>
          <p:cNvSpPr>
            <a:spLocks noGrp="1"/>
          </p:cNvSpPr>
          <p:nvPr>
            <p:ph type="pic" sz="quarter" idx="12"/>
          </p:nvPr>
        </p:nvSpPr>
        <p:spPr>
          <a:xfrm>
            <a:off x="8077200" y="2742249"/>
            <a:ext cx="2133600" cy="2182813"/>
          </a:xfrm>
        </p:spPr>
        <p:txBody>
          <a:bodyPr/>
          <a:lstStyle>
            <a:lvl1pPr marL="0" indent="0">
              <a:buFontTx/>
              <a:buNone/>
              <a:defRPr/>
            </a:lvl1pPr>
          </a:lstStyle>
          <a:p>
            <a:endParaRPr lang="en-US"/>
          </a:p>
        </p:txBody>
      </p:sp>
      <p:sp>
        <p:nvSpPr>
          <p:cNvPr id="37" name="Picture Placeholder 34">
            <a:extLst>
              <a:ext uri="{FF2B5EF4-FFF2-40B4-BE49-F238E27FC236}">
                <a16:creationId xmlns:a16="http://schemas.microsoft.com/office/drawing/2014/main" id="{BD631EF4-6691-1C30-24FD-54E2B37FB37F}"/>
              </a:ext>
            </a:extLst>
          </p:cNvPr>
          <p:cNvSpPr>
            <a:spLocks noGrp="1"/>
          </p:cNvSpPr>
          <p:nvPr>
            <p:ph type="pic" sz="quarter" idx="13"/>
          </p:nvPr>
        </p:nvSpPr>
        <p:spPr>
          <a:xfrm>
            <a:off x="13294574" y="2753338"/>
            <a:ext cx="2133600" cy="2182813"/>
          </a:xfrm>
        </p:spPr>
        <p:txBody>
          <a:bodyPr/>
          <a:lstStyle>
            <a:lvl1pPr marL="0" indent="0">
              <a:buFontTx/>
              <a:buNone/>
              <a:defRPr/>
            </a:lvl1pPr>
          </a:lstStyle>
          <a:p>
            <a:endParaRPr lang="en-US"/>
          </a:p>
        </p:txBody>
      </p:sp>
      <p:sp>
        <p:nvSpPr>
          <p:cNvPr id="38" name="Text Placeholder 29">
            <a:extLst>
              <a:ext uri="{FF2B5EF4-FFF2-40B4-BE49-F238E27FC236}">
                <a16:creationId xmlns:a16="http://schemas.microsoft.com/office/drawing/2014/main" id="{098BCCEA-5918-CCA6-8709-1937758E187B}"/>
              </a:ext>
            </a:extLst>
          </p:cNvPr>
          <p:cNvSpPr>
            <a:spLocks noGrp="1"/>
          </p:cNvSpPr>
          <p:nvPr>
            <p:ph type="body" sz="quarter" idx="14" hasCustomPrompt="1"/>
          </p:nvPr>
        </p:nvSpPr>
        <p:spPr>
          <a:xfrm>
            <a:off x="2997534" y="5525561"/>
            <a:ext cx="1857803" cy="850900"/>
          </a:xfrm>
        </p:spPr>
        <p:txBody>
          <a:bodyPr>
            <a:normAutofit/>
          </a:bodyPr>
          <a:lstStyle>
            <a:lvl1pPr marL="0" indent="0">
              <a:buFontTx/>
              <a:buNone/>
              <a:defRPr sz="2400" b="1">
                <a:solidFill>
                  <a:schemeClr val="tx1"/>
                </a:solidFill>
              </a:defRPr>
            </a:lvl1pPr>
          </a:lstStyle>
          <a:p>
            <a:pPr lvl="0"/>
            <a:r>
              <a:rPr lang="en-US" dirty="0"/>
              <a:t>SUB TITLE1</a:t>
            </a:r>
          </a:p>
        </p:txBody>
      </p:sp>
      <p:sp>
        <p:nvSpPr>
          <p:cNvPr id="39" name="Text Placeholder 29">
            <a:extLst>
              <a:ext uri="{FF2B5EF4-FFF2-40B4-BE49-F238E27FC236}">
                <a16:creationId xmlns:a16="http://schemas.microsoft.com/office/drawing/2014/main" id="{8E55AB8D-9DB2-648A-D494-9C4F5AF8997B}"/>
              </a:ext>
            </a:extLst>
          </p:cNvPr>
          <p:cNvSpPr>
            <a:spLocks noGrp="1"/>
          </p:cNvSpPr>
          <p:nvPr>
            <p:ph type="body" sz="quarter" idx="15" hasCustomPrompt="1"/>
          </p:nvPr>
        </p:nvSpPr>
        <p:spPr>
          <a:xfrm>
            <a:off x="8058578" y="5525561"/>
            <a:ext cx="2209800" cy="850900"/>
          </a:xfrm>
        </p:spPr>
        <p:txBody>
          <a:bodyPr>
            <a:normAutofit/>
          </a:bodyPr>
          <a:lstStyle>
            <a:lvl1pPr marL="0" indent="0">
              <a:buFontTx/>
              <a:buNone/>
              <a:defRPr sz="2400" b="1">
                <a:solidFill>
                  <a:schemeClr val="tx1"/>
                </a:solidFill>
              </a:defRPr>
            </a:lvl1pPr>
          </a:lstStyle>
          <a:p>
            <a:pPr lvl="0"/>
            <a:r>
              <a:rPr lang="en-US" dirty="0"/>
              <a:t>SUB TITLE2</a:t>
            </a:r>
          </a:p>
        </p:txBody>
      </p:sp>
      <p:sp>
        <p:nvSpPr>
          <p:cNvPr id="40" name="Text Placeholder 29">
            <a:extLst>
              <a:ext uri="{FF2B5EF4-FFF2-40B4-BE49-F238E27FC236}">
                <a16:creationId xmlns:a16="http://schemas.microsoft.com/office/drawing/2014/main" id="{46C71926-8C20-15CE-A92D-0911BD7FF2FC}"/>
              </a:ext>
            </a:extLst>
          </p:cNvPr>
          <p:cNvSpPr>
            <a:spLocks noGrp="1"/>
          </p:cNvSpPr>
          <p:nvPr>
            <p:ph type="body" sz="quarter" idx="16" hasCustomPrompt="1"/>
          </p:nvPr>
        </p:nvSpPr>
        <p:spPr>
          <a:xfrm>
            <a:off x="13187118" y="5493101"/>
            <a:ext cx="2426806" cy="850900"/>
          </a:xfrm>
        </p:spPr>
        <p:txBody>
          <a:bodyPr>
            <a:normAutofit/>
          </a:bodyPr>
          <a:lstStyle>
            <a:lvl1pPr marL="0" indent="0">
              <a:buFontTx/>
              <a:buNone/>
              <a:defRPr sz="2400" b="1">
                <a:solidFill>
                  <a:schemeClr val="tx1"/>
                </a:solidFill>
              </a:defRPr>
            </a:lvl1pPr>
          </a:lstStyle>
          <a:p>
            <a:pPr lvl="0"/>
            <a:r>
              <a:rPr lang="en-US" dirty="0"/>
              <a:t>SUB TITLE3</a:t>
            </a:r>
          </a:p>
        </p:txBody>
      </p:sp>
      <p:sp>
        <p:nvSpPr>
          <p:cNvPr id="41" name="Text Placeholder 29">
            <a:extLst>
              <a:ext uri="{FF2B5EF4-FFF2-40B4-BE49-F238E27FC236}">
                <a16:creationId xmlns:a16="http://schemas.microsoft.com/office/drawing/2014/main" id="{A47B4E94-215C-4D18-0617-9685201CBF24}"/>
              </a:ext>
            </a:extLst>
          </p:cNvPr>
          <p:cNvSpPr>
            <a:spLocks noGrp="1"/>
          </p:cNvSpPr>
          <p:nvPr>
            <p:ph type="body" sz="quarter" idx="17" hasCustomPrompt="1"/>
          </p:nvPr>
        </p:nvSpPr>
        <p:spPr>
          <a:xfrm>
            <a:off x="2544571" y="6541030"/>
            <a:ext cx="2763729" cy="850900"/>
          </a:xfrm>
        </p:spPr>
        <p:txBody>
          <a:bodyPr>
            <a:normAutofit/>
          </a:bodyPr>
          <a:lstStyle>
            <a:lvl1pPr marL="0" indent="0">
              <a:buFontTx/>
              <a:buNone/>
              <a:defRPr sz="2300" b="0">
                <a:solidFill>
                  <a:schemeClr val="tx1"/>
                </a:solidFill>
              </a:defRPr>
            </a:lvl1pPr>
          </a:lstStyle>
          <a:p>
            <a:pPr lvl="0"/>
            <a:r>
              <a:rPr lang="en-US" dirty="0"/>
              <a:t>Wording 1 detail …..</a:t>
            </a:r>
          </a:p>
        </p:txBody>
      </p:sp>
      <p:sp>
        <p:nvSpPr>
          <p:cNvPr id="42" name="Text Placeholder 29">
            <a:extLst>
              <a:ext uri="{FF2B5EF4-FFF2-40B4-BE49-F238E27FC236}">
                <a16:creationId xmlns:a16="http://schemas.microsoft.com/office/drawing/2014/main" id="{9E97A9C7-A691-9D10-CDAD-E8E23C0124A9}"/>
              </a:ext>
            </a:extLst>
          </p:cNvPr>
          <p:cNvSpPr>
            <a:spLocks noGrp="1"/>
          </p:cNvSpPr>
          <p:nvPr>
            <p:ph type="body" sz="quarter" idx="18" hasCustomPrompt="1"/>
          </p:nvPr>
        </p:nvSpPr>
        <p:spPr>
          <a:xfrm>
            <a:off x="7781614" y="6541030"/>
            <a:ext cx="2763729" cy="850900"/>
          </a:xfrm>
        </p:spPr>
        <p:txBody>
          <a:bodyPr>
            <a:normAutofit/>
          </a:bodyPr>
          <a:lstStyle>
            <a:lvl1pPr marL="0" indent="0">
              <a:buFontTx/>
              <a:buNone/>
              <a:defRPr sz="2300" b="0">
                <a:solidFill>
                  <a:schemeClr val="tx1"/>
                </a:solidFill>
              </a:defRPr>
            </a:lvl1pPr>
          </a:lstStyle>
          <a:p>
            <a:pPr lvl="0"/>
            <a:r>
              <a:rPr lang="en-US" dirty="0"/>
              <a:t>Wording 1 detail …..</a:t>
            </a:r>
          </a:p>
        </p:txBody>
      </p:sp>
      <p:sp>
        <p:nvSpPr>
          <p:cNvPr id="43" name="Text Placeholder 29">
            <a:extLst>
              <a:ext uri="{FF2B5EF4-FFF2-40B4-BE49-F238E27FC236}">
                <a16:creationId xmlns:a16="http://schemas.microsoft.com/office/drawing/2014/main" id="{F0A0F3CB-985A-D249-CAA7-CF46629928C3}"/>
              </a:ext>
            </a:extLst>
          </p:cNvPr>
          <p:cNvSpPr>
            <a:spLocks noGrp="1"/>
          </p:cNvSpPr>
          <p:nvPr>
            <p:ph type="body" sz="quarter" idx="19" hasCustomPrompt="1"/>
          </p:nvPr>
        </p:nvSpPr>
        <p:spPr>
          <a:xfrm>
            <a:off x="13018657" y="6541030"/>
            <a:ext cx="2763729" cy="850900"/>
          </a:xfrm>
        </p:spPr>
        <p:txBody>
          <a:bodyPr>
            <a:normAutofit/>
          </a:bodyPr>
          <a:lstStyle>
            <a:lvl1pPr marL="0" indent="0">
              <a:buFontTx/>
              <a:buNone/>
              <a:defRPr sz="2300" b="0">
                <a:solidFill>
                  <a:schemeClr val="tx1"/>
                </a:solidFill>
              </a:defRPr>
            </a:lvl1pPr>
          </a:lstStyle>
          <a:p>
            <a:pPr lvl="0"/>
            <a:r>
              <a:rPr lang="en-US" dirty="0"/>
              <a:t>Wording 1 detail …..</a:t>
            </a:r>
          </a:p>
        </p:txBody>
      </p:sp>
    </p:spTree>
    <p:extLst>
      <p:ext uri="{BB962C8B-B14F-4D97-AF65-F5344CB8AC3E}">
        <p14:creationId xmlns:p14="http://schemas.microsoft.com/office/powerpoint/2010/main" val="3611097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582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88975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8B2CE-D734-AB4B-D3B4-3A71D646ACAB}"/>
              </a:ext>
            </a:extLst>
          </p:cNvPr>
          <p:cNvSpPr>
            <a:spLocks noGrp="1"/>
          </p:cNvSpPr>
          <p:nvPr>
            <p:ph type="ctrTitle"/>
          </p:nvPr>
        </p:nvSpPr>
        <p:spPr>
          <a:xfrm>
            <a:off x="4114800" y="2185988"/>
            <a:ext cx="13716000" cy="3581400"/>
          </a:xfrm>
        </p:spPr>
        <p:txBody>
          <a:bodyPr anchor="b">
            <a:normAutofit/>
          </a:bodyPr>
          <a:lstStyle>
            <a:lvl1pPr algn="ctr">
              <a:defRPr sz="54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75251681-F638-7AEC-30D5-52EC8EDC247D}"/>
              </a:ext>
            </a:extLst>
          </p:cNvPr>
          <p:cNvSpPr>
            <a:spLocks noGrp="1"/>
          </p:cNvSpPr>
          <p:nvPr>
            <p:ph type="subTitle" idx="1"/>
          </p:nvPr>
        </p:nvSpPr>
        <p:spPr>
          <a:xfrm>
            <a:off x="4114800" y="5905500"/>
            <a:ext cx="13716000" cy="2482850"/>
          </a:xfrm>
        </p:spPr>
        <p:txBody>
          <a:bodyPr>
            <a:normAutofit/>
          </a:bodyPr>
          <a:lstStyle>
            <a:lvl1pPr marL="0" indent="0" algn="ctr">
              <a:buNone/>
              <a:defRPr sz="3600">
                <a:solidFill>
                  <a:schemeClr val="tx1"/>
                </a:solidFill>
                <a:latin typeface="Montserrat Classic" panose="020B060402020202020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a:extLst>
              <a:ext uri="{FF2B5EF4-FFF2-40B4-BE49-F238E27FC236}">
                <a16:creationId xmlns:a16="http://schemas.microsoft.com/office/drawing/2014/main" id="{9ADF1785-75A9-E1D6-ABFD-942BD77D8C46}"/>
              </a:ext>
            </a:extLst>
          </p:cNvPr>
          <p:cNvPicPr>
            <a:picLocks noChangeAspect="1"/>
          </p:cNvPicPr>
          <p:nvPr userDrawn="1"/>
        </p:nvPicPr>
        <p:blipFill rotWithShape="1">
          <a:blip r:embed="rId2"/>
          <a:srcRect l="63684" r="18135" b="28446"/>
          <a:stretch/>
        </p:blipFill>
        <p:spPr>
          <a:xfrm>
            <a:off x="28575" y="0"/>
            <a:ext cx="3589236" cy="10287000"/>
          </a:xfrm>
          <a:prstGeom prst="rect">
            <a:avLst/>
          </a:prstGeom>
        </p:spPr>
      </p:pic>
    </p:spTree>
    <p:extLst>
      <p:ext uri="{BB962C8B-B14F-4D97-AF65-F5344CB8AC3E}">
        <p14:creationId xmlns:p14="http://schemas.microsoft.com/office/powerpoint/2010/main" val="2005179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0DC76-5D0A-BC87-5CC8-072B6FC42893}"/>
              </a:ext>
            </a:extLst>
          </p:cNvPr>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7" name="AutoShape 2">
            <a:extLst>
              <a:ext uri="{FF2B5EF4-FFF2-40B4-BE49-F238E27FC236}">
                <a16:creationId xmlns:a16="http://schemas.microsoft.com/office/drawing/2014/main" id="{E5F9F8F3-7B98-6625-529D-DD3F4486D867}"/>
              </a:ext>
            </a:extLst>
          </p:cNvPr>
          <p:cNvSpPr/>
          <p:nvPr userDrawn="1"/>
        </p:nvSpPr>
        <p:spPr>
          <a:xfrm rot="-5400000">
            <a:off x="-967385" y="6619660"/>
            <a:ext cx="7353730" cy="0"/>
          </a:xfrm>
          <a:prstGeom prst="line">
            <a:avLst/>
          </a:prstGeom>
          <a:ln w="114300" cap="flat">
            <a:solidFill>
              <a:srgbClr val="3D5A80"/>
            </a:solidFill>
            <a:prstDash val="solid"/>
            <a:headEnd type="none" w="sm" len="sm"/>
            <a:tailEnd type="none" w="sm" len="sm"/>
          </a:ln>
        </p:spPr>
      </p:sp>
      <p:sp>
        <p:nvSpPr>
          <p:cNvPr id="8" name="AutoShape 3">
            <a:extLst>
              <a:ext uri="{FF2B5EF4-FFF2-40B4-BE49-F238E27FC236}">
                <a16:creationId xmlns:a16="http://schemas.microsoft.com/office/drawing/2014/main" id="{49919619-2C33-ABB1-7B8D-E9B009295FC2}"/>
              </a:ext>
            </a:extLst>
          </p:cNvPr>
          <p:cNvSpPr/>
          <p:nvPr userDrawn="1"/>
        </p:nvSpPr>
        <p:spPr>
          <a:xfrm rot="-5400000">
            <a:off x="2051685" y="667320"/>
            <a:ext cx="1315589" cy="0"/>
          </a:xfrm>
          <a:prstGeom prst="line">
            <a:avLst/>
          </a:prstGeom>
          <a:ln w="114300" cap="flat">
            <a:solidFill>
              <a:srgbClr val="3D5A80"/>
            </a:solidFill>
            <a:prstDash val="solid"/>
            <a:headEnd type="none" w="sm" len="sm"/>
            <a:tailEnd type="none" w="sm" len="sm"/>
          </a:ln>
        </p:spPr>
      </p:sp>
      <p:sp>
        <p:nvSpPr>
          <p:cNvPr id="10" name="Picture Placeholder 9">
            <a:extLst>
              <a:ext uri="{FF2B5EF4-FFF2-40B4-BE49-F238E27FC236}">
                <a16:creationId xmlns:a16="http://schemas.microsoft.com/office/drawing/2014/main" id="{3CAA8B8C-A68C-3BEB-91ED-E12FCF8D6AE0}"/>
              </a:ext>
            </a:extLst>
          </p:cNvPr>
          <p:cNvSpPr>
            <a:spLocks noGrp="1"/>
          </p:cNvSpPr>
          <p:nvPr>
            <p:ph type="pic" sz="quarter" idx="10"/>
          </p:nvPr>
        </p:nvSpPr>
        <p:spPr>
          <a:xfrm>
            <a:off x="3429000" y="3695700"/>
            <a:ext cx="6553199" cy="5029200"/>
          </a:xfrm>
        </p:spPr>
        <p:txBody>
          <a:bodyPr/>
          <a:lstStyle>
            <a:lvl1pPr marL="0" indent="0">
              <a:buFontTx/>
              <a:buNone/>
              <a:defRPr/>
            </a:lvl1pPr>
          </a:lstStyle>
          <a:p>
            <a:endParaRPr lang="en-US"/>
          </a:p>
        </p:txBody>
      </p:sp>
      <p:sp>
        <p:nvSpPr>
          <p:cNvPr id="11" name="Picture Placeholder 9">
            <a:extLst>
              <a:ext uri="{FF2B5EF4-FFF2-40B4-BE49-F238E27FC236}">
                <a16:creationId xmlns:a16="http://schemas.microsoft.com/office/drawing/2014/main" id="{B82DA07B-73EC-4F1D-C5AA-025AABF8B87B}"/>
              </a:ext>
            </a:extLst>
          </p:cNvPr>
          <p:cNvSpPr>
            <a:spLocks noGrp="1"/>
          </p:cNvSpPr>
          <p:nvPr>
            <p:ph type="pic" sz="quarter" idx="11"/>
          </p:nvPr>
        </p:nvSpPr>
        <p:spPr>
          <a:xfrm>
            <a:off x="10287000" y="3714750"/>
            <a:ext cx="7315200" cy="5010150"/>
          </a:xfrm>
        </p:spPr>
        <p:txBody>
          <a:bodyPr/>
          <a:lstStyle>
            <a:lvl1pPr marL="0" indent="0">
              <a:buFontTx/>
              <a:buNone/>
              <a:defRPr/>
            </a:lvl1pPr>
          </a:lstStyle>
          <a:p>
            <a:endParaRPr lang="en-US"/>
          </a:p>
        </p:txBody>
      </p:sp>
    </p:spTree>
    <p:extLst>
      <p:ext uri="{BB962C8B-B14F-4D97-AF65-F5344CB8AC3E}">
        <p14:creationId xmlns:p14="http://schemas.microsoft.com/office/powerpoint/2010/main" val="983412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AutoShape 5">
            <a:extLst>
              <a:ext uri="{FF2B5EF4-FFF2-40B4-BE49-F238E27FC236}">
                <a16:creationId xmlns:a16="http://schemas.microsoft.com/office/drawing/2014/main" id="{547D2344-6D6B-2326-C2F8-FE3F51ABDAD0}"/>
              </a:ext>
            </a:extLst>
          </p:cNvPr>
          <p:cNvSpPr/>
          <p:nvPr userDrawn="1"/>
        </p:nvSpPr>
        <p:spPr>
          <a:xfrm rot="-5400000">
            <a:off x="10743708" y="6610135"/>
            <a:ext cx="7353730" cy="0"/>
          </a:xfrm>
          <a:prstGeom prst="line">
            <a:avLst/>
          </a:prstGeom>
          <a:ln w="114300" cap="flat">
            <a:solidFill>
              <a:srgbClr val="0A428D"/>
            </a:solidFill>
            <a:prstDash val="solid"/>
            <a:headEnd type="none" w="sm" len="sm"/>
            <a:tailEnd type="none" w="sm" len="sm"/>
          </a:ln>
        </p:spPr>
      </p:sp>
      <p:sp>
        <p:nvSpPr>
          <p:cNvPr id="7" name="AutoShape 6">
            <a:extLst>
              <a:ext uri="{FF2B5EF4-FFF2-40B4-BE49-F238E27FC236}">
                <a16:creationId xmlns:a16="http://schemas.microsoft.com/office/drawing/2014/main" id="{F990BB76-5739-2555-0183-09FAFAFF5DA2}"/>
              </a:ext>
            </a:extLst>
          </p:cNvPr>
          <p:cNvSpPr/>
          <p:nvPr userDrawn="1"/>
        </p:nvSpPr>
        <p:spPr>
          <a:xfrm rot="-5400000">
            <a:off x="13762779" y="657795"/>
            <a:ext cx="1315589" cy="0"/>
          </a:xfrm>
          <a:prstGeom prst="line">
            <a:avLst/>
          </a:prstGeom>
          <a:ln w="114300" cap="flat">
            <a:solidFill>
              <a:srgbClr val="0A428D"/>
            </a:solidFill>
            <a:prstDash val="solid"/>
            <a:headEnd type="none" w="sm" len="sm"/>
            <a:tailEnd type="none" w="sm" len="sm"/>
          </a:ln>
        </p:spPr>
      </p:sp>
      <p:pic>
        <p:nvPicPr>
          <p:cNvPr id="8" name="Picture 13">
            <a:extLst>
              <a:ext uri="{FF2B5EF4-FFF2-40B4-BE49-F238E27FC236}">
                <a16:creationId xmlns:a16="http://schemas.microsoft.com/office/drawing/2014/main" id="{70CF5278-6311-3286-25B0-375691EEE2F1}"/>
              </a:ext>
            </a:extLst>
          </p:cNvPr>
          <p:cNvPicPr>
            <a:picLocks noChangeAspect="1"/>
          </p:cNvPicPr>
          <p:nvPr userDrawn="1"/>
        </p:nvPicPr>
        <p:blipFill>
          <a:blip r:embed="rId2"/>
          <a:srcRect/>
          <a:stretch>
            <a:fillRect/>
          </a:stretch>
        </p:blipFill>
        <p:spPr>
          <a:xfrm>
            <a:off x="15301823" y="9085845"/>
            <a:ext cx="2479239" cy="842941"/>
          </a:xfrm>
          <a:prstGeom prst="rect">
            <a:avLst/>
          </a:prstGeom>
        </p:spPr>
      </p:pic>
      <p:sp>
        <p:nvSpPr>
          <p:cNvPr id="13" name="Rectangle 12">
            <a:extLst>
              <a:ext uri="{FF2B5EF4-FFF2-40B4-BE49-F238E27FC236}">
                <a16:creationId xmlns:a16="http://schemas.microsoft.com/office/drawing/2014/main" id="{24D87FA7-F432-3480-4732-674EA2945321}"/>
              </a:ext>
            </a:extLst>
          </p:cNvPr>
          <p:cNvSpPr/>
          <p:nvPr userDrawn="1"/>
        </p:nvSpPr>
        <p:spPr>
          <a:xfrm>
            <a:off x="4217800" y="2876120"/>
            <a:ext cx="4517332" cy="5543980"/>
          </a:xfrm>
          <a:prstGeom prst="rect">
            <a:avLst/>
          </a:prstGeom>
          <a:noFill/>
          <a:ln w="5715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4" name="Picture 6">
            <a:extLst>
              <a:ext uri="{FF2B5EF4-FFF2-40B4-BE49-F238E27FC236}">
                <a16:creationId xmlns:a16="http://schemas.microsoft.com/office/drawing/2014/main" id="{DF0E6A4C-4C91-C58B-578A-FC2B0A5131B6}"/>
              </a:ext>
            </a:extLst>
          </p:cNvPr>
          <p:cNvPicPr>
            <a:picLocks noChangeAspect="1"/>
          </p:cNvPicPr>
          <p:nvPr userDrawn="1"/>
        </p:nvPicPr>
        <p:blipFill rotWithShape="1">
          <a:blip r:embed="rId3"/>
          <a:srcRect l="63684" r="18135" b="28446"/>
          <a:stretch/>
        </p:blipFill>
        <p:spPr>
          <a:xfrm>
            <a:off x="28575" y="0"/>
            <a:ext cx="3589236" cy="10287000"/>
          </a:xfrm>
          <a:prstGeom prst="rect">
            <a:avLst/>
          </a:prstGeom>
        </p:spPr>
      </p:pic>
      <p:sp>
        <p:nvSpPr>
          <p:cNvPr id="15" name="Rectangle 14">
            <a:extLst>
              <a:ext uri="{FF2B5EF4-FFF2-40B4-BE49-F238E27FC236}">
                <a16:creationId xmlns:a16="http://schemas.microsoft.com/office/drawing/2014/main" id="{7D9CD811-847B-9BB8-22A4-506786BF1784}"/>
              </a:ext>
            </a:extLst>
          </p:cNvPr>
          <p:cNvSpPr/>
          <p:nvPr userDrawn="1"/>
        </p:nvSpPr>
        <p:spPr>
          <a:xfrm>
            <a:off x="9269069" y="2876120"/>
            <a:ext cx="4517332" cy="5543980"/>
          </a:xfrm>
          <a:prstGeom prst="rect">
            <a:avLst/>
          </a:prstGeom>
          <a:noFill/>
          <a:ln w="5715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7" name="Picture Placeholder 16">
            <a:extLst>
              <a:ext uri="{FF2B5EF4-FFF2-40B4-BE49-F238E27FC236}">
                <a16:creationId xmlns:a16="http://schemas.microsoft.com/office/drawing/2014/main" id="{FEED5E39-07C2-C76D-25DB-3A90878AA7D6}"/>
              </a:ext>
            </a:extLst>
          </p:cNvPr>
          <p:cNvSpPr>
            <a:spLocks noGrp="1"/>
          </p:cNvSpPr>
          <p:nvPr>
            <p:ph type="pic" sz="quarter" idx="10"/>
          </p:nvPr>
        </p:nvSpPr>
        <p:spPr>
          <a:xfrm>
            <a:off x="5181600" y="3162300"/>
            <a:ext cx="2819400" cy="1890713"/>
          </a:xfrm>
        </p:spPr>
        <p:txBody>
          <a:bodyPr/>
          <a:lstStyle>
            <a:lvl1pPr marL="0" indent="0">
              <a:buFontTx/>
              <a:buNone/>
              <a:defRPr/>
            </a:lvl1pPr>
          </a:lstStyle>
          <a:p>
            <a:endParaRPr lang="en-US"/>
          </a:p>
        </p:txBody>
      </p:sp>
      <p:sp>
        <p:nvSpPr>
          <p:cNvPr id="19" name="Content Placeholder 18">
            <a:extLst>
              <a:ext uri="{FF2B5EF4-FFF2-40B4-BE49-F238E27FC236}">
                <a16:creationId xmlns:a16="http://schemas.microsoft.com/office/drawing/2014/main" id="{23BFA786-771A-1509-1499-0EA218EBC1CE}"/>
              </a:ext>
            </a:extLst>
          </p:cNvPr>
          <p:cNvSpPr>
            <a:spLocks noGrp="1"/>
          </p:cNvSpPr>
          <p:nvPr>
            <p:ph sz="quarter" idx="11" hasCustomPrompt="1"/>
          </p:nvPr>
        </p:nvSpPr>
        <p:spPr>
          <a:xfrm>
            <a:off x="6019800" y="1562100"/>
            <a:ext cx="8229600" cy="1600200"/>
          </a:xfrm>
        </p:spPr>
        <p:txBody>
          <a:bodyPr>
            <a:normAutofit/>
          </a:bodyPr>
          <a:lstStyle>
            <a:lvl1pPr marL="0" indent="0" algn="r">
              <a:buFontTx/>
              <a:buNone/>
              <a:defRPr sz="5400">
                <a:solidFill>
                  <a:schemeClr val="accent1"/>
                </a:solidFill>
              </a:defRPr>
            </a:lvl1pPr>
          </a:lstStyle>
          <a:p>
            <a:pPr lvl="0"/>
            <a:r>
              <a:rPr lang="en-US" dirty="0"/>
              <a:t>Title</a:t>
            </a:r>
          </a:p>
        </p:txBody>
      </p:sp>
      <p:sp>
        <p:nvSpPr>
          <p:cNvPr id="20" name="Picture Placeholder 16">
            <a:extLst>
              <a:ext uri="{FF2B5EF4-FFF2-40B4-BE49-F238E27FC236}">
                <a16:creationId xmlns:a16="http://schemas.microsoft.com/office/drawing/2014/main" id="{0CF74EE8-A54D-7C50-8BB3-D278BEBFEF8F}"/>
              </a:ext>
            </a:extLst>
          </p:cNvPr>
          <p:cNvSpPr>
            <a:spLocks noGrp="1"/>
          </p:cNvSpPr>
          <p:nvPr>
            <p:ph type="pic" sz="quarter" idx="12"/>
          </p:nvPr>
        </p:nvSpPr>
        <p:spPr>
          <a:xfrm>
            <a:off x="10287000" y="3162300"/>
            <a:ext cx="2819400" cy="1890713"/>
          </a:xfrm>
        </p:spPr>
        <p:txBody>
          <a:bodyPr/>
          <a:lstStyle>
            <a:lvl1pPr marL="0" indent="0">
              <a:buFontTx/>
              <a:buNone/>
              <a:defRPr/>
            </a:lvl1pPr>
          </a:lstStyle>
          <a:p>
            <a:endParaRPr lang="en-US"/>
          </a:p>
        </p:txBody>
      </p:sp>
      <p:sp>
        <p:nvSpPr>
          <p:cNvPr id="22" name="Text Placeholder 21">
            <a:extLst>
              <a:ext uri="{FF2B5EF4-FFF2-40B4-BE49-F238E27FC236}">
                <a16:creationId xmlns:a16="http://schemas.microsoft.com/office/drawing/2014/main" id="{2D7BFDD4-19CF-FDD1-2B12-619AFDCC477D}"/>
              </a:ext>
            </a:extLst>
          </p:cNvPr>
          <p:cNvSpPr>
            <a:spLocks noGrp="1"/>
          </p:cNvSpPr>
          <p:nvPr>
            <p:ph type="body" sz="quarter" idx="13" hasCustomPrompt="1"/>
          </p:nvPr>
        </p:nvSpPr>
        <p:spPr>
          <a:xfrm>
            <a:off x="9870038" y="5524500"/>
            <a:ext cx="3916363" cy="2514600"/>
          </a:xfrm>
        </p:spPr>
        <p:txBody>
          <a:bodyPr>
            <a:normAutofit/>
          </a:bodyPr>
          <a:lstStyle>
            <a:lvl1pPr marL="0" indent="0" algn="ctr">
              <a:buFontTx/>
              <a:buNone/>
              <a:defRPr sz="2400"/>
            </a:lvl1pPr>
          </a:lstStyle>
          <a:p>
            <a:pPr lvl="0"/>
            <a:r>
              <a:rPr lang="en-US" dirty="0"/>
              <a:t>Insert content here</a:t>
            </a:r>
          </a:p>
        </p:txBody>
      </p:sp>
      <p:sp>
        <p:nvSpPr>
          <p:cNvPr id="23" name="Text Placeholder 21">
            <a:extLst>
              <a:ext uri="{FF2B5EF4-FFF2-40B4-BE49-F238E27FC236}">
                <a16:creationId xmlns:a16="http://schemas.microsoft.com/office/drawing/2014/main" id="{C117CEBD-924C-4CAE-5BB2-D71BB0E2DA96}"/>
              </a:ext>
            </a:extLst>
          </p:cNvPr>
          <p:cNvSpPr>
            <a:spLocks noGrp="1"/>
          </p:cNvSpPr>
          <p:nvPr>
            <p:ph type="body" sz="quarter" idx="14" hasCustomPrompt="1"/>
          </p:nvPr>
        </p:nvSpPr>
        <p:spPr>
          <a:xfrm>
            <a:off x="4870450" y="5524500"/>
            <a:ext cx="3916363" cy="2514600"/>
          </a:xfrm>
        </p:spPr>
        <p:txBody>
          <a:bodyPr>
            <a:normAutofit/>
          </a:bodyPr>
          <a:lstStyle>
            <a:lvl1pPr marL="0" indent="0" algn="ctr">
              <a:buFontTx/>
              <a:buNone/>
              <a:defRPr sz="2400"/>
            </a:lvl1pPr>
          </a:lstStyle>
          <a:p>
            <a:pPr lvl="0"/>
            <a:r>
              <a:rPr lang="en-US" dirty="0"/>
              <a:t>Insert content here</a:t>
            </a:r>
          </a:p>
        </p:txBody>
      </p:sp>
    </p:spTree>
    <p:extLst>
      <p:ext uri="{BB962C8B-B14F-4D97-AF65-F5344CB8AC3E}">
        <p14:creationId xmlns:p14="http://schemas.microsoft.com/office/powerpoint/2010/main" val="3317494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4BC6D-0136-1802-6CE4-2289F45B688C}"/>
              </a:ext>
            </a:extLst>
          </p:cNvPr>
          <p:cNvSpPr>
            <a:spLocks noGrp="1"/>
          </p:cNvSpPr>
          <p:nvPr>
            <p:ph type="title"/>
          </p:nvPr>
        </p:nvSpPr>
        <p:spPr>
          <a:xfrm>
            <a:off x="10077223" y="2422906"/>
            <a:ext cx="7022735" cy="5695950"/>
          </a:xfrm>
        </p:spPr>
        <p:txBody>
          <a:bodyPr/>
          <a:lstStyle/>
          <a:p>
            <a:r>
              <a:rPr lang="en-US" dirty="0"/>
              <a:t>Click to edit Master title style</a:t>
            </a:r>
          </a:p>
        </p:txBody>
      </p:sp>
      <p:grpSp>
        <p:nvGrpSpPr>
          <p:cNvPr id="3" name="Group 2">
            <a:extLst>
              <a:ext uri="{FF2B5EF4-FFF2-40B4-BE49-F238E27FC236}">
                <a16:creationId xmlns:a16="http://schemas.microsoft.com/office/drawing/2014/main" id="{514CA701-C831-0AF3-325F-3DF5F9DE5CCB}"/>
              </a:ext>
            </a:extLst>
          </p:cNvPr>
          <p:cNvGrpSpPr/>
          <p:nvPr userDrawn="1"/>
        </p:nvGrpSpPr>
        <p:grpSpPr>
          <a:xfrm>
            <a:off x="646481" y="603151"/>
            <a:ext cx="8638123" cy="8297735"/>
            <a:chOff x="0" y="0"/>
            <a:chExt cx="11517498" cy="11063647"/>
          </a:xfrm>
        </p:grpSpPr>
        <p:pic>
          <p:nvPicPr>
            <p:cNvPr id="4" name="Picture 3">
              <a:extLst>
                <a:ext uri="{FF2B5EF4-FFF2-40B4-BE49-F238E27FC236}">
                  <a16:creationId xmlns:a16="http://schemas.microsoft.com/office/drawing/2014/main" id="{258ABA0B-A4E0-3BDB-B1DA-6D7E3166FB9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13714" y="7502970"/>
              <a:ext cx="3493915" cy="3560677"/>
            </a:xfrm>
            <a:prstGeom prst="rect">
              <a:avLst/>
            </a:prstGeom>
          </p:spPr>
        </p:pic>
        <p:pic>
          <p:nvPicPr>
            <p:cNvPr id="5" name="Picture 4">
              <a:extLst>
                <a:ext uri="{FF2B5EF4-FFF2-40B4-BE49-F238E27FC236}">
                  <a16:creationId xmlns:a16="http://schemas.microsoft.com/office/drawing/2014/main" id="{082137A6-3FF2-4496-F1CC-19092602CA8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3020364"/>
              <a:ext cx="3493915" cy="3560677"/>
            </a:xfrm>
            <a:prstGeom prst="rect">
              <a:avLst/>
            </a:prstGeom>
          </p:spPr>
        </p:pic>
        <p:pic>
          <p:nvPicPr>
            <p:cNvPr id="6" name="Picture 5">
              <a:extLst>
                <a:ext uri="{FF2B5EF4-FFF2-40B4-BE49-F238E27FC236}">
                  <a16:creationId xmlns:a16="http://schemas.microsoft.com/office/drawing/2014/main" id="{0EBB9BFD-4B34-76A9-3490-7588421C17F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971587" y="0"/>
              <a:ext cx="3493915" cy="3560677"/>
            </a:xfrm>
            <a:prstGeom prst="rect">
              <a:avLst/>
            </a:prstGeom>
          </p:spPr>
        </p:pic>
        <p:pic>
          <p:nvPicPr>
            <p:cNvPr id="7" name="Picture 6">
              <a:extLst>
                <a:ext uri="{FF2B5EF4-FFF2-40B4-BE49-F238E27FC236}">
                  <a16:creationId xmlns:a16="http://schemas.microsoft.com/office/drawing/2014/main" id="{AAA0084F-A2DF-BCEF-42FB-A4AB82707E6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73812" y="7502970"/>
              <a:ext cx="3493915" cy="3560677"/>
            </a:xfrm>
            <a:prstGeom prst="rect">
              <a:avLst/>
            </a:prstGeom>
          </p:spPr>
        </p:pic>
        <p:pic>
          <p:nvPicPr>
            <p:cNvPr id="8" name="Picture 7">
              <a:extLst>
                <a:ext uri="{FF2B5EF4-FFF2-40B4-BE49-F238E27FC236}">
                  <a16:creationId xmlns:a16="http://schemas.microsoft.com/office/drawing/2014/main" id="{F38B2308-2895-0EB9-8840-D4B940C9EB69}"/>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l="60793" b="50635"/>
            <a:stretch>
              <a:fillRect/>
            </a:stretch>
          </p:blipFill>
          <p:spPr>
            <a:xfrm rot="8366630" flipH="1">
              <a:off x="7496984" y="1757547"/>
              <a:ext cx="1053198" cy="1660149"/>
            </a:xfrm>
            <a:prstGeom prst="rect">
              <a:avLst/>
            </a:prstGeom>
          </p:spPr>
        </p:pic>
        <p:pic>
          <p:nvPicPr>
            <p:cNvPr id="9" name="Picture 8">
              <a:extLst>
                <a:ext uri="{FF2B5EF4-FFF2-40B4-BE49-F238E27FC236}">
                  <a16:creationId xmlns:a16="http://schemas.microsoft.com/office/drawing/2014/main" id="{7124599B-6888-7952-D135-48EB7CBCDF7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l="60793" b="50635"/>
            <a:stretch>
              <a:fillRect/>
            </a:stretch>
          </p:blipFill>
          <p:spPr>
            <a:xfrm rot="-9105292" flipH="1">
              <a:off x="9007109" y="6374015"/>
              <a:ext cx="1053198" cy="1660149"/>
            </a:xfrm>
            <a:prstGeom prst="rect">
              <a:avLst/>
            </a:prstGeom>
          </p:spPr>
        </p:pic>
        <p:pic>
          <p:nvPicPr>
            <p:cNvPr id="10" name="Picture 9">
              <a:extLst>
                <a:ext uri="{FF2B5EF4-FFF2-40B4-BE49-F238E27FC236}">
                  <a16:creationId xmlns:a16="http://schemas.microsoft.com/office/drawing/2014/main" id="{2CC3BAC7-AA3A-E755-5EE3-E0FA57FC26F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l="60793" b="50635"/>
            <a:stretch>
              <a:fillRect/>
            </a:stretch>
          </p:blipFill>
          <p:spPr>
            <a:xfrm rot="-4602367" flipH="1">
              <a:off x="5203728" y="9182623"/>
              <a:ext cx="1053198" cy="1660149"/>
            </a:xfrm>
            <a:prstGeom prst="rect">
              <a:avLst/>
            </a:prstGeom>
          </p:spPr>
        </p:pic>
        <p:pic>
          <p:nvPicPr>
            <p:cNvPr id="11" name="Picture 10">
              <a:extLst>
                <a:ext uri="{FF2B5EF4-FFF2-40B4-BE49-F238E27FC236}">
                  <a16:creationId xmlns:a16="http://schemas.microsoft.com/office/drawing/2014/main" id="{77335376-95B3-7794-CA57-4AA865592DF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l="60793" b="50635"/>
            <a:stretch>
              <a:fillRect/>
            </a:stretch>
          </p:blipFill>
          <p:spPr>
            <a:xfrm rot="-446377" flipH="1">
              <a:off x="1220359" y="6450491"/>
              <a:ext cx="1053198" cy="1660149"/>
            </a:xfrm>
            <a:prstGeom prst="rect">
              <a:avLst/>
            </a:prstGeom>
          </p:spPr>
        </p:pic>
        <p:pic>
          <p:nvPicPr>
            <p:cNvPr id="12" name="Picture 11">
              <a:extLst>
                <a:ext uri="{FF2B5EF4-FFF2-40B4-BE49-F238E27FC236}">
                  <a16:creationId xmlns:a16="http://schemas.microsoft.com/office/drawing/2014/main" id="{84A04B80-2852-B215-AB31-2C703663A2D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l="60793" b="50635"/>
            <a:stretch>
              <a:fillRect/>
            </a:stretch>
          </p:blipFill>
          <p:spPr>
            <a:xfrm rot="3777416" flipH="1">
              <a:off x="2588870" y="1757547"/>
              <a:ext cx="1053198" cy="1660149"/>
            </a:xfrm>
            <a:prstGeom prst="rect">
              <a:avLst/>
            </a:prstGeom>
          </p:spPr>
        </p:pic>
        <p:pic>
          <p:nvPicPr>
            <p:cNvPr id="13" name="Picture 12">
              <a:extLst>
                <a:ext uri="{FF2B5EF4-FFF2-40B4-BE49-F238E27FC236}">
                  <a16:creationId xmlns:a16="http://schemas.microsoft.com/office/drawing/2014/main" id="{5FF981BE-9C77-0AED-2B68-A49A48EEDEA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8023583" y="3020364"/>
              <a:ext cx="3493915" cy="3560677"/>
            </a:xfrm>
            <a:prstGeom prst="rect">
              <a:avLst/>
            </a:prstGeom>
          </p:spPr>
        </p:pic>
        <p:sp>
          <p:nvSpPr>
            <p:cNvPr id="14" name="TextBox 13">
              <a:extLst>
                <a:ext uri="{FF2B5EF4-FFF2-40B4-BE49-F238E27FC236}">
                  <a16:creationId xmlns:a16="http://schemas.microsoft.com/office/drawing/2014/main" id="{47FC0AB3-50DB-A4FE-F3C3-D44EC490B694}"/>
                </a:ext>
              </a:extLst>
            </p:cNvPr>
            <p:cNvSpPr txBox="1"/>
            <p:nvPr/>
          </p:nvSpPr>
          <p:spPr>
            <a:xfrm>
              <a:off x="8485227" y="4984326"/>
              <a:ext cx="2396132" cy="697877"/>
            </a:xfrm>
            <a:prstGeom prst="rect">
              <a:avLst/>
            </a:prstGeom>
          </p:spPr>
          <p:txBody>
            <a:bodyPr lIns="0" tIns="0" rIns="0" bIns="0" rtlCol="0" anchor="t">
              <a:spAutoFit/>
            </a:bodyPr>
            <a:lstStyle/>
            <a:p>
              <a:pPr algn="ctr">
                <a:lnSpc>
                  <a:spcPts val="4480"/>
                </a:lnSpc>
              </a:pPr>
              <a:r>
                <a:rPr lang="en-US" sz="3200" dirty="0">
                  <a:solidFill>
                    <a:srgbClr val="FFFFFF"/>
                  </a:solidFill>
                  <a:latin typeface="Montserrat Semi-Bold"/>
                </a:rPr>
                <a:t>Measure</a:t>
              </a:r>
            </a:p>
          </p:txBody>
        </p:sp>
        <p:pic>
          <p:nvPicPr>
            <p:cNvPr id="15" name="Picture 14">
              <a:extLst>
                <a:ext uri="{FF2B5EF4-FFF2-40B4-BE49-F238E27FC236}">
                  <a16:creationId xmlns:a16="http://schemas.microsoft.com/office/drawing/2014/main" id="{9131F147-2CB4-8912-4704-CB93641B1AF2}"/>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9202934" y="3473237"/>
              <a:ext cx="980150" cy="1568240"/>
            </a:xfrm>
            <a:prstGeom prst="rect">
              <a:avLst/>
            </a:prstGeom>
          </p:spPr>
        </p:pic>
        <p:pic>
          <p:nvPicPr>
            <p:cNvPr id="16" name="Picture 15">
              <a:extLst>
                <a:ext uri="{FF2B5EF4-FFF2-40B4-BE49-F238E27FC236}">
                  <a16:creationId xmlns:a16="http://schemas.microsoft.com/office/drawing/2014/main" id="{6D076DAA-7AF3-0A34-A0C2-216C1052A13D}"/>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7620581" y="8009623"/>
              <a:ext cx="1127320" cy="1366449"/>
            </a:xfrm>
            <a:prstGeom prst="rect">
              <a:avLst/>
            </a:prstGeom>
          </p:spPr>
        </p:pic>
        <p:pic>
          <p:nvPicPr>
            <p:cNvPr id="17" name="Picture 16">
              <a:extLst>
                <a:ext uri="{FF2B5EF4-FFF2-40B4-BE49-F238E27FC236}">
                  <a16:creationId xmlns:a16="http://schemas.microsoft.com/office/drawing/2014/main" id="{FF5968C6-9E06-0270-D13A-258B09A17D64}"/>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2513680" y="7793631"/>
              <a:ext cx="1500935" cy="1489678"/>
            </a:xfrm>
            <a:prstGeom prst="rect">
              <a:avLst/>
            </a:prstGeom>
          </p:spPr>
        </p:pic>
        <p:pic>
          <p:nvPicPr>
            <p:cNvPr id="18" name="Picture 17">
              <a:extLst>
                <a:ext uri="{FF2B5EF4-FFF2-40B4-BE49-F238E27FC236}">
                  <a16:creationId xmlns:a16="http://schemas.microsoft.com/office/drawing/2014/main" id="{472981B2-AB69-ADB2-683C-E7879E5BB0FB}"/>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839809" y="3676301"/>
              <a:ext cx="1296917" cy="1365176"/>
            </a:xfrm>
            <a:prstGeom prst="rect">
              <a:avLst/>
            </a:prstGeom>
          </p:spPr>
        </p:pic>
        <p:pic>
          <p:nvPicPr>
            <p:cNvPr id="19" name="Picture 18">
              <a:extLst>
                <a:ext uri="{FF2B5EF4-FFF2-40B4-BE49-F238E27FC236}">
                  <a16:creationId xmlns:a16="http://schemas.microsoft.com/office/drawing/2014/main" id="{DCDA6A81-0979-11B6-C055-4309EBE9AAEC}"/>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4900674" y="592416"/>
              <a:ext cx="1376643" cy="1408330"/>
            </a:xfrm>
            <a:prstGeom prst="rect">
              <a:avLst/>
            </a:prstGeom>
          </p:spPr>
        </p:pic>
        <p:sp>
          <p:nvSpPr>
            <p:cNvPr id="20" name="TextBox 19">
              <a:extLst>
                <a:ext uri="{FF2B5EF4-FFF2-40B4-BE49-F238E27FC236}">
                  <a16:creationId xmlns:a16="http://schemas.microsoft.com/office/drawing/2014/main" id="{D6BFA155-3710-CB81-0A49-12C8CAF99143}"/>
                </a:ext>
              </a:extLst>
            </p:cNvPr>
            <p:cNvSpPr txBox="1"/>
            <p:nvPr/>
          </p:nvSpPr>
          <p:spPr>
            <a:xfrm>
              <a:off x="4664280" y="1943598"/>
              <a:ext cx="1849437" cy="697877"/>
            </a:xfrm>
            <a:prstGeom prst="rect">
              <a:avLst/>
            </a:prstGeom>
          </p:spPr>
          <p:txBody>
            <a:bodyPr lIns="0" tIns="0" rIns="0" bIns="0" rtlCol="0" anchor="t">
              <a:spAutoFit/>
            </a:bodyPr>
            <a:lstStyle/>
            <a:p>
              <a:pPr algn="ctr">
                <a:lnSpc>
                  <a:spcPts val="4480"/>
                </a:lnSpc>
              </a:pPr>
              <a:r>
                <a:rPr lang="en-US" sz="3200">
                  <a:solidFill>
                    <a:srgbClr val="FFFFFF"/>
                  </a:solidFill>
                  <a:latin typeface="Montserrat Semi-Bold"/>
                </a:rPr>
                <a:t>Define</a:t>
              </a:r>
            </a:p>
          </p:txBody>
        </p:sp>
        <p:sp>
          <p:nvSpPr>
            <p:cNvPr id="21" name="TextBox 20">
              <a:extLst>
                <a:ext uri="{FF2B5EF4-FFF2-40B4-BE49-F238E27FC236}">
                  <a16:creationId xmlns:a16="http://schemas.microsoft.com/office/drawing/2014/main" id="{1A790876-23F9-1C69-8763-33D86BAE4E1D}"/>
                </a:ext>
              </a:extLst>
            </p:cNvPr>
            <p:cNvSpPr txBox="1"/>
            <p:nvPr/>
          </p:nvSpPr>
          <p:spPr>
            <a:xfrm>
              <a:off x="560425" y="5119850"/>
              <a:ext cx="2160758" cy="712245"/>
            </a:xfrm>
            <a:prstGeom prst="rect">
              <a:avLst/>
            </a:prstGeom>
          </p:spPr>
          <p:txBody>
            <a:bodyPr wrap="square" lIns="0" tIns="0" rIns="0" bIns="0" rtlCol="0" anchor="t">
              <a:spAutoFit/>
            </a:bodyPr>
            <a:lstStyle/>
            <a:p>
              <a:pPr algn="ctr">
                <a:lnSpc>
                  <a:spcPts val="4480"/>
                </a:lnSpc>
              </a:pPr>
              <a:r>
                <a:rPr lang="en-US" sz="3200" dirty="0">
                  <a:solidFill>
                    <a:srgbClr val="FFFFFF"/>
                  </a:solidFill>
                  <a:latin typeface="Montserrat Semi-Bold"/>
                </a:rPr>
                <a:t>Control</a:t>
              </a:r>
            </a:p>
          </p:txBody>
        </p:sp>
        <p:sp>
          <p:nvSpPr>
            <p:cNvPr id="22" name="TextBox 21">
              <a:extLst>
                <a:ext uri="{FF2B5EF4-FFF2-40B4-BE49-F238E27FC236}">
                  <a16:creationId xmlns:a16="http://schemas.microsoft.com/office/drawing/2014/main" id="{9C86C126-F3D3-3E1B-E545-611381079BD3}"/>
                </a:ext>
              </a:extLst>
            </p:cNvPr>
            <p:cNvSpPr txBox="1"/>
            <p:nvPr/>
          </p:nvSpPr>
          <p:spPr>
            <a:xfrm>
              <a:off x="2084426" y="9481133"/>
              <a:ext cx="2527552" cy="712245"/>
            </a:xfrm>
            <a:prstGeom prst="rect">
              <a:avLst/>
            </a:prstGeom>
          </p:spPr>
          <p:txBody>
            <a:bodyPr wrap="square" lIns="0" tIns="0" rIns="0" bIns="0" rtlCol="0" anchor="t">
              <a:spAutoFit/>
            </a:bodyPr>
            <a:lstStyle/>
            <a:p>
              <a:pPr algn="ctr">
                <a:lnSpc>
                  <a:spcPts val="4480"/>
                </a:lnSpc>
              </a:pPr>
              <a:r>
                <a:rPr lang="en-US" sz="3200" dirty="0">
                  <a:solidFill>
                    <a:srgbClr val="293241"/>
                  </a:solidFill>
                  <a:latin typeface="Montserrat Semi-Bold"/>
                </a:rPr>
                <a:t>Improve</a:t>
              </a:r>
            </a:p>
          </p:txBody>
        </p:sp>
        <p:sp>
          <p:nvSpPr>
            <p:cNvPr id="23" name="TextBox 22">
              <a:extLst>
                <a:ext uri="{FF2B5EF4-FFF2-40B4-BE49-F238E27FC236}">
                  <a16:creationId xmlns:a16="http://schemas.microsoft.com/office/drawing/2014/main" id="{2A434404-39E7-0D28-74B2-460129F1D87F}"/>
                </a:ext>
              </a:extLst>
            </p:cNvPr>
            <p:cNvSpPr txBox="1"/>
            <p:nvPr/>
          </p:nvSpPr>
          <p:spPr>
            <a:xfrm>
              <a:off x="7083782" y="9481139"/>
              <a:ext cx="2200921" cy="697877"/>
            </a:xfrm>
            <a:prstGeom prst="rect">
              <a:avLst/>
            </a:prstGeom>
          </p:spPr>
          <p:txBody>
            <a:bodyPr lIns="0" tIns="0" rIns="0" bIns="0" rtlCol="0" anchor="t">
              <a:spAutoFit/>
            </a:bodyPr>
            <a:lstStyle/>
            <a:p>
              <a:pPr algn="ctr">
                <a:lnSpc>
                  <a:spcPts val="4480"/>
                </a:lnSpc>
              </a:pPr>
              <a:r>
                <a:rPr lang="en-US" sz="3200" dirty="0">
                  <a:solidFill>
                    <a:srgbClr val="293241"/>
                  </a:solidFill>
                  <a:latin typeface="Montserrat Semi-Bold"/>
                </a:rPr>
                <a:t>Analyze</a:t>
              </a:r>
            </a:p>
          </p:txBody>
        </p:sp>
      </p:grpSp>
    </p:spTree>
    <p:extLst>
      <p:ext uri="{BB962C8B-B14F-4D97-AF65-F5344CB8AC3E}">
        <p14:creationId xmlns:p14="http://schemas.microsoft.com/office/powerpoint/2010/main" val="4263661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2F611AE4-DC54-093D-9D89-A7F9F3984FEE}"/>
              </a:ext>
            </a:extLst>
          </p:cNvPr>
          <p:cNvSpPr/>
          <p:nvPr userDrawn="1"/>
        </p:nvSpPr>
        <p:spPr>
          <a:xfrm rot="-5400000">
            <a:off x="-967385" y="6619660"/>
            <a:ext cx="7353730" cy="0"/>
          </a:xfrm>
          <a:prstGeom prst="line">
            <a:avLst/>
          </a:prstGeom>
          <a:ln w="114300" cap="flat">
            <a:solidFill>
              <a:srgbClr val="3D5A80"/>
            </a:solidFill>
            <a:prstDash val="solid"/>
            <a:headEnd type="none" w="sm" len="sm"/>
            <a:tailEnd type="none" w="sm" len="sm"/>
          </a:ln>
        </p:spPr>
      </p:sp>
      <p:sp>
        <p:nvSpPr>
          <p:cNvPr id="4" name="AutoShape 3">
            <a:extLst>
              <a:ext uri="{FF2B5EF4-FFF2-40B4-BE49-F238E27FC236}">
                <a16:creationId xmlns:a16="http://schemas.microsoft.com/office/drawing/2014/main" id="{04A5F88E-60CF-EC8B-19FE-BC09099762B5}"/>
              </a:ext>
            </a:extLst>
          </p:cNvPr>
          <p:cNvSpPr/>
          <p:nvPr userDrawn="1"/>
        </p:nvSpPr>
        <p:spPr>
          <a:xfrm rot="-5400000">
            <a:off x="2051685" y="667320"/>
            <a:ext cx="1315589" cy="0"/>
          </a:xfrm>
          <a:prstGeom prst="line">
            <a:avLst/>
          </a:prstGeom>
          <a:ln w="114300" cap="flat">
            <a:solidFill>
              <a:srgbClr val="3D5A80"/>
            </a:solidFill>
            <a:prstDash val="solid"/>
            <a:headEnd type="none" w="sm" len="sm"/>
            <a:tailEnd type="none" w="sm" len="sm"/>
          </a:ln>
        </p:spPr>
      </p:sp>
      <p:grpSp>
        <p:nvGrpSpPr>
          <p:cNvPr id="5" name="Group 4">
            <a:extLst>
              <a:ext uri="{FF2B5EF4-FFF2-40B4-BE49-F238E27FC236}">
                <a16:creationId xmlns:a16="http://schemas.microsoft.com/office/drawing/2014/main" id="{E6445CBF-DBA2-0361-3426-4E777F3C7B2C}"/>
              </a:ext>
            </a:extLst>
          </p:cNvPr>
          <p:cNvGrpSpPr/>
          <p:nvPr userDrawn="1"/>
        </p:nvGrpSpPr>
        <p:grpSpPr>
          <a:xfrm>
            <a:off x="15817878" y="8551944"/>
            <a:ext cx="2264637" cy="365982"/>
            <a:chOff x="0" y="0"/>
            <a:chExt cx="3019516" cy="487976"/>
          </a:xfrm>
        </p:grpSpPr>
        <p:pic>
          <p:nvPicPr>
            <p:cNvPr id="6" name="Picture 5">
              <a:extLst>
                <a:ext uri="{FF2B5EF4-FFF2-40B4-BE49-F238E27FC236}">
                  <a16:creationId xmlns:a16="http://schemas.microsoft.com/office/drawing/2014/main" id="{2D1AC85B-312B-3F79-4215-CE40C2C9F11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790738" cy="487976"/>
            </a:xfrm>
            <a:prstGeom prst="rect">
              <a:avLst/>
            </a:prstGeom>
          </p:spPr>
        </p:pic>
        <p:pic>
          <p:nvPicPr>
            <p:cNvPr id="7" name="Picture 6">
              <a:extLst>
                <a:ext uri="{FF2B5EF4-FFF2-40B4-BE49-F238E27FC236}">
                  <a16:creationId xmlns:a16="http://schemas.microsoft.com/office/drawing/2014/main" id="{2C2ADF95-DB23-64C1-F322-258CAF4C38D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1381"/>
            <a:stretch>
              <a:fillRect/>
            </a:stretch>
          </p:blipFill>
          <p:spPr>
            <a:xfrm>
              <a:off x="1790738" y="0"/>
              <a:ext cx="1228778" cy="487976"/>
            </a:xfrm>
            <a:prstGeom prst="rect">
              <a:avLst/>
            </a:prstGeom>
          </p:spPr>
        </p:pic>
      </p:grpSp>
      <p:sp>
        <p:nvSpPr>
          <p:cNvPr id="9" name="TextBox 8">
            <a:extLst>
              <a:ext uri="{FF2B5EF4-FFF2-40B4-BE49-F238E27FC236}">
                <a16:creationId xmlns:a16="http://schemas.microsoft.com/office/drawing/2014/main" id="{0FC2237A-D0F9-A643-B1E0-DB3133AE8B98}"/>
              </a:ext>
            </a:extLst>
          </p:cNvPr>
          <p:cNvSpPr txBox="1"/>
          <p:nvPr userDrawn="1"/>
        </p:nvSpPr>
        <p:spPr>
          <a:xfrm>
            <a:off x="3360332" y="3302110"/>
            <a:ext cx="1539577" cy="1450515"/>
          </a:xfrm>
          <a:prstGeom prst="rect">
            <a:avLst/>
          </a:prstGeom>
        </p:spPr>
        <p:txBody>
          <a:bodyPr lIns="0" tIns="0" rIns="0" bIns="0" rtlCol="0" anchor="t">
            <a:spAutoFit/>
          </a:bodyPr>
          <a:lstStyle/>
          <a:p>
            <a:pPr algn="ctr">
              <a:lnSpc>
                <a:spcPts val="11919"/>
              </a:lnSpc>
              <a:spcBef>
                <a:spcPct val="0"/>
              </a:spcBef>
            </a:pPr>
            <a:r>
              <a:rPr lang="en-US" sz="8513" dirty="0">
                <a:solidFill>
                  <a:srgbClr val="EE6C4D"/>
                </a:solidFill>
                <a:latin typeface="Montserrat Extra-Bold"/>
              </a:rPr>
              <a:t>01</a:t>
            </a:r>
          </a:p>
        </p:txBody>
      </p:sp>
      <p:sp>
        <p:nvSpPr>
          <p:cNvPr id="10" name="TextBox 9">
            <a:extLst>
              <a:ext uri="{FF2B5EF4-FFF2-40B4-BE49-F238E27FC236}">
                <a16:creationId xmlns:a16="http://schemas.microsoft.com/office/drawing/2014/main" id="{A9DBF4C8-CAD9-726B-E491-31598EE9DB01}"/>
              </a:ext>
            </a:extLst>
          </p:cNvPr>
          <p:cNvSpPr txBox="1"/>
          <p:nvPr userDrawn="1"/>
        </p:nvSpPr>
        <p:spPr>
          <a:xfrm>
            <a:off x="11372744" y="3302110"/>
            <a:ext cx="1539577" cy="1450515"/>
          </a:xfrm>
          <a:prstGeom prst="rect">
            <a:avLst/>
          </a:prstGeom>
        </p:spPr>
        <p:txBody>
          <a:bodyPr lIns="0" tIns="0" rIns="0" bIns="0" rtlCol="0" anchor="t">
            <a:spAutoFit/>
          </a:bodyPr>
          <a:lstStyle/>
          <a:p>
            <a:pPr algn="ctr">
              <a:lnSpc>
                <a:spcPts val="11919"/>
              </a:lnSpc>
              <a:spcBef>
                <a:spcPct val="0"/>
              </a:spcBef>
            </a:pPr>
            <a:r>
              <a:rPr lang="en-US" sz="8513">
                <a:solidFill>
                  <a:srgbClr val="EE6C4D"/>
                </a:solidFill>
                <a:latin typeface="Montserrat Extra-Bold"/>
              </a:rPr>
              <a:t>02</a:t>
            </a:r>
          </a:p>
        </p:txBody>
      </p:sp>
      <p:sp>
        <p:nvSpPr>
          <p:cNvPr id="11" name="TextBox 10">
            <a:extLst>
              <a:ext uri="{FF2B5EF4-FFF2-40B4-BE49-F238E27FC236}">
                <a16:creationId xmlns:a16="http://schemas.microsoft.com/office/drawing/2014/main" id="{824A128C-C71E-A275-5997-A299E5A2EEFB}"/>
              </a:ext>
            </a:extLst>
          </p:cNvPr>
          <p:cNvSpPr txBox="1"/>
          <p:nvPr userDrawn="1"/>
        </p:nvSpPr>
        <p:spPr>
          <a:xfrm>
            <a:off x="11372744" y="5966083"/>
            <a:ext cx="1539577" cy="1450515"/>
          </a:xfrm>
          <a:prstGeom prst="rect">
            <a:avLst/>
          </a:prstGeom>
        </p:spPr>
        <p:txBody>
          <a:bodyPr lIns="0" tIns="0" rIns="0" bIns="0" rtlCol="0" anchor="t">
            <a:spAutoFit/>
          </a:bodyPr>
          <a:lstStyle/>
          <a:p>
            <a:pPr algn="ctr">
              <a:lnSpc>
                <a:spcPts val="11919"/>
              </a:lnSpc>
              <a:spcBef>
                <a:spcPct val="0"/>
              </a:spcBef>
            </a:pPr>
            <a:r>
              <a:rPr lang="en-US" sz="8513">
                <a:solidFill>
                  <a:srgbClr val="EE6C4D"/>
                </a:solidFill>
                <a:latin typeface="Montserrat Extra-Bold"/>
              </a:rPr>
              <a:t>04</a:t>
            </a:r>
          </a:p>
        </p:txBody>
      </p:sp>
      <p:sp>
        <p:nvSpPr>
          <p:cNvPr id="12" name="TextBox 11">
            <a:extLst>
              <a:ext uri="{FF2B5EF4-FFF2-40B4-BE49-F238E27FC236}">
                <a16:creationId xmlns:a16="http://schemas.microsoft.com/office/drawing/2014/main" id="{FE5A3C2B-DD1F-EAE9-632A-EC3A39165088}"/>
              </a:ext>
            </a:extLst>
          </p:cNvPr>
          <p:cNvSpPr txBox="1"/>
          <p:nvPr userDrawn="1"/>
        </p:nvSpPr>
        <p:spPr>
          <a:xfrm>
            <a:off x="3360332" y="5966083"/>
            <a:ext cx="1539577" cy="1450515"/>
          </a:xfrm>
          <a:prstGeom prst="rect">
            <a:avLst/>
          </a:prstGeom>
        </p:spPr>
        <p:txBody>
          <a:bodyPr lIns="0" tIns="0" rIns="0" bIns="0" rtlCol="0" anchor="t">
            <a:spAutoFit/>
          </a:bodyPr>
          <a:lstStyle/>
          <a:p>
            <a:pPr algn="ctr">
              <a:lnSpc>
                <a:spcPts val="11919"/>
              </a:lnSpc>
              <a:spcBef>
                <a:spcPct val="0"/>
              </a:spcBef>
            </a:pPr>
            <a:r>
              <a:rPr lang="en-US" sz="8513">
                <a:solidFill>
                  <a:srgbClr val="EE6C4D"/>
                </a:solidFill>
                <a:latin typeface="Montserrat Extra-Bold"/>
              </a:rPr>
              <a:t>03</a:t>
            </a:r>
          </a:p>
        </p:txBody>
      </p:sp>
      <p:pic>
        <p:nvPicPr>
          <p:cNvPr id="17" name="Picture 16">
            <a:extLst>
              <a:ext uri="{FF2B5EF4-FFF2-40B4-BE49-F238E27FC236}">
                <a16:creationId xmlns:a16="http://schemas.microsoft.com/office/drawing/2014/main" id="{B3606BBB-9CEF-25F5-66A3-60E27D3ABE15}"/>
              </a:ext>
            </a:extLst>
          </p:cNvPr>
          <p:cNvPicPr>
            <a:picLocks noChangeAspect="1"/>
          </p:cNvPicPr>
          <p:nvPr userDrawn="1"/>
        </p:nvPicPr>
        <p:blipFill>
          <a:blip r:embed="rId4"/>
          <a:srcRect/>
          <a:stretch>
            <a:fillRect/>
          </a:stretch>
        </p:blipFill>
        <p:spPr>
          <a:xfrm>
            <a:off x="15716264" y="9044380"/>
            <a:ext cx="2366251" cy="804525"/>
          </a:xfrm>
          <a:prstGeom prst="rect">
            <a:avLst/>
          </a:prstGeom>
        </p:spPr>
      </p:pic>
      <p:sp>
        <p:nvSpPr>
          <p:cNvPr id="20" name="Text Placeholder 19">
            <a:extLst>
              <a:ext uri="{FF2B5EF4-FFF2-40B4-BE49-F238E27FC236}">
                <a16:creationId xmlns:a16="http://schemas.microsoft.com/office/drawing/2014/main" id="{66E6FFA0-D84A-228C-BB7C-9D6A2BEE2DD8}"/>
              </a:ext>
            </a:extLst>
          </p:cNvPr>
          <p:cNvSpPr>
            <a:spLocks noGrp="1"/>
          </p:cNvSpPr>
          <p:nvPr>
            <p:ph type="body" sz="quarter" idx="10" hasCustomPrompt="1"/>
          </p:nvPr>
        </p:nvSpPr>
        <p:spPr>
          <a:xfrm>
            <a:off x="4899909" y="3830930"/>
            <a:ext cx="3786187" cy="612775"/>
          </a:xfrm>
        </p:spPr>
        <p:txBody>
          <a:bodyPr>
            <a:noAutofit/>
          </a:bodyPr>
          <a:lstStyle>
            <a:lvl1pPr marL="0" indent="0" algn="l" defTabSz="914400" rtl="0" eaLnBrk="1" latinLnBrk="0" hangingPunct="1">
              <a:lnSpc>
                <a:spcPts val="5040"/>
              </a:lnSpc>
              <a:spcBef>
                <a:spcPct val="0"/>
              </a:spcBef>
              <a:buFontTx/>
              <a:buNone/>
              <a:defRPr lang="en-US" sz="3600" kern="1200" dirty="0">
                <a:solidFill>
                  <a:srgbClr val="293241"/>
                </a:solidFill>
                <a:latin typeface="Montserrat Bold"/>
                <a:ea typeface="+mn-ea"/>
                <a:cs typeface="+mn-cs"/>
              </a:defRPr>
            </a:lvl1pPr>
          </a:lstStyle>
          <a:p>
            <a:pPr lvl="0"/>
            <a:r>
              <a:rPr lang="en-US" dirty="0"/>
              <a:t>Item 1</a:t>
            </a:r>
          </a:p>
        </p:txBody>
      </p:sp>
      <p:sp>
        <p:nvSpPr>
          <p:cNvPr id="24" name="Text Placeholder 23">
            <a:extLst>
              <a:ext uri="{FF2B5EF4-FFF2-40B4-BE49-F238E27FC236}">
                <a16:creationId xmlns:a16="http://schemas.microsoft.com/office/drawing/2014/main" id="{29DDC225-0E20-841B-A94D-969B6FA7A255}"/>
              </a:ext>
            </a:extLst>
          </p:cNvPr>
          <p:cNvSpPr>
            <a:spLocks noGrp="1"/>
          </p:cNvSpPr>
          <p:nvPr>
            <p:ph type="body" sz="quarter" idx="11" hasCustomPrompt="1"/>
          </p:nvPr>
        </p:nvSpPr>
        <p:spPr>
          <a:xfrm>
            <a:off x="12931760" y="3830930"/>
            <a:ext cx="4876800" cy="762000"/>
          </a:xfrm>
        </p:spPr>
        <p:txBody>
          <a:bodyPr/>
          <a:lstStyle>
            <a:lvl1pPr marL="0" indent="0">
              <a:buFontTx/>
              <a:buNone/>
              <a:defRPr lang="en-US" sz="3600" kern="1200" dirty="0" smtClean="0">
                <a:solidFill>
                  <a:srgbClr val="293241"/>
                </a:solidFill>
                <a:latin typeface="Montserrat Bold"/>
                <a:ea typeface="+mn-ea"/>
                <a:cs typeface="+mn-cs"/>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lvl="0" indent="0" algn="l" defTabSz="914400" rtl="0" eaLnBrk="1" latinLnBrk="0" hangingPunct="1">
              <a:lnSpc>
                <a:spcPts val="5040"/>
              </a:lnSpc>
              <a:spcBef>
                <a:spcPct val="0"/>
              </a:spcBef>
              <a:buFontTx/>
              <a:buNone/>
            </a:pPr>
            <a:r>
              <a:rPr lang="en-US" dirty="0"/>
              <a:t>Item 2</a:t>
            </a:r>
          </a:p>
        </p:txBody>
      </p:sp>
      <p:sp>
        <p:nvSpPr>
          <p:cNvPr id="26" name="Text Placeholder 25">
            <a:extLst>
              <a:ext uri="{FF2B5EF4-FFF2-40B4-BE49-F238E27FC236}">
                <a16:creationId xmlns:a16="http://schemas.microsoft.com/office/drawing/2014/main" id="{4801A885-227A-E08C-0FDC-F1BB7C19BEBC}"/>
              </a:ext>
            </a:extLst>
          </p:cNvPr>
          <p:cNvSpPr>
            <a:spLocks noGrp="1"/>
          </p:cNvSpPr>
          <p:nvPr>
            <p:ph type="body" sz="quarter" idx="12" hasCustomPrompt="1"/>
          </p:nvPr>
        </p:nvSpPr>
        <p:spPr>
          <a:xfrm>
            <a:off x="4899909" y="6362700"/>
            <a:ext cx="3924516" cy="838200"/>
          </a:xfrm>
        </p:spPr>
        <p:txBody>
          <a:bodyPr>
            <a:normAutofit/>
          </a:bodyPr>
          <a:lstStyle>
            <a:lvl1pPr>
              <a:defRPr lang="en-US" sz="3600" kern="1200" dirty="0">
                <a:solidFill>
                  <a:srgbClr val="293241"/>
                </a:solidFill>
                <a:latin typeface="Montserrat Bold"/>
                <a:ea typeface="+mn-ea"/>
                <a:cs typeface="+mn-cs"/>
              </a:defRPr>
            </a:lvl1pPr>
          </a:lstStyle>
          <a:p>
            <a:pPr marL="0" lvl="0" indent="0" algn="l" defTabSz="914400" rtl="0" eaLnBrk="1" latinLnBrk="0" hangingPunct="1">
              <a:lnSpc>
                <a:spcPts val="5040"/>
              </a:lnSpc>
              <a:spcBef>
                <a:spcPct val="0"/>
              </a:spcBef>
              <a:buFontTx/>
              <a:buNone/>
            </a:pPr>
            <a:r>
              <a:rPr lang="en-US" dirty="0"/>
              <a:t>Item 3</a:t>
            </a:r>
          </a:p>
        </p:txBody>
      </p:sp>
      <p:sp>
        <p:nvSpPr>
          <p:cNvPr id="28" name="Content Placeholder 27">
            <a:extLst>
              <a:ext uri="{FF2B5EF4-FFF2-40B4-BE49-F238E27FC236}">
                <a16:creationId xmlns:a16="http://schemas.microsoft.com/office/drawing/2014/main" id="{39011219-B839-6B88-5C29-6395761A0248}"/>
              </a:ext>
            </a:extLst>
          </p:cNvPr>
          <p:cNvSpPr>
            <a:spLocks noGrp="1"/>
          </p:cNvSpPr>
          <p:nvPr>
            <p:ph sz="quarter" idx="13" hasCustomPrompt="1"/>
          </p:nvPr>
        </p:nvSpPr>
        <p:spPr>
          <a:xfrm>
            <a:off x="2814680" y="1612850"/>
            <a:ext cx="13684250" cy="1682750"/>
          </a:xfrm>
        </p:spPr>
        <p:txBody>
          <a:bodyPr>
            <a:normAutofit/>
          </a:bodyPr>
          <a:lstStyle>
            <a:lvl1pPr marL="0" indent="0">
              <a:buFontTx/>
              <a:buNone/>
              <a:defRPr sz="5400" b="1">
                <a:solidFill>
                  <a:schemeClr val="accent1"/>
                </a:solidFill>
              </a:defRPr>
            </a:lvl1pPr>
          </a:lstStyle>
          <a:p>
            <a:pPr lvl="0"/>
            <a:r>
              <a:rPr lang="en-US" dirty="0"/>
              <a:t>Title Slide</a:t>
            </a:r>
          </a:p>
        </p:txBody>
      </p:sp>
      <p:sp>
        <p:nvSpPr>
          <p:cNvPr id="29" name="Text Placeholder 25">
            <a:extLst>
              <a:ext uri="{FF2B5EF4-FFF2-40B4-BE49-F238E27FC236}">
                <a16:creationId xmlns:a16="http://schemas.microsoft.com/office/drawing/2014/main" id="{DA04CD8E-339C-558B-19C0-591DFC140425}"/>
              </a:ext>
            </a:extLst>
          </p:cNvPr>
          <p:cNvSpPr>
            <a:spLocks noGrp="1"/>
          </p:cNvSpPr>
          <p:nvPr>
            <p:ph type="body" sz="quarter" idx="14" hasCustomPrompt="1"/>
          </p:nvPr>
        </p:nvSpPr>
        <p:spPr>
          <a:xfrm>
            <a:off x="12950810" y="6362700"/>
            <a:ext cx="3924516" cy="838200"/>
          </a:xfrm>
        </p:spPr>
        <p:txBody>
          <a:bodyPr>
            <a:normAutofit/>
          </a:bodyPr>
          <a:lstStyle>
            <a:lvl1pPr>
              <a:defRPr lang="en-US" sz="3600" kern="1200" dirty="0">
                <a:solidFill>
                  <a:srgbClr val="293241"/>
                </a:solidFill>
                <a:latin typeface="Montserrat Bold"/>
                <a:ea typeface="+mn-ea"/>
                <a:cs typeface="+mn-cs"/>
              </a:defRPr>
            </a:lvl1pPr>
          </a:lstStyle>
          <a:p>
            <a:pPr marL="0" lvl="0" indent="0" algn="l" defTabSz="914400" rtl="0" eaLnBrk="1" latinLnBrk="0" hangingPunct="1">
              <a:lnSpc>
                <a:spcPts val="5040"/>
              </a:lnSpc>
              <a:spcBef>
                <a:spcPct val="0"/>
              </a:spcBef>
              <a:buFontTx/>
              <a:buNone/>
            </a:pPr>
            <a:r>
              <a:rPr lang="en-US" dirty="0"/>
              <a:t>Item 4</a:t>
            </a:r>
          </a:p>
        </p:txBody>
      </p:sp>
    </p:spTree>
    <p:extLst>
      <p:ext uri="{BB962C8B-B14F-4D97-AF65-F5344CB8AC3E}">
        <p14:creationId xmlns:p14="http://schemas.microsoft.com/office/powerpoint/2010/main" val="3832779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649DA-B5BB-A707-6454-5D03BA5AD5D8}"/>
              </a:ext>
            </a:extLst>
          </p:cNvPr>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AutoShape 2">
            <a:extLst>
              <a:ext uri="{FF2B5EF4-FFF2-40B4-BE49-F238E27FC236}">
                <a16:creationId xmlns:a16="http://schemas.microsoft.com/office/drawing/2014/main" id="{1A90A8B8-EE37-435B-A15E-FA5EAC2A9346}"/>
              </a:ext>
            </a:extLst>
          </p:cNvPr>
          <p:cNvSpPr/>
          <p:nvPr userDrawn="1"/>
        </p:nvSpPr>
        <p:spPr>
          <a:xfrm rot="-5400000">
            <a:off x="-900710" y="6610135"/>
            <a:ext cx="7353730" cy="0"/>
          </a:xfrm>
          <a:prstGeom prst="line">
            <a:avLst/>
          </a:prstGeom>
          <a:ln w="114300" cap="flat">
            <a:solidFill>
              <a:srgbClr val="3D5A80"/>
            </a:solidFill>
            <a:prstDash val="solid"/>
            <a:headEnd type="none" w="sm" len="sm"/>
            <a:tailEnd type="none" w="sm" len="sm"/>
          </a:ln>
        </p:spPr>
      </p:sp>
      <p:sp>
        <p:nvSpPr>
          <p:cNvPr id="4" name="AutoShape 3">
            <a:extLst>
              <a:ext uri="{FF2B5EF4-FFF2-40B4-BE49-F238E27FC236}">
                <a16:creationId xmlns:a16="http://schemas.microsoft.com/office/drawing/2014/main" id="{EE1154C2-4A8F-4A75-4298-03CDBA77D33F}"/>
              </a:ext>
            </a:extLst>
          </p:cNvPr>
          <p:cNvSpPr/>
          <p:nvPr userDrawn="1"/>
        </p:nvSpPr>
        <p:spPr>
          <a:xfrm rot="-5400000">
            <a:off x="2118361" y="657795"/>
            <a:ext cx="1315589" cy="0"/>
          </a:xfrm>
          <a:prstGeom prst="line">
            <a:avLst/>
          </a:prstGeom>
          <a:ln w="114300" cap="flat">
            <a:solidFill>
              <a:srgbClr val="3D5A80"/>
            </a:solidFill>
            <a:prstDash val="solid"/>
            <a:headEnd type="none" w="sm" len="sm"/>
            <a:tailEnd type="none" w="sm" len="sm"/>
          </a:ln>
        </p:spPr>
      </p:sp>
      <p:pic>
        <p:nvPicPr>
          <p:cNvPr id="5" name="Picture 4">
            <a:extLst>
              <a:ext uri="{FF2B5EF4-FFF2-40B4-BE49-F238E27FC236}">
                <a16:creationId xmlns:a16="http://schemas.microsoft.com/office/drawing/2014/main" id="{0E024BF3-7E85-B964-60A1-3138CD4101AE}"/>
              </a:ext>
            </a:extLst>
          </p:cNvPr>
          <p:cNvPicPr>
            <a:picLocks noChangeAspect="1"/>
          </p:cNvPicPr>
          <p:nvPr userDrawn="1"/>
        </p:nvPicPr>
        <p:blipFill>
          <a:blip r:embed="rId2"/>
          <a:srcRect/>
          <a:stretch>
            <a:fillRect/>
          </a:stretch>
        </p:blipFill>
        <p:spPr>
          <a:xfrm>
            <a:off x="15224766" y="9150059"/>
            <a:ext cx="2479239" cy="842941"/>
          </a:xfrm>
          <a:prstGeom prst="rect">
            <a:avLst/>
          </a:prstGeom>
        </p:spPr>
      </p:pic>
    </p:spTree>
    <p:extLst>
      <p:ext uri="{BB962C8B-B14F-4D97-AF65-F5344CB8AC3E}">
        <p14:creationId xmlns:p14="http://schemas.microsoft.com/office/powerpoint/2010/main" val="1997375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649DA-B5BB-A707-6454-5D03BA5AD5D8}"/>
              </a:ext>
            </a:extLst>
          </p:cNvPr>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AutoShape 2">
            <a:extLst>
              <a:ext uri="{FF2B5EF4-FFF2-40B4-BE49-F238E27FC236}">
                <a16:creationId xmlns:a16="http://schemas.microsoft.com/office/drawing/2014/main" id="{1A90A8B8-EE37-435B-A15E-FA5EAC2A9346}"/>
              </a:ext>
            </a:extLst>
          </p:cNvPr>
          <p:cNvSpPr/>
          <p:nvPr userDrawn="1"/>
        </p:nvSpPr>
        <p:spPr>
          <a:xfrm rot="-5400000">
            <a:off x="-900710" y="6610135"/>
            <a:ext cx="7353730" cy="0"/>
          </a:xfrm>
          <a:prstGeom prst="line">
            <a:avLst/>
          </a:prstGeom>
          <a:ln w="114300" cap="flat">
            <a:solidFill>
              <a:srgbClr val="3D5A80"/>
            </a:solidFill>
            <a:prstDash val="solid"/>
            <a:headEnd type="none" w="sm" len="sm"/>
            <a:tailEnd type="none" w="sm" len="sm"/>
          </a:ln>
        </p:spPr>
      </p:sp>
      <p:sp>
        <p:nvSpPr>
          <p:cNvPr id="4" name="AutoShape 3">
            <a:extLst>
              <a:ext uri="{FF2B5EF4-FFF2-40B4-BE49-F238E27FC236}">
                <a16:creationId xmlns:a16="http://schemas.microsoft.com/office/drawing/2014/main" id="{EE1154C2-4A8F-4A75-4298-03CDBA77D33F}"/>
              </a:ext>
            </a:extLst>
          </p:cNvPr>
          <p:cNvSpPr/>
          <p:nvPr userDrawn="1"/>
        </p:nvSpPr>
        <p:spPr>
          <a:xfrm rot="-5400000">
            <a:off x="2118361" y="657795"/>
            <a:ext cx="1315589" cy="0"/>
          </a:xfrm>
          <a:prstGeom prst="line">
            <a:avLst/>
          </a:prstGeom>
          <a:ln w="114300" cap="flat">
            <a:solidFill>
              <a:srgbClr val="3D5A80"/>
            </a:solidFill>
            <a:prstDash val="solid"/>
            <a:headEnd type="none" w="sm" len="sm"/>
            <a:tailEnd type="none" w="sm" len="sm"/>
          </a:ln>
        </p:spPr>
      </p:sp>
    </p:spTree>
    <p:extLst>
      <p:ext uri="{BB962C8B-B14F-4D97-AF65-F5344CB8AC3E}">
        <p14:creationId xmlns:p14="http://schemas.microsoft.com/office/powerpoint/2010/main" val="137770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C89B7F8D-F3A8-E766-6437-6E718C87BCA1}"/>
              </a:ext>
            </a:extLst>
          </p:cNvPr>
          <p:cNvPicPr>
            <a:picLocks noChangeAspect="1"/>
          </p:cNvPicPr>
          <p:nvPr userDrawn="1"/>
        </p:nvPicPr>
        <p:blipFill rotWithShape="1">
          <a:blip r:embed="rId2"/>
          <a:srcRect b="15625"/>
          <a:stretch/>
        </p:blipFill>
        <p:spPr>
          <a:xfrm>
            <a:off x="0" y="1"/>
            <a:ext cx="18288000" cy="10287000"/>
          </a:xfrm>
          <a:prstGeom prst="rect">
            <a:avLst/>
          </a:prstGeom>
        </p:spPr>
      </p:pic>
      <p:sp>
        <p:nvSpPr>
          <p:cNvPr id="2" name="Title 1">
            <a:extLst>
              <a:ext uri="{FF2B5EF4-FFF2-40B4-BE49-F238E27FC236}">
                <a16:creationId xmlns:a16="http://schemas.microsoft.com/office/drawing/2014/main" id="{93761FDE-2B91-45A4-E851-E599B3881C57}"/>
              </a:ext>
            </a:extLst>
          </p:cNvPr>
          <p:cNvSpPr>
            <a:spLocks noGrp="1"/>
          </p:cNvSpPr>
          <p:nvPr>
            <p:ph type="title"/>
          </p:nvPr>
        </p:nvSpPr>
        <p:spPr>
          <a:xfrm>
            <a:off x="2514600" y="2171700"/>
            <a:ext cx="13906500" cy="1989137"/>
          </a:xfrm>
        </p:spPr>
        <p:txBody>
          <a:bodyPr/>
          <a:lstStyle>
            <a:lvl1pPr>
              <a:defRPr>
                <a:solidFill>
                  <a:schemeClr val="bg2"/>
                </a:solidFill>
              </a:defRPr>
            </a:lvl1pPr>
          </a:lstStyle>
          <a:p>
            <a:r>
              <a:rPr lang="en-US" dirty="0"/>
              <a:t>Click to edit Master title style</a:t>
            </a:r>
          </a:p>
        </p:txBody>
      </p:sp>
      <p:pic>
        <p:nvPicPr>
          <p:cNvPr id="4" name="Picture 3">
            <a:extLst>
              <a:ext uri="{FF2B5EF4-FFF2-40B4-BE49-F238E27FC236}">
                <a16:creationId xmlns:a16="http://schemas.microsoft.com/office/drawing/2014/main" id="{12E063EB-1D04-5B4F-725C-492831BF2944}"/>
              </a:ext>
            </a:extLst>
          </p:cNvPr>
          <p:cNvPicPr>
            <a:picLocks noChangeAspect="1"/>
          </p:cNvPicPr>
          <p:nvPr userDrawn="1"/>
        </p:nvPicPr>
        <p:blipFill>
          <a:blip r:embed="rId3"/>
          <a:srcRect/>
          <a:stretch>
            <a:fillRect/>
          </a:stretch>
        </p:blipFill>
        <p:spPr>
          <a:xfrm>
            <a:off x="15468600" y="9286393"/>
            <a:ext cx="2715571" cy="922914"/>
          </a:xfrm>
          <a:prstGeom prst="rect">
            <a:avLst/>
          </a:prstGeom>
        </p:spPr>
      </p:pic>
    </p:spTree>
    <p:extLst>
      <p:ext uri="{BB962C8B-B14F-4D97-AF65-F5344CB8AC3E}">
        <p14:creationId xmlns:p14="http://schemas.microsoft.com/office/powerpoint/2010/main" val="1937557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4EDD57-9A08-A2F5-F14F-F10DB5AFFE85}"/>
              </a:ext>
            </a:extLst>
          </p:cNvPr>
          <p:cNvSpPr>
            <a:spLocks noGrp="1"/>
          </p:cNvSpPr>
          <p:nvPr>
            <p:ph type="title"/>
          </p:nvPr>
        </p:nvSpPr>
        <p:spPr>
          <a:xfrm>
            <a:off x="2819400" y="1123950"/>
            <a:ext cx="13906500" cy="198913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FE9C627-AC4B-70AA-6F5C-9ADED32E00DF}"/>
              </a:ext>
            </a:extLst>
          </p:cNvPr>
          <p:cNvSpPr>
            <a:spLocks noGrp="1"/>
          </p:cNvSpPr>
          <p:nvPr>
            <p:ph type="body" idx="1"/>
          </p:nvPr>
        </p:nvSpPr>
        <p:spPr>
          <a:xfrm>
            <a:off x="2971800" y="3314700"/>
            <a:ext cx="13754099" cy="6527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33692393"/>
      </p:ext>
    </p:extLst>
  </p:cSld>
  <p:clrMap bg1="lt1" tx1="dk1" bg2="lt2" tx2="dk2" accent1="accent1" accent2="accent2" accent3="accent3" accent4="accent4" accent5="accent5" accent6="accent6" hlink="hlink" folHlink="folHlink"/>
  <p:sldLayoutIdLst>
    <p:sldLayoutId id="2147483668" r:id="rId1"/>
    <p:sldLayoutId id="2147483661" r:id="rId2"/>
    <p:sldLayoutId id="2147483662" r:id="rId3"/>
    <p:sldLayoutId id="2147483667" r:id="rId4"/>
    <p:sldLayoutId id="2147483675" r:id="rId5"/>
    <p:sldLayoutId id="2147483669" r:id="rId6"/>
    <p:sldLayoutId id="2147483673" r:id="rId7"/>
    <p:sldLayoutId id="2147483680" r:id="rId8"/>
    <p:sldLayoutId id="2147483674" r:id="rId9"/>
    <p:sldLayoutId id="2147483678" r:id="rId10"/>
    <p:sldLayoutId id="2147483658" r:id="rId11"/>
    <p:sldLayoutId id="2147483676" r:id="rId12"/>
    <p:sldLayoutId id="2147483679" r:id="rId13"/>
  </p:sldLayoutIdLst>
  <p:txStyles>
    <p:titleStyle>
      <a:lvl1pPr algn="l" defTabSz="914400" rtl="0" eaLnBrk="1" latinLnBrk="0" hangingPunct="1">
        <a:lnSpc>
          <a:spcPct val="90000"/>
        </a:lnSpc>
        <a:spcBef>
          <a:spcPct val="0"/>
        </a:spcBef>
        <a:buNone/>
        <a:defRPr sz="5400" b="1" kern="1200">
          <a:solidFill>
            <a:schemeClr val="tx1"/>
          </a:solidFill>
          <a:latin typeface="Montserrat Classic" panose="020B060402020202020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ontserrat Classic" panose="020B060402020202020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ontserrat Classic" panose="020B060402020202020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Classic" panose="020B060402020202020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Classic" panose="020B060402020202020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Classic" panose="020B060402020202020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994663" y="7310104"/>
            <a:ext cx="2264637" cy="365982"/>
            <a:chOff x="0" y="0"/>
            <a:chExt cx="3019516" cy="487976"/>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790738" cy="487976"/>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1381"/>
            <a:stretch>
              <a:fillRect/>
            </a:stretch>
          </p:blipFill>
          <p:spPr>
            <a:xfrm>
              <a:off x="1790738" y="0"/>
              <a:ext cx="1228778" cy="487976"/>
            </a:xfrm>
            <a:prstGeom prst="rect">
              <a:avLst/>
            </a:prstGeom>
          </p:spPr>
        </p:pic>
      </p:grpSp>
      <p:pic>
        <p:nvPicPr>
          <p:cNvPr id="5" name="Picture 5"/>
          <p:cNvPicPr>
            <a:picLocks noChangeAspect="1"/>
          </p:cNvPicPr>
          <p:nvPr/>
        </p:nvPicPr>
        <p:blipFill>
          <a:blip r:embed="rId4"/>
          <a:srcRect/>
          <a:stretch>
            <a:fillRect/>
          </a:stretch>
        </p:blipFill>
        <p:spPr>
          <a:xfrm>
            <a:off x="14943856" y="7914211"/>
            <a:ext cx="2366251" cy="804525"/>
          </a:xfrm>
          <a:prstGeom prst="rect">
            <a:avLst/>
          </a:prstGeom>
        </p:spPr>
      </p:pic>
      <p:pic>
        <p:nvPicPr>
          <p:cNvPr id="6" name="Picture 6"/>
          <p:cNvPicPr>
            <a:picLocks noChangeAspect="1"/>
          </p:cNvPicPr>
          <p:nvPr/>
        </p:nvPicPr>
        <p:blipFill>
          <a:blip r:embed="rId5"/>
          <a:srcRect l="57399" r="18135" b="28446"/>
          <a:stretch>
            <a:fillRect/>
          </a:stretch>
        </p:blipFill>
        <p:spPr>
          <a:xfrm>
            <a:off x="0" y="0"/>
            <a:ext cx="5275906" cy="10287000"/>
          </a:xfrm>
          <a:prstGeom prst="rect">
            <a:avLst/>
          </a:prstGeom>
        </p:spPr>
      </p:pic>
      <p:sp>
        <p:nvSpPr>
          <p:cNvPr id="8" name="Freeform 8"/>
          <p:cNvSpPr/>
          <p:nvPr/>
        </p:nvSpPr>
        <p:spPr>
          <a:xfrm>
            <a:off x="2659870" y="1831987"/>
            <a:ext cx="14599434" cy="5237771"/>
          </a:xfrm>
          <a:custGeom>
            <a:avLst/>
            <a:gdLst/>
            <a:ahLst/>
            <a:cxnLst/>
            <a:rect l="l" t="t" r="r" b="b"/>
            <a:pathLst>
              <a:path w="3845118" h="1379495">
                <a:moveTo>
                  <a:pt x="0" y="0"/>
                </a:moveTo>
                <a:lnTo>
                  <a:pt x="3845118" y="0"/>
                </a:lnTo>
                <a:lnTo>
                  <a:pt x="3845118" y="1379495"/>
                </a:lnTo>
                <a:lnTo>
                  <a:pt x="0" y="1379495"/>
                </a:lnTo>
                <a:close/>
              </a:path>
            </a:pathLst>
          </a:custGeom>
          <a:ln w="57150"/>
        </p:spPr>
        <p:style>
          <a:lnRef idx="2">
            <a:schemeClr val="dk1"/>
          </a:lnRef>
          <a:fillRef idx="1">
            <a:schemeClr val="lt1"/>
          </a:fillRef>
          <a:effectRef idx="0">
            <a:schemeClr val="dk1"/>
          </a:effectRef>
          <a:fontRef idx="minor">
            <a:schemeClr val="dk1"/>
          </a:fontRef>
        </p:style>
      </p:sp>
      <p:sp>
        <p:nvSpPr>
          <p:cNvPr id="10" name="TextBox 10"/>
          <p:cNvSpPr txBox="1"/>
          <p:nvPr/>
        </p:nvSpPr>
        <p:spPr>
          <a:xfrm>
            <a:off x="3423523" y="3063680"/>
            <a:ext cx="13253061" cy="1015366"/>
          </a:xfrm>
          <a:prstGeom prst="rect">
            <a:avLst/>
          </a:prstGeom>
        </p:spPr>
        <p:txBody>
          <a:bodyPr lIns="0" tIns="0" rIns="0" bIns="0" rtlCol="0" anchor="t">
            <a:spAutoFit/>
          </a:bodyPr>
          <a:lstStyle/>
          <a:p>
            <a:pPr>
              <a:lnSpc>
                <a:spcPts val="7935"/>
              </a:lnSpc>
            </a:pPr>
            <a:r>
              <a:rPr lang="en-US" sz="6900" b="1" spc="234" dirty="0">
                <a:solidFill>
                  <a:srgbClr val="293241"/>
                </a:solidFill>
                <a:latin typeface="Montserrat Classic Bold"/>
              </a:rPr>
              <a:t>One Page GANTT Chart</a:t>
            </a:r>
          </a:p>
        </p:txBody>
      </p:sp>
      <p:sp>
        <p:nvSpPr>
          <p:cNvPr id="11" name="TextBox 11"/>
          <p:cNvSpPr txBox="1"/>
          <p:nvPr/>
        </p:nvSpPr>
        <p:spPr>
          <a:xfrm>
            <a:off x="3423523" y="4621824"/>
            <a:ext cx="10825877" cy="1938992"/>
          </a:xfrm>
          <a:prstGeom prst="rect">
            <a:avLst/>
          </a:prstGeom>
        </p:spPr>
        <p:txBody>
          <a:bodyPr wrap="square" lIns="0" tIns="0" rIns="0" bIns="0" rtlCol="0" anchor="t">
            <a:spAutoFit/>
          </a:bodyPr>
          <a:lstStyle/>
          <a:p>
            <a:pPr>
              <a:spcBef>
                <a:spcPct val="0"/>
              </a:spcBef>
            </a:pPr>
            <a:r>
              <a:rPr lang="en-US" spc="122" dirty="0">
                <a:solidFill>
                  <a:srgbClr val="293241"/>
                </a:solidFill>
                <a:latin typeface="Montserrat Classic"/>
              </a:rPr>
              <a:t>Use this tool to present your project plan to leaders, stakeholders and your project team.  Every time you present your project status, this format can be used as an update to the baseline created when you developed the original plan.  </a:t>
            </a:r>
          </a:p>
          <a:p>
            <a:pPr>
              <a:spcBef>
                <a:spcPct val="0"/>
              </a:spcBef>
            </a:pPr>
            <a:endParaRPr lang="en-US" spc="122" dirty="0">
              <a:solidFill>
                <a:srgbClr val="293241"/>
              </a:solidFill>
              <a:latin typeface="Montserrat Classic"/>
            </a:endParaRPr>
          </a:p>
          <a:p>
            <a:pPr>
              <a:spcBef>
                <a:spcPct val="0"/>
              </a:spcBef>
            </a:pPr>
            <a:r>
              <a:rPr lang="en-US" spc="122" dirty="0">
                <a:solidFill>
                  <a:srgbClr val="293241"/>
                </a:solidFill>
                <a:latin typeface="Montserrat Classic"/>
              </a:rPr>
              <a:t>Projects are in constant flux and the original plan will often change as the team learns to manage risk, problem solve and flex their project outputs to meet evolving customer and leadership expectations.</a:t>
            </a:r>
          </a:p>
        </p:txBody>
      </p:sp>
    </p:spTree>
    <p:extLst>
      <p:ext uri="{BB962C8B-B14F-4D97-AF65-F5344CB8AC3E}">
        <p14:creationId xmlns:p14="http://schemas.microsoft.com/office/powerpoint/2010/main" val="1301715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A2428-3448-9D78-22C3-93718453D174}"/>
              </a:ext>
            </a:extLst>
          </p:cNvPr>
          <p:cNvSpPr>
            <a:spLocks noGrp="1"/>
          </p:cNvSpPr>
          <p:nvPr>
            <p:ph type="title"/>
          </p:nvPr>
        </p:nvSpPr>
        <p:spPr/>
        <p:txBody>
          <a:bodyPr/>
          <a:lstStyle/>
          <a:p>
            <a:r>
              <a:rPr lang="en-US" dirty="0"/>
              <a:t>Project Name</a:t>
            </a:r>
          </a:p>
        </p:txBody>
      </p:sp>
      <p:graphicFrame>
        <p:nvGraphicFramePr>
          <p:cNvPr id="3" name="Table 11">
            <a:extLst>
              <a:ext uri="{FF2B5EF4-FFF2-40B4-BE49-F238E27FC236}">
                <a16:creationId xmlns:a16="http://schemas.microsoft.com/office/drawing/2014/main" id="{5FF775F7-2F2C-45EB-6FF9-9466A11D9F67}"/>
              </a:ext>
            </a:extLst>
          </p:cNvPr>
          <p:cNvGraphicFramePr>
            <a:graphicFrameLocks noGrp="1"/>
          </p:cNvGraphicFramePr>
          <p:nvPr>
            <p:extLst>
              <p:ext uri="{D42A27DB-BD31-4B8C-83A1-F6EECF244321}">
                <p14:modId xmlns:p14="http://schemas.microsoft.com/office/powerpoint/2010/main" val="1101075947"/>
              </p:ext>
            </p:extLst>
          </p:nvPr>
        </p:nvGraphicFramePr>
        <p:xfrm>
          <a:off x="3403242" y="3413024"/>
          <a:ext cx="14046556" cy="5116044"/>
        </p:xfrm>
        <a:graphic>
          <a:graphicData uri="http://schemas.openxmlformats.org/drawingml/2006/table">
            <a:tbl>
              <a:tblPr firstRow="1" bandRow="1"/>
              <a:tblGrid>
                <a:gridCol w="4365767">
                  <a:extLst>
                    <a:ext uri="{9D8B030D-6E8A-4147-A177-3AD203B41FA5}">
                      <a16:colId xmlns:a16="http://schemas.microsoft.com/office/drawing/2014/main" val="3702620184"/>
                    </a:ext>
                  </a:extLst>
                </a:gridCol>
                <a:gridCol w="936921">
                  <a:extLst>
                    <a:ext uri="{9D8B030D-6E8A-4147-A177-3AD203B41FA5}">
                      <a16:colId xmlns:a16="http://schemas.microsoft.com/office/drawing/2014/main" val="3568711036"/>
                    </a:ext>
                  </a:extLst>
                </a:gridCol>
                <a:gridCol w="768668">
                  <a:extLst>
                    <a:ext uri="{9D8B030D-6E8A-4147-A177-3AD203B41FA5}">
                      <a16:colId xmlns:a16="http://schemas.microsoft.com/office/drawing/2014/main" val="1691306216"/>
                    </a:ext>
                  </a:extLst>
                </a:gridCol>
                <a:gridCol w="1042428">
                  <a:extLst>
                    <a:ext uri="{9D8B030D-6E8A-4147-A177-3AD203B41FA5}">
                      <a16:colId xmlns:a16="http://schemas.microsoft.com/office/drawing/2014/main" val="905171895"/>
                    </a:ext>
                  </a:extLst>
                </a:gridCol>
                <a:gridCol w="990396">
                  <a:extLst>
                    <a:ext uri="{9D8B030D-6E8A-4147-A177-3AD203B41FA5}">
                      <a16:colId xmlns:a16="http://schemas.microsoft.com/office/drawing/2014/main" val="515193986"/>
                    </a:ext>
                  </a:extLst>
                </a:gridCol>
                <a:gridCol w="990396">
                  <a:extLst>
                    <a:ext uri="{9D8B030D-6E8A-4147-A177-3AD203B41FA5}">
                      <a16:colId xmlns:a16="http://schemas.microsoft.com/office/drawing/2014/main" val="2441429513"/>
                    </a:ext>
                  </a:extLst>
                </a:gridCol>
                <a:gridCol w="990396">
                  <a:extLst>
                    <a:ext uri="{9D8B030D-6E8A-4147-A177-3AD203B41FA5}">
                      <a16:colId xmlns:a16="http://schemas.microsoft.com/office/drawing/2014/main" val="27918136"/>
                    </a:ext>
                  </a:extLst>
                </a:gridCol>
                <a:gridCol w="990396">
                  <a:extLst>
                    <a:ext uri="{9D8B030D-6E8A-4147-A177-3AD203B41FA5}">
                      <a16:colId xmlns:a16="http://schemas.microsoft.com/office/drawing/2014/main" val="734752914"/>
                    </a:ext>
                  </a:extLst>
                </a:gridCol>
                <a:gridCol w="990396">
                  <a:extLst>
                    <a:ext uri="{9D8B030D-6E8A-4147-A177-3AD203B41FA5}">
                      <a16:colId xmlns:a16="http://schemas.microsoft.com/office/drawing/2014/main" val="3482319441"/>
                    </a:ext>
                  </a:extLst>
                </a:gridCol>
                <a:gridCol w="990396">
                  <a:extLst>
                    <a:ext uri="{9D8B030D-6E8A-4147-A177-3AD203B41FA5}">
                      <a16:colId xmlns:a16="http://schemas.microsoft.com/office/drawing/2014/main" val="543503190"/>
                    </a:ext>
                  </a:extLst>
                </a:gridCol>
                <a:gridCol w="990396">
                  <a:extLst>
                    <a:ext uri="{9D8B030D-6E8A-4147-A177-3AD203B41FA5}">
                      <a16:colId xmlns:a16="http://schemas.microsoft.com/office/drawing/2014/main" val="2776681590"/>
                    </a:ext>
                  </a:extLst>
                </a:gridCol>
              </a:tblGrid>
              <a:tr h="684869">
                <a:tc>
                  <a:txBody>
                    <a:bodyPr/>
                    <a:lstStyle>
                      <a:lvl1pPr marL="0" algn="l" defTabSz="914400" rtl="0" eaLnBrk="1" latinLnBrk="0" hangingPunct="1">
                        <a:defRPr sz="1800" b="1" kern="1200">
                          <a:solidFill>
                            <a:schemeClr val="lt1"/>
                          </a:solidFill>
                          <a:latin typeface="Tw Cen MT" panose="020B0602020104020603"/>
                        </a:defRPr>
                      </a:lvl1pPr>
                      <a:lvl2pPr marL="457200" algn="l" defTabSz="914400" rtl="0" eaLnBrk="1" latinLnBrk="0" hangingPunct="1">
                        <a:defRPr sz="1800" b="1" kern="1200">
                          <a:solidFill>
                            <a:schemeClr val="lt1"/>
                          </a:solidFill>
                          <a:latin typeface="Tw Cen MT" panose="020B0602020104020603"/>
                        </a:defRPr>
                      </a:lvl2pPr>
                      <a:lvl3pPr marL="914400" algn="l" defTabSz="914400" rtl="0" eaLnBrk="1" latinLnBrk="0" hangingPunct="1">
                        <a:defRPr sz="1800" b="1" kern="1200">
                          <a:solidFill>
                            <a:schemeClr val="lt1"/>
                          </a:solidFill>
                          <a:latin typeface="Tw Cen MT" panose="020B0602020104020603"/>
                        </a:defRPr>
                      </a:lvl3pPr>
                      <a:lvl4pPr marL="1371600" algn="l" defTabSz="914400" rtl="0" eaLnBrk="1" latinLnBrk="0" hangingPunct="1">
                        <a:defRPr sz="1800" b="1" kern="1200">
                          <a:solidFill>
                            <a:schemeClr val="lt1"/>
                          </a:solidFill>
                          <a:latin typeface="Tw Cen MT" panose="020B0602020104020603"/>
                        </a:defRPr>
                      </a:lvl4pPr>
                      <a:lvl5pPr marL="1828800" algn="l" defTabSz="914400" rtl="0" eaLnBrk="1" latinLnBrk="0" hangingPunct="1">
                        <a:defRPr sz="1800" b="1" kern="1200">
                          <a:solidFill>
                            <a:schemeClr val="lt1"/>
                          </a:solidFill>
                          <a:latin typeface="Tw Cen MT" panose="020B0602020104020603"/>
                        </a:defRPr>
                      </a:lvl5pPr>
                      <a:lvl6pPr marL="2286000" algn="l" defTabSz="914400" rtl="0" eaLnBrk="1" latinLnBrk="0" hangingPunct="1">
                        <a:defRPr sz="1800" b="1" kern="1200">
                          <a:solidFill>
                            <a:schemeClr val="lt1"/>
                          </a:solidFill>
                          <a:latin typeface="Tw Cen MT" panose="020B0602020104020603"/>
                        </a:defRPr>
                      </a:lvl6pPr>
                      <a:lvl7pPr marL="2743200" algn="l" defTabSz="914400" rtl="0" eaLnBrk="1" latinLnBrk="0" hangingPunct="1">
                        <a:defRPr sz="1800" b="1" kern="1200">
                          <a:solidFill>
                            <a:schemeClr val="lt1"/>
                          </a:solidFill>
                          <a:latin typeface="Tw Cen MT" panose="020B0602020104020603"/>
                        </a:defRPr>
                      </a:lvl7pPr>
                      <a:lvl8pPr marL="3200400" algn="l" defTabSz="914400" rtl="0" eaLnBrk="1" latinLnBrk="0" hangingPunct="1">
                        <a:defRPr sz="1800" b="1" kern="1200">
                          <a:solidFill>
                            <a:schemeClr val="lt1"/>
                          </a:solidFill>
                          <a:latin typeface="Tw Cen MT" panose="020B0602020104020603"/>
                        </a:defRPr>
                      </a:lvl8pPr>
                      <a:lvl9pPr marL="3657600" algn="l" defTabSz="914400" rtl="0" eaLnBrk="1" latinLnBrk="0" hangingPunct="1">
                        <a:defRPr sz="1800" b="1" kern="1200">
                          <a:solidFill>
                            <a:schemeClr val="lt1"/>
                          </a:solidFill>
                          <a:latin typeface="Tw Cen MT" panose="020B0602020104020603"/>
                        </a:defRPr>
                      </a:lvl9pPr>
                    </a:lstStyle>
                    <a:p>
                      <a:pPr algn="ctr" fontAlgn="t"/>
                      <a:r>
                        <a:rPr lang="en-US" sz="1800" b="1" i="0" u="none" strike="noStrike" dirty="0">
                          <a:solidFill>
                            <a:schemeClr val="tx1"/>
                          </a:solidFill>
                          <a:effectLst/>
                          <a:latin typeface="Montserrat Classic" panose="020B0604020202020204" charset="0"/>
                          <a:cs typeface="Segoe UI" panose="020B0502040204020203" pitchFamily="34" charset="0"/>
                        </a:rPr>
                        <a:t>Milestones</a:t>
                      </a:r>
                    </a:p>
                  </a:txBody>
                  <a:tcPr marL="6351" marR="6351" marT="6351"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35B74">
                        <a:lumMod val="40000"/>
                        <a:lumOff val="60000"/>
                      </a:srgbClr>
                    </a:solidFill>
                  </a:tcPr>
                </a:tc>
                <a:tc>
                  <a:txBody>
                    <a:bodyPr/>
                    <a:lstStyle>
                      <a:lvl1pPr marL="0" algn="l" defTabSz="914400" rtl="0" eaLnBrk="1" latinLnBrk="0" hangingPunct="1">
                        <a:defRPr sz="1800" b="1" kern="1200">
                          <a:solidFill>
                            <a:schemeClr val="lt1"/>
                          </a:solidFill>
                          <a:latin typeface="Tw Cen MT" panose="020B0602020104020603"/>
                        </a:defRPr>
                      </a:lvl1pPr>
                      <a:lvl2pPr marL="457200" algn="l" defTabSz="914400" rtl="0" eaLnBrk="1" latinLnBrk="0" hangingPunct="1">
                        <a:defRPr sz="1800" b="1" kern="1200">
                          <a:solidFill>
                            <a:schemeClr val="lt1"/>
                          </a:solidFill>
                          <a:latin typeface="Tw Cen MT" panose="020B0602020104020603"/>
                        </a:defRPr>
                      </a:lvl2pPr>
                      <a:lvl3pPr marL="914400" algn="l" defTabSz="914400" rtl="0" eaLnBrk="1" latinLnBrk="0" hangingPunct="1">
                        <a:defRPr sz="1800" b="1" kern="1200">
                          <a:solidFill>
                            <a:schemeClr val="lt1"/>
                          </a:solidFill>
                          <a:latin typeface="Tw Cen MT" panose="020B0602020104020603"/>
                        </a:defRPr>
                      </a:lvl3pPr>
                      <a:lvl4pPr marL="1371600" algn="l" defTabSz="914400" rtl="0" eaLnBrk="1" latinLnBrk="0" hangingPunct="1">
                        <a:defRPr sz="1800" b="1" kern="1200">
                          <a:solidFill>
                            <a:schemeClr val="lt1"/>
                          </a:solidFill>
                          <a:latin typeface="Tw Cen MT" panose="020B0602020104020603"/>
                        </a:defRPr>
                      </a:lvl4pPr>
                      <a:lvl5pPr marL="1828800" algn="l" defTabSz="914400" rtl="0" eaLnBrk="1" latinLnBrk="0" hangingPunct="1">
                        <a:defRPr sz="1800" b="1" kern="1200">
                          <a:solidFill>
                            <a:schemeClr val="lt1"/>
                          </a:solidFill>
                          <a:latin typeface="Tw Cen MT" panose="020B0602020104020603"/>
                        </a:defRPr>
                      </a:lvl5pPr>
                      <a:lvl6pPr marL="2286000" algn="l" defTabSz="914400" rtl="0" eaLnBrk="1" latinLnBrk="0" hangingPunct="1">
                        <a:defRPr sz="1800" b="1" kern="1200">
                          <a:solidFill>
                            <a:schemeClr val="lt1"/>
                          </a:solidFill>
                          <a:latin typeface="Tw Cen MT" panose="020B0602020104020603"/>
                        </a:defRPr>
                      </a:lvl6pPr>
                      <a:lvl7pPr marL="2743200" algn="l" defTabSz="914400" rtl="0" eaLnBrk="1" latinLnBrk="0" hangingPunct="1">
                        <a:defRPr sz="1800" b="1" kern="1200">
                          <a:solidFill>
                            <a:schemeClr val="lt1"/>
                          </a:solidFill>
                          <a:latin typeface="Tw Cen MT" panose="020B0602020104020603"/>
                        </a:defRPr>
                      </a:lvl7pPr>
                      <a:lvl8pPr marL="3200400" algn="l" defTabSz="914400" rtl="0" eaLnBrk="1" latinLnBrk="0" hangingPunct="1">
                        <a:defRPr sz="1800" b="1" kern="1200">
                          <a:solidFill>
                            <a:schemeClr val="lt1"/>
                          </a:solidFill>
                          <a:latin typeface="Tw Cen MT" panose="020B0602020104020603"/>
                        </a:defRPr>
                      </a:lvl8pPr>
                      <a:lvl9pPr marL="3657600" algn="l" defTabSz="914400" rtl="0" eaLnBrk="1" latinLnBrk="0" hangingPunct="1">
                        <a:defRPr sz="1800" b="1" kern="1200">
                          <a:solidFill>
                            <a:schemeClr val="lt1"/>
                          </a:solidFill>
                          <a:latin typeface="Tw Cen MT" panose="020B0602020104020603"/>
                        </a:defRPr>
                      </a:lvl9pPr>
                    </a:lstStyle>
                    <a:p>
                      <a:pPr algn="ctr" fontAlgn="t"/>
                      <a:r>
                        <a:rPr lang="en-US" sz="1800" b="1" i="0" u="none" strike="noStrike" dirty="0">
                          <a:solidFill>
                            <a:schemeClr val="tx1"/>
                          </a:solidFill>
                          <a:effectLst/>
                          <a:latin typeface="Montserrat Classic" panose="020B0604020202020204" charset="0"/>
                          <a:cs typeface="Segoe UI" panose="020B0502040204020203" pitchFamily="34" charset="0"/>
                        </a:rPr>
                        <a:t>Start Date</a:t>
                      </a:r>
                    </a:p>
                  </a:txBody>
                  <a:tcPr marL="6351" marR="6351" marT="6351"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35B74">
                        <a:lumMod val="40000"/>
                        <a:lumOff val="60000"/>
                      </a:srgbClr>
                    </a:solidFill>
                  </a:tcPr>
                </a:tc>
                <a:tc>
                  <a:txBody>
                    <a:bodyPr/>
                    <a:lstStyle>
                      <a:lvl1pPr marL="0" algn="l" defTabSz="914400" rtl="0" eaLnBrk="1" latinLnBrk="0" hangingPunct="1">
                        <a:defRPr sz="1800" b="1" kern="1200">
                          <a:solidFill>
                            <a:schemeClr val="lt1"/>
                          </a:solidFill>
                          <a:latin typeface="Tw Cen MT" panose="020B0602020104020603"/>
                        </a:defRPr>
                      </a:lvl1pPr>
                      <a:lvl2pPr marL="457200" algn="l" defTabSz="914400" rtl="0" eaLnBrk="1" latinLnBrk="0" hangingPunct="1">
                        <a:defRPr sz="1800" b="1" kern="1200">
                          <a:solidFill>
                            <a:schemeClr val="lt1"/>
                          </a:solidFill>
                          <a:latin typeface="Tw Cen MT" panose="020B0602020104020603"/>
                        </a:defRPr>
                      </a:lvl2pPr>
                      <a:lvl3pPr marL="914400" algn="l" defTabSz="914400" rtl="0" eaLnBrk="1" latinLnBrk="0" hangingPunct="1">
                        <a:defRPr sz="1800" b="1" kern="1200">
                          <a:solidFill>
                            <a:schemeClr val="lt1"/>
                          </a:solidFill>
                          <a:latin typeface="Tw Cen MT" panose="020B0602020104020603"/>
                        </a:defRPr>
                      </a:lvl3pPr>
                      <a:lvl4pPr marL="1371600" algn="l" defTabSz="914400" rtl="0" eaLnBrk="1" latinLnBrk="0" hangingPunct="1">
                        <a:defRPr sz="1800" b="1" kern="1200">
                          <a:solidFill>
                            <a:schemeClr val="lt1"/>
                          </a:solidFill>
                          <a:latin typeface="Tw Cen MT" panose="020B0602020104020603"/>
                        </a:defRPr>
                      </a:lvl4pPr>
                      <a:lvl5pPr marL="1828800" algn="l" defTabSz="914400" rtl="0" eaLnBrk="1" latinLnBrk="0" hangingPunct="1">
                        <a:defRPr sz="1800" b="1" kern="1200">
                          <a:solidFill>
                            <a:schemeClr val="lt1"/>
                          </a:solidFill>
                          <a:latin typeface="Tw Cen MT" panose="020B0602020104020603"/>
                        </a:defRPr>
                      </a:lvl5pPr>
                      <a:lvl6pPr marL="2286000" algn="l" defTabSz="914400" rtl="0" eaLnBrk="1" latinLnBrk="0" hangingPunct="1">
                        <a:defRPr sz="1800" b="1" kern="1200">
                          <a:solidFill>
                            <a:schemeClr val="lt1"/>
                          </a:solidFill>
                          <a:latin typeface="Tw Cen MT" panose="020B0602020104020603"/>
                        </a:defRPr>
                      </a:lvl6pPr>
                      <a:lvl7pPr marL="2743200" algn="l" defTabSz="914400" rtl="0" eaLnBrk="1" latinLnBrk="0" hangingPunct="1">
                        <a:defRPr sz="1800" b="1" kern="1200">
                          <a:solidFill>
                            <a:schemeClr val="lt1"/>
                          </a:solidFill>
                          <a:latin typeface="Tw Cen MT" panose="020B0602020104020603"/>
                        </a:defRPr>
                      </a:lvl7pPr>
                      <a:lvl8pPr marL="3200400" algn="l" defTabSz="914400" rtl="0" eaLnBrk="1" latinLnBrk="0" hangingPunct="1">
                        <a:defRPr sz="1800" b="1" kern="1200">
                          <a:solidFill>
                            <a:schemeClr val="lt1"/>
                          </a:solidFill>
                          <a:latin typeface="Tw Cen MT" panose="020B0602020104020603"/>
                        </a:defRPr>
                      </a:lvl8pPr>
                      <a:lvl9pPr marL="3657600" algn="l" defTabSz="914400" rtl="0" eaLnBrk="1" latinLnBrk="0" hangingPunct="1">
                        <a:defRPr sz="1800" b="1" kern="1200">
                          <a:solidFill>
                            <a:schemeClr val="lt1"/>
                          </a:solidFill>
                          <a:latin typeface="Tw Cen MT" panose="020B0602020104020603"/>
                        </a:defRPr>
                      </a:lvl9pPr>
                    </a:lstStyle>
                    <a:p>
                      <a:pPr algn="ctr" fontAlgn="t"/>
                      <a:r>
                        <a:rPr lang="en-US" sz="1800" b="1" i="0" u="none" strike="noStrike" dirty="0">
                          <a:solidFill>
                            <a:schemeClr val="tx1"/>
                          </a:solidFill>
                          <a:effectLst/>
                          <a:latin typeface="Montserrat Classic" panose="020B0604020202020204" charset="0"/>
                          <a:cs typeface="Segoe UI" panose="020B0502040204020203" pitchFamily="34" charset="0"/>
                        </a:rPr>
                        <a:t>End Date</a:t>
                      </a:r>
                    </a:p>
                  </a:txBody>
                  <a:tcPr marL="6351" marR="6351" marT="6351"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35B74">
                        <a:lumMod val="40000"/>
                        <a:lumOff val="60000"/>
                      </a:srgbClr>
                    </a:solidFill>
                  </a:tcPr>
                </a:tc>
                <a:tc>
                  <a:txBody>
                    <a:bodyPr/>
                    <a:lstStyle>
                      <a:lvl1pPr marL="0" algn="l" defTabSz="914400" rtl="0" eaLnBrk="1" latinLnBrk="0" hangingPunct="1">
                        <a:defRPr sz="1800" b="1" kern="1200">
                          <a:solidFill>
                            <a:schemeClr val="lt1"/>
                          </a:solidFill>
                          <a:latin typeface="Tw Cen MT" panose="020B0602020104020603"/>
                        </a:defRPr>
                      </a:lvl1pPr>
                      <a:lvl2pPr marL="457200" algn="l" defTabSz="914400" rtl="0" eaLnBrk="1" latinLnBrk="0" hangingPunct="1">
                        <a:defRPr sz="1800" b="1" kern="1200">
                          <a:solidFill>
                            <a:schemeClr val="lt1"/>
                          </a:solidFill>
                          <a:latin typeface="Tw Cen MT" panose="020B0602020104020603"/>
                        </a:defRPr>
                      </a:lvl2pPr>
                      <a:lvl3pPr marL="914400" algn="l" defTabSz="914400" rtl="0" eaLnBrk="1" latinLnBrk="0" hangingPunct="1">
                        <a:defRPr sz="1800" b="1" kern="1200">
                          <a:solidFill>
                            <a:schemeClr val="lt1"/>
                          </a:solidFill>
                          <a:latin typeface="Tw Cen MT" panose="020B0602020104020603"/>
                        </a:defRPr>
                      </a:lvl3pPr>
                      <a:lvl4pPr marL="1371600" algn="l" defTabSz="914400" rtl="0" eaLnBrk="1" latinLnBrk="0" hangingPunct="1">
                        <a:defRPr sz="1800" b="1" kern="1200">
                          <a:solidFill>
                            <a:schemeClr val="lt1"/>
                          </a:solidFill>
                          <a:latin typeface="Tw Cen MT" panose="020B0602020104020603"/>
                        </a:defRPr>
                      </a:lvl4pPr>
                      <a:lvl5pPr marL="1828800" algn="l" defTabSz="914400" rtl="0" eaLnBrk="1" latinLnBrk="0" hangingPunct="1">
                        <a:defRPr sz="1800" b="1" kern="1200">
                          <a:solidFill>
                            <a:schemeClr val="lt1"/>
                          </a:solidFill>
                          <a:latin typeface="Tw Cen MT" panose="020B0602020104020603"/>
                        </a:defRPr>
                      </a:lvl5pPr>
                      <a:lvl6pPr marL="2286000" algn="l" defTabSz="914400" rtl="0" eaLnBrk="1" latinLnBrk="0" hangingPunct="1">
                        <a:defRPr sz="1800" b="1" kern="1200">
                          <a:solidFill>
                            <a:schemeClr val="lt1"/>
                          </a:solidFill>
                          <a:latin typeface="Tw Cen MT" panose="020B0602020104020603"/>
                        </a:defRPr>
                      </a:lvl6pPr>
                      <a:lvl7pPr marL="2743200" algn="l" defTabSz="914400" rtl="0" eaLnBrk="1" latinLnBrk="0" hangingPunct="1">
                        <a:defRPr sz="1800" b="1" kern="1200">
                          <a:solidFill>
                            <a:schemeClr val="lt1"/>
                          </a:solidFill>
                          <a:latin typeface="Tw Cen MT" panose="020B0602020104020603"/>
                        </a:defRPr>
                      </a:lvl7pPr>
                      <a:lvl8pPr marL="3200400" algn="l" defTabSz="914400" rtl="0" eaLnBrk="1" latinLnBrk="0" hangingPunct="1">
                        <a:defRPr sz="1800" b="1" kern="1200">
                          <a:solidFill>
                            <a:schemeClr val="lt1"/>
                          </a:solidFill>
                          <a:latin typeface="Tw Cen MT" panose="020B0602020104020603"/>
                        </a:defRPr>
                      </a:lvl8pPr>
                      <a:lvl9pPr marL="3657600" algn="l" defTabSz="914400" rtl="0" eaLnBrk="1" latinLnBrk="0" hangingPunct="1">
                        <a:defRPr sz="1800" b="1" kern="1200">
                          <a:solidFill>
                            <a:schemeClr val="lt1"/>
                          </a:solidFill>
                          <a:latin typeface="Tw Cen MT" panose="020B0602020104020603"/>
                        </a:defRPr>
                      </a:lvl9pPr>
                    </a:lstStyle>
                    <a:p>
                      <a:pPr algn="ctr" fontAlgn="t"/>
                      <a:r>
                        <a:rPr lang="en-US" sz="1800" b="1" i="0" u="none" strike="noStrike" dirty="0">
                          <a:solidFill>
                            <a:schemeClr val="tx1"/>
                          </a:solidFill>
                          <a:effectLst/>
                          <a:latin typeface="Montserrat Classic" panose="020B0604020202020204" charset="0"/>
                          <a:cs typeface="Segoe UI" panose="020B0502040204020203" pitchFamily="34" charset="0"/>
                        </a:rPr>
                        <a:t>Owner</a:t>
                      </a:r>
                    </a:p>
                  </a:txBody>
                  <a:tcPr marL="6351" marR="6351" marT="6351"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35B74">
                        <a:lumMod val="40000"/>
                        <a:lumOff val="60000"/>
                      </a:srgbClr>
                    </a:solidFill>
                  </a:tcPr>
                </a:tc>
                <a:tc>
                  <a:txBody>
                    <a:bodyPr/>
                    <a:lstStyle>
                      <a:lvl1pPr marL="0" algn="l" defTabSz="914400" rtl="0" eaLnBrk="1" latinLnBrk="0" hangingPunct="1">
                        <a:defRPr sz="1800" b="1" kern="1200">
                          <a:solidFill>
                            <a:schemeClr val="lt1"/>
                          </a:solidFill>
                          <a:latin typeface="Tw Cen MT" panose="020B0602020104020603"/>
                        </a:defRPr>
                      </a:lvl1pPr>
                      <a:lvl2pPr marL="457200" algn="l" defTabSz="914400" rtl="0" eaLnBrk="1" latinLnBrk="0" hangingPunct="1">
                        <a:defRPr sz="1800" b="1" kern="1200">
                          <a:solidFill>
                            <a:schemeClr val="lt1"/>
                          </a:solidFill>
                          <a:latin typeface="Tw Cen MT" panose="020B0602020104020603"/>
                        </a:defRPr>
                      </a:lvl2pPr>
                      <a:lvl3pPr marL="914400" algn="l" defTabSz="914400" rtl="0" eaLnBrk="1" latinLnBrk="0" hangingPunct="1">
                        <a:defRPr sz="1800" b="1" kern="1200">
                          <a:solidFill>
                            <a:schemeClr val="lt1"/>
                          </a:solidFill>
                          <a:latin typeface="Tw Cen MT" panose="020B0602020104020603"/>
                        </a:defRPr>
                      </a:lvl3pPr>
                      <a:lvl4pPr marL="1371600" algn="l" defTabSz="914400" rtl="0" eaLnBrk="1" latinLnBrk="0" hangingPunct="1">
                        <a:defRPr sz="1800" b="1" kern="1200">
                          <a:solidFill>
                            <a:schemeClr val="lt1"/>
                          </a:solidFill>
                          <a:latin typeface="Tw Cen MT" panose="020B0602020104020603"/>
                        </a:defRPr>
                      </a:lvl4pPr>
                      <a:lvl5pPr marL="1828800" algn="l" defTabSz="914400" rtl="0" eaLnBrk="1" latinLnBrk="0" hangingPunct="1">
                        <a:defRPr sz="1800" b="1" kern="1200">
                          <a:solidFill>
                            <a:schemeClr val="lt1"/>
                          </a:solidFill>
                          <a:latin typeface="Tw Cen MT" panose="020B0602020104020603"/>
                        </a:defRPr>
                      </a:lvl5pPr>
                      <a:lvl6pPr marL="2286000" algn="l" defTabSz="914400" rtl="0" eaLnBrk="1" latinLnBrk="0" hangingPunct="1">
                        <a:defRPr sz="1800" b="1" kern="1200">
                          <a:solidFill>
                            <a:schemeClr val="lt1"/>
                          </a:solidFill>
                          <a:latin typeface="Tw Cen MT" panose="020B0602020104020603"/>
                        </a:defRPr>
                      </a:lvl6pPr>
                      <a:lvl7pPr marL="2743200" algn="l" defTabSz="914400" rtl="0" eaLnBrk="1" latinLnBrk="0" hangingPunct="1">
                        <a:defRPr sz="1800" b="1" kern="1200">
                          <a:solidFill>
                            <a:schemeClr val="lt1"/>
                          </a:solidFill>
                          <a:latin typeface="Tw Cen MT" panose="020B0602020104020603"/>
                        </a:defRPr>
                      </a:lvl7pPr>
                      <a:lvl8pPr marL="3200400" algn="l" defTabSz="914400" rtl="0" eaLnBrk="1" latinLnBrk="0" hangingPunct="1">
                        <a:defRPr sz="1800" b="1" kern="1200">
                          <a:solidFill>
                            <a:schemeClr val="lt1"/>
                          </a:solidFill>
                          <a:latin typeface="Tw Cen MT" panose="020B0602020104020603"/>
                        </a:defRPr>
                      </a:lvl8pPr>
                      <a:lvl9pPr marL="3657600" algn="l" defTabSz="914400" rtl="0" eaLnBrk="1" latinLnBrk="0" hangingPunct="1">
                        <a:defRPr sz="1800" b="1" kern="1200">
                          <a:solidFill>
                            <a:schemeClr val="lt1"/>
                          </a:solidFill>
                          <a:latin typeface="Tw Cen MT" panose="020B0602020104020603"/>
                        </a:defRPr>
                      </a:lvl9pPr>
                    </a:lstStyle>
                    <a:p>
                      <a:pPr algn="ctr"/>
                      <a:r>
                        <a:rPr lang="en-US" sz="1800" b="1" dirty="0">
                          <a:solidFill>
                            <a:schemeClr val="tx1"/>
                          </a:solidFill>
                          <a:latin typeface="Montserrat Classic" panose="020B0604020202020204" charset="0"/>
                          <a:cs typeface="Segoe UI" panose="020B0502040204020203" pitchFamily="34" charset="0"/>
                        </a:rPr>
                        <a:t>Nov</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35B74">
                        <a:lumMod val="40000"/>
                        <a:lumOff val="60000"/>
                      </a:srgbClr>
                    </a:solidFill>
                  </a:tcPr>
                </a:tc>
                <a:tc>
                  <a:txBody>
                    <a:bodyPr/>
                    <a:lstStyle>
                      <a:lvl1pPr marL="0" algn="l" defTabSz="914400" rtl="0" eaLnBrk="1" latinLnBrk="0" hangingPunct="1">
                        <a:defRPr sz="1800" b="1" kern="1200">
                          <a:solidFill>
                            <a:schemeClr val="lt1"/>
                          </a:solidFill>
                          <a:latin typeface="Tw Cen MT" panose="020B0602020104020603"/>
                        </a:defRPr>
                      </a:lvl1pPr>
                      <a:lvl2pPr marL="457200" algn="l" defTabSz="914400" rtl="0" eaLnBrk="1" latinLnBrk="0" hangingPunct="1">
                        <a:defRPr sz="1800" b="1" kern="1200">
                          <a:solidFill>
                            <a:schemeClr val="lt1"/>
                          </a:solidFill>
                          <a:latin typeface="Tw Cen MT" panose="020B0602020104020603"/>
                        </a:defRPr>
                      </a:lvl2pPr>
                      <a:lvl3pPr marL="914400" algn="l" defTabSz="914400" rtl="0" eaLnBrk="1" latinLnBrk="0" hangingPunct="1">
                        <a:defRPr sz="1800" b="1" kern="1200">
                          <a:solidFill>
                            <a:schemeClr val="lt1"/>
                          </a:solidFill>
                          <a:latin typeface="Tw Cen MT" panose="020B0602020104020603"/>
                        </a:defRPr>
                      </a:lvl3pPr>
                      <a:lvl4pPr marL="1371600" algn="l" defTabSz="914400" rtl="0" eaLnBrk="1" latinLnBrk="0" hangingPunct="1">
                        <a:defRPr sz="1800" b="1" kern="1200">
                          <a:solidFill>
                            <a:schemeClr val="lt1"/>
                          </a:solidFill>
                          <a:latin typeface="Tw Cen MT" panose="020B0602020104020603"/>
                        </a:defRPr>
                      </a:lvl4pPr>
                      <a:lvl5pPr marL="1828800" algn="l" defTabSz="914400" rtl="0" eaLnBrk="1" latinLnBrk="0" hangingPunct="1">
                        <a:defRPr sz="1800" b="1" kern="1200">
                          <a:solidFill>
                            <a:schemeClr val="lt1"/>
                          </a:solidFill>
                          <a:latin typeface="Tw Cen MT" panose="020B0602020104020603"/>
                        </a:defRPr>
                      </a:lvl5pPr>
                      <a:lvl6pPr marL="2286000" algn="l" defTabSz="914400" rtl="0" eaLnBrk="1" latinLnBrk="0" hangingPunct="1">
                        <a:defRPr sz="1800" b="1" kern="1200">
                          <a:solidFill>
                            <a:schemeClr val="lt1"/>
                          </a:solidFill>
                          <a:latin typeface="Tw Cen MT" panose="020B0602020104020603"/>
                        </a:defRPr>
                      </a:lvl6pPr>
                      <a:lvl7pPr marL="2743200" algn="l" defTabSz="914400" rtl="0" eaLnBrk="1" latinLnBrk="0" hangingPunct="1">
                        <a:defRPr sz="1800" b="1" kern="1200">
                          <a:solidFill>
                            <a:schemeClr val="lt1"/>
                          </a:solidFill>
                          <a:latin typeface="Tw Cen MT" panose="020B0602020104020603"/>
                        </a:defRPr>
                      </a:lvl7pPr>
                      <a:lvl8pPr marL="3200400" algn="l" defTabSz="914400" rtl="0" eaLnBrk="1" latinLnBrk="0" hangingPunct="1">
                        <a:defRPr sz="1800" b="1" kern="1200">
                          <a:solidFill>
                            <a:schemeClr val="lt1"/>
                          </a:solidFill>
                          <a:latin typeface="Tw Cen MT" panose="020B0602020104020603"/>
                        </a:defRPr>
                      </a:lvl8pPr>
                      <a:lvl9pPr marL="3657600" algn="l" defTabSz="914400" rtl="0" eaLnBrk="1" latinLnBrk="0" hangingPunct="1">
                        <a:defRPr sz="1800" b="1" kern="1200">
                          <a:solidFill>
                            <a:schemeClr val="lt1"/>
                          </a:solidFill>
                          <a:latin typeface="Tw Cen MT" panose="020B0602020104020603"/>
                        </a:defRPr>
                      </a:lvl9pPr>
                    </a:lstStyle>
                    <a:p>
                      <a:pPr algn="ctr"/>
                      <a:r>
                        <a:rPr lang="en-US" sz="1800" b="1" dirty="0">
                          <a:solidFill>
                            <a:schemeClr val="tx1"/>
                          </a:solidFill>
                          <a:latin typeface="Montserrat Classic" panose="020B0604020202020204" charset="0"/>
                          <a:cs typeface="Segoe UI" panose="020B0502040204020203" pitchFamily="34" charset="0"/>
                        </a:rPr>
                        <a:t>Dec</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35B74">
                        <a:lumMod val="40000"/>
                        <a:lumOff val="60000"/>
                      </a:srgbClr>
                    </a:solidFill>
                  </a:tcPr>
                </a:tc>
                <a:tc>
                  <a:txBody>
                    <a:bodyPr/>
                    <a:lstStyle>
                      <a:lvl1pPr marL="0" algn="l" defTabSz="914400" rtl="0" eaLnBrk="1" latinLnBrk="0" hangingPunct="1">
                        <a:defRPr sz="1800" b="1" kern="1200">
                          <a:solidFill>
                            <a:schemeClr val="lt1"/>
                          </a:solidFill>
                          <a:latin typeface="Tw Cen MT" panose="020B0602020104020603"/>
                        </a:defRPr>
                      </a:lvl1pPr>
                      <a:lvl2pPr marL="457200" algn="l" defTabSz="914400" rtl="0" eaLnBrk="1" latinLnBrk="0" hangingPunct="1">
                        <a:defRPr sz="1800" b="1" kern="1200">
                          <a:solidFill>
                            <a:schemeClr val="lt1"/>
                          </a:solidFill>
                          <a:latin typeface="Tw Cen MT" panose="020B0602020104020603"/>
                        </a:defRPr>
                      </a:lvl2pPr>
                      <a:lvl3pPr marL="914400" algn="l" defTabSz="914400" rtl="0" eaLnBrk="1" latinLnBrk="0" hangingPunct="1">
                        <a:defRPr sz="1800" b="1" kern="1200">
                          <a:solidFill>
                            <a:schemeClr val="lt1"/>
                          </a:solidFill>
                          <a:latin typeface="Tw Cen MT" panose="020B0602020104020603"/>
                        </a:defRPr>
                      </a:lvl3pPr>
                      <a:lvl4pPr marL="1371600" algn="l" defTabSz="914400" rtl="0" eaLnBrk="1" latinLnBrk="0" hangingPunct="1">
                        <a:defRPr sz="1800" b="1" kern="1200">
                          <a:solidFill>
                            <a:schemeClr val="lt1"/>
                          </a:solidFill>
                          <a:latin typeface="Tw Cen MT" panose="020B0602020104020603"/>
                        </a:defRPr>
                      </a:lvl4pPr>
                      <a:lvl5pPr marL="1828800" algn="l" defTabSz="914400" rtl="0" eaLnBrk="1" latinLnBrk="0" hangingPunct="1">
                        <a:defRPr sz="1800" b="1" kern="1200">
                          <a:solidFill>
                            <a:schemeClr val="lt1"/>
                          </a:solidFill>
                          <a:latin typeface="Tw Cen MT" panose="020B0602020104020603"/>
                        </a:defRPr>
                      </a:lvl5pPr>
                      <a:lvl6pPr marL="2286000" algn="l" defTabSz="914400" rtl="0" eaLnBrk="1" latinLnBrk="0" hangingPunct="1">
                        <a:defRPr sz="1800" b="1" kern="1200">
                          <a:solidFill>
                            <a:schemeClr val="lt1"/>
                          </a:solidFill>
                          <a:latin typeface="Tw Cen MT" panose="020B0602020104020603"/>
                        </a:defRPr>
                      </a:lvl6pPr>
                      <a:lvl7pPr marL="2743200" algn="l" defTabSz="914400" rtl="0" eaLnBrk="1" latinLnBrk="0" hangingPunct="1">
                        <a:defRPr sz="1800" b="1" kern="1200">
                          <a:solidFill>
                            <a:schemeClr val="lt1"/>
                          </a:solidFill>
                          <a:latin typeface="Tw Cen MT" panose="020B0602020104020603"/>
                        </a:defRPr>
                      </a:lvl7pPr>
                      <a:lvl8pPr marL="3200400" algn="l" defTabSz="914400" rtl="0" eaLnBrk="1" latinLnBrk="0" hangingPunct="1">
                        <a:defRPr sz="1800" b="1" kern="1200">
                          <a:solidFill>
                            <a:schemeClr val="lt1"/>
                          </a:solidFill>
                          <a:latin typeface="Tw Cen MT" panose="020B0602020104020603"/>
                        </a:defRPr>
                      </a:lvl8pPr>
                      <a:lvl9pPr marL="3657600" algn="l" defTabSz="914400" rtl="0" eaLnBrk="1" latinLnBrk="0" hangingPunct="1">
                        <a:defRPr sz="1800" b="1" kern="1200">
                          <a:solidFill>
                            <a:schemeClr val="lt1"/>
                          </a:solidFill>
                          <a:latin typeface="Tw Cen MT" panose="020B0602020104020603"/>
                        </a:defRPr>
                      </a:lvl9pPr>
                    </a:lstStyle>
                    <a:p>
                      <a:pPr algn="ctr"/>
                      <a:r>
                        <a:rPr lang="en-US" sz="1800" b="1" dirty="0">
                          <a:solidFill>
                            <a:schemeClr val="tx1"/>
                          </a:solidFill>
                          <a:latin typeface="Montserrat Classic" panose="020B0604020202020204" charset="0"/>
                          <a:cs typeface="Segoe UI" panose="020B0502040204020203" pitchFamily="34" charset="0"/>
                        </a:rPr>
                        <a:t>Jan</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35B74">
                        <a:lumMod val="40000"/>
                        <a:lumOff val="60000"/>
                      </a:srgbClr>
                    </a:solidFill>
                  </a:tcPr>
                </a:tc>
                <a:tc>
                  <a:txBody>
                    <a:bodyPr/>
                    <a:lstStyle>
                      <a:lvl1pPr marL="0" algn="l" defTabSz="914400" rtl="0" eaLnBrk="1" latinLnBrk="0" hangingPunct="1">
                        <a:defRPr sz="1800" b="1" kern="1200">
                          <a:solidFill>
                            <a:schemeClr val="lt1"/>
                          </a:solidFill>
                          <a:latin typeface="Tw Cen MT" panose="020B0602020104020603"/>
                        </a:defRPr>
                      </a:lvl1pPr>
                      <a:lvl2pPr marL="457200" algn="l" defTabSz="914400" rtl="0" eaLnBrk="1" latinLnBrk="0" hangingPunct="1">
                        <a:defRPr sz="1800" b="1" kern="1200">
                          <a:solidFill>
                            <a:schemeClr val="lt1"/>
                          </a:solidFill>
                          <a:latin typeface="Tw Cen MT" panose="020B0602020104020603"/>
                        </a:defRPr>
                      </a:lvl2pPr>
                      <a:lvl3pPr marL="914400" algn="l" defTabSz="914400" rtl="0" eaLnBrk="1" latinLnBrk="0" hangingPunct="1">
                        <a:defRPr sz="1800" b="1" kern="1200">
                          <a:solidFill>
                            <a:schemeClr val="lt1"/>
                          </a:solidFill>
                          <a:latin typeface="Tw Cen MT" panose="020B0602020104020603"/>
                        </a:defRPr>
                      </a:lvl3pPr>
                      <a:lvl4pPr marL="1371600" algn="l" defTabSz="914400" rtl="0" eaLnBrk="1" latinLnBrk="0" hangingPunct="1">
                        <a:defRPr sz="1800" b="1" kern="1200">
                          <a:solidFill>
                            <a:schemeClr val="lt1"/>
                          </a:solidFill>
                          <a:latin typeface="Tw Cen MT" panose="020B0602020104020603"/>
                        </a:defRPr>
                      </a:lvl4pPr>
                      <a:lvl5pPr marL="1828800" algn="l" defTabSz="914400" rtl="0" eaLnBrk="1" latinLnBrk="0" hangingPunct="1">
                        <a:defRPr sz="1800" b="1" kern="1200">
                          <a:solidFill>
                            <a:schemeClr val="lt1"/>
                          </a:solidFill>
                          <a:latin typeface="Tw Cen MT" panose="020B0602020104020603"/>
                        </a:defRPr>
                      </a:lvl5pPr>
                      <a:lvl6pPr marL="2286000" algn="l" defTabSz="914400" rtl="0" eaLnBrk="1" latinLnBrk="0" hangingPunct="1">
                        <a:defRPr sz="1800" b="1" kern="1200">
                          <a:solidFill>
                            <a:schemeClr val="lt1"/>
                          </a:solidFill>
                          <a:latin typeface="Tw Cen MT" panose="020B0602020104020603"/>
                        </a:defRPr>
                      </a:lvl6pPr>
                      <a:lvl7pPr marL="2743200" algn="l" defTabSz="914400" rtl="0" eaLnBrk="1" latinLnBrk="0" hangingPunct="1">
                        <a:defRPr sz="1800" b="1" kern="1200">
                          <a:solidFill>
                            <a:schemeClr val="lt1"/>
                          </a:solidFill>
                          <a:latin typeface="Tw Cen MT" panose="020B0602020104020603"/>
                        </a:defRPr>
                      </a:lvl7pPr>
                      <a:lvl8pPr marL="3200400" algn="l" defTabSz="914400" rtl="0" eaLnBrk="1" latinLnBrk="0" hangingPunct="1">
                        <a:defRPr sz="1800" b="1" kern="1200">
                          <a:solidFill>
                            <a:schemeClr val="lt1"/>
                          </a:solidFill>
                          <a:latin typeface="Tw Cen MT" panose="020B0602020104020603"/>
                        </a:defRPr>
                      </a:lvl8pPr>
                      <a:lvl9pPr marL="3657600" algn="l" defTabSz="914400" rtl="0" eaLnBrk="1" latinLnBrk="0" hangingPunct="1">
                        <a:defRPr sz="1800" b="1" kern="1200">
                          <a:solidFill>
                            <a:schemeClr val="lt1"/>
                          </a:solidFill>
                          <a:latin typeface="Tw Cen MT" panose="020B0602020104020603"/>
                        </a:defRPr>
                      </a:lvl9pPr>
                    </a:lstStyle>
                    <a:p>
                      <a:pPr algn="ctr"/>
                      <a:r>
                        <a:rPr lang="en-US" sz="1800" b="1" dirty="0">
                          <a:solidFill>
                            <a:schemeClr val="tx1"/>
                          </a:solidFill>
                          <a:latin typeface="Montserrat Classic" panose="020B0604020202020204" charset="0"/>
                          <a:cs typeface="Segoe UI" panose="020B0502040204020203" pitchFamily="34" charset="0"/>
                        </a:rPr>
                        <a:t>Feb</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35B74">
                        <a:lumMod val="40000"/>
                        <a:lumOff val="60000"/>
                      </a:srgbClr>
                    </a:solidFill>
                  </a:tcPr>
                </a:tc>
                <a:tc>
                  <a:txBody>
                    <a:bodyPr/>
                    <a:lstStyle>
                      <a:lvl1pPr marL="0" algn="l" defTabSz="914400" rtl="0" eaLnBrk="1" latinLnBrk="0" hangingPunct="1">
                        <a:defRPr sz="1800" b="1" kern="1200">
                          <a:solidFill>
                            <a:schemeClr val="lt1"/>
                          </a:solidFill>
                          <a:latin typeface="Tw Cen MT" panose="020B0602020104020603"/>
                        </a:defRPr>
                      </a:lvl1pPr>
                      <a:lvl2pPr marL="457200" algn="l" defTabSz="914400" rtl="0" eaLnBrk="1" latinLnBrk="0" hangingPunct="1">
                        <a:defRPr sz="1800" b="1" kern="1200">
                          <a:solidFill>
                            <a:schemeClr val="lt1"/>
                          </a:solidFill>
                          <a:latin typeface="Tw Cen MT" panose="020B0602020104020603"/>
                        </a:defRPr>
                      </a:lvl2pPr>
                      <a:lvl3pPr marL="914400" algn="l" defTabSz="914400" rtl="0" eaLnBrk="1" latinLnBrk="0" hangingPunct="1">
                        <a:defRPr sz="1800" b="1" kern="1200">
                          <a:solidFill>
                            <a:schemeClr val="lt1"/>
                          </a:solidFill>
                          <a:latin typeface="Tw Cen MT" panose="020B0602020104020603"/>
                        </a:defRPr>
                      </a:lvl3pPr>
                      <a:lvl4pPr marL="1371600" algn="l" defTabSz="914400" rtl="0" eaLnBrk="1" latinLnBrk="0" hangingPunct="1">
                        <a:defRPr sz="1800" b="1" kern="1200">
                          <a:solidFill>
                            <a:schemeClr val="lt1"/>
                          </a:solidFill>
                          <a:latin typeface="Tw Cen MT" panose="020B0602020104020603"/>
                        </a:defRPr>
                      </a:lvl4pPr>
                      <a:lvl5pPr marL="1828800" algn="l" defTabSz="914400" rtl="0" eaLnBrk="1" latinLnBrk="0" hangingPunct="1">
                        <a:defRPr sz="1800" b="1" kern="1200">
                          <a:solidFill>
                            <a:schemeClr val="lt1"/>
                          </a:solidFill>
                          <a:latin typeface="Tw Cen MT" panose="020B0602020104020603"/>
                        </a:defRPr>
                      </a:lvl5pPr>
                      <a:lvl6pPr marL="2286000" algn="l" defTabSz="914400" rtl="0" eaLnBrk="1" latinLnBrk="0" hangingPunct="1">
                        <a:defRPr sz="1800" b="1" kern="1200">
                          <a:solidFill>
                            <a:schemeClr val="lt1"/>
                          </a:solidFill>
                          <a:latin typeface="Tw Cen MT" panose="020B0602020104020603"/>
                        </a:defRPr>
                      </a:lvl6pPr>
                      <a:lvl7pPr marL="2743200" algn="l" defTabSz="914400" rtl="0" eaLnBrk="1" latinLnBrk="0" hangingPunct="1">
                        <a:defRPr sz="1800" b="1" kern="1200">
                          <a:solidFill>
                            <a:schemeClr val="lt1"/>
                          </a:solidFill>
                          <a:latin typeface="Tw Cen MT" panose="020B0602020104020603"/>
                        </a:defRPr>
                      </a:lvl7pPr>
                      <a:lvl8pPr marL="3200400" algn="l" defTabSz="914400" rtl="0" eaLnBrk="1" latinLnBrk="0" hangingPunct="1">
                        <a:defRPr sz="1800" b="1" kern="1200">
                          <a:solidFill>
                            <a:schemeClr val="lt1"/>
                          </a:solidFill>
                          <a:latin typeface="Tw Cen MT" panose="020B0602020104020603"/>
                        </a:defRPr>
                      </a:lvl8pPr>
                      <a:lvl9pPr marL="3657600" algn="l" defTabSz="914400" rtl="0" eaLnBrk="1" latinLnBrk="0" hangingPunct="1">
                        <a:defRPr sz="1800" b="1" kern="1200">
                          <a:solidFill>
                            <a:schemeClr val="lt1"/>
                          </a:solidFill>
                          <a:latin typeface="Tw Cen MT" panose="020B0602020104020603"/>
                        </a:defRPr>
                      </a:lvl9pPr>
                    </a:lstStyle>
                    <a:p>
                      <a:pPr algn="ctr"/>
                      <a:r>
                        <a:rPr lang="en-US" sz="1800" b="1" dirty="0">
                          <a:solidFill>
                            <a:schemeClr val="tx1"/>
                          </a:solidFill>
                          <a:latin typeface="Montserrat Classic" panose="020B0604020202020204" charset="0"/>
                          <a:cs typeface="Segoe UI" panose="020B0502040204020203" pitchFamily="34" charset="0"/>
                        </a:rPr>
                        <a:t>Mar</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35B74">
                        <a:lumMod val="40000"/>
                        <a:lumOff val="60000"/>
                      </a:srgbClr>
                    </a:solidFill>
                  </a:tcPr>
                </a:tc>
                <a:tc>
                  <a:txBody>
                    <a:bodyPr/>
                    <a:lstStyle>
                      <a:lvl1pPr marL="0" algn="l" defTabSz="914400" rtl="0" eaLnBrk="1" latinLnBrk="0" hangingPunct="1">
                        <a:defRPr sz="1800" b="1" kern="1200">
                          <a:solidFill>
                            <a:schemeClr val="lt1"/>
                          </a:solidFill>
                          <a:latin typeface="Tw Cen MT" panose="020B0602020104020603"/>
                        </a:defRPr>
                      </a:lvl1pPr>
                      <a:lvl2pPr marL="457200" algn="l" defTabSz="914400" rtl="0" eaLnBrk="1" latinLnBrk="0" hangingPunct="1">
                        <a:defRPr sz="1800" b="1" kern="1200">
                          <a:solidFill>
                            <a:schemeClr val="lt1"/>
                          </a:solidFill>
                          <a:latin typeface="Tw Cen MT" panose="020B0602020104020603"/>
                        </a:defRPr>
                      </a:lvl2pPr>
                      <a:lvl3pPr marL="914400" algn="l" defTabSz="914400" rtl="0" eaLnBrk="1" latinLnBrk="0" hangingPunct="1">
                        <a:defRPr sz="1800" b="1" kern="1200">
                          <a:solidFill>
                            <a:schemeClr val="lt1"/>
                          </a:solidFill>
                          <a:latin typeface="Tw Cen MT" panose="020B0602020104020603"/>
                        </a:defRPr>
                      </a:lvl3pPr>
                      <a:lvl4pPr marL="1371600" algn="l" defTabSz="914400" rtl="0" eaLnBrk="1" latinLnBrk="0" hangingPunct="1">
                        <a:defRPr sz="1800" b="1" kern="1200">
                          <a:solidFill>
                            <a:schemeClr val="lt1"/>
                          </a:solidFill>
                          <a:latin typeface="Tw Cen MT" panose="020B0602020104020603"/>
                        </a:defRPr>
                      </a:lvl4pPr>
                      <a:lvl5pPr marL="1828800" algn="l" defTabSz="914400" rtl="0" eaLnBrk="1" latinLnBrk="0" hangingPunct="1">
                        <a:defRPr sz="1800" b="1" kern="1200">
                          <a:solidFill>
                            <a:schemeClr val="lt1"/>
                          </a:solidFill>
                          <a:latin typeface="Tw Cen MT" panose="020B0602020104020603"/>
                        </a:defRPr>
                      </a:lvl5pPr>
                      <a:lvl6pPr marL="2286000" algn="l" defTabSz="914400" rtl="0" eaLnBrk="1" latinLnBrk="0" hangingPunct="1">
                        <a:defRPr sz="1800" b="1" kern="1200">
                          <a:solidFill>
                            <a:schemeClr val="lt1"/>
                          </a:solidFill>
                          <a:latin typeface="Tw Cen MT" panose="020B0602020104020603"/>
                        </a:defRPr>
                      </a:lvl6pPr>
                      <a:lvl7pPr marL="2743200" algn="l" defTabSz="914400" rtl="0" eaLnBrk="1" latinLnBrk="0" hangingPunct="1">
                        <a:defRPr sz="1800" b="1" kern="1200">
                          <a:solidFill>
                            <a:schemeClr val="lt1"/>
                          </a:solidFill>
                          <a:latin typeface="Tw Cen MT" panose="020B0602020104020603"/>
                        </a:defRPr>
                      </a:lvl7pPr>
                      <a:lvl8pPr marL="3200400" algn="l" defTabSz="914400" rtl="0" eaLnBrk="1" latinLnBrk="0" hangingPunct="1">
                        <a:defRPr sz="1800" b="1" kern="1200">
                          <a:solidFill>
                            <a:schemeClr val="lt1"/>
                          </a:solidFill>
                          <a:latin typeface="Tw Cen MT" panose="020B0602020104020603"/>
                        </a:defRPr>
                      </a:lvl8pPr>
                      <a:lvl9pPr marL="3657600" algn="l" defTabSz="914400" rtl="0" eaLnBrk="1" latinLnBrk="0" hangingPunct="1">
                        <a:defRPr sz="1800" b="1" kern="1200">
                          <a:solidFill>
                            <a:schemeClr val="lt1"/>
                          </a:solidFill>
                          <a:latin typeface="Tw Cen MT" panose="020B0602020104020603"/>
                        </a:defRPr>
                      </a:lvl9pPr>
                    </a:lstStyle>
                    <a:p>
                      <a:pPr algn="ctr"/>
                      <a:r>
                        <a:rPr lang="en-US" sz="1800" b="1" dirty="0">
                          <a:solidFill>
                            <a:schemeClr val="tx1"/>
                          </a:solidFill>
                          <a:latin typeface="Montserrat Classic" panose="020B0604020202020204" charset="0"/>
                          <a:cs typeface="Segoe UI" panose="020B0502040204020203" pitchFamily="34" charset="0"/>
                        </a:rPr>
                        <a:t>Apr</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35B74">
                        <a:lumMod val="40000"/>
                        <a:lumOff val="60000"/>
                      </a:srgbClr>
                    </a:solidFill>
                  </a:tcPr>
                </a:tc>
                <a:tc>
                  <a:txBody>
                    <a:bodyPr/>
                    <a:lstStyle/>
                    <a:p>
                      <a:pPr algn="ctr"/>
                      <a:r>
                        <a:rPr lang="en-US" sz="1800" b="1" dirty="0">
                          <a:solidFill>
                            <a:schemeClr val="tx1"/>
                          </a:solidFill>
                          <a:latin typeface="Montserrat Classic" panose="020B0604020202020204" charset="0"/>
                          <a:cs typeface="Segoe UI" panose="020B0502040204020203" pitchFamily="34" charset="0"/>
                        </a:rPr>
                        <a:t>May</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35B74">
                        <a:lumMod val="40000"/>
                        <a:lumOff val="60000"/>
                      </a:srgbClr>
                    </a:solidFill>
                  </a:tcPr>
                </a:tc>
                <a:extLst>
                  <a:ext uri="{0D108BD9-81ED-4DB2-BD59-A6C34878D82A}">
                    <a16:rowId xmlns:a16="http://schemas.microsoft.com/office/drawing/2014/main" val="127759830"/>
                  </a:ext>
                </a:extLst>
              </a:tr>
              <a:tr h="886235">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ontserrat Classic" panose="020B0604020202020204" charset="0"/>
                          <a:ea typeface="+mn-ea"/>
                          <a:cs typeface="Segoe UI" panose="020B0502040204020203" pitchFamily="34" charset="0"/>
                        </a:rPr>
                        <a:t>Milestone 1</a:t>
                      </a:r>
                    </a:p>
                  </a:txBody>
                  <a:tcPr marL="95251" marR="6351" marT="6351"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35B74">
                        <a:lumMod val="40000"/>
                        <a:lumOff val="60000"/>
                      </a:srgbClr>
                    </a:solidFill>
                  </a:tcPr>
                </a:tc>
                <a:tc>
                  <a:txBody>
                    <a:bodyPr/>
                    <a:lstStyle/>
                    <a:p>
                      <a:pPr algn="l" fontAlgn="t"/>
                      <a:endParaRPr lang="en-US" sz="1800" b="0" i="0" u="none" strike="noStrike" dirty="0">
                        <a:solidFill>
                          <a:srgbClr val="000000"/>
                        </a:solidFill>
                        <a:effectLst/>
                        <a:latin typeface="Montserrat Classic" panose="020B0604020202020204" charset="0"/>
                        <a:cs typeface="Segoe UI" panose="020B0502040204020203" pitchFamily="34" charset="0"/>
                      </a:endParaRP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FE3E5"/>
                    </a:solidFill>
                  </a:tcPr>
                </a:tc>
                <a:tc>
                  <a:txBody>
                    <a:bodyPr/>
                    <a:lstStyle/>
                    <a:p>
                      <a:pPr algn="l" fontAlgn="t"/>
                      <a:endParaRPr lang="en-US" sz="1800" b="0" i="0" u="none" strike="noStrike" dirty="0">
                        <a:solidFill>
                          <a:srgbClr val="000000"/>
                        </a:solidFill>
                        <a:effectLst/>
                        <a:latin typeface="Montserrat Classic" panose="020B0604020202020204" charset="0"/>
                        <a:cs typeface="Segoe UI" panose="020B0502040204020203" pitchFamily="34" charset="0"/>
                      </a:endParaRP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FE3E5"/>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pPr algn="ctr" fontAlgn="t"/>
                      <a:endParaRPr lang="en-US" sz="1800" b="0" i="0" u="none" strike="noStrike" dirty="0">
                        <a:solidFill>
                          <a:srgbClr val="000000"/>
                        </a:solidFill>
                        <a:effectLst/>
                        <a:latin typeface="Montserrat Classic" panose="020B0604020202020204" charset="0"/>
                        <a:cs typeface="Segoe UI" panose="020B0502040204020203" pitchFamily="34" charset="0"/>
                      </a:endParaRPr>
                    </a:p>
                  </a:txBody>
                  <a:tcPr marL="6351" marR="6351" marT="6351"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US" sz="1800" dirty="0">
                        <a:latin typeface="Montserrat Classic" panose="020B0604020202020204" charset="0"/>
                        <a:cs typeface="Segoe UI" panose="020B0502040204020203"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US" sz="1800" dirty="0">
                        <a:latin typeface="Montserrat Classic" panose="020B0604020202020204" charset="0"/>
                        <a:cs typeface="Segoe UI" panose="020B0502040204020203"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US" sz="1800" dirty="0">
                        <a:latin typeface="Montserrat Classic" panose="020B0604020202020204" charset="0"/>
                        <a:cs typeface="Segoe UI" panose="020B0502040204020203"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US" sz="1800" dirty="0">
                        <a:latin typeface="Montserrat Classic" panose="020B0604020202020204" charset="0"/>
                        <a:cs typeface="Segoe UI" panose="020B0502040204020203"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US" sz="1800" dirty="0">
                        <a:latin typeface="Montserrat Classic" panose="020B0604020202020204" charset="0"/>
                        <a:cs typeface="Segoe UI" panose="020B0502040204020203"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US" sz="1800" dirty="0">
                        <a:latin typeface="Montserrat Classic" panose="020B0604020202020204" charset="0"/>
                        <a:cs typeface="Segoe UI" panose="020B0502040204020203" pitchFamily="34"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p>
                      <a:endParaRPr lang="en-US" sz="1800" dirty="0">
                        <a:latin typeface="Montserrat Classic" panose="020B0604020202020204" charset="0"/>
                        <a:cs typeface="Segoe UI" panose="020B0502040204020203" pitchFamily="34" charset="0"/>
                      </a:endParaRPr>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FE3E5"/>
                    </a:solidFill>
                  </a:tcPr>
                </a:tc>
                <a:extLst>
                  <a:ext uri="{0D108BD9-81ED-4DB2-BD59-A6C34878D82A}">
                    <a16:rowId xmlns:a16="http://schemas.microsoft.com/office/drawing/2014/main" val="1196498205"/>
                  </a:ext>
                </a:extLst>
              </a:tr>
              <a:tr h="886235">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ontserrat Classic" panose="020B0604020202020204" charset="0"/>
                          <a:ea typeface="+mn-ea"/>
                          <a:cs typeface="Segoe UI" panose="020B0502040204020203" pitchFamily="34" charset="0"/>
                        </a:rPr>
                        <a:t>Milestone 2</a:t>
                      </a:r>
                    </a:p>
                  </a:txBody>
                  <a:tcPr marL="95251" marR="6351" marT="6351"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35B74">
                        <a:lumMod val="40000"/>
                        <a:lumOff val="60000"/>
                      </a:srgbClr>
                    </a:solidFill>
                  </a:tcPr>
                </a:tc>
                <a:tc>
                  <a:txBody>
                    <a:bodyPr/>
                    <a:lstStyle/>
                    <a:p>
                      <a:pPr algn="l" fontAlgn="t"/>
                      <a:endParaRPr lang="en-US" sz="1800" b="0" i="0" u="none" strike="noStrike" dirty="0">
                        <a:solidFill>
                          <a:srgbClr val="000000"/>
                        </a:solidFill>
                        <a:effectLst/>
                        <a:latin typeface="Montserrat Classic" panose="020B0604020202020204" charset="0"/>
                        <a:cs typeface="Segoe UI" panose="020B0502040204020203" pitchFamily="34" charset="0"/>
                      </a:endParaRPr>
                    </a:p>
                  </a:txBody>
                  <a:tcPr marL="9525" marR="9525" marT="9525"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FE3E5"/>
                    </a:solidFill>
                  </a:tcPr>
                </a:tc>
                <a:tc>
                  <a:txBody>
                    <a:bodyPr/>
                    <a:lstStyle/>
                    <a:p>
                      <a:pPr algn="l" fontAlgn="t"/>
                      <a:endParaRPr lang="en-US" sz="1800" b="0" i="0" u="none" strike="noStrike" dirty="0">
                        <a:solidFill>
                          <a:srgbClr val="000000"/>
                        </a:solidFill>
                        <a:effectLst/>
                        <a:latin typeface="Montserrat Classic" panose="020B0604020202020204" charset="0"/>
                        <a:cs typeface="Segoe UI" panose="020B0502040204020203" pitchFamily="34" charset="0"/>
                      </a:endParaRPr>
                    </a:p>
                  </a:txBody>
                  <a:tcPr marL="9525" marR="9525" marT="9525"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FE3E5"/>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pPr algn="ctr" fontAlgn="t"/>
                      <a:endParaRPr lang="en-US" sz="1800" b="0" i="0" u="none" strike="noStrike" dirty="0">
                        <a:solidFill>
                          <a:srgbClr val="000000"/>
                        </a:solidFill>
                        <a:effectLst/>
                        <a:latin typeface="Montserrat Classic" panose="020B0604020202020204" charset="0"/>
                        <a:cs typeface="Segoe UI" panose="020B0502040204020203" pitchFamily="34" charset="0"/>
                      </a:endParaRPr>
                    </a:p>
                  </a:txBody>
                  <a:tcPr marL="6351" marR="6351" marT="6351"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US" sz="1800" dirty="0">
                        <a:latin typeface="Montserrat Classic" panose="020B0604020202020204" charset="0"/>
                        <a:cs typeface="Segoe UI" panose="020B05020402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US" sz="1800" dirty="0">
                        <a:latin typeface="Montserrat Classic" panose="020B0604020202020204" charset="0"/>
                        <a:cs typeface="Segoe UI" panose="020B05020402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US" sz="1800" dirty="0">
                        <a:latin typeface="Montserrat Classic" panose="020B0604020202020204" charset="0"/>
                        <a:cs typeface="Segoe UI" panose="020B05020402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US" sz="1800">
                        <a:latin typeface="Montserrat Classic" panose="020B0604020202020204" charset="0"/>
                        <a:cs typeface="Segoe UI" panose="020B05020402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US" sz="1800">
                        <a:latin typeface="Montserrat Classic" panose="020B0604020202020204" charset="0"/>
                        <a:cs typeface="Segoe UI" panose="020B05020402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US" sz="1800" dirty="0">
                        <a:latin typeface="Montserrat Classic" panose="020B0604020202020204" charset="0"/>
                        <a:cs typeface="Segoe UI" panose="020B0502040204020203" pitchFamily="34"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p>
                      <a:endParaRPr lang="en-US" sz="1800" dirty="0">
                        <a:latin typeface="Montserrat Classic" panose="020B0604020202020204" charset="0"/>
                        <a:cs typeface="Segoe UI" panose="020B0502040204020203" pitchFamily="34" charset="0"/>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FE3E5"/>
                    </a:solidFill>
                  </a:tcPr>
                </a:tc>
                <a:extLst>
                  <a:ext uri="{0D108BD9-81ED-4DB2-BD59-A6C34878D82A}">
                    <a16:rowId xmlns:a16="http://schemas.microsoft.com/office/drawing/2014/main" val="1803618213"/>
                  </a:ext>
                </a:extLst>
              </a:tr>
              <a:tr h="886235">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pPr algn="l" fontAlgn="t"/>
                      <a:r>
                        <a:rPr lang="en-US" sz="1800" b="0" i="0" u="none" strike="noStrike" dirty="0">
                          <a:solidFill>
                            <a:srgbClr val="000000"/>
                          </a:solidFill>
                          <a:effectLst/>
                          <a:latin typeface="Montserrat Classic" panose="020B0604020202020204" charset="0"/>
                          <a:cs typeface="Segoe UI" panose="020B0502040204020203" pitchFamily="34" charset="0"/>
                        </a:rPr>
                        <a:t>Milestone 3</a:t>
                      </a:r>
                    </a:p>
                  </a:txBody>
                  <a:tcPr marL="95251" marR="6351" marT="6351"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35B74">
                        <a:lumMod val="40000"/>
                        <a:lumOff val="60000"/>
                      </a:srgbClr>
                    </a:solidFill>
                  </a:tcPr>
                </a:tc>
                <a:tc>
                  <a:txBody>
                    <a:bodyPr/>
                    <a:lstStyle/>
                    <a:p>
                      <a:pPr algn="l" fontAlgn="t"/>
                      <a:endParaRPr lang="en-US" sz="1800" b="0" i="0" u="none" strike="noStrike" dirty="0">
                        <a:solidFill>
                          <a:srgbClr val="000000"/>
                        </a:solidFill>
                        <a:effectLst/>
                        <a:latin typeface="Montserrat Classic" panose="020B0604020202020204" charset="0"/>
                        <a:cs typeface="Segoe UI" panose="020B0502040204020203" pitchFamily="34" charset="0"/>
                      </a:endParaRPr>
                    </a:p>
                  </a:txBody>
                  <a:tcPr marL="9525" marR="9525" marT="9525"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FE3E5"/>
                    </a:solidFill>
                  </a:tcPr>
                </a:tc>
                <a:tc>
                  <a:txBody>
                    <a:bodyPr/>
                    <a:lstStyle/>
                    <a:p>
                      <a:pPr algn="l" fontAlgn="t"/>
                      <a:endParaRPr lang="en-US" sz="1800" b="0" i="0" u="none" strike="noStrike" dirty="0">
                        <a:solidFill>
                          <a:srgbClr val="000000"/>
                        </a:solidFill>
                        <a:effectLst/>
                        <a:latin typeface="Montserrat Classic" panose="020B0604020202020204" charset="0"/>
                        <a:cs typeface="Segoe UI" panose="020B0502040204020203" pitchFamily="34" charset="0"/>
                      </a:endParaRPr>
                    </a:p>
                  </a:txBody>
                  <a:tcPr marL="9525" marR="9525" marT="9525"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FE3E5"/>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pPr algn="ctr" fontAlgn="t"/>
                      <a:endParaRPr lang="en-US" sz="1800" b="0" i="0" u="none" strike="noStrike" dirty="0">
                        <a:solidFill>
                          <a:srgbClr val="000000"/>
                        </a:solidFill>
                        <a:effectLst/>
                        <a:latin typeface="Montserrat Classic" panose="020B0604020202020204" charset="0"/>
                        <a:cs typeface="Segoe UI" panose="020B0502040204020203" pitchFamily="34" charset="0"/>
                      </a:endParaRPr>
                    </a:p>
                  </a:txBody>
                  <a:tcPr marL="6351" marR="6351" marT="6351"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US" sz="1800" dirty="0">
                        <a:latin typeface="Montserrat Classic" panose="020B0604020202020204" charset="0"/>
                        <a:cs typeface="Segoe UI" panose="020B05020402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US" sz="1800" dirty="0">
                        <a:latin typeface="Montserrat Classic" panose="020B0604020202020204" charset="0"/>
                        <a:cs typeface="Segoe UI" panose="020B05020402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US" sz="1800" dirty="0">
                        <a:latin typeface="Montserrat Classic" panose="020B0604020202020204" charset="0"/>
                        <a:cs typeface="Segoe UI" panose="020B05020402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US" sz="1800" dirty="0">
                        <a:latin typeface="Montserrat Classic" panose="020B0604020202020204" charset="0"/>
                        <a:cs typeface="Segoe UI" panose="020B05020402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US" sz="1800" dirty="0">
                        <a:latin typeface="Montserrat Classic" panose="020B0604020202020204" charset="0"/>
                        <a:cs typeface="Segoe UI" panose="020B05020402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US" sz="1800" dirty="0">
                        <a:latin typeface="Montserrat Classic" panose="020B0604020202020204" charset="0"/>
                        <a:cs typeface="Segoe UI" panose="020B0502040204020203" pitchFamily="34"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p>
                      <a:endParaRPr lang="en-US" sz="1800" dirty="0">
                        <a:latin typeface="Montserrat Classic" panose="020B0604020202020204" charset="0"/>
                        <a:cs typeface="Segoe UI" panose="020B0502040204020203" pitchFamily="34" charset="0"/>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FE3E5"/>
                    </a:solidFill>
                  </a:tcPr>
                </a:tc>
                <a:extLst>
                  <a:ext uri="{0D108BD9-81ED-4DB2-BD59-A6C34878D82A}">
                    <a16:rowId xmlns:a16="http://schemas.microsoft.com/office/drawing/2014/main" val="1337551263"/>
                  </a:ext>
                </a:extLst>
              </a:tr>
              <a:tr h="886235">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pPr algn="l" fontAlgn="t"/>
                      <a:r>
                        <a:rPr lang="en-US" sz="1800" b="0" i="0" u="none" strike="noStrike" dirty="0">
                          <a:solidFill>
                            <a:srgbClr val="000000"/>
                          </a:solidFill>
                          <a:effectLst/>
                          <a:latin typeface="Montserrat Classic" panose="020B0604020202020204" charset="0"/>
                          <a:cs typeface="Segoe UI" panose="020B0502040204020203" pitchFamily="34" charset="0"/>
                        </a:rPr>
                        <a:t>Milestone 4</a:t>
                      </a:r>
                    </a:p>
                  </a:txBody>
                  <a:tcPr marL="95251" marR="6351" marT="6351"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35B74">
                        <a:lumMod val="40000"/>
                        <a:lumOff val="60000"/>
                      </a:srgbClr>
                    </a:solidFill>
                  </a:tcPr>
                </a:tc>
                <a:tc>
                  <a:txBody>
                    <a:bodyPr/>
                    <a:lstStyle/>
                    <a:p>
                      <a:pPr algn="l" fontAlgn="t"/>
                      <a:endParaRPr lang="en-US" sz="1800" b="0" i="0" u="none" strike="noStrike" dirty="0">
                        <a:solidFill>
                          <a:srgbClr val="000000"/>
                        </a:solidFill>
                        <a:effectLst/>
                        <a:latin typeface="Montserrat Classic" panose="020B0604020202020204" charset="0"/>
                        <a:cs typeface="Segoe UI" panose="020B0502040204020203" pitchFamily="34" charset="0"/>
                      </a:endParaRPr>
                    </a:p>
                  </a:txBody>
                  <a:tcPr marL="9525" marR="9525" marT="9525"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FE3E5"/>
                    </a:solidFill>
                  </a:tcPr>
                </a:tc>
                <a:tc>
                  <a:txBody>
                    <a:bodyPr/>
                    <a:lstStyle/>
                    <a:p>
                      <a:pPr algn="l" fontAlgn="t"/>
                      <a:endParaRPr lang="en-US" sz="1800" b="0" i="0" u="none" strike="noStrike" dirty="0">
                        <a:solidFill>
                          <a:srgbClr val="000000"/>
                        </a:solidFill>
                        <a:effectLst/>
                        <a:latin typeface="Montserrat Classic" panose="020B0604020202020204" charset="0"/>
                        <a:cs typeface="Segoe UI" panose="020B0502040204020203" pitchFamily="34" charset="0"/>
                      </a:endParaRPr>
                    </a:p>
                  </a:txBody>
                  <a:tcPr marL="9525" marR="9525" marT="9525"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pPr algn="ctr" fontAlgn="t"/>
                      <a:endParaRPr lang="en-US" sz="1800" b="0" i="0" u="none" strike="noStrike" dirty="0">
                        <a:solidFill>
                          <a:srgbClr val="000000"/>
                        </a:solidFill>
                        <a:effectLst/>
                        <a:latin typeface="Montserrat Classic" panose="020B0604020202020204" charset="0"/>
                        <a:cs typeface="Segoe UI" panose="020B0502040204020203" pitchFamily="34" charset="0"/>
                      </a:endParaRPr>
                    </a:p>
                  </a:txBody>
                  <a:tcPr marL="6351" marR="6351" marT="6351"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US" sz="1800">
                        <a:latin typeface="Montserrat Classic" panose="020B0604020202020204" charset="0"/>
                        <a:cs typeface="Segoe UI" panose="020B05020402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US" sz="1800" dirty="0">
                        <a:latin typeface="Montserrat Classic" panose="020B0604020202020204" charset="0"/>
                        <a:cs typeface="Segoe UI" panose="020B05020402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US" sz="1800" dirty="0">
                        <a:latin typeface="Montserrat Classic" panose="020B0604020202020204" charset="0"/>
                        <a:cs typeface="Segoe UI" panose="020B05020402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US" sz="1800" dirty="0">
                        <a:latin typeface="Montserrat Classic" panose="020B0604020202020204" charset="0"/>
                        <a:cs typeface="Segoe UI" panose="020B05020402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US" sz="1800" dirty="0">
                        <a:latin typeface="Montserrat Classic" panose="020B0604020202020204" charset="0"/>
                        <a:cs typeface="Segoe UI" panose="020B05020402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US" sz="1800" dirty="0">
                        <a:latin typeface="Montserrat Classic" panose="020B0604020202020204" charset="0"/>
                        <a:cs typeface="Segoe UI" panose="020B0502040204020203" pitchFamily="34"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p>
                      <a:endParaRPr lang="en-US" sz="1800" dirty="0">
                        <a:latin typeface="Montserrat Classic" panose="020B0604020202020204" charset="0"/>
                        <a:cs typeface="Segoe UI" panose="020B0502040204020203" pitchFamily="34" charset="0"/>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FE3E5"/>
                    </a:solidFill>
                  </a:tcPr>
                </a:tc>
                <a:extLst>
                  <a:ext uri="{0D108BD9-81ED-4DB2-BD59-A6C34878D82A}">
                    <a16:rowId xmlns:a16="http://schemas.microsoft.com/office/drawing/2014/main" val="3366487590"/>
                  </a:ext>
                </a:extLst>
              </a:tr>
              <a:tr h="886235">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pPr algn="l" fontAlgn="t"/>
                      <a:r>
                        <a:rPr lang="en-US" sz="1800" b="0" i="0" u="none" strike="noStrike" dirty="0">
                          <a:solidFill>
                            <a:srgbClr val="000000"/>
                          </a:solidFill>
                          <a:effectLst/>
                          <a:latin typeface="Montserrat Classic" panose="020B0604020202020204" charset="0"/>
                          <a:cs typeface="Segoe UI" panose="020B0502040204020203" pitchFamily="34" charset="0"/>
                        </a:rPr>
                        <a:t>Milestone 5</a:t>
                      </a:r>
                    </a:p>
                  </a:txBody>
                  <a:tcPr marL="95251" marR="6351" marT="6351"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35B74">
                        <a:lumMod val="40000"/>
                        <a:lumOff val="60000"/>
                      </a:srgbClr>
                    </a:solidFill>
                  </a:tcPr>
                </a:tc>
                <a:tc>
                  <a:txBody>
                    <a:bodyPr/>
                    <a:lstStyle/>
                    <a:p>
                      <a:pPr algn="l" fontAlgn="t"/>
                      <a:endParaRPr lang="en-US" sz="1800" b="0" i="0" u="none" strike="noStrike" dirty="0">
                        <a:solidFill>
                          <a:srgbClr val="000000"/>
                        </a:solidFill>
                        <a:effectLst/>
                        <a:latin typeface="Montserrat Classic" panose="020B0604020202020204" charset="0"/>
                        <a:cs typeface="Segoe UI" panose="020B0502040204020203" pitchFamily="34" charset="0"/>
                      </a:endParaRPr>
                    </a:p>
                  </a:txBody>
                  <a:tcPr marL="9525" marR="9525" marT="9525"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pPr algn="ctr" fontAlgn="t"/>
                      <a:endParaRPr lang="en-US" sz="1800" b="0" i="0" u="none" strike="noStrike" dirty="0">
                        <a:solidFill>
                          <a:srgbClr val="000000"/>
                        </a:solidFill>
                        <a:effectLst/>
                        <a:latin typeface="Montserrat Classic" panose="020B0604020202020204" charset="0"/>
                        <a:cs typeface="Segoe UI" panose="020B0502040204020203" pitchFamily="34" charset="0"/>
                      </a:endParaRPr>
                    </a:p>
                  </a:txBody>
                  <a:tcPr marL="6351" marR="6351" marT="6351"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pPr algn="ctr" fontAlgn="t"/>
                      <a:endParaRPr lang="en-US" sz="1800" b="0" i="0" u="none" strike="noStrike" dirty="0">
                        <a:solidFill>
                          <a:srgbClr val="000000"/>
                        </a:solidFill>
                        <a:effectLst/>
                        <a:latin typeface="Montserrat Classic" panose="020B0604020202020204" charset="0"/>
                        <a:cs typeface="Segoe UI" panose="020B0502040204020203" pitchFamily="34" charset="0"/>
                      </a:endParaRPr>
                    </a:p>
                  </a:txBody>
                  <a:tcPr marL="6351" marR="6351" marT="635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US" sz="1800" dirty="0">
                        <a:latin typeface="Montserrat Classic" panose="020B0604020202020204" charset="0"/>
                        <a:cs typeface="Segoe UI" panose="020B05020402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US" sz="1800" dirty="0">
                        <a:latin typeface="Montserrat Classic" panose="020B0604020202020204" charset="0"/>
                        <a:cs typeface="Segoe UI" panose="020B05020402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US" sz="1800" dirty="0">
                        <a:latin typeface="Montserrat Classic" panose="020B0604020202020204" charset="0"/>
                        <a:cs typeface="Segoe UI" panose="020B05020402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US" sz="1800" dirty="0">
                        <a:latin typeface="Montserrat Classic" panose="020B0604020202020204" charset="0"/>
                        <a:cs typeface="Segoe UI" panose="020B05020402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US" sz="1800" dirty="0">
                        <a:latin typeface="Montserrat Classic" panose="020B0604020202020204" charset="0"/>
                        <a:cs typeface="Segoe UI" panose="020B05020402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US" sz="1800" dirty="0">
                        <a:latin typeface="Montserrat Classic" panose="020B0604020202020204" charset="0"/>
                        <a:cs typeface="Segoe UI" panose="020B0502040204020203" pitchFamily="34"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p>
                      <a:endParaRPr lang="en-US" sz="1800" dirty="0">
                        <a:latin typeface="Montserrat Classic" panose="020B0604020202020204" charset="0"/>
                        <a:cs typeface="Segoe UI" panose="020B0502040204020203" pitchFamily="34" charset="0"/>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FE3E5"/>
                    </a:solidFill>
                  </a:tcPr>
                </a:tc>
                <a:extLst>
                  <a:ext uri="{0D108BD9-81ED-4DB2-BD59-A6C34878D82A}">
                    <a16:rowId xmlns:a16="http://schemas.microsoft.com/office/drawing/2014/main" val="4029113603"/>
                  </a:ext>
                </a:extLst>
              </a:tr>
            </a:tbl>
          </a:graphicData>
        </a:graphic>
      </p:graphicFrame>
      <p:grpSp>
        <p:nvGrpSpPr>
          <p:cNvPr id="4" name="Group 3">
            <a:extLst>
              <a:ext uri="{FF2B5EF4-FFF2-40B4-BE49-F238E27FC236}">
                <a16:creationId xmlns:a16="http://schemas.microsoft.com/office/drawing/2014/main" id="{9D134D16-66A0-E571-70FE-72EB1CF3F7F3}"/>
              </a:ext>
            </a:extLst>
          </p:cNvPr>
          <p:cNvGrpSpPr/>
          <p:nvPr/>
        </p:nvGrpSpPr>
        <p:grpSpPr>
          <a:xfrm>
            <a:off x="3403243" y="8801100"/>
            <a:ext cx="1702157" cy="1015663"/>
            <a:chOff x="6921053" y="4856866"/>
            <a:chExt cx="1290618" cy="1015665"/>
          </a:xfrm>
        </p:grpSpPr>
        <p:sp>
          <p:nvSpPr>
            <p:cNvPr id="5" name="Rectangle 4">
              <a:extLst>
                <a:ext uri="{FF2B5EF4-FFF2-40B4-BE49-F238E27FC236}">
                  <a16:creationId xmlns:a16="http://schemas.microsoft.com/office/drawing/2014/main" id="{38A7E746-150A-7F79-73BB-2DEF68601F5A}"/>
                </a:ext>
              </a:extLst>
            </p:cNvPr>
            <p:cNvSpPr/>
            <p:nvPr/>
          </p:nvSpPr>
          <p:spPr>
            <a:xfrm>
              <a:off x="6984670" y="4856866"/>
              <a:ext cx="1227001" cy="1015663"/>
            </a:xfrm>
            <a:prstGeom prst="rect">
              <a:avLst/>
            </a:prstGeom>
            <a:solidFill>
              <a:srgbClr val="DFE3E5"/>
            </a:solidFill>
            <a:ln w="15875" cap="flat" cmpd="sng" algn="ctr">
              <a:solidFill>
                <a:srgbClr val="DFE3E5"/>
              </a:solidFill>
              <a:prstDash val="solid"/>
            </a:ln>
            <a:effectLst/>
          </p:spPr>
          <p:txBody>
            <a:bodyPr rtlCol="0" anchor="ctr"/>
            <a:lstStyle/>
            <a:p>
              <a:pPr algn="ctr" defTabSz="457189">
                <a:defRPr/>
              </a:pPr>
              <a:endParaRPr lang="en-US" sz="1200" kern="0">
                <a:solidFill>
                  <a:prstClr val="white"/>
                </a:solidFill>
                <a:latin typeface="Montserrat Classic" panose="020B0604020202020204" charset="0"/>
              </a:endParaRPr>
            </a:p>
          </p:txBody>
        </p:sp>
        <p:grpSp>
          <p:nvGrpSpPr>
            <p:cNvPr id="6" name="Group 5">
              <a:extLst>
                <a:ext uri="{FF2B5EF4-FFF2-40B4-BE49-F238E27FC236}">
                  <a16:creationId xmlns:a16="http://schemas.microsoft.com/office/drawing/2014/main" id="{E3CCF895-E556-24F6-A153-DB62D36BAA4B}"/>
                </a:ext>
              </a:extLst>
            </p:cNvPr>
            <p:cNvGrpSpPr/>
            <p:nvPr/>
          </p:nvGrpSpPr>
          <p:grpSpPr>
            <a:xfrm>
              <a:off x="6921053" y="4856866"/>
              <a:ext cx="1122910" cy="1015665"/>
              <a:chOff x="3631006" y="4867274"/>
              <a:chExt cx="1122910" cy="1015665"/>
            </a:xfrm>
          </p:grpSpPr>
          <p:sp>
            <p:nvSpPr>
              <p:cNvPr id="7" name="Arrow: Pentagon 6">
                <a:extLst>
                  <a:ext uri="{FF2B5EF4-FFF2-40B4-BE49-F238E27FC236}">
                    <a16:creationId xmlns:a16="http://schemas.microsoft.com/office/drawing/2014/main" id="{406997C3-8607-936C-0930-A8C9C0E4BB5C}"/>
                  </a:ext>
                </a:extLst>
              </p:cNvPr>
              <p:cNvSpPr/>
              <p:nvPr/>
            </p:nvSpPr>
            <p:spPr>
              <a:xfrm>
                <a:off x="4456411" y="4958836"/>
                <a:ext cx="297505" cy="102461"/>
              </a:xfrm>
              <a:prstGeom prst="homePlate">
                <a:avLst/>
              </a:prstGeom>
              <a:solidFill>
                <a:srgbClr val="2683C6"/>
              </a:solidFill>
              <a:ln w="15875" cap="flat" cmpd="sng" algn="ctr">
                <a:solidFill>
                  <a:srgbClr val="0070C0"/>
                </a:solidFill>
                <a:prstDash val="solid"/>
              </a:ln>
              <a:effectLst/>
            </p:spPr>
            <p:txBody>
              <a:bodyPr rtlCol="0" anchor="ctr"/>
              <a:lstStyle/>
              <a:p>
                <a:pPr algn="ctr" defTabSz="457189">
                  <a:defRPr/>
                </a:pPr>
                <a:endParaRPr lang="en-US" sz="1200" kern="0">
                  <a:solidFill>
                    <a:prstClr val="white"/>
                  </a:solidFill>
                  <a:latin typeface="Montserrat Classic" panose="020B0604020202020204" charset="0"/>
                </a:endParaRPr>
              </a:p>
            </p:txBody>
          </p:sp>
          <p:sp>
            <p:nvSpPr>
              <p:cNvPr id="8" name="TextBox 7">
                <a:extLst>
                  <a:ext uri="{FF2B5EF4-FFF2-40B4-BE49-F238E27FC236}">
                    <a16:creationId xmlns:a16="http://schemas.microsoft.com/office/drawing/2014/main" id="{3F79D884-E0EB-672E-BF23-1CE09DBDC078}"/>
                  </a:ext>
                </a:extLst>
              </p:cNvPr>
              <p:cNvSpPr txBox="1"/>
              <p:nvPr/>
            </p:nvSpPr>
            <p:spPr>
              <a:xfrm>
                <a:off x="3631006" y="4867274"/>
                <a:ext cx="1027844" cy="1015665"/>
              </a:xfrm>
              <a:prstGeom prst="rect">
                <a:avLst/>
              </a:prstGeom>
              <a:noFill/>
            </p:spPr>
            <p:txBody>
              <a:bodyPr wrap="none" rtlCol="0">
                <a:spAutoFit/>
              </a:bodyPr>
              <a:lstStyle/>
              <a:p>
                <a:pPr defTabSz="457189">
                  <a:defRPr/>
                </a:pPr>
                <a:r>
                  <a:rPr lang="en-US" sz="1200" kern="0" dirty="0">
                    <a:solidFill>
                      <a:prstClr val="black"/>
                    </a:solidFill>
                    <a:latin typeface="Montserrat Classic" panose="020B0604020202020204" charset="0"/>
                  </a:rPr>
                  <a:t>Complete</a:t>
                </a:r>
              </a:p>
              <a:p>
                <a:pPr defTabSz="457189">
                  <a:defRPr/>
                </a:pPr>
                <a:r>
                  <a:rPr lang="en-US" sz="1200" kern="0" dirty="0">
                    <a:solidFill>
                      <a:prstClr val="black"/>
                    </a:solidFill>
                    <a:latin typeface="Montserrat Classic" panose="020B0604020202020204" charset="0"/>
                  </a:rPr>
                  <a:t>In Progress</a:t>
                </a:r>
              </a:p>
              <a:p>
                <a:pPr defTabSz="457189">
                  <a:defRPr/>
                </a:pPr>
                <a:r>
                  <a:rPr lang="en-US" sz="1200" kern="0" dirty="0">
                    <a:solidFill>
                      <a:prstClr val="black"/>
                    </a:solidFill>
                    <a:latin typeface="Montserrat Classic" panose="020B0604020202020204" charset="0"/>
                  </a:rPr>
                  <a:t>Planned</a:t>
                </a:r>
              </a:p>
              <a:p>
                <a:pPr defTabSz="457189">
                  <a:defRPr/>
                </a:pPr>
                <a:r>
                  <a:rPr lang="en-US" sz="1200" kern="0" dirty="0">
                    <a:solidFill>
                      <a:prstClr val="black"/>
                    </a:solidFill>
                    <a:latin typeface="Montserrat Classic" panose="020B0604020202020204" charset="0"/>
                  </a:rPr>
                  <a:t>Behind</a:t>
                </a:r>
              </a:p>
              <a:p>
                <a:pPr defTabSz="457189">
                  <a:defRPr/>
                </a:pPr>
                <a:r>
                  <a:rPr lang="en-US" sz="1200" kern="0" dirty="0">
                    <a:solidFill>
                      <a:prstClr val="black"/>
                    </a:solidFill>
                    <a:latin typeface="Montserrat Classic" panose="020B0604020202020204" charset="0"/>
                  </a:rPr>
                  <a:t>Risk</a:t>
                </a:r>
              </a:p>
            </p:txBody>
          </p:sp>
          <p:sp>
            <p:nvSpPr>
              <p:cNvPr id="9" name="Arrow: Pentagon 8">
                <a:extLst>
                  <a:ext uri="{FF2B5EF4-FFF2-40B4-BE49-F238E27FC236}">
                    <a16:creationId xmlns:a16="http://schemas.microsoft.com/office/drawing/2014/main" id="{CF199E5C-85CA-2321-E51D-5893C2D03804}"/>
                  </a:ext>
                </a:extLst>
              </p:cNvPr>
              <p:cNvSpPr/>
              <p:nvPr/>
            </p:nvSpPr>
            <p:spPr>
              <a:xfrm>
                <a:off x="4456411" y="5138175"/>
                <a:ext cx="297505" cy="102461"/>
              </a:xfrm>
              <a:prstGeom prst="homePlate">
                <a:avLst/>
              </a:prstGeom>
              <a:solidFill>
                <a:srgbClr val="00B050"/>
              </a:solidFill>
              <a:ln w="15875" cap="flat" cmpd="sng" algn="ctr">
                <a:solidFill>
                  <a:srgbClr val="00B050"/>
                </a:solidFill>
                <a:prstDash val="solid"/>
              </a:ln>
              <a:effectLst/>
            </p:spPr>
            <p:txBody>
              <a:bodyPr rtlCol="0" anchor="ctr"/>
              <a:lstStyle/>
              <a:p>
                <a:pPr algn="ctr" defTabSz="457189">
                  <a:defRPr/>
                </a:pPr>
                <a:endParaRPr lang="en-US" sz="1200" kern="0">
                  <a:solidFill>
                    <a:prstClr val="white"/>
                  </a:solidFill>
                  <a:latin typeface="Montserrat Classic" panose="020B0604020202020204" charset="0"/>
                </a:endParaRPr>
              </a:p>
            </p:txBody>
          </p:sp>
          <p:sp>
            <p:nvSpPr>
              <p:cNvPr id="10" name="Arrow: Pentagon 9">
                <a:extLst>
                  <a:ext uri="{FF2B5EF4-FFF2-40B4-BE49-F238E27FC236}">
                    <a16:creationId xmlns:a16="http://schemas.microsoft.com/office/drawing/2014/main" id="{A2BFBE13-150B-6893-D1B1-86AF4F0CD8A1}"/>
                  </a:ext>
                </a:extLst>
              </p:cNvPr>
              <p:cNvSpPr/>
              <p:nvPr/>
            </p:nvSpPr>
            <p:spPr>
              <a:xfrm>
                <a:off x="4456411" y="5308505"/>
                <a:ext cx="297505" cy="102461"/>
              </a:xfrm>
              <a:prstGeom prst="homePlate">
                <a:avLst/>
              </a:prstGeom>
              <a:solidFill>
                <a:schemeClr val="bg2">
                  <a:lumMod val="50000"/>
                </a:schemeClr>
              </a:solidFill>
              <a:ln w="15875" cap="flat" cmpd="sng" algn="ctr">
                <a:solidFill>
                  <a:schemeClr val="bg2">
                    <a:lumMod val="50000"/>
                  </a:schemeClr>
                </a:solidFill>
                <a:prstDash val="solid"/>
              </a:ln>
              <a:effectLst/>
            </p:spPr>
            <p:txBody>
              <a:bodyPr rtlCol="0" anchor="ctr"/>
              <a:lstStyle/>
              <a:p>
                <a:pPr algn="ctr" defTabSz="457189">
                  <a:defRPr/>
                </a:pPr>
                <a:endParaRPr lang="en-US" sz="1200" kern="0">
                  <a:solidFill>
                    <a:prstClr val="white"/>
                  </a:solidFill>
                  <a:latin typeface="Montserrat Classic" panose="020B0604020202020204" charset="0"/>
                </a:endParaRPr>
              </a:p>
            </p:txBody>
          </p:sp>
          <p:sp>
            <p:nvSpPr>
              <p:cNvPr id="11" name="Arrow: Pentagon 10">
                <a:extLst>
                  <a:ext uri="{FF2B5EF4-FFF2-40B4-BE49-F238E27FC236}">
                    <a16:creationId xmlns:a16="http://schemas.microsoft.com/office/drawing/2014/main" id="{9FA81A8B-9911-BD0B-9FFD-0D3865755562}"/>
                  </a:ext>
                </a:extLst>
              </p:cNvPr>
              <p:cNvSpPr/>
              <p:nvPr/>
            </p:nvSpPr>
            <p:spPr>
              <a:xfrm>
                <a:off x="4456411" y="5487800"/>
                <a:ext cx="297505" cy="102461"/>
              </a:xfrm>
              <a:prstGeom prst="homePlate">
                <a:avLst/>
              </a:prstGeom>
              <a:solidFill>
                <a:srgbClr val="FFC000"/>
              </a:solidFill>
              <a:ln w="15875" cap="flat" cmpd="sng" algn="ctr">
                <a:solidFill>
                  <a:srgbClr val="FFC000"/>
                </a:solidFill>
                <a:prstDash val="solid"/>
              </a:ln>
              <a:effectLst/>
            </p:spPr>
            <p:txBody>
              <a:bodyPr rtlCol="0" anchor="ctr"/>
              <a:lstStyle/>
              <a:p>
                <a:pPr algn="ctr" defTabSz="457189">
                  <a:defRPr/>
                </a:pPr>
                <a:endParaRPr lang="en-US" sz="1200" kern="0">
                  <a:solidFill>
                    <a:prstClr val="white"/>
                  </a:solidFill>
                  <a:latin typeface="Montserrat Classic" panose="020B0604020202020204" charset="0"/>
                </a:endParaRPr>
              </a:p>
            </p:txBody>
          </p:sp>
          <p:sp>
            <p:nvSpPr>
              <p:cNvPr id="12" name="Arrow: Pentagon 11">
                <a:extLst>
                  <a:ext uri="{FF2B5EF4-FFF2-40B4-BE49-F238E27FC236}">
                    <a16:creationId xmlns:a16="http://schemas.microsoft.com/office/drawing/2014/main" id="{CA263D39-F32B-C77A-C8DF-E45E4214D83D}"/>
                  </a:ext>
                </a:extLst>
              </p:cNvPr>
              <p:cNvSpPr/>
              <p:nvPr/>
            </p:nvSpPr>
            <p:spPr>
              <a:xfrm>
                <a:off x="4456411" y="5667095"/>
                <a:ext cx="297505" cy="102461"/>
              </a:xfrm>
              <a:prstGeom prst="homePlate">
                <a:avLst/>
              </a:prstGeom>
              <a:solidFill>
                <a:srgbClr val="FF0000"/>
              </a:solidFill>
              <a:ln w="15875" cap="flat" cmpd="sng" algn="ctr">
                <a:solidFill>
                  <a:srgbClr val="FF0000"/>
                </a:solidFill>
                <a:prstDash val="solid"/>
              </a:ln>
              <a:effectLst/>
            </p:spPr>
            <p:txBody>
              <a:bodyPr rtlCol="0" anchor="ctr"/>
              <a:lstStyle/>
              <a:p>
                <a:pPr algn="ctr" defTabSz="457189">
                  <a:defRPr/>
                </a:pPr>
                <a:endParaRPr lang="en-US" sz="1200" kern="0">
                  <a:solidFill>
                    <a:prstClr val="white"/>
                  </a:solidFill>
                  <a:latin typeface="Montserrat Classic" panose="020B0604020202020204" charset="0"/>
                </a:endParaRPr>
              </a:p>
            </p:txBody>
          </p:sp>
        </p:grpSp>
      </p:grpSp>
      <p:sp>
        <p:nvSpPr>
          <p:cNvPr id="14" name="TextBox 13">
            <a:extLst>
              <a:ext uri="{FF2B5EF4-FFF2-40B4-BE49-F238E27FC236}">
                <a16:creationId xmlns:a16="http://schemas.microsoft.com/office/drawing/2014/main" id="{7B115E29-E30C-A19D-6E06-16FCB2693C09}"/>
              </a:ext>
            </a:extLst>
          </p:cNvPr>
          <p:cNvSpPr txBox="1"/>
          <p:nvPr/>
        </p:nvSpPr>
        <p:spPr>
          <a:xfrm>
            <a:off x="3374668" y="2985112"/>
            <a:ext cx="6634162" cy="369332"/>
          </a:xfrm>
          <a:prstGeom prst="rect">
            <a:avLst/>
          </a:prstGeom>
          <a:noFill/>
        </p:spPr>
        <p:txBody>
          <a:bodyPr wrap="square">
            <a:spAutoFit/>
          </a:bodyPr>
          <a:lstStyle/>
          <a:p>
            <a:r>
              <a:rPr lang="en-US" sz="1800" dirty="0">
                <a:solidFill>
                  <a:prstClr val="black"/>
                </a:solidFill>
                <a:latin typeface="Segoe UI" panose="020B0502040204020203" pitchFamily="34" charset="0"/>
              </a:rPr>
              <a:t>30/60/90-day review Project plan</a:t>
            </a:r>
          </a:p>
        </p:txBody>
      </p:sp>
    </p:spTree>
    <p:extLst>
      <p:ext uri="{BB962C8B-B14F-4D97-AF65-F5344CB8AC3E}">
        <p14:creationId xmlns:p14="http://schemas.microsoft.com/office/powerpoint/2010/main" val="3564476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A2428-3448-9D78-22C3-93718453D174}"/>
              </a:ext>
            </a:extLst>
          </p:cNvPr>
          <p:cNvSpPr>
            <a:spLocks noGrp="1"/>
          </p:cNvSpPr>
          <p:nvPr>
            <p:ph type="title"/>
          </p:nvPr>
        </p:nvSpPr>
        <p:spPr/>
        <p:txBody>
          <a:bodyPr/>
          <a:lstStyle/>
          <a:p>
            <a:r>
              <a:rPr lang="en-US" dirty="0"/>
              <a:t>Launch Project Management Course Cohort 2</a:t>
            </a:r>
          </a:p>
        </p:txBody>
      </p:sp>
      <p:graphicFrame>
        <p:nvGraphicFramePr>
          <p:cNvPr id="3" name="Table 11">
            <a:extLst>
              <a:ext uri="{FF2B5EF4-FFF2-40B4-BE49-F238E27FC236}">
                <a16:creationId xmlns:a16="http://schemas.microsoft.com/office/drawing/2014/main" id="{5FF775F7-2F2C-45EB-6FF9-9466A11D9F67}"/>
              </a:ext>
            </a:extLst>
          </p:cNvPr>
          <p:cNvGraphicFramePr>
            <a:graphicFrameLocks noGrp="1"/>
          </p:cNvGraphicFramePr>
          <p:nvPr>
            <p:extLst>
              <p:ext uri="{D42A27DB-BD31-4B8C-83A1-F6EECF244321}">
                <p14:modId xmlns:p14="http://schemas.microsoft.com/office/powerpoint/2010/main" val="786728152"/>
              </p:ext>
            </p:extLst>
          </p:nvPr>
        </p:nvGraphicFramePr>
        <p:xfrm>
          <a:off x="3417896" y="3467100"/>
          <a:ext cx="14489103" cy="6420371"/>
        </p:xfrm>
        <a:graphic>
          <a:graphicData uri="http://schemas.openxmlformats.org/drawingml/2006/table">
            <a:tbl>
              <a:tblPr firstRow="1" bandRow="1"/>
              <a:tblGrid>
                <a:gridCol w="4887904">
                  <a:extLst>
                    <a:ext uri="{9D8B030D-6E8A-4147-A177-3AD203B41FA5}">
                      <a16:colId xmlns:a16="http://schemas.microsoft.com/office/drawing/2014/main" val="3702620184"/>
                    </a:ext>
                  </a:extLst>
                </a:gridCol>
                <a:gridCol w="1295400">
                  <a:extLst>
                    <a:ext uri="{9D8B030D-6E8A-4147-A177-3AD203B41FA5}">
                      <a16:colId xmlns:a16="http://schemas.microsoft.com/office/drawing/2014/main" val="3568711036"/>
                    </a:ext>
                  </a:extLst>
                </a:gridCol>
                <a:gridCol w="1107450">
                  <a:extLst>
                    <a:ext uri="{9D8B030D-6E8A-4147-A177-3AD203B41FA5}">
                      <a16:colId xmlns:a16="http://schemas.microsoft.com/office/drawing/2014/main" val="1691306216"/>
                    </a:ext>
                  </a:extLst>
                </a:gridCol>
                <a:gridCol w="1251794">
                  <a:extLst>
                    <a:ext uri="{9D8B030D-6E8A-4147-A177-3AD203B41FA5}">
                      <a16:colId xmlns:a16="http://schemas.microsoft.com/office/drawing/2014/main" val="905171895"/>
                    </a:ext>
                  </a:extLst>
                </a:gridCol>
                <a:gridCol w="1189311">
                  <a:extLst>
                    <a:ext uri="{9D8B030D-6E8A-4147-A177-3AD203B41FA5}">
                      <a16:colId xmlns:a16="http://schemas.microsoft.com/office/drawing/2014/main" val="515193986"/>
                    </a:ext>
                  </a:extLst>
                </a:gridCol>
                <a:gridCol w="1189311">
                  <a:extLst>
                    <a:ext uri="{9D8B030D-6E8A-4147-A177-3AD203B41FA5}">
                      <a16:colId xmlns:a16="http://schemas.microsoft.com/office/drawing/2014/main" val="2441429513"/>
                    </a:ext>
                  </a:extLst>
                </a:gridCol>
                <a:gridCol w="1189311">
                  <a:extLst>
                    <a:ext uri="{9D8B030D-6E8A-4147-A177-3AD203B41FA5}">
                      <a16:colId xmlns:a16="http://schemas.microsoft.com/office/drawing/2014/main" val="27918136"/>
                    </a:ext>
                  </a:extLst>
                </a:gridCol>
                <a:gridCol w="1189311">
                  <a:extLst>
                    <a:ext uri="{9D8B030D-6E8A-4147-A177-3AD203B41FA5}">
                      <a16:colId xmlns:a16="http://schemas.microsoft.com/office/drawing/2014/main" val="734752914"/>
                    </a:ext>
                  </a:extLst>
                </a:gridCol>
                <a:gridCol w="1189311">
                  <a:extLst>
                    <a:ext uri="{9D8B030D-6E8A-4147-A177-3AD203B41FA5}">
                      <a16:colId xmlns:a16="http://schemas.microsoft.com/office/drawing/2014/main" val="3482319441"/>
                    </a:ext>
                  </a:extLst>
                </a:gridCol>
              </a:tblGrid>
              <a:tr h="565563">
                <a:tc>
                  <a:txBody>
                    <a:bodyPr/>
                    <a:lstStyle>
                      <a:lvl1pPr marL="0" algn="l" defTabSz="914400" rtl="0" eaLnBrk="1" latinLnBrk="0" hangingPunct="1">
                        <a:defRPr sz="1800" b="1" kern="1200">
                          <a:solidFill>
                            <a:schemeClr val="lt1"/>
                          </a:solidFill>
                          <a:latin typeface="Tw Cen MT" panose="020B0602020104020603"/>
                        </a:defRPr>
                      </a:lvl1pPr>
                      <a:lvl2pPr marL="457200" algn="l" defTabSz="914400" rtl="0" eaLnBrk="1" latinLnBrk="0" hangingPunct="1">
                        <a:defRPr sz="1800" b="1" kern="1200">
                          <a:solidFill>
                            <a:schemeClr val="lt1"/>
                          </a:solidFill>
                          <a:latin typeface="Tw Cen MT" panose="020B0602020104020603"/>
                        </a:defRPr>
                      </a:lvl2pPr>
                      <a:lvl3pPr marL="914400" algn="l" defTabSz="914400" rtl="0" eaLnBrk="1" latinLnBrk="0" hangingPunct="1">
                        <a:defRPr sz="1800" b="1" kern="1200">
                          <a:solidFill>
                            <a:schemeClr val="lt1"/>
                          </a:solidFill>
                          <a:latin typeface="Tw Cen MT" panose="020B0602020104020603"/>
                        </a:defRPr>
                      </a:lvl3pPr>
                      <a:lvl4pPr marL="1371600" algn="l" defTabSz="914400" rtl="0" eaLnBrk="1" latinLnBrk="0" hangingPunct="1">
                        <a:defRPr sz="1800" b="1" kern="1200">
                          <a:solidFill>
                            <a:schemeClr val="lt1"/>
                          </a:solidFill>
                          <a:latin typeface="Tw Cen MT" panose="020B0602020104020603"/>
                        </a:defRPr>
                      </a:lvl4pPr>
                      <a:lvl5pPr marL="1828800" algn="l" defTabSz="914400" rtl="0" eaLnBrk="1" latinLnBrk="0" hangingPunct="1">
                        <a:defRPr sz="1800" b="1" kern="1200">
                          <a:solidFill>
                            <a:schemeClr val="lt1"/>
                          </a:solidFill>
                          <a:latin typeface="Tw Cen MT" panose="020B0602020104020603"/>
                        </a:defRPr>
                      </a:lvl5pPr>
                      <a:lvl6pPr marL="2286000" algn="l" defTabSz="914400" rtl="0" eaLnBrk="1" latinLnBrk="0" hangingPunct="1">
                        <a:defRPr sz="1800" b="1" kern="1200">
                          <a:solidFill>
                            <a:schemeClr val="lt1"/>
                          </a:solidFill>
                          <a:latin typeface="Tw Cen MT" panose="020B0602020104020603"/>
                        </a:defRPr>
                      </a:lvl6pPr>
                      <a:lvl7pPr marL="2743200" algn="l" defTabSz="914400" rtl="0" eaLnBrk="1" latinLnBrk="0" hangingPunct="1">
                        <a:defRPr sz="1800" b="1" kern="1200">
                          <a:solidFill>
                            <a:schemeClr val="lt1"/>
                          </a:solidFill>
                          <a:latin typeface="Tw Cen MT" panose="020B0602020104020603"/>
                        </a:defRPr>
                      </a:lvl7pPr>
                      <a:lvl8pPr marL="3200400" algn="l" defTabSz="914400" rtl="0" eaLnBrk="1" latinLnBrk="0" hangingPunct="1">
                        <a:defRPr sz="1800" b="1" kern="1200">
                          <a:solidFill>
                            <a:schemeClr val="lt1"/>
                          </a:solidFill>
                          <a:latin typeface="Tw Cen MT" panose="020B0602020104020603"/>
                        </a:defRPr>
                      </a:lvl8pPr>
                      <a:lvl9pPr marL="3657600" algn="l" defTabSz="914400" rtl="0" eaLnBrk="1" latinLnBrk="0" hangingPunct="1">
                        <a:defRPr sz="1800" b="1" kern="1200">
                          <a:solidFill>
                            <a:schemeClr val="lt1"/>
                          </a:solidFill>
                          <a:latin typeface="Tw Cen MT" panose="020B0602020104020603"/>
                        </a:defRPr>
                      </a:lvl9pPr>
                    </a:lstStyle>
                    <a:p>
                      <a:pPr algn="ctr" fontAlgn="t"/>
                      <a:r>
                        <a:rPr lang="en-US" sz="1800" b="1" i="0" u="none" strike="noStrike" dirty="0">
                          <a:solidFill>
                            <a:schemeClr val="tx1"/>
                          </a:solidFill>
                          <a:effectLst/>
                          <a:latin typeface="Montserrat Classic" panose="020B0604020202020204" charset="0"/>
                          <a:cs typeface="Segoe UI" panose="020B0502040204020203" pitchFamily="34" charset="0"/>
                        </a:rPr>
                        <a:t>Milestones</a:t>
                      </a:r>
                    </a:p>
                  </a:txBody>
                  <a:tcPr marL="6351" marR="6351" marT="6351"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35B74">
                        <a:lumMod val="40000"/>
                        <a:lumOff val="60000"/>
                      </a:srgbClr>
                    </a:solidFill>
                  </a:tcPr>
                </a:tc>
                <a:tc>
                  <a:txBody>
                    <a:bodyPr/>
                    <a:lstStyle>
                      <a:lvl1pPr marL="0" algn="l" defTabSz="914400" rtl="0" eaLnBrk="1" latinLnBrk="0" hangingPunct="1">
                        <a:defRPr sz="1800" b="1" kern="1200">
                          <a:solidFill>
                            <a:schemeClr val="lt1"/>
                          </a:solidFill>
                          <a:latin typeface="Tw Cen MT" panose="020B0602020104020603"/>
                        </a:defRPr>
                      </a:lvl1pPr>
                      <a:lvl2pPr marL="457200" algn="l" defTabSz="914400" rtl="0" eaLnBrk="1" latinLnBrk="0" hangingPunct="1">
                        <a:defRPr sz="1800" b="1" kern="1200">
                          <a:solidFill>
                            <a:schemeClr val="lt1"/>
                          </a:solidFill>
                          <a:latin typeface="Tw Cen MT" panose="020B0602020104020603"/>
                        </a:defRPr>
                      </a:lvl2pPr>
                      <a:lvl3pPr marL="914400" algn="l" defTabSz="914400" rtl="0" eaLnBrk="1" latinLnBrk="0" hangingPunct="1">
                        <a:defRPr sz="1800" b="1" kern="1200">
                          <a:solidFill>
                            <a:schemeClr val="lt1"/>
                          </a:solidFill>
                          <a:latin typeface="Tw Cen MT" panose="020B0602020104020603"/>
                        </a:defRPr>
                      </a:lvl3pPr>
                      <a:lvl4pPr marL="1371600" algn="l" defTabSz="914400" rtl="0" eaLnBrk="1" latinLnBrk="0" hangingPunct="1">
                        <a:defRPr sz="1800" b="1" kern="1200">
                          <a:solidFill>
                            <a:schemeClr val="lt1"/>
                          </a:solidFill>
                          <a:latin typeface="Tw Cen MT" panose="020B0602020104020603"/>
                        </a:defRPr>
                      </a:lvl4pPr>
                      <a:lvl5pPr marL="1828800" algn="l" defTabSz="914400" rtl="0" eaLnBrk="1" latinLnBrk="0" hangingPunct="1">
                        <a:defRPr sz="1800" b="1" kern="1200">
                          <a:solidFill>
                            <a:schemeClr val="lt1"/>
                          </a:solidFill>
                          <a:latin typeface="Tw Cen MT" panose="020B0602020104020603"/>
                        </a:defRPr>
                      </a:lvl5pPr>
                      <a:lvl6pPr marL="2286000" algn="l" defTabSz="914400" rtl="0" eaLnBrk="1" latinLnBrk="0" hangingPunct="1">
                        <a:defRPr sz="1800" b="1" kern="1200">
                          <a:solidFill>
                            <a:schemeClr val="lt1"/>
                          </a:solidFill>
                          <a:latin typeface="Tw Cen MT" panose="020B0602020104020603"/>
                        </a:defRPr>
                      </a:lvl6pPr>
                      <a:lvl7pPr marL="2743200" algn="l" defTabSz="914400" rtl="0" eaLnBrk="1" latinLnBrk="0" hangingPunct="1">
                        <a:defRPr sz="1800" b="1" kern="1200">
                          <a:solidFill>
                            <a:schemeClr val="lt1"/>
                          </a:solidFill>
                          <a:latin typeface="Tw Cen MT" panose="020B0602020104020603"/>
                        </a:defRPr>
                      </a:lvl7pPr>
                      <a:lvl8pPr marL="3200400" algn="l" defTabSz="914400" rtl="0" eaLnBrk="1" latinLnBrk="0" hangingPunct="1">
                        <a:defRPr sz="1800" b="1" kern="1200">
                          <a:solidFill>
                            <a:schemeClr val="lt1"/>
                          </a:solidFill>
                          <a:latin typeface="Tw Cen MT" panose="020B0602020104020603"/>
                        </a:defRPr>
                      </a:lvl8pPr>
                      <a:lvl9pPr marL="3657600" algn="l" defTabSz="914400" rtl="0" eaLnBrk="1" latinLnBrk="0" hangingPunct="1">
                        <a:defRPr sz="1800" b="1" kern="1200">
                          <a:solidFill>
                            <a:schemeClr val="lt1"/>
                          </a:solidFill>
                          <a:latin typeface="Tw Cen MT" panose="020B0602020104020603"/>
                        </a:defRPr>
                      </a:lvl9pPr>
                    </a:lstStyle>
                    <a:p>
                      <a:pPr algn="ctr" fontAlgn="t"/>
                      <a:r>
                        <a:rPr lang="en-US" sz="1800" b="1" i="0" u="none" strike="noStrike" dirty="0">
                          <a:solidFill>
                            <a:schemeClr val="tx1"/>
                          </a:solidFill>
                          <a:effectLst/>
                          <a:latin typeface="Montserrat Classic" panose="020B0604020202020204" charset="0"/>
                          <a:cs typeface="Segoe UI" panose="020B0502040204020203" pitchFamily="34" charset="0"/>
                        </a:rPr>
                        <a:t>Start Date</a:t>
                      </a:r>
                    </a:p>
                  </a:txBody>
                  <a:tcPr marL="6351" marR="6351" marT="6351"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35B74">
                        <a:lumMod val="40000"/>
                        <a:lumOff val="60000"/>
                      </a:srgbClr>
                    </a:solidFill>
                  </a:tcPr>
                </a:tc>
                <a:tc>
                  <a:txBody>
                    <a:bodyPr/>
                    <a:lstStyle>
                      <a:lvl1pPr marL="0" algn="l" defTabSz="914400" rtl="0" eaLnBrk="1" latinLnBrk="0" hangingPunct="1">
                        <a:defRPr sz="1800" b="1" kern="1200">
                          <a:solidFill>
                            <a:schemeClr val="lt1"/>
                          </a:solidFill>
                          <a:latin typeface="Tw Cen MT" panose="020B0602020104020603"/>
                        </a:defRPr>
                      </a:lvl1pPr>
                      <a:lvl2pPr marL="457200" algn="l" defTabSz="914400" rtl="0" eaLnBrk="1" latinLnBrk="0" hangingPunct="1">
                        <a:defRPr sz="1800" b="1" kern="1200">
                          <a:solidFill>
                            <a:schemeClr val="lt1"/>
                          </a:solidFill>
                          <a:latin typeface="Tw Cen MT" panose="020B0602020104020603"/>
                        </a:defRPr>
                      </a:lvl2pPr>
                      <a:lvl3pPr marL="914400" algn="l" defTabSz="914400" rtl="0" eaLnBrk="1" latinLnBrk="0" hangingPunct="1">
                        <a:defRPr sz="1800" b="1" kern="1200">
                          <a:solidFill>
                            <a:schemeClr val="lt1"/>
                          </a:solidFill>
                          <a:latin typeface="Tw Cen MT" panose="020B0602020104020603"/>
                        </a:defRPr>
                      </a:lvl3pPr>
                      <a:lvl4pPr marL="1371600" algn="l" defTabSz="914400" rtl="0" eaLnBrk="1" latinLnBrk="0" hangingPunct="1">
                        <a:defRPr sz="1800" b="1" kern="1200">
                          <a:solidFill>
                            <a:schemeClr val="lt1"/>
                          </a:solidFill>
                          <a:latin typeface="Tw Cen MT" panose="020B0602020104020603"/>
                        </a:defRPr>
                      </a:lvl4pPr>
                      <a:lvl5pPr marL="1828800" algn="l" defTabSz="914400" rtl="0" eaLnBrk="1" latinLnBrk="0" hangingPunct="1">
                        <a:defRPr sz="1800" b="1" kern="1200">
                          <a:solidFill>
                            <a:schemeClr val="lt1"/>
                          </a:solidFill>
                          <a:latin typeface="Tw Cen MT" panose="020B0602020104020603"/>
                        </a:defRPr>
                      </a:lvl5pPr>
                      <a:lvl6pPr marL="2286000" algn="l" defTabSz="914400" rtl="0" eaLnBrk="1" latinLnBrk="0" hangingPunct="1">
                        <a:defRPr sz="1800" b="1" kern="1200">
                          <a:solidFill>
                            <a:schemeClr val="lt1"/>
                          </a:solidFill>
                          <a:latin typeface="Tw Cen MT" panose="020B0602020104020603"/>
                        </a:defRPr>
                      </a:lvl6pPr>
                      <a:lvl7pPr marL="2743200" algn="l" defTabSz="914400" rtl="0" eaLnBrk="1" latinLnBrk="0" hangingPunct="1">
                        <a:defRPr sz="1800" b="1" kern="1200">
                          <a:solidFill>
                            <a:schemeClr val="lt1"/>
                          </a:solidFill>
                          <a:latin typeface="Tw Cen MT" panose="020B0602020104020603"/>
                        </a:defRPr>
                      </a:lvl7pPr>
                      <a:lvl8pPr marL="3200400" algn="l" defTabSz="914400" rtl="0" eaLnBrk="1" latinLnBrk="0" hangingPunct="1">
                        <a:defRPr sz="1800" b="1" kern="1200">
                          <a:solidFill>
                            <a:schemeClr val="lt1"/>
                          </a:solidFill>
                          <a:latin typeface="Tw Cen MT" panose="020B0602020104020603"/>
                        </a:defRPr>
                      </a:lvl8pPr>
                      <a:lvl9pPr marL="3657600" algn="l" defTabSz="914400" rtl="0" eaLnBrk="1" latinLnBrk="0" hangingPunct="1">
                        <a:defRPr sz="1800" b="1" kern="1200">
                          <a:solidFill>
                            <a:schemeClr val="lt1"/>
                          </a:solidFill>
                          <a:latin typeface="Tw Cen MT" panose="020B0602020104020603"/>
                        </a:defRPr>
                      </a:lvl9pPr>
                    </a:lstStyle>
                    <a:p>
                      <a:pPr algn="ctr" fontAlgn="t"/>
                      <a:r>
                        <a:rPr lang="en-US" sz="1800" b="1" i="0" u="none" strike="noStrike" dirty="0">
                          <a:solidFill>
                            <a:schemeClr val="tx1"/>
                          </a:solidFill>
                          <a:effectLst/>
                          <a:latin typeface="Montserrat Classic" panose="020B0604020202020204" charset="0"/>
                          <a:cs typeface="Segoe UI" panose="020B0502040204020203" pitchFamily="34" charset="0"/>
                        </a:rPr>
                        <a:t>End Date</a:t>
                      </a:r>
                    </a:p>
                  </a:txBody>
                  <a:tcPr marL="6351" marR="6351" marT="6351"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35B74">
                        <a:lumMod val="40000"/>
                        <a:lumOff val="60000"/>
                      </a:srgbClr>
                    </a:solidFill>
                  </a:tcPr>
                </a:tc>
                <a:tc>
                  <a:txBody>
                    <a:bodyPr/>
                    <a:lstStyle>
                      <a:lvl1pPr marL="0" algn="l" defTabSz="914400" rtl="0" eaLnBrk="1" latinLnBrk="0" hangingPunct="1">
                        <a:defRPr sz="1800" b="1" kern="1200">
                          <a:solidFill>
                            <a:schemeClr val="lt1"/>
                          </a:solidFill>
                          <a:latin typeface="Tw Cen MT" panose="020B0602020104020603"/>
                        </a:defRPr>
                      </a:lvl1pPr>
                      <a:lvl2pPr marL="457200" algn="l" defTabSz="914400" rtl="0" eaLnBrk="1" latinLnBrk="0" hangingPunct="1">
                        <a:defRPr sz="1800" b="1" kern="1200">
                          <a:solidFill>
                            <a:schemeClr val="lt1"/>
                          </a:solidFill>
                          <a:latin typeface="Tw Cen MT" panose="020B0602020104020603"/>
                        </a:defRPr>
                      </a:lvl2pPr>
                      <a:lvl3pPr marL="914400" algn="l" defTabSz="914400" rtl="0" eaLnBrk="1" latinLnBrk="0" hangingPunct="1">
                        <a:defRPr sz="1800" b="1" kern="1200">
                          <a:solidFill>
                            <a:schemeClr val="lt1"/>
                          </a:solidFill>
                          <a:latin typeface="Tw Cen MT" panose="020B0602020104020603"/>
                        </a:defRPr>
                      </a:lvl3pPr>
                      <a:lvl4pPr marL="1371600" algn="l" defTabSz="914400" rtl="0" eaLnBrk="1" latinLnBrk="0" hangingPunct="1">
                        <a:defRPr sz="1800" b="1" kern="1200">
                          <a:solidFill>
                            <a:schemeClr val="lt1"/>
                          </a:solidFill>
                          <a:latin typeface="Tw Cen MT" panose="020B0602020104020603"/>
                        </a:defRPr>
                      </a:lvl4pPr>
                      <a:lvl5pPr marL="1828800" algn="l" defTabSz="914400" rtl="0" eaLnBrk="1" latinLnBrk="0" hangingPunct="1">
                        <a:defRPr sz="1800" b="1" kern="1200">
                          <a:solidFill>
                            <a:schemeClr val="lt1"/>
                          </a:solidFill>
                          <a:latin typeface="Tw Cen MT" panose="020B0602020104020603"/>
                        </a:defRPr>
                      </a:lvl5pPr>
                      <a:lvl6pPr marL="2286000" algn="l" defTabSz="914400" rtl="0" eaLnBrk="1" latinLnBrk="0" hangingPunct="1">
                        <a:defRPr sz="1800" b="1" kern="1200">
                          <a:solidFill>
                            <a:schemeClr val="lt1"/>
                          </a:solidFill>
                          <a:latin typeface="Tw Cen MT" panose="020B0602020104020603"/>
                        </a:defRPr>
                      </a:lvl6pPr>
                      <a:lvl7pPr marL="2743200" algn="l" defTabSz="914400" rtl="0" eaLnBrk="1" latinLnBrk="0" hangingPunct="1">
                        <a:defRPr sz="1800" b="1" kern="1200">
                          <a:solidFill>
                            <a:schemeClr val="lt1"/>
                          </a:solidFill>
                          <a:latin typeface="Tw Cen MT" panose="020B0602020104020603"/>
                        </a:defRPr>
                      </a:lvl7pPr>
                      <a:lvl8pPr marL="3200400" algn="l" defTabSz="914400" rtl="0" eaLnBrk="1" latinLnBrk="0" hangingPunct="1">
                        <a:defRPr sz="1800" b="1" kern="1200">
                          <a:solidFill>
                            <a:schemeClr val="lt1"/>
                          </a:solidFill>
                          <a:latin typeface="Tw Cen MT" panose="020B0602020104020603"/>
                        </a:defRPr>
                      </a:lvl8pPr>
                      <a:lvl9pPr marL="3657600" algn="l" defTabSz="914400" rtl="0" eaLnBrk="1" latinLnBrk="0" hangingPunct="1">
                        <a:defRPr sz="1800" b="1" kern="1200">
                          <a:solidFill>
                            <a:schemeClr val="lt1"/>
                          </a:solidFill>
                          <a:latin typeface="Tw Cen MT" panose="020B0602020104020603"/>
                        </a:defRPr>
                      </a:lvl9pPr>
                    </a:lstStyle>
                    <a:p>
                      <a:pPr algn="ctr" fontAlgn="t"/>
                      <a:r>
                        <a:rPr lang="en-US" sz="1800" b="1" i="0" u="none" strike="noStrike" dirty="0">
                          <a:solidFill>
                            <a:schemeClr val="tx1"/>
                          </a:solidFill>
                          <a:effectLst/>
                          <a:latin typeface="Montserrat Classic" panose="020B0604020202020204" charset="0"/>
                          <a:cs typeface="Segoe UI" panose="020B0502040204020203" pitchFamily="34" charset="0"/>
                        </a:rPr>
                        <a:t>Owner</a:t>
                      </a:r>
                    </a:p>
                  </a:txBody>
                  <a:tcPr marL="6351" marR="6351" marT="6351"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35B74">
                        <a:lumMod val="40000"/>
                        <a:lumOff val="60000"/>
                      </a:srgbClr>
                    </a:solidFill>
                  </a:tcPr>
                </a:tc>
                <a:tc>
                  <a:txBody>
                    <a:bodyPr/>
                    <a:lstStyle>
                      <a:lvl1pPr marL="0" algn="l" defTabSz="914400" rtl="0" eaLnBrk="1" latinLnBrk="0" hangingPunct="1">
                        <a:defRPr sz="1800" b="1" kern="1200">
                          <a:solidFill>
                            <a:schemeClr val="lt1"/>
                          </a:solidFill>
                          <a:latin typeface="Tw Cen MT" panose="020B0602020104020603"/>
                        </a:defRPr>
                      </a:lvl1pPr>
                      <a:lvl2pPr marL="457200" algn="l" defTabSz="914400" rtl="0" eaLnBrk="1" latinLnBrk="0" hangingPunct="1">
                        <a:defRPr sz="1800" b="1" kern="1200">
                          <a:solidFill>
                            <a:schemeClr val="lt1"/>
                          </a:solidFill>
                          <a:latin typeface="Tw Cen MT" panose="020B0602020104020603"/>
                        </a:defRPr>
                      </a:lvl2pPr>
                      <a:lvl3pPr marL="914400" algn="l" defTabSz="914400" rtl="0" eaLnBrk="1" latinLnBrk="0" hangingPunct="1">
                        <a:defRPr sz="1800" b="1" kern="1200">
                          <a:solidFill>
                            <a:schemeClr val="lt1"/>
                          </a:solidFill>
                          <a:latin typeface="Tw Cen MT" panose="020B0602020104020603"/>
                        </a:defRPr>
                      </a:lvl3pPr>
                      <a:lvl4pPr marL="1371600" algn="l" defTabSz="914400" rtl="0" eaLnBrk="1" latinLnBrk="0" hangingPunct="1">
                        <a:defRPr sz="1800" b="1" kern="1200">
                          <a:solidFill>
                            <a:schemeClr val="lt1"/>
                          </a:solidFill>
                          <a:latin typeface="Tw Cen MT" panose="020B0602020104020603"/>
                        </a:defRPr>
                      </a:lvl4pPr>
                      <a:lvl5pPr marL="1828800" algn="l" defTabSz="914400" rtl="0" eaLnBrk="1" latinLnBrk="0" hangingPunct="1">
                        <a:defRPr sz="1800" b="1" kern="1200">
                          <a:solidFill>
                            <a:schemeClr val="lt1"/>
                          </a:solidFill>
                          <a:latin typeface="Tw Cen MT" panose="020B0602020104020603"/>
                        </a:defRPr>
                      </a:lvl5pPr>
                      <a:lvl6pPr marL="2286000" algn="l" defTabSz="914400" rtl="0" eaLnBrk="1" latinLnBrk="0" hangingPunct="1">
                        <a:defRPr sz="1800" b="1" kern="1200">
                          <a:solidFill>
                            <a:schemeClr val="lt1"/>
                          </a:solidFill>
                          <a:latin typeface="Tw Cen MT" panose="020B0602020104020603"/>
                        </a:defRPr>
                      </a:lvl6pPr>
                      <a:lvl7pPr marL="2743200" algn="l" defTabSz="914400" rtl="0" eaLnBrk="1" latinLnBrk="0" hangingPunct="1">
                        <a:defRPr sz="1800" b="1" kern="1200">
                          <a:solidFill>
                            <a:schemeClr val="lt1"/>
                          </a:solidFill>
                          <a:latin typeface="Tw Cen MT" panose="020B0602020104020603"/>
                        </a:defRPr>
                      </a:lvl7pPr>
                      <a:lvl8pPr marL="3200400" algn="l" defTabSz="914400" rtl="0" eaLnBrk="1" latinLnBrk="0" hangingPunct="1">
                        <a:defRPr sz="1800" b="1" kern="1200">
                          <a:solidFill>
                            <a:schemeClr val="lt1"/>
                          </a:solidFill>
                          <a:latin typeface="Tw Cen MT" panose="020B0602020104020603"/>
                        </a:defRPr>
                      </a:lvl8pPr>
                      <a:lvl9pPr marL="3657600" algn="l" defTabSz="914400" rtl="0" eaLnBrk="1" latinLnBrk="0" hangingPunct="1">
                        <a:defRPr sz="1800" b="1" kern="1200">
                          <a:solidFill>
                            <a:schemeClr val="lt1"/>
                          </a:solidFill>
                          <a:latin typeface="Tw Cen MT" panose="020B0602020104020603"/>
                        </a:defRPr>
                      </a:lvl9pPr>
                    </a:lstStyle>
                    <a:p>
                      <a:pPr marL="0" algn="ctr" defTabSz="914400" rtl="0" eaLnBrk="1" fontAlgn="t" latinLnBrk="0" hangingPunct="1"/>
                      <a:r>
                        <a:rPr lang="en-US" sz="1800" b="1" i="0" u="none" strike="noStrike" kern="1200" dirty="0">
                          <a:solidFill>
                            <a:schemeClr val="tx1"/>
                          </a:solidFill>
                          <a:effectLst/>
                          <a:latin typeface="Montserrat Classic" panose="020B0604020202020204" charset="0"/>
                          <a:ea typeface="+mn-ea"/>
                          <a:cs typeface="Segoe UI" panose="020B0502040204020203" pitchFamily="34" charset="0"/>
                        </a:rPr>
                        <a:t>Jan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35B74">
                        <a:lumMod val="40000"/>
                        <a:lumOff val="60000"/>
                      </a:srgbClr>
                    </a:solidFill>
                  </a:tcPr>
                </a:tc>
                <a:tc>
                  <a:txBody>
                    <a:bodyPr/>
                    <a:lstStyle>
                      <a:lvl1pPr marL="0" algn="l" defTabSz="914400" rtl="0" eaLnBrk="1" latinLnBrk="0" hangingPunct="1">
                        <a:defRPr sz="1800" b="1" kern="1200">
                          <a:solidFill>
                            <a:schemeClr val="lt1"/>
                          </a:solidFill>
                          <a:latin typeface="Tw Cen MT" panose="020B0602020104020603"/>
                        </a:defRPr>
                      </a:lvl1pPr>
                      <a:lvl2pPr marL="457200" algn="l" defTabSz="914400" rtl="0" eaLnBrk="1" latinLnBrk="0" hangingPunct="1">
                        <a:defRPr sz="1800" b="1" kern="1200">
                          <a:solidFill>
                            <a:schemeClr val="lt1"/>
                          </a:solidFill>
                          <a:latin typeface="Tw Cen MT" panose="020B0602020104020603"/>
                        </a:defRPr>
                      </a:lvl2pPr>
                      <a:lvl3pPr marL="914400" algn="l" defTabSz="914400" rtl="0" eaLnBrk="1" latinLnBrk="0" hangingPunct="1">
                        <a:defRPr sz="1800" b="1" kern="1200">
                          <a:solidFill>
                            <a:schemeClr val="lt1"/>
                          </a:solidFill>
                          <a:latin typeface="Tw Cen MT" panose="020B0602020104020603"/>
                        </a:defRPr>
                      </a:lvl3pPr>
                      <a:lvl4pPr marL="1371600" algn="l" defTabSz="914400" rtl="0" eaLnBrk="1" latinLnBrk="0" hangingPunct="1">
                        <a:defRPr sz="1800" b="1" kern="1200">
                          <a:solidFill>
                            <a:schemeClr val="lt1"/>
                          </a:solidFill>
                          <a:latin typeface="Tw Cen MT" panose="020B0602020104020603"/>
                        </a:defRPr>
                      </a:lvl4pPr>
                      <a:lvl5pPr marL="1828800" algn="l" defTabSz="914400" rtl="0" eaLnBrk="1" latinLnBrk="0" hangingPunct="1">
                        <a:defRPr sz="1800" b="1" kern="1200">
                          <a:solidFill>
                            <a:schemeClr val="lt1"/>
                          </a:solidFill>
                          <a:latin typeface="Tw Cen MT" panose="020B0602020104020603"/>
                        </a:defRPr>
                      </a:lvl5pPr>
                      <a:lvl6pPr marL="2286000" algn="l" defTabSz="914400" rtl="0" eaLnBrk="1" latinLnBrk="0" hangingPunct="1">
                        <a:defRPr sz="1800" b="1" kern="1200">
                          <a:solidFill>
                            <a:schemeClr val="lt1"/>
                          </a:solidFill>
                          <a:latin typeface="Tw Cen MT" panose="020B0602020104020603"/>
                        </a:defRPr>
                      </a:lvl6pPr>
                      <a:lvl7pPr marL="2743200" algn="l" defTabSz="914400" rtl="0" eaLnBrk="1" latinLnBrk="0" hangingPunct="1">
                        <a:defRPr sz="1800" b="1" kern="1200">
                          <a:solidFill>
                            <a:schemeClr val="lt1"/>
                          </a:solidFill>
                          <a:latin typeface="Tw Cen MT" panose="020B0602020104020603"/>
                        </a:defRPr>
                      </a:lvl7pPr>
                      <a:lvl8pPr marL="3200400" algn="l" defTabSz="914400" rtl="0" eaLnBrk="1" latinLnBrk="0" hangingPunct="1">
                        <a:defRPr sz="1800" b="1" kern="1200">
                          <a:solidFill>
                            <a:schemeClr val="lt1"/>
                          </a:solidFill>
                          <a:latin typeface="Tw Cen MT" panose="020B0602020104020603"/>
                        </a:defRPr>
                      </a:lvl8pPr>
                      <a:lvl9pPr marL="3657600" algn="l" defTabSz="914400" rtl="0" eaLnBrk="1" latinLnBrk="0" hangingPunct="1">
                        <a:defRPr sz="1800" b="1" kern="1200">
                          <a:solidFill>
                            <a:schemeClr val="lt1"/>
                          </a:solidFill>
                          <a:latin typeface="Tw Cen MT" panose="020B0602020104020603"/>
                        </a:defRPr>
                      </a:lvl9pPr>
                    </a:lstStyle>
                    <a:p>
                      <a:pPr marL="0" algn="ctr" defTabSz="914400" rtl="0" eaLnBrk="1" fontAlgn="t" latinLnBrk="0" hangingPunct="1"/>
                      <a:r>
                        <a:rPr lang="en-US" sz="1800" b="1" i="0" u="none" strike="noStrike" kern="1200" dirty="0">
                          <a:solidFill>
                            <a:schemeClr val="tx1"/>
                          </a:solidFill>
                          <a:effectLst/>
                          <a:latin typeface="Montserrat Classic" panose="020B0604020202020204" charset="0"/>
                          <a:ea typeface="+mn-ea"/>
                          <a:cs typeface="Segoe UI" panose="020B0502040204020203" pitchFamily="34" charset="0"/>
                        </a:rPr>
                        <a:t>Feb</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35B74">
                        <a:lumMod val="40000"/>
                        <a:lumOff val="60000"/>
                      </a:srgbClr>
                    </a:solidFill>
                  </a:tcPr>
                </a:tc>
                <a:tc>
                  <a:txBody>
                    <a:bodyPr/>
                    <a:lstStyle>
                      <a:lvl1pPr marL="0" algn="l" defTabSz="914400" rtl="0" eaLnBrk="1" latinLnBrk="0" hangingPunct="1">
                        <a:defRPr sz="1800" b="1" kern="1200">
                          <a:solidFill>
                            <a:schemeClr val="lt1"/>
                          </a:solidFill>
                          <a:latin typeface="Tw Cen MT" panose="020B0602020104020603"/>
                        </a:defRPr>
                      </a:lvl1pPr>
                      <a:lvl2pPr marL="457200" algn="l" defTabSz="914400" rtl="0" eaLnBrk="1" latinLnBrk="0" hangingPunct="1">
                        <a:defRPr sz="1800" b="1" kern="1200">
                          <a:solidFill>
                            <a:schemeClr val="lt1"/>
                          </a:solidFill>
                          <a:latin typeface="Tw Cen MT" panose="020B0602020104020603"/>
                        </a:defRPr>
                      </a:lvl2pPr>
                      <a:lvl3pPr marL="914400" algn="l" defTabSz="914400" rtl="0" eaLnBrk="1" latinLnBrk="0" hangingPunct="1">
                        <a:defRPr sz="1800" b="1" kern="1200">
                          <a:solidFill>
                            <a:schemeClr val="lt1"/>
                          </a:solidFill>
                          <a:latin typeface="Tw Cen MT" panose="020B0602020104020603"/>
                        </a:defRPr>
                      </a:lvl3pPr>
                      <a:lvl4pPr marL="1371600" algn="l" defTabSz="914400" rtl="0" eaLnBrk="1" latinLnBrk="0" hangingPunct="1">
                        <a:defRPr sz="1800" b="1" kern="1200">
                          <a:solidFill>
                            <a:schemeClr val="lt1"/>
                          </a:solidFill>
                          <a:latin typeface="Tw Cen MT" panose="020B0602020104020603"/>
                        </a:defRPr>
                      </a:lvl4pPr>
                      <a:lvl5pPr marL="1828800" algn="l" defTabSz="914400" rtl="0" eaLnBrk="1" latinLnBrk="0" hangingPunct="1">
                        <a:defRPr sz="1800" b="1" kern="1200">
                          <a:solidFill>
                            <a:schemeClr val="lt1"/>
                          </a:solidFill>
                          <a:latin typeface="Tw Cen MT" panose="020B0602020104020603"/>
                        </a:defRPr>
                      </a:lvl5pPr>
                      <a:lvl6pPr marL="2286000" algn="l" defTabSz="914400" rtl="0" eaLnBrk="1" latinLnBrk="0" hangingPunct="1">
                        <a:defRPr sz="1800" b="1" kern="1200">
                          <a:solidFill>
                            <a:schemeClr val="lt1"/>
                          </a:solidFill>
                          <a:latin typeface="Tw Cen MT" panose="020B0602020104020603"/>
                        </a:defRPr>
                      </a:lvl6pPr>
                      <a:lvl7pPr marL="2743200" algn="l" defTabSz="914400" rtl="0" eaLnBrk="1" latinLnBrk="0" hangingPunct="1">
                        <a:defRPr sz="1800" b="1" kern="1200">
                          <a:solidFill>
                            <a:schemeClr val="lt1"/>
                          </a:solidFill>
                          <a:latin typeface="Tw Cen MT" panose="020B0602020104020603"/>
                        </a:defRPr>
                      </a:lvl7pPr>
                      <a:lvl8pPr marL="3200400" algn="l" defTabSz="914400" rtl="0" eaLnBrk="1" latinLnBrk="0" hangingPunct="1">
                        <a:defRPr sz="1800" b="1" kern="1200">
                          <a:solidFill>
                            <a:schemeClr val="lt1"/>
                          </a:solidFill>
                          <a:latin typeface="Tw Cen MT" panose="020B0602020104020603"/>
                        </a:defRPr>
                      </a:lvl8pPr>
                      <a:lvl9pPr marL="3657600" algn="l" defTabSz="914400" rtl="0" eaLnBrk="1" latinLnBrk="0" hangingPunct="1">
                        <a:defRPr sz="1800" b="1" kern="1200">
                          <a:solidFill>
                            <a:schemeClr val="lt1"/>
                          </a:solidFill>
                          <a:latin typeface="Tw Cen MT" panose="020B0602020104020603"/>
                        </a:defRPr>
                      </a:lvl9pPr>
                    </a:lstStyle>
                    <a:p>
                      <a:pPr marL="0" algn="ctr" defTabSz="914400" rtl="0" eaLnBrk="1" fontAlgn="t" latinLnBrk="0" hangingPunct="1"/>
                      <a:r>
                        <a:rPr lang="en-US" sz="1800" b="1" i="0" u="none" strike="noStrike" kern="1200" dirty="0">
                          <a:solidFill>
                            <a:schemeClr val="tx1"/>
                          </a:solidFill>
                          <a:effectLst/>
                          <a:latin typeface="Montserrat Classic" panose="020B0604020202020204" charset="0"/>
                          <a:ea typeface="+mn-ea"/>
                          <a:cs typeface="Segoe UI" panose="020B0502040204020203" pitchFamily="34" charset="0"/>
                        </a:rPr>
                        <a:t>Mar</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35B74">
                        <a:lumMod val="40000"/>
                        <a:lumOff val="60000"/>
                      </a:srgbClr>
                    </a:solidFill>
                  </a:tcPr>
                </a:tc>
                <a:tc>
                  <a:txBody>
                    <a:bodyPr/>
                    <a:lstStyle>
                      <a:lvl1pPr marL="0" algn="l" defTabSz="914400" rtl="0" eaLnBrk="1" latinLnBrk="0" hangingPunct="1">
                        <a:defRPr sz="1800" b="1" kern="1200">
                          <a:solidFill>
                            <a:schemeClr val="lt1"/>
                          </a:solidFill>
                          <a:latin typeface="Tw Cen MT" panose="020B0602020104020603"/>
                        </a:defRPr>
                      </a:lvl1pPr>
                      <a:lvl2pPr marL="457200" algn="l" defTabSz="914400" rtl="0" eaLnBrk="1" latinLnBrk="0" hangingPunct="1">
                        <a:defRPr sz="1800" b="1" kern="1200">
                          <a:solidFill>
                            <a:schemeClr val="lt1"/>
                          </a:solidFill>
                          <a:latin typeface="Tw Cen MT" panose="020B0602020104020603"/>
                        </a:defRPr>
                      </a:lvl2pPr>
                      <a:lvl3pPr marL="914400" algn="l" defTabSz="914400" rtl="0" eaLnBrk="1" latinLnBrk="0" hangingPunct="1">
                        <a:defRPr sz="1800" b="1" kern="1200">
                          <a:solidFill>
                            <a:schemeClr val="lt1"/>
                          </a:solidFill>
                          <a:latin typeface="Tw Cen MT" panose="020B0602020104020603"/>
                        </a:defRPr>
                      </a:lvl3pPr>
                      <a:lvl4pPr marL="1371600" algn="l" defTabSz="914400" rtl="0" eaLnBrk="1" latinLnBrk="0" hangingPunct="1">
                        <a:defRPr sz="1800" b="1" kern="1200">
                          <a:solidFill>
                            <a:schemeClr val="lt1"/>
                          </a:solidFill>
                          <a:latin typeface="Tw Cen MT" panose="020B0602020104020603"/>
                        </a:defRPr>
                      </a:lvl4pPr>
                      <a:lvl5pPr marL="1828800" algn="l" defTabSz="914400" rtl="0" eaLnBrk="1" latinLnBrk="0" hangingPunct="1">
                        <a:defRPr sz="1800" b="1" kern="1200">
                          <a:solidFill>
                            <a:schemeClr val="lt1"/>
                          </a:solidFill>
                          <a:latin typeface="Tw Cen MT" panose="020B0602020104020603"/>
                        </a:defRPr>
                      </a:lvl5pPr>
                      <a:lvl6pPr marL="2286000" algn="l" defTabSz="914400" rtl="0" eaLnBrk="1" latinLnBrk="0" hangingPunct="1">
                        <a:defRPr sz="1800" b="1" kern="1200">
                          <a:solidFill>
                            <a:schemeClr val="lt1"/>
                          </a:solidFill>
                          <a:latin typeface="Tw Cen MT" panose="020B0602020104020603"/>
                        </a:defRPr>
                      </a:lvl6pPr>
                      <a:lvl7pPr marL="2743200" algn="l" defTabSz="914400" rtl="0" eaLnBrk="1" latinLnBrk="0" hangingPunct="1">
                        <a:defRPr sz="1800" b="1" kern="1200">
                          <a:solidFill>
                            <a:schemeClr val="lt1"/>
                          </a:solidFill>
                          <a:latin typeface="Tw Cen MT" panose="020B0602020104020603"/>
                        </a:defRPr>
                      </a:lvl7pPr>
                      <a:lvl8pPr marL="3200400" algn="l" defTabSz="914400" rtl="0" eaLnBrk="1" latinLnBrk="0" hangingPunct="1">
                        <a:defRPr sz="1800" b="1" kern="1200">
                          <a:solidFill>
                            <a:schemeClr val="lt1"/>
                          </a:solidFill>
                          <a:latin typeface="Tw Cen MT" panose="020B0602020104020603"/>
                        </a:defRPr>
                      </a:lvl8pPr>
                      <a:lvl9pPr marL="3657600" algn="l" defTabSz="914400" rtl="0" eaLnBrk="1" latinLnBrk="0" hangingPunct="1">
                        <a:defRPr sz="1800" b="1" kern="1200">
                          <a:solidFill>
                            <a:schemeClr val="lt1"/>
                          </a:solidFill>
                          <a:latin typeface="Tw Cen MT" panose="020B0602020104020603"/>
                        </a:defRPr>
                      </a:lvl9pPr>
                    </a:lstStyle>
                    <a:p>
                      <a:pPr marL="0" algn="ctr" defTabSz="914400" rtl="0" eaLnBrk="1" fontAlgn="t" latinLnBrk="0" hangingPunct="1"/>
                      <a:r>
                        <a:rPr lang="en-US" sz="1800" b="1" i="0" u="none" strike="noStrike" kern="1200" dirty="0">
                          <a:solidFill>
                            <a:schemeClr val="tx1"/>
                          </a:solidFill>
                          <a:effectLst/>
                          <a:latin typeface="Montserrat Classic" panose="020B0604020202020204" charset="0"/>
                          <a:ea typeface="+mn-ea"/>
                          <a:cs typeface="Segoe UI" panose="020B0502040204020203" pitchFamily="34" charset="0"/>
                        </a:rPr>
                        <a:t>Apr</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35B74">
                        <a:lumMod val="40000"/>
                        <a:lumOff val="60000"/>
                      </a:srgbClr>
                    </a:solidFill>
                  </a:tcPr>
                </a:tc>
                <a:tc>
                  <a:txBody>
                    <a:bodyPr/>
                    <a:lstStyle/>
                    <a:p>
                      <a:pPr marL="0" algn="ctr" defTabSz="914400" rtl="0" eaLnBrk="1" fontAlgn="t" latinLnBrk="0" hangingPunct="1"/>
                      <a:r>
                        <a:rPr lang="en-US" sz="1800" b="1" i="0" u="none" strike="noStrike" kern="1200" dirty="0">
                          <a:solidFill>
                            <a:schemeClr val="tx1"/>
                          </a:solidFill>
                          <a:effectLst/>
                          <a:latin typeface="Montserrat Classic" panose="020B0604020202020204" charset="0"/>
                          <a:ea typeface="+mn-ea"/>
                          <a:cs typeface="Segoe UI" panose="020B0502040204020203" pitchFamily="34" charset="0"/>
                        </a:rPr>
                        <a:t>May</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35B74">
                        <a:lumMod val="40000"/>
                        <a:lumOff val="60000"/>
                      </a:srgbClr>
                    </a:solidFill>
                  </a:tcPr>
                </a:tc>
                <a:extLst>
                  <a:ext uri="{0D108BD9-81ED-4DB2-BD59-A6C34878D82A}">
                    <a16:rowId xmlns:a16="http://schemas.microsoft.com/office/drawing/2014/main" val="127759830"/>
                  </a:ext>
                </a:extLst>
              </a:tr>
              <a:tr h="731851">
                <a:tc>
                  <a:txBody>
                    <a:bodyPr/>
                    <a:lstStyle/>
                    <a:p>
                      <a:pPr algn="l" fontAlgn="t"/>
                      <a:r>
                        <a:rPr lang="en-US" sz="1600" b="1" i="0" u="none" strike="noStrike" dirty="0">
                          <a:solidFill>
                            <a:srgbClr val="000000"/>
                          </a:solidFill>
                          <a:effectLst/>
                          <a:latin typeface="Segoe UI" panose="020B0502040204020203" pitchFamily="34" charset="0"/>
                        </a:rPr>
                        <a:t>Confirm Program Design and Communicate</a:t>
                      </a:r>
                    </a:p>
                  </a:txBody>
                  <a:tcPr marL="857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35B74">
                        <a:lumMod val="40000"/>
                        <a:lumOff val="60000"/>
                      </a:srgbClr>
                    </a:solidFill>
                  </a:tcPr>
                </a:tc>
                <a:tc>
                  <a:txBody>
                    <a:bodyPr/>
                    <a:lstStyle/>
                    <a:p>
                      <a:pPr algn="ctr" fontAlgn="t"/>
                      <a:r>
                        <a:rPr lang="en-US" sz="1400" b="0" i="0" u="none" strike="noStrike" dirty="0">
                          <a:solidFill>
                            <a:srgbClr val="000000"/>
                          </a:solidFill>
                          <a:effectLst/>
                          <a:latin typeface="Montserrat Classic" panose="020B0604020202020204" charset="0"/>
                        </a:rPr>
                        <a:t>1/6/2022</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FE3E5"/>
                    </a:solidFill>
                  </a:tcPr>
                </a:tc>
                <a:tc>
                  <a:txBody>
                    <a:bodyPr/>
                    <a:lstStyle/>
                    <a:p>
                      <a:pPr algn="ctr" fontAlgn="t"/>
                      <a:r>
                        <a:rPr lang="en-US" sz="1400" b="0" i="0" u="none" strike="noStrike">
                          <a:solidFill>
                            <a:srgbClr val="000000"/>
                          </a:solidFill>
                          <a:effectLst/>
                          <a:latin typeface="Montserrat Classic" panose="020B0604020202020204" charset="0"/>
                        </a:rPr>
                        <a:t>1/19/2022</a:t>
                      </a: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FE3E5"/>
                    </a:solidFill>
                  </a:tcPr>
                </a:tc>
                <a:tc>
                  <a:txBody>
                    <a:bodyPr/>
                    <a:lstStyle/>
                    <a:p>
                      <a:pPr algn="ctr" fontAlgn="t"/>
                      <a:r>
                        <a:rPr lang="en-US" sz="1400" b="0" i="0" u="none" strike="noStrike">
                          <a:solidFill>
                            <a:srgbClr val="000000"/>
                          </a:solidFill>
                          <a:effectLst/>
                          <a:latin typeface="Montserrat Classic" panose="020B0604020202020204" charset="0"/>
                        </a:rPr>
                        <a:t>Susan</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US" sz="1800" dirty="0">
                        <a:latin typeface="Montserrat Classic" panose="020B0604020202020204" charset="0"/>
                        <a:cs typeface="Segoe UI" panose="020B0502040204020203"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US" sz="1800" dirty="0">
                        <a:latin typeface="Montserrat Classic" panose="020B0604020202020204" charset="0"/>
                        <a:cs typeface="Segoe UI" panose="020B0502040204020203" pitchFamily="34" charset="0"/>
                      </a:endParaRPr>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US" sz="1800" dirty="0">
                        <a:latin typeface="Montserrat Classic" panose="020B0604020202020204" charset="0"/>
                        <a:cs typeface="Segoe UI" panose="020B0502040204020203" pitchFamily="34" charset="0"/>
                      </a:endParaRPr>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US" sz="1800" dirty="0">
                        <a:latin typeface="Montserrat Classic" panose="020B0604020202020204" charset="0"/>
                        <a:cs typeface="Segoe UI" panose="020B0502040204020203" pitchFamily="34" charset="0"/>
                      </a:endParaRPr>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US" sz="1800" dirty="0">
                        <a:latin typeface="Montserrat Classic" panose="020B0604020202020204" charset="0"/>
                        <a:cs typeface="Segoe UI" panose="020B0502040204020203" pitchFamily="34" charset="0"/>
                      </a:endParaRPr>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FE3E5"/>
                    </a:solidFill>
                  </a:tcPr>
                </a:tc>
                <a:extLst>
                  <a:ext uri="{0D108BD9-81ED-4DB2-BD59-A6C34878D82A}">
                    <a16:rowId xmlns:a16="http://schemas.microsoft.com/office/drawing/2014/main" val="1196498205"/>
                  </a:ext>
                </a:extLst>
              </a:tr>
              <a:tr h="731851">
                <a:tc>
                  <a:txBody>
                    <a:bodyPr/>
                    <a:lstStyle/>
                    <a:p>
                      <a:pPr algn="l" fontAlgn="t"/>
                      <a:r>
                        <a:rPr lang="en-US" sz="1600" b="1" i="0" u="none" strike="noStrike" dirty="0">
                          <a:solidFill>
                            <a:srgbClr val="000000"/>
                          </a:solidFill>
                          <a:effectLst/>
                          <a:latin typeface="Segoe UI" panose="020B0502040204020203" pitchFamily="34" charset="0"/>
                        </a:rPr>
                        <a:t>Determine Cohort two participants</a:t>
                      </a:r>
                    </a:p>
                  </a:txBody>
                  <a:tcPr marL="857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335B74">
                        <a:lumMod val="40000"/>
                        <a:lumOff val="60000"/>
                      </a:srgbClr>
                    </a:solidFill>
                  </a:tcPr>
                </a:tc>
                <a:tc>
                  <a:txBody>
                    <a:bodyPr/>
                    <a:lstStyle/>
                    <a:p>
                      <a:pPr algn="ctr" fontAlgn="t"/>
                      <a:r>
                        <a:rPr lang="en-US" sz="1400" b="0" i="0" u="none" strike="noStrike" dirty="0">
                          <a:solidFill>
                            <a:srgbClr val="000000"/>
                          </a:solidFill>
                          <a:effectLst/>
                          <a:latin typeface="Montserrat Classic" panose="020B0604020202020204" charset="0"/>
                        </a:rPr>
                        <a:t>1/17/2022</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FE3E5"/>
                    </a:solidFill>
                  </a:tcPr>
                </a:tc>
                <a:tc>
                  <a:txBody>
                    <a:bodyPr/>
                    <a:lstStyle/>
                    <a:p>
                      <a:pPr algn="ctr" fontAlgn="t"/>
                      <a:r>
                        <a:rPr lang="en-US" sz="1400" b="0" i="0" u="none" strike="noStrike" dirty="0">
                          <a:solidFill>
                            <a:srgbClr val="000000"/>
                          </a:solidFill>
                          <a:effectLst/>
                          <a:latin typeface="Montserrat Classic" panose="020B0604020202020204" charset="0"/>
                        </a:rPr>
                        <a:t>2/4/2022</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FE3E5"/>
                    </a:solidFill>
                  </a:tcPr>
                </a:tc>
                <a:tc>
                  <a:txBody>
                    <a:bodyPr/>
                    <a:lstStyle/>
                    <a:p>
                      <a:pPr algn="ctr" fontAlgn="t"/>
                      <a:r>
                        <a:rPr lang="en-US" sz="1400" b="0" i="0" u="none" strike="noStrike">
                          <a:solidFill>
                            <a:srgbClr val="000000"/>
                          </a:solidFill>
                          <a:effectLst/>
                          <a:latin typeface="Montserrat Classic" panose="020B0604020202020204" charset="0"/>
                        </a:rPr>
                        <a:t>Susan</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p>
                      <a:endParaRPr lang="en-US" sz="1800" dirty="0">
                        <a:latin typeface="Montserrat Classic" panose="020B0604020202020204" charset="0"/>
                        <a:cs typeface="Segoe UI" panose="020B0502040204020203"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p>
                      <a:endParaRPr lang="en-US" sz="1800" dirty="0">
                        <a:latin typeface="Montserrat Classic" panose="020B0604020202020204" charset="0"/>
                        <a:cs typeface="Segoe UI" panose="020B0502040204020203"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p>
                      <a:endParaRPr lang="en-US" sz="1800" dirty="0">
                        <a:latin typeface="Montserrat Classic" panose="020B0604020202020204" charset="0"/>
                        <a:cs typeface="Segoe UI" panose="020B0502040204020203"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p>
                      <a:endParaRPr lang="en-US" sz="1800" dirty="0">
                        <a:latin typeface="Montserrat Classic" panose="020B0604020202020204" charset="0"/>
                        <a:cs typeface="Segoe UI" panose="020B0502040204020203"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p>
                      <a:endParaRPr lang="en-US" sz="1800" dirty="0">
                        <a:latin typeface="Montserrat Classic" panose="020B0604020202020204" charset="0"/>
                        <a:cs typeface="Segoe UI" panose="020B0502040204020203"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FE3E5"/>
                    </a:solidFill>
                  </a:tcPr>
                </a:tc>
                <a:extLst>
                  <a:ext uri="{0D108BD9-81ED-4DB2-BD59-A6C34878D82A}">
                    <a16:rowId xmlns:a16="http://schemas.microsoft.com/office/drawing/2014/main" val="611455403"/>
                  </a:ext>
                </a:extLst>
              </a:tr>
              <a:tr h="731851">
                <a:tc>
                  <a:txBody>
                    <a:bodyPr/>
                    <a:lstStyle/>
                    <a:p>
                      <a:pPr algn="l" fontAlgn="t"/>
                      <a:r>
                        <a:rPr lang="en-US" sz="1600" b="1" i="0" u="none" strike="noStrike" dirty="0">
                          <a:solidFill>
                            <a:srgbClr val="000000"/>
                          </a:solidFill>
                          <a:effectLst/>
                          <a:latin typeface="Segoe UI" panose="020B0502040204020203" pitchFamily="34" charset="0"/>
                        </a:rPr>
                        <a:t>Apply Continuous Improvement Techniques from previous Cohort</a:t>
                      </a:r>
                    </a:p>
                  </a:txBody>
                  <a:tcPr marL="857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335B74">
                        <a:lumMod val="40000"/>
                        <a:lumOff val="60000"/>
                      </a:srgbClr>
                    </a:solidFill>
                  </a:tcPr>
                </a:tc>
                <a:tc>
                  <a:txBody>
                    <a:bodyPr/>
                    <a:lstStyle/>
                    <a:p>
                      <a:pPr algn="ctr" fontAlgn="t"/>
                      <a:r>
                        <a:rPr lang="en-US" sz="1400" b="0" i="0" u="none" strike="noStrike" dirty="0">
                          <a:solidFill>
                            <a:srgbClr val="000000"/>
                          </a:solidFill>
                          <a:effectLst/>
                          <a:latin typeface="Montserrat Classic" panose="020B0604020202020204" charset="0"/>
                        </a:rPr>
                        <a:t>1/17/2022</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FE3E5"/>
                    </a:solidFill>
                  </a:tcPr>
                </a:tc>
                <a:tc>
                  <a:txBody>
                    <a:bodyPr/>
                    <a:lstStyle/>
                    <a:p>
                      <a:pPr algn="ctr" fontAlgn="t"/>
                      <a:r>
                        <a:rPr lang="en-US" sz="1400" b="0" i="0" u="none" strike="noStrike" dirty="0">
                          <a:solidFill>
                            <a:srgbClr val="000000"/>
                          </a:solidFill>
                          <a:effectLst/>
                          <a:latin typeface="Montserrat Classic" panose="020B0604020202020204" charset="0"/>
                        </a:rPr>
                        <a:t>2/7/2022</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FE3E5"/>
                    </a:solidFill>
                  </a:tcPr>
                </a:tc>
                <a:tc>
                  <a:txBody>
                    <a:bodyPr/>
                    <a:lstStyle/>
                    <a:p>
                      <a:pPr algn="ctr" fontAlgn="t"/>
                      <a:r>
                        <a:rPr lang="en-US" sz="1400" b="0" i="0" u="none" strike="noStrike">
                          <a:solidFill>
                            <a:srgbClr val="000000"/>
                          </a:solidFill>
                          <a:effectLst/>
                          <a:latin typeface="Montserrat Classic" panose="020B0604020202020204" charset="0"/>
                        </a:rPr>
                        <a:t>Susan</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p>
                      <a:endParaRPr lang="en-US" sz="1800" dirty="0">
                        <a:latin typeface="Montserrat Classic" panose="020B0604020202020204" charset="0"/>
                        <a:cs typeface="Segoe UI" panose="020B0502040204020203"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p>
                      <a:endParaRPr lang="en-US" sz="1800" dirty="0">
                        <a:latin typeface="Montserrat Classic" panose="020B0604020202020204" charset="0"/>
                        <a:cs typeface="Segoe UI" panose="020B0502040204020203"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p>
                      <a:endParaRPr lang="en-US" sz="1800" dirty="0">
                        <a:latin typeface="Montserrat Classic" panose="020B0604020202020204" charset="0"/>
                        <a:cs typeface="Segoe UI" panose="020B0502040204020203"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p>
                      <a:endParaRPr lang="en-US" sz="1800" dirty="0">
                        <a:latin typeface="Montserrat Classic" panose="020B0604020202020204" charset="0"/>
                        <a:cs typeface="Segoe UI" panose="020B0502040204020203"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p>
                      <a:endParaRPr lang="en-US" sz="1800" dirty="0">
                        <a:latin typeface="Montserrat Classic" panose="020B0604020202020204" charset="0"/>
                        <a:cs typeface="Segoe UI" panose="020B0502040204020203"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FE3E5"/>
                    </a:solidFill>
                  </a:tcPr>
                </a:tc>
                <a:extLst>
                  <a:ext uri="{0D108BD9-81ED-4DB2-BD59-A6C34878D82A}">
                    <a16:rowId xmlns:a16="http://schemas.microsoft.com/office/drawing/2014/main" val="3354755209"/>
                  </a:ext>
                </a:extLst>
              </a:tr>
              <a:tr h="731851">
                <a:tc>
                  <a:txBody>
                    <a:bodyPr/>
                    <a:lstStyle/>
                    <a:p>
                      <a:pPr algn="l" fontAlgn="t"/>
                      <a:r>
                        <a:rPr lang="en-US" sz="1600" b="1" i="0" u="none" strike="noStrike" dirty="0">
                          <a:solidFill>
                            <a:srgbClr val="000000"/>
                          </a:solidFill>
                          <a:effectLst/>
                          <a:latin typeface="Segoe UI" panose="020B0502040204020203" pitchFamily="34" charset="0"/>
                        </a:rPr>
                        <a:t>Refine Training Curriculum</a:t>
                      </a:r>
                    </a:p>
                  </a:txBody>
                  <a:tcPr marL="857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335B74">
                        <a:lumMod val="40000"/>
                        <a:lumOff val="60000"/>
                      </a:srgbClr>
                    </a:solidFill>
                  </a:tcPr>
                </a:tc>
                <a:tc>
                  <a:txBody>
                    <a:bodyPr/>
                    <a:lstStyle/>
                    <a:p>
                      <a:pPr algn="ctr" fontAlgn="t"/>
                      <a:r>
                        <a:rPr lang="en-US" sz="1400" b="0" i="0" u="none" strike="noStrike">
                          <a:solidFill>
                            <a:srgbClr val="000000"/>
                          </a:solidFill>
                          <a:effectLst/>
                          <a:latin typeface="Montserrat Classic" panose="020B0604020202020204" charset="0"/>
                        </a:rPr>
                        <a:t>1/17/2022</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FE3E5"/>
                    </a:solidFill>
                  </a:tcPr>
                </a:tc>
                <a:tc>
                  <a:txBody>
                    <a:bodyPr/>
                    <a:lstStyle/>
                    <a:p>
                      <a:pPr algn="ctr" fontAlgn="t"/>
                      <a:r>
                        <a:rPr lang="en-US" sz="1400" b="0" i="0" u="none" strike="noStrike" dirty="0">
                          <a:solidFill>
                            <a:srgbClr val="000000"/>
                          </a:solidFill>
                          <a:effectLst/>
                          <a:latin typeface="Montserrat Classic" panose="020B0604020202020204" charset="0"/>
                        </a:rPr>
                        <a:t>2/4/2022</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FE3E5"/>
                    </a:solidFill>
                  </a:tcPr>
                </a:tc>
                <a:tc>
                  <a:txBody>
                    <a:bodyPr/>
                    <a:lstStyle/>
                    <a:p>
                      <a:pPr algn="ctr" fontAlgn="t"/>
                      <a:r>
                        <a:rPr lang="en-US" sz="1400" b="0" i="0" u="none" strike="noStrike" dirty="0">
                          <a:solidFill>
                            <a:srgbClr val="000000"/>
                          </a:solidFill>
                          <a:effectLst/>
                          <a:latin typeface="Montserrat Classic" panose="020B0604020202020204" charset="0"/>
                        </a:rPr>
                        <a:t>Susan</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p>
                      <a:endParaRPr lang="en-US" sz="1800" dirty="0">
                        <a:latin typeface="Montserrat Classic" panose="020B0604020202020204" charset="0"/>
                        <a:cs typeface="Segoe UI" panose="020B0502040204020203"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p>
                      <a:endParaRPr lang="en-US" sz="1800" dirty="0">
                        <a:latin typeface="Montserrat Classic" panose="020B0604020202020204" charset="0"/>
                        <a:cs typeface="Segoe UI" panose="020B0502040204020203"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p>
                      <a:endParaRPr lang="en-US" sz="1800" dirty="0">
                        <a:latin typeface="Montserrat Classic" panose="020B0604020202020204" charset="0"/>
                        <a:cs typeface="Segoe UI" panose="020B0502040204020203"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p>
                      <a:endParaRPr lang="en-US" sz="1800" dirty="0">
                        <a:latin typeface="Montserrat Classic" panose="020B0604020202020204" charset="0"/>
                        <a:cs typeface="Segoe UI" panose="020B0502040204020203"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p>
                      <a:endParaRPr lang="en-US" sz="1800" dirty="0">
                        <a:latin typeface="Montserrat Classic" panose="020B0604020202020204" charset="0"/>
                        <a:cs typeface="Segoe UI" panose="020B0502040204020203"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FE3E5"/>
                    </a:solidFill>
                  </a:tcPr>
                </a:tc>
                <a:extLst>
                  <a:ext uri="{0D108BD9-81ED-4DB2-BD59-A6C34878D82A}">
                    <a16:rowId xmlns:a16="http://schemas.microsoft.com/office/drawing/2014/main" val="3943526003"/>
                  </a:ext>
                </a:extLst>
              </a:tr>
              <a:tr h="731851">
                <a:tc>
                  <a:txBody>
                    <a:bodyPr/>
                    <a:lstStyle/>
                    <a:p>
                      <a:pPr algn="l" fontAlgn="t"/>
                      <a:r>
                        <a:rPr lang="en-US" sz="1600" b="1" i="0" u="none" strike="noStrike" dirty="0">
                          <a:solidFill>
                            <a:srgbClr val="000000"/>
                          </a:solidFill>
                          <a:effectLst/>
                          <a:latin typeface="Segoe UI" panose="020B0502040204020203" pitchFamily="34" charset="0"/>
                        </a:rPr>
                        <a:t>Develop On-line Learning Management System with Content</a:t>
                      </a:r>
                    </a:p>
                  </a:txBody>
                  <a:tcPr marL="857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35B74">
                        <a:lumMod val="40000"/>
                        <a:lumOff val="60000"/>
                      </a:srgbClr>
                    </a:solidFill>
                  </a:tcPr>
                </a:tc>
                <a:tc>
                  <a:txBody>
                    <a:bodyPr/>
                    <a:lstStyle/>
                    <a:p>
                      <a:pPr algn="ctr" fontAlgn="t"/>
                      <a:r>
                        <a:rPr lang="en-US" sz="1400" b="0" i="0" u="none" strike="noStrike" dirty="0">
                          <a:solidFill>
                            <a:srgbClr val="000000"/>
                          </a:solidFill>
                          <a:effectLst/>
                          <a:latin typeface="Montserrat Classic" panose="020B0604020202020204" charset="0"/>
                        </a:rPr>
                        <a:t>1/3/2022</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FE3E5"/>
                    </a:solidFill>
                  </a:tcPr>
                </a:tc>
                <a:tc>
                  <a:txBody>
                    <a:bodyPr/>
                    <a:lstStyle/>
                    <a:p>
                      <a:pPr algn="ctr" fontAlgn="t"/>
                      <a:r>
                        <a:rPr lang="en-US" sz="1400" b="0" i="0" u="none" strike="noStrike" dirty="0">
                          <a:solidFill>
                            <a:srgbClr val="000000"/>
                          </a:solidFill>
                          <a:effectLst/>
                          <a:latin typeface="Montserrat Classic" panose="020B0604020202020204" charset="0"/>
                        </a:rPr>
                        <a:t>6/19/2022</a:t>
                      </a:r>
                    </a:p>
                  </a:txBody>
                  <a:tcPr marL="9525" marR="9525" marT="9525"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FE3E5"/>
                    </a:solidFill>
                  </a:tcPr>
                </a:tc>
                <a:tc>
                  <a:txBody>
                    <a:bodyPr/>
                    <a:lstStyle/>
                    <a:p>
                      <a:pPr algn="ctr" fontAlgn="t"/>
                      <a:r>
                        <a:rPr lang="en-US" sz="1400" b="0" i="0" u="none" strike="noStrike" dirty="0">
                          <a:solidFill>
                            <a:srgbClr val="000000"/>
                          </a:solidFill>
                          <a:effectLst/>
                          <a:latin typeface="Montserrat Classic" panose="020B0604020202020204" charset="0"/>
                        </a:rPr>
                        <a:t>Susan</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US" sz="1800" dirty="0">
                        <a:latin typeface="Montserrat Classic" panose="020B0604020202020204" charset="0"/>
                        <a:cs typeface="Segoe UI" panose="020B0502040204020203"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US" sz="1800" dirty="0">
                        <a:latin typeface="Montserrat Classic" panose="020B0604020202020204" charset="0"/>
                        <a:cs typeface="Segoe UI" panose="020B05020402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US" sz="1800" dirty="0">
                        <a:latin typeface="Montserrat Classic" panose="020B0604020202020204" charset="0"/>
                        <a:cs typeface="Segoe UI" panose="020B05020402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US" sz="1800">
                        <a:latin typeface="Montserrat Classic" panose="020B0604020202020204" charset="0"/>
                        <a:cs typeface="Segoe UI" panose="020B05020402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US" sz="1800">
                        <a:latin typeface="Montserrat Classic" panose="020B0604020202020204" charset="0"/>
                        <a:cs typeface="Segoe UI" panose="020B05020402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FE3E5"/>
                    </a:solidFill>
                  </a:tcPr>
                </a:tc>
                <a:extLst>
                  <a:ext uri="{0D108BD9-81ED-4DB2-BD59-A6C34878D82A}">
                    <a16:rowId xmlns:a16="http://schemas.microsoft.com/office/drawing/2014/main" val="1803618213"/>
                  </a:ext>
                </a:extLst>
              </a:tr>
              <a:tr h="731851">
                <a:tc>
                  <a:txBody>
                    <a:bodyPr/>
                    <a:lstStyle/>
                    <a:p>
                      <a:pPr algn="l" fontAlgn="t"/>
                      <a:r>
                        <a:rPr lang="en-US" sz="1600" b="1" i="0" u="none" strike="noStrike" dirty="0">
                          <a:solidFill>
                            <a:srgbClr val="000000"/>
                          </a:solidFill>
                          <a:effectLst/>
                          <a:latin typeface="Segoe UI" panose="020B0502040204020203" pitchFamily="34" charset="0"/>
                        </a:rPr>
                        <a:t>Deliver Program</a:t>
                      </a:r>
                    </a:p>
                  </a:txBody>
                  <a:tcPr marL="857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35B74">
                        <a:lumMod val="40000"/>
                        <a:lumOff val="60000"/>
                      </a:srgbClr>
                    </a:solidFill>
                  </a:tcPr>
                </a:tc>
                <a:tc>
                  <a:txBody>
                    <a:bodyPr/>
                    <a:lstStyle/>
                    <a:p>
                      <a:pPr algn="ctr" fontAlgn="t"/>
                      <a:r>
                        <a:rPr lang="en-US" sz="1400" b="0" i="0" u="none" strike="noStrike" dirty="0">
                          <a:solidFill>
                            <a:srgbClr val="000000"/>
                          </a:solidFill>
                          <a:effectLst/>
                          <a:latin typeface="Montserrat Classic" panose="020B0604020202020204" charset="0"/>
                        </a:rPr>
                        <a:t>2/14/2022</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FE3E5"/>
                    </a:solidFill>
                  </a:tcPr>
                </a:tc>
                <a:tc>
                  <a:txBody>
                    <a:bodyPr/>
                    <a:lstStyle/>
                    <a:p>
                      <a:pPr algn="ctr" fontAlgn="t"/>
                      <a:r>
                        <a:rPr lang="en-US" sz="1400" b="0" i="0" u="none" strike="noStrike" dirty="0">
                          <a:solidFill>
                            <a:srgbClr val="000000"/>
                          </a:solidFill>
                          <a:effectLst/>
                          <a:latin typeface="Montserrat Classic" panose="020B0604020202020204" charset="0"/>
                        </a:rPr>
                        <a:t>4/16/2022</a:t>
                      </a:r>
                    </a:p>
                  </a:txBody>
                  <a:tcPr marL="9525" marR="9525" marT="9525"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FE3E5"/>
                    </a:solidFill>
                  </a:tcPr>
                </a:tc>
                <a:tc>
                  <a:txBody>
                    <a:bodyPr/>
                    <a:lstStyle/>
                    <a:p>
                      <a:pPr algn="ctr" fontAlgn="t"/>
                      <a:r>
                        <a:rPr lang="en-US" sz="1400" b="0" i="0" u="none" strike="noStrike" dirty="0">
                          <a:solidFill>
                            <a:srgbClr val="000000"/>
                          </a:solidFill>
                          <a:effectLst/>
                          <a:latin typeface="Montserrat Classic" panose="020B0604020202020204" charset="0"/>
                        </a:rPr>
                        <a:t>Susan</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US" sz="1800" dirty="0">
                        <a:latin typeface="Montserrat Classic" panose="020B0604020202020204" charset="0"/>
                        <a:cs typeface="Segoe UI" panose="020B0502040204020203"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US" sz="1800" dirty="0">
                        <a:latin typeface="Montserrat Classic" panose="020B0604020202020204" charset="0"/>
                        <a:cs typeface="Segoe UI" panose="020B05020402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US" sz="1800" dirty="0">
                        <a:latin typeface="Montserrat Classic" panose="020B0604020202020204" charset="0"/>
                        <a:cs typeface="Segoe UI" panose="020B05020402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US" sz="1800" dirty="0">
                        <a:latin typeface="Montserrat Classic" panose="020B0604020202020204" charset="0"/>
                        <a:cs typeface="Segoe UI" panose="020B05020402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US" sz="1800" dirty="0">
                        <a:latin typeface="Montserrat Classic" panose="020B0604020202020204" charset="0"/>
                        <a:cs typeface="Segoe UI" panose="020B05020402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FE3E5"/>
                    </a:solidFill>
                  </a:tcPr>
                </a:tc>
                <a:extLst>
                  <a:ext uri="{0D108BD9-81ED-4DB2-BD59-A6C34878D82A}">
                    <a16:rowId xmlns:a16="http://schemas.microsoft.com/office/drawing/2014/main" val="1337551263"/>
                  </a:ext>
                </a:extLst>
              </a:tr>
              <a:tr h="731851">
                <a:tc>
                  <a:txBody>
                    <a:bodyPr/>
                    <a:lstStyle/>
                    <a:p>
                      <a:pPr algn="l" fontAlgn="t"/>
                      <a:r>
                        <a:rPr lang="en-US" sz="1600" b="1" i="0" u="none" strike="noStrike" dirty="0">
                          <a:solidFill>
                            <a:srgbClr val="000000"/>
                          </a:solidFill>
                          <a:effectLst/>
                          <a:latin typeface="Segoe UI" panose="020B0502040204020203" pitchFamily="34" charset="0"/>
                        </a:rPr>
                        <a:t>Final Presentation from Cohort</a:t>
                      </a:r>
                    </a:p>
                  </a:txBody>
                  <a:tcPr marL="857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35B74">
                        <a:lumMod val="40000"/>
                        <a:lumOff val="60000"/>
                      </a:srgbClr>
                    </a:solidFill>
                  </a:tcPr>
                </a:tc>
                <a:tc>
                  <a:txBody>
                    <a:bodyPr/>
                    <a:lstStyle/>
                    <a:p>
                      <a:pPr algn="ctr" fontAlgn="t"/>
                      <a:r>
                        <a:rPr lang="en-US" sz="1400" b="0" i="0" u="none" strike="noStrike">
                          <a:solidFill>
                            <a:srgbClr val="000000"/>
                          </a:solidFill>
                          <a:effectLst/>
                          <a:latin typeface="Montserrat Classic" panose="020B0604020202020204" charset="0"/>
                        </a:rPr>
                        <a:t>4/19/2022</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FE3E5"/>
                    </a:solidFill>
                  </a:tcPr>
                </a:tc>
                <a:tc>
                  <a:txBody>
                    <a:bodyPr/>
                    <a:lstStyle/>
                    <a:p>
                      <a:pPr algn="ctr" fontAlgn="t"/>
                      <a:r>
                        <a:rPr lang="en-US" sz="1400" b="0" i="0" u="none" strike="noStrike" dirty="0">
                          <a:solidFill>
                            <a:srgbClr val="000000"/>
                          </a:solidFill>
                          <a:effectLst/>
                          <a:latin typeface="Montserrat Classic" panose="020B0604020202020204" charset="0"/>
                        </a:rPr>
                        <a:t>5/1/2022</a:t>
                      </a:r>
                    </a:p>
                  </a:txBody>
                  <a:tcPr marL="9525" marR="9525" marT="9525"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p>
                      <a:pPr algn="ctr" fontAlgn="t"/>
                      <a:r>
                        <a:rPr lang="en-US" sz="1400" b="0" i="0" u="none" strike="noStrike" dirty="0">
                          <a:solidFill>
                            <a:srgbClr val="000000"/>
                          </a:solidFill>
                          <a:effectLst/>
                          <a:latin typeface="Montserrat Classic" panose="020B0604020202020204" charset="0"/>
                        </a:rPr>
                        <a:t>Jim</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US" sz="1800">
                        <a:latin typeface="Montserrat Classic" panose="020B0604020202020204" charset="0"/>
                        <a:cs typeface="Segoe UI" panose="020B0502040204020203"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US" sz="1800" dirty="0">
                        <a:latin typeface="Montserrat Classic" panose="020B0604020202020204" charset="0"/>
                        <a:cs typeface="Segoe UI" panose="020B05020402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US" sz="1800" dirty="0">
                        <a:latin typeface="Montserrat Classic" panose="020B0604020202020204" charset="0"/>
                        <a:cs typeface="Segoe UI" panose="020B05020402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US" sz="1800" dirty="0">
                        <a:latin typeface="Montserrat Classic" panose="020B0604020202020204" charset="0"/>
                        <a:cs typeface="Segoe UI" panose="020B05020402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US" sz="1800" dirty="0">
                        <a:latin typeface="Montserrat Classic" panose="020B0604020202020204" charset="0"/>
                        <a:cs typeface="Segoe UI" panose="020B05020402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FE3E5"/>
                    </a:solidFill>
                  </a:tcPr>
                </a:tc>
                <a:extLst>
                  <a:ext uri="{0D108BD9-81ED-4DB2-BD59-A6C34878D82A}">
                    <a16:rowId xmlns:a16="http://schemas.microsoft.com/office/drawing/2014/main" val="3366487590"/>
                  </a:ext>
                </a:extLst>
              </a:tr>
              <a:tr h="731851">
                <a:tc>
                  <a:txBody>
                    <a:bodyPr/>
                    <a:lstStyle/>
                    <a:p>
                      <a:pPr algn="l" fontAlgn="t"/>
                      <a:r>
                        <a:rPr lang="en-US" sz="1600" b="1" i="0" u="none" strike="noStrike" dirty="0">
                          <a:solidFill>
                            <a:srgbClr val="000000"/>
                          </a:solidFill>
                          <a:effectLst/>
                          <a:latin typeface="Segoe UI" panose="020B0502040204020203" pitchFamily="34" charset="0"/>
                        </a:rPr>
                        <a:t>Perform Postmortem and implement Continuous Improvement</a:t>
                      </a:r>
                    </a:p>
                  </a:txBody>
                  <a:tcPr marL="857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35B74">
                        <a:lumMod val="40000"/>
                        <a:lumOff val="60000"/>
                      </a:srgbClr>
                    </a:solidFill>
                  </a:tcPr>
                </a:tc>
                <a:tc>
                  <a:txBody>
                    <a:bodyPr/>
                    <a:lstStyle/>
                    <a:p>
                      <a:pPr algn="ctr" fontAlgn="t"/>
                      <a:r>
                        <a:rPr lang="en-US" sz="1400" b="0" i="0" u="none" strike="noStrike">
                          <a:solidFill>
                            <a:srgbClr val="000000"/>
                          </a:solidFill>
                          <a:effectLst/>
                          <a:latin typeface="Montserrat Classic" panose="020B0604020202020204" charset="0"/>
                        </a:rPr>
                        <a:t>5/2/2022</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p>
                      <a:pPr algn="ctr" fontAlgn="t"/>
                      <a:r>
                        <a:rPr lang="en-US" sz="1400" b="0" i="0" u="none" strike="noStrike" dirty="0">
                          <a:solidFill>
                            <a:srgbClr val="000000"/>
                          </a:solidFill>
                          <a:effectLst/>
                          <a:latin typeface="Montserrat Classic" panose="020B0604020202020204" charset="0"/>
                        </a:rPr>
                        <a:t>5/30/2022</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p>
                      <a:pPr algn="ctr" fontAlgn="t"/>
                      <a:r>
                        <a:rPr lang="en-US" sz="1400" b="0" i="0" u="none" strike="noStrike" dirty="0">
                          <a:solidFill>
                            <a:srgbClr val="000000"/>
                          </a:solidFill>
                          <a:effectLst/>
                          <a:latin typeface="Montserrat Classic" panose="020B0604020202020204" charset="0"/>
                        </a:rPr>
                        <a:t>Susan</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US" sz="1800" dirty="0">
                        <a:latin typeface="Montserrat Classic" panose="020B0604020202020204" charset="0"/>
                        <a:cs typeface="Segoe UI" panose="020B0502040204020203"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US" sz="1800" dirty="0">
                        <a:latin typeface="Montserrat Classic" panose="020B0604020202020204" charset="0"/>
                        <a:cs typeface="Segoe UI" panose="020B05020402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US" sz="1800" dirty="0">
                        <a:latin typeface="Montserrat Classic" panose="020B0604020202020204" charset="0"/>
                        <a:cs typeface="Segoe UI" panose="020B05020402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US" sz="1800" dirty="0">
                        <a:latin typeface="Montserrat Classic" panose="020B0604020202020204" charset="0"/>
                        <a:cs typeface="Segoe UI" panose="020B05020402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FE3E5"/>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US" sz="1800" dirty="0">
                        <a:latin typeface="Montserrat Classic" panose="020B0604020202020204" charset="0"/>
                        <a:cs typeface="Segoe UI" panose="020B05020402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FE3E5"/>
                    </a:solidFill>
                  </a:tcPr>
                </a:tc>
                <a:extLst>
                  <a:ext uri="{0D108BD9-81ED-4DB2-BD59-A6C34878D82A}">
                    <a16:rowId xmlns:a16="http://schemas.microsoft.com/office/drawing/2014/main" val="4029113603"/>
                  </a:ext>
                </a:extLst>
              </a:tr>
            </a:tbl>
          </a:graphicData>
        </a:graphic>
      </p:graphicFrame>
      <p:grpSp>
        <p:nvGrpSpPr>
          <p:cNvPr id="4" name="Group 3">
            <a:extLst>
              <a:ext uri="{FF2B5EF4-FFF2-40B4-BE49-F238E27FC236}">
                <a16:creationId xmlns:a16="http://schemas.microsoft.com/office/drawing/2014/main" id="{9D134D16-66A0-E571-70FE-72EB1CF3F7F3}"/>
              </a:ext>
            </a:extLst>
          </p:cNvPr>
          <p:cNvGrpSpPr/>
          <p:nvPr/>
        </p:nvGrpSpPr>
        <p:grpSpPr>
          <a:xfrm>
            <a:off x="533400" y="8813222"/>
            <a:ext cx="1656353" cy="1074246"/>
            <a:chOff x="6921053" y="4798284"/>
            <a:chExt cx="1255888" cy="1074248"/>
          </a:xfrm>
        </p:grpSpPr>
        <p:sp>
          <p:nvSpPr>
            <p:cNvPr id="5" name="Rectangle 4">
              <a:extLst>
                <a:ext uri="{FF2B5EF4-FFF2-40B4-BE49-F238E27FC236}">
                  <a16:creationId xmlns:a16="http://schemas.microsoft.com/office/drawing/2014/main" id="{38A7E746-150A-7F79-73BB-2DEF68601F5A}"/>
                </a:ext>
              </a:extLst>
            </p:cNvPr>
            <p:cNvSpPr/>
            <p:nvPr/>
          </p:nvSpPr>
          <p:spPr>
            <a:xfrm>
              <a:off x="6949940" y="4798284"/>
              <a:ext cx="1227001" cy="1015663"/>
            </a:xfrm>
            <a:prstGeom prst="rect">
              <a:avLst/>
            </a:prstGeom>
            <a:solidFill>
              <a:srgbClr val="DFE3E5"/>
            </a:solidFill>
            <a:ln w="15875" cap="flat" cmpd="sng" algn="ctr">
              <a:solidFill>
                <a:srgbClr val="DFE3E5"/>
              </a:solidFill>
              <a:prstDash val="solid"/>
            </a:ln>
            <a:effectLst/>
          </p:spPr>
          <p:txBody>
            <a:bodyPr rtlCol="0" anchor="ctr"/>
            <a:lstStyle/>
            <a:p>
              <a:pPr algn="ctr" defTabSz="457189">
                <a:defRPr/>
              </a:pPr>
              <a:endParaRPr lang="en-US" sz="1200" kern="0">
                <a:solidFill>
                  <a:prstClr val="white"/>
                </a:solidFill>
                <a:latin typeface="Montserrat Classic" panose="020B0604020202020204" charset="0"/>
              </a:endParaRPr>
            </a:p>
          </p:txBody>
        </p:sp>
        <p:grpSp>
          <p:nvGrpSpPr>
            <p:cNvPr id="6" name="Group 5">
              <a:extLst>
                <a:ext uri="{FF2B5EF4-FFF2-40B4-BE49-F238E27FC236}">
                  <a16:creationId xmlns:a16="http://schemas.microsoft.com/office/drawing/2014/main" id="{E3CCF895-E556-24F6-A153-DB62D36BAA4B}"/>
                </a:ext>
              </a:extLst>
            </p:cNvPr>
            <p:cNvGrpSpPr/>
            <p:nvPr/>
          </p:nvGrpSpPr>
          <p:grpSpPr>
            <a:xfrm>
              <a:off x="6921053" y="4856867"/>
              <a:ext cx="1122910" cy="1015665"/>
              <a:chOff x="3631006" y="4867275"/>
              <a:chExt cx="1122910" cy="1015665"/>
            </a:xfrm>
          </p:grpSpPr>
          <p:sp>
            <p:nvSpPr>
              <p:cNvPr id="7" name="Arrow: Pentagon 6">
                <a:extLst>
                  <a:ext uri="{FF2B5EF4-FFF2-40B4-BE49-F238E27FC236}">
                    <a16:creationId xmlns:a16="http://schemas.microsoft.com/office/drawing/2014/main" id="{406997C3-8607-936C-0930-A8C9C0E4BB5C}"/>
                  </a:ext>
                </a:extLst>
              </p:cNvPr>
              <p:cNvSpPr/>
              <p:nvPr/>
            </p:nvSpPr>
            <p:spPr>
              <a:xfrm>
                <a:off x="4456411" y="4958836"/>
                <a:ext cx="297505" cy="102461"/>
              </a:xfrm>
              <a:prstGeom prst="homePlate">
                <a:avLst/>
              </a:prstGeom>
              <a:solidFill>
                <a:srgbClr val="2683C6"/>
              </a:solidFill>
              <a:ln w="15875" cap="flat" cmpd="sng" algn="ctr">
                <a:solidFill>
                  <a:srgbClr val="0070C0"/>
                </a:solidFill>
                <a:prstDash val="solid"/>
              </a:ln>
              <a:effectLst/>
            </p:spPr>
            <p:txBody>
              <a:bodyPr rtlCol="0" anchor="ctr"/>
              <a:lstStyle/>
              <a:p>
                <a:pPr algn="ctr" defTabSz="457189">
                  <a:defRPr/>
                </a:pPr>
                <a:endParaRPr lang="en-US" sz="1200" kern="0">
                  <a:solidFill>
                    <a:prstClr val="white"/>
                  </a:solidFill>
                  <a:latin typeface="Montserrat Classic" panose="020B0604020202020204" charset="0"/>
                </a:endParaRPr>
              </a:p>
            </p:txBody>
          </p:sp>
          <p:sp>
            <p:nvSpPr>
              <p:cNvPr id="8" name="TextBox 7">
                <a:extLst>
                  <a:ext uri="{FF2B5EF4-FFF2-40B4-BE49-F238E27FC236}">
                    <a16:creationId xmlns:a16="http://schemas.microsoft.com/office/drawing/2014/main" id="{3F79D884-E0EB-672E-BF23-1CE09DBDC078}"/>
                  </a:ext>
                </a:extLst>
              </p:cNvPr>
              <p:cNvSpPr txBox="1"/>
              <p:nvPr/>
            </p:nvSpPr>
            <p:spPr>
              <a:xfrm>
                <a:off x="3631006" y="4867275"/>
                <a:ext cx="1027844" cy="1015665"/>
              </a:xfrm>
              <a:prstGeom prst="rect">
                <a:avLst/>
              </a:prstGeom>
              <a:noFill/>
            </p:spPr>
            <p:txBody>
              <a:bodyPr wrap="none" rtlCol="0">
                <a:spAutoFit/>
              </a:bodyPr>
              <a:lstStyle/>
              <a:p>
                <a:pPr defTabSz="457189">
                  <a:defRPr/>
                </a:pPr>
                <a:r>
                  <a:rPr lang="en-US" sz="1200" kern="0" dirty="0">
                    <a:solidFill>
                      <a:prstClr val="black"/>
                    </a:solidFill>
                    <a:latin typeface="Montserrat Classic" panose="020B0604020202020204" charset="0"/>
                  </a:rPr>
                  <a:t>Complete</a:t>
                </a:r>
              </a:p>
              <a:p>
                <a:pPr defTabSz="457189">
                  <a:defRPr/>
                </a:pPr>
                <a:r>
                  <a:rPr lang="en-US" sz="1200" kern="0" dirty="0">
                    <a:solidFill>
                      <a:prstClr val="black"/>
                    </a:solidFill>
                    <a:latin typeface="Montserrat Classic" panose="020B0604020202020204" charset="0"/>
                  </a:rPr>
                  <a:t>In Progress</a:t>
                </a:r>
              </a:p>
              <a:p>
                <a:pPr defTabSz="457189">
                  <a:defRPr/>
                </a:pPr>
                <a:r>
                  <a:rPr lang="en-US" sz="1200" kern="0" dirty="0">
                    <a:solidFill>
                      <a:prstClr val="black"/>
                    </a:solidFill>
                    <a:latin typeface="Montserrat Classic" panose="020B0604020202020204" charset="0"/>
                  </a:rPr>
                  <a:t>Planned</a:t>
                </a:r>
              </a:p>
              <a:p>
                <a:pPr defTabSz="457189">
                  <a:defRPr/>
                </a:pPr>
                <a:r>
                  <a:rPr lang="en-US" sz="1200" kern="0" dirty="0">
                    <a:solidFill>
                      <a:prstClr val="black"/>
                    </a:solidFill>
                    <a:latin typeface="Montserrat Classic" panose="020B0604020202020204" charset="0"/>
                  </a:rPr>
                  <a:t>Behind</a:t>
                </a:r>
              </a:p>
              <a:p>
                <a:pPr defTabSz="457189">
                  <a:defRPr/>
                </a:pPr>
                <a:r>
                  <a:rPr lang="en-US" sz="1200" kern="0" dirty="0">
                    <a:solidFill>
                      <a:prstClr val="black"/>
                    </a:solidFill>
                    <a:latin typeface="Montserrat Classic" panose="020B0604020202020204" charset="0"/>
                  </a:rPr>
                  <a:t>Risk</a:t>
                </a:r>
              </a:p>
            </p:txBody>
          </p:sp>
          <p:sp>
            <p:nvSpPr>
              <p:cNvPr id="9" name="Arrow: Pentagon 8">
                <a:extLst>
                  <a:ext uri="{FF2B5EF4-FFF2-40B4-BE49-F238E27FC236}">
                    <a16:creationId xmlns:a16="http://schemas.microsoft.com/office/drawing/2014/main" id="{CF199E5C-85CA-2321-E51D-5893C2D03804}"/>
                  </a:ext>
                </a:extLst>
              </p:cNvPr>
              <p:cNvSpPr/>
              <p:nvPr/>
            </p:nvSpPr>
            <p:spPr>
              <a:xfrm>
                <a:off x="4456411" y="5138175"/>
                <a:ext cx="297505" cy="102461"/>
              </a:xfrm>
              <a:prstGeom prst="homePlate">
                <a:avLst/>
              </a:prstGeom>
              <a:solidFill>
                <a:srgbClr val="00B050"/>
              </a:solidFill>
              <a:ln w="15875" cap="flat" cmpd="sng" algn="ctr">
                <a:solidFill>
                  <a:srgbClr val="00B050"/>
                </a:solidFill>
                <a:prstDash val="solid"/>
              </a:ln>
              <a:effectLst/>
            </p:spPr>
            <p:txBody>
              <a:bodyPr rtlCol="0" anchor="ctr"/>
              <a:lstStyle/>
              <a:p>
                <a:pPr algn="ctr" defTabSz="457189">
                  <a:defRPr/>
                </a:pPr>
                <a:endParaRPr lang="en-US" sz="1200" kern="0">
                  <a:solidFill>
                    <a:prstClr val="white"/>
                  </a:solidFill>
                  <a:latin typeface="Montserrat Classic" panose="020B0604020202020204" charset="0"/>
                </a:endParaRPr>
              </a:p>
            </p:txBody>
          </p:sp>
          <p:sp>
            <p:nvSpPr>
              <p:cNvPr id="10" name="Arrow: Pentagon 9">
                <a:extLst>
                  <a:ext uri="{FF2B5EF4-FFF2-40B4-BE49-F238E27FC236}">
                    <a16:creationId xmlns:a16="http://schemas.microsoft.com/office/drawing/2014/main" id="{A2BFBE13-150B-6893-D1B1-86AF4F0CD8A1}"/>
                  </a:ext>
                </a:extLst>
              </p:cNvPr>
              <p:cNvSpPr/>
              <p:nvPr/>
            </p:nvSpPr>
            <p:spPr>
              <a:xfrm>
                <a:off x="4456411" y="5308505"/>
                <a:ext cx="297505" cy="102461"/>
              </a:xfrm>
              <a:prstGeom prst="homePlate">
                <a:avLst/>
              </a:prstGeom>
              <a:solidFill>
                <a:schemeClr val="bg2">
                  <a:lumMod val="50000"/>
                </a:schemeClr>
              </a:solidFill>
              <a:ln w="15875" cap="flat" cmpd="sng" algn="ctr">
                <a:solidFill>
                  <a:schemeClr val="bg2">
                    <a:lumMod val="50000"/>
                  </a:schemeClr>
                </a:solidFill>
                <a:prstDash val="solid"/>
              </a:ln>
              <a:effectLst/>
            </p:spPr>
            <p:txBody>
              <a:bodyPr rtlCol="0" anchor="ctr"/>
              <a:lstStyle/>
              <a:p>
                <a:pPr algn="ctr" defTabSz="457189">
                  <a:defRPr/>
                </a:pPr>
                <a:endParaRPr lang="en-US" sz="1200" kern="0">
                  <a:solidFill>
                    <a:prstClr val="white"/>
                  </a:solidFill>
                  <a:latin typeface="Montserrat Classic" panose="020B0604020202020204" charset="0"/>
                </a:endParaRPr>
              </a:p>
            </p:txBody>
          </p:sp>
          <p:sp>
            <p:nvSpPr>
              <p:cNvPr id="11" name="Arrow: Pentagon 10">
                <a:extLst>
                  <a:ext uri="{FF2B5EF4-FFF2-40B4-BE49-F238E27FC236}">
                    <a16:creationId xmlns:a16="http://schemas.microsoft.com/office/drawing/2014/main" id="{9FA81A8B-9911-BD0B-9FFD-0D3865755562}"/>
                  </a:ext>
                </a:extLst>
              </p:cNvPr>
              <p:cNvSpPr/>
              <p:nvPr/>
            </p:nvSpPr>
            <p:spPr>
              <a:xfrm>
                <a:off x="4456411" y="5487800"/>
                <a:ext cx="297505" cy="102461"/>
              </a:xfrm>
              <a:prstGeom prst="homePlate">
                <a:avLst/>
              </a:prstGeom>
              <a:solidFill>
                <a:srgbClr val="FFC000"/>
              </a:solidFill>
              <a:ln w="15875" cap="flat" cmpd="sng" algn="ctr">
                <a:solidFill>
                  <a:srgbClr val="FFC000"/>
                </a:solidFill>
                <a:prstDash val="solid"/>
              </a:ln>
              <a:effectLst/>
            </p:spPr>
            <p:txBody>
              <a:bodyPr rtlCol="0" anchor="ctr"/>
              <a:lstStyle/>
              <a:p>
                <a:pPr algn="ctr" defTabSz="457189">
                  <a:defRPr/>
                </a:pPr>
                <a:endParaRPr lang="en-US" sz="1200" kern="0">
                  <a:solidFill>
                    <a:prstClr val="white"/>
                  </a:solidFill>
                  <a:latin typeface="Montserrat Classic" panose="020B0604020202020204" charset="0"/>
                </a:endParaRPr>
              </a:p>
            </p:txBody>
          </p:sp>
          <p:sp>
            <p:nvSpPr>
              <p:cNvPr id="12" name="Arrow: Pentagon 11">
                <a:extLst>
                  <a:ext uri="{FF2B5EF4-FFF2-40B4-BE49-F238E27FC236}">
                    <a16:creationId xmlns:a16="http://schemas.microsoft.com/office/drawing/2014/main" id="{CA263D39-F32B-C77A-C8DF-E45E4214D83D}"/>
                  </a:ext>
                </a:extLst>
              </p:cNvPr>
              <p:cNvSpPr/>
              <p:nvPr/>
            </p:nvSpPr>
            <p:spPr>
              <a:xfrm>
                <a:off x="4456411" y="5667095"/>
                <a:ext cx="297505" cy="102461"/>
              </a:xfrm>
              <a:prstGeom prst="homePlate">
                <a:avLst/>
              </a:prstGeom>
              <a:solidFill>
                <a:srgbClr val="FF0000"/>
              </a:solidFill>
              <a:ln w="15875" cap="flat" cmpd="sng" algn="ctr">
                <a:solidFill>
                  <a:srgbClr val="FF0000"/>
                </a:solidFill>
                <a:prstDash val="solid"/>
              </a:ln>
              <a:effectLst/>
            </p:spPr>
            <p:txBody>
              <a:bodyPr rtlCol="0" anchor="ctr"/>
              <a:lstStyle/>
              <a:p>
                <a:pPr algn="ctr" defTabSz="457189">
                  <a:defRPr/>
                </a:pPr>
                <a:endParaRPr lang="en-US" sz="1200" kern="0">
                  <a:solidFill>
                    <a:prstClr val="white"/>
                  </a:solidFill>
                  <a:latin typeface="Montserrat Classic" panose="020B0604020202020204" charset="0"/>
                </a:endParaRPr>
              </a:p>
            </p:txBody>
          </p:sp>
        </p:grpSp>
      </p:grpSp>
      <p:sp>
        <p:nvSpPr>
          <p:cNvPr id="14" name="TextBox 13">
            <a:extLst>
              <a:ext uri="{FF2B5EF4-FFF2-40B4-BE49-F238E27FC236}">
                <a16:creationId xmlns:a16="http://schemas.microsoft.com/office/drawing/2014/main" id="{7B115E29-E30C-A19D-6E06-16FCB2693C09}"/>
              </a:ext>
            </a:extLst>
          </p:cNvPr>
          <p:cNvSpPr txBox="1"/>
          <p:nvPr/>
        </p:nvSpPr>
        <p:spPr>
          <a:xfrm>
            <a:off x="3374668" y="2985112"/>
            <a:ext cx="6634162" cy="369332"/>
          </a:xfrm>
          <a:prstGeom prst="rect">
            <a:avLst/>
          </a:prstGeom>
          <a:noFill/>
        </p:spPr>
        <p:txBody>
          <a:bodyPr wrap="square">
            <a:spAutoFit/>
          </a:bodyPr>
          <a:lstStyle/>
          <a:p>
            <a:r>
              <a:rPr lang="en-US" sz="1800" dirty="0">
                <a:solidFill>
                  <a:prstClr val="black"/>
                </a:solidFill>
                <a:latin typeface="Segoe UI" panose="020B0502040204020203" pitchFamily="34" charset="0"/>
              </a:rPr>
              <a:t>30/60/90-day review Project plan</a:t>
            </a:r>
          </a:p>
        </p:txBody>
      </p:sp>
      <p:sp>
        <p:nvSpPr>
          <p:cNvPr id="13" name="Arrow: Pentagon 12">
            <a:extLst>
              <a:ext uri="{FF2B5EF4-FFF2-40B4-BE49-F238E27FC236}">
                <a16:creationId xmlns:a16="http://schemas.microsoft.com/office/drawing/2014/main" id="{768E118B-E97F-069A-FFEC-406EA8FF68ED}"/>
              </a:ext>
            </a:extLst>
          </p:cNvPr>
          <p:cNvSpPr/>
          <p:nvPr/>
        </p:nvSpPr>
        <p:spPr>
          <a:xfrm>
            <a:off x="12202706" y="4241826"/>
            <a:ext cx="756806" cy="279976"/>
          </a:xfrm>
          <a:prstGeom prst="homePlate">
            <a:avLst/>
          </a:prstGeom>
          <a:solidFill>
            <a:srgbClr val="2683C6"/>
          </a:solidFill>
          <a:ln w="15875" cap="flat" cmpd="sng" algn="ctr">
            <a:solidFill>
              <a:srgbClr val="0070C0"/>
            </a:solidFill>
            <a:prstDash val="solid"/>
          </a:ln>
          <a:effectLst/>
        </p:spPr>
        <p:txBody>
          <a:bodyPr rtlCol="0" anchor="ctr"/>
          <a:lstStyle/>
          <a:p>
            <a:pPr algn="ctr" defTabSz="457189"/>
            <a:endParaRPr lang="en-US" sz="1200" kern="0">
              <a:solidFill>
                <a:prstClr val="white"/>
              </a:solidFill>
              <a:latin typeface="Montserrat Classic" panose="020B0604020202020204" charset="0"/>
            </a:endParaRPr>
          </a:p>
        </p:txBody>
      </p:sp>
      <p:sp>
        <p:nvSpPr>
          <p:cNvPr id="15" name="Arrow: Pentagon 14">
            <a:extLst>
              <a:ext uri="{FF2B5EF4-FFF2-40B4-BE49-F238E27FC236}">
                <a16:creationId xmlns:a16="http://schemas.microsoft.com/office/drawing/2014/main" id="{BCEB6A65-D366-2525-CCB9-2970AFF95E86}"/>
              </a:ext>
            </a:extLst>
          </p:cNvPr>
          <p:cNvSpPr/>
          <p:nvPr/>
        </p:nvSpPr>
        <p:spPr>
          <a:xfrm>
            <a:off x="12728876" y="4986055"/>
            <a:ext cx="756806" cy="279976"/>
          </a:xfrm>
          <a:prstGeom prst="homePlate">
            <a:avLst/>
          </a:prstGeom>
          <a:solidFill>
            <a:srgbClr val="2683C6"/>
          </a:solidFill>
          <a:ln w="15875" cap="flat" cmpd="sng" algn="ctr">
            <a:solidFill>
              <a:srgbClr val="0070C0"/>
            </a:solidFill>
            <a:prstDash val="solid"/>
          </a:ln>
          <a:effectLst/>
        </p:spPr>
        <p:txBody>
          <a:bodyPr rtlCol="0" anchor="ctr"/>
          <a:lstStyle/>
          <a:p>
            <a:pPr algn="ctr" defTabSz="457189"/>
            <a:endParaRPr lang="en-US" sz="1200" kern="0">
              <a:solidFill>
                <a:prstClr val="white"/>
              </a:solidFill>
              <a:latin typeface="Montserrat Classic" panose="020B0604020202020204" charset="0"/>
            </a:endParaRPr>
          </a:p>
        </p:txBody>
      </p:sp>
      <p:sp>
        <p:nvSpPr>
          <p:cNvPr id="16" name="Arrow: Pentagon 15">
            <a:extLst>
              <a:ext uri="{FF2B5EF4-FFF2-40B4-BE49-F238E27FC236}">
                <a16:creationId xmlns:a16="http://schemas.microsoft.com/office/drawing/2014/main" id="{00FCA5B0-0A26-179F-B7C5-1FC0DD0692B6}"/>
              </a:ext>
            </a:extLst>
          </p:cNvPr>
          <p:cNvSpPr/>
          <p:nvPr/>
        </p:nvSpPr>
        <p:spPr>
          <a:xfrm>
            <a:off x="12728876" y="5689678"/>
            <a:ext cx="895543" cy="279976"/>
          </a:xfrm>
          <a:prstGeom prst="homePlate">
            <a:avLst/>
          </a:prstGeom>
          <a:solidFill>
            <a:srgbClr val="2683C6"/>
          </a:solidFill>
          <a:ln w="15875" cap="flat" cmpd="sng" algn="ctr">
            <a:solidFill>
              <a:srgbClr val="0070C0"/>
            </a:solidFill>
            <a:prstDash val="solid"/>
          </a:ln>
          <a:effectLst/>
        </p:spPr>
        <p:txBody>
          <a:bodyPr rtlCol="0" anchor="ctr"/>
          <a:lstStyle/>
          <a:p>
            <a:pPr algn="ctr" defTabSz="457189"/>
            <a:endParaRPr lang="en-US" sz="1200" kern="0">
              <a:solidFill>
                <a:prstClr val="white"/>
              </a:solidFill>
              <a:latin typeface="Montserrat Classic" panose="020B0604020202020204" charset="0"/>
            </a:endParaRPr>
          </a:p>
        </p:txBody>
      </p:sp>
      <p:sp>
        <p:nvSpPr>
          <p:cNvPr id="17" name="Arrow: Pentagon 16">
            <a:extLst>
              <a:ext uri="{FF2B5EF4-FFF2-40B4-BE49-F238E27FC236}">
                <a16:creationId xmlns:a16="http://schemas.microsoft.com/office/drawing/2014/main" id="{35210C38-2EB4-CB59-330F-F49CAD9F0629}"/>
              </a:ext>
            </a:extLst>
          </p:cNvPr>
          <p:cNvSpPr/>
          <p:nvPr/>
        </p:nvSpPr>
        <p:spPr>
          <a:xfrm>
            <a:off x="12719351" y="6458444"/>
            <a:ext cx="1984676" cy="279976"/>
          </a:xfrm>
          <a:prstGeom prst="homePlate">
            <a:avLst/>
          </a:prstGeom>
          <a:solidFill>
            <a:srgbClr val="FFC000"/>
          </a:solidFill>
          <a:ln w="15875" cap="flat" cmpd="sng" algn="ctr">
            <a:solidFill>
              <a:srgbClr val="FFC000"/>
            </a:solidFill>
            <a:prstDash val="solid"/>
          </a:ln>
          <a:effectLst/>
        </p:spPr>
        <p:txBody>
          <a:bodyPr rtlCol="0" anchor="ctr"/>
          <a:lstStyle/>
          <a:p>
            <a:pPr algn="ctr" defTabSz="457189"/>
            <a:endParaRPr lang="en-US" sz="1200" kern="0">
              <a:solidFill>
                <a:prstClr val="white"/>
              </a:solidFill>
              <a:latin typeface="Montserrat Classic" panose="020B0604020202020204" charset="0"/>
            </a:endParaRPr>
          </a:p>
        </p:txBody>
      </p:sp>
      <p:sp>
        <p:nvSpPr>
          <p:cNvPr id="18" name="Arrow: Pentagon 17">
            <a:extLst>
              <a:ext uri="{FF2B5EF4-FFF2-40B4-BE49-F238E27FC236}">
                <a16:creationId xmlns:a16="http://schemas.microsoft.com/office/drawing/2014/main" id="{66B5547B-70C3-269B-373D-99B53AA66523}"/>
              </a:ext>
            </a:extLst>
          </p:cNvPr>
          <p:cNvSpPr/>
          <p:nvPr/>
        </p:nvSpPr>
        <p:spPr>
          <a:xfrm>
            <a:off x="12221756" y="7227210"/>
            <a:ext cx="6066244" cy="355855"/>
          </a:xfrm>
          <a:prstGeom prst="homePlat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5DA43DA7-459A-5935-9191-836A9200C5E5}"/>
              </a:ext>
            </a:extLst>
          </p:cNvPr>
          <p:cNvSpPr/>
          <p:nvPr/>
        </p:nvSpPr>
        <p:spPr>
          <a:xfrm>
            <a:off x="13624419" y="7959409"/>
            <a:ext cx="2669178" cy="279975"/>
          </a:xfrm>
          <a:prstGeom prst="homePlat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Arrow: Pentagon 19">
            <a:extLst>
              <a:ext uri="{FF2B5EF4-FFF2-40B4-BE49-F238E27FC236}">
                <a16:creationId xmlns:a16="http://schemas.microsoft.com/office/drawing/2014/main" id="{109D249F-29BF-E961-9FAA-F51E420CAE57}"/>
              </a:ext>
            </a:extLst>
          </p:cNvPr>
          <p:cNvSpPr/>
          <p:nvPr/>
        </p:nvSpPr>
        <p:spPr>
          <a:xfrm>
            <a:off x="16483111" y="8683390"/>
            <a:ext cx="485578" cy="279976"/>
          </a:xfrm>
          <a:prstGeom prst="homePlat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Pentagon 20">
            <a:extLst>
              <a:ext uri="{FF2B5EF4-FFF2-40B4-BE49-F238E27FC236}">
                <a16:creationId xmlns:a16="http://schemas.microsoft.com/office/drawing/2014/main" id="{99199CAD-CDB0-8986-4D19-DCA145560D5A}"/>
              </a:ext>
            </a:extLst>
          </p:cNvPr>
          <p:cNvSpPr/>
          <p:nvPr/>
        </p:nvSpPr>
        <p:spPr>
          <a:xfrm>
            <a:off x="16943162" y="9339709"/>
            <a:ext cx="902917" cy="279976"/>
          </a:xfrm>
          <a:prstGeom prst="homePlat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103425"/>
      </p:ext>
    </p:extLst>
  </p:cSld>
  <p:clrMapOvr>
    <a:masterClrMapping/>
  </p:clrMapOvr>
</p:sld>
</file>

<file path=ppt/theme/theme1.xml><?xml version="1.0" encoding="utf-8"?>
<a:theme xmlns:a="http://schemas.openxmlformats.org/drawingml/2006/main" name="Custom Design">
  <a:themeElements>
    <a:clrScheme name="Custom 1">
      <a:dk1>
        <a:sysClr val="windowText" lastClr="000000"/>
      </a:dk1>
      <a:lt1>
        <a:sysClr val="window" lastClr="FFFFFF"/>
      </a:lt1>
      <a:dk2>
        <a:srgbClr val="293241"/>
      </a:dk2>
      <a:lt2>
        <a:srgbClr val="E7E6E6"/>
      </a:lt2>
      <a:accent1>
        <a:srgbClr val="3D5A80"/>
      </a:accent1>
      <a:accent2>
        <a:srgbClr val="EE6C4D"/>
      </a:accent2>
      <a:accent3>
        <a:srgbClr val="98C1D9"/>
      </a:accent3>
      <a:accent4>
        <a:srgbClr val="E0FBFC"/>
      </a:accent4>
      <a:accent5>
        <a:srgbClr val="293241"/>
      </a:accent5>
      <a:accent6>
        <a:srgbClr val="70AD47"/>
      </a:accent6>
      <a:hlink>
        <a:srgbClr val="293241"/>
      </a:hlink>
      <a:folHlink>
        <a:srgbClr val="3D5A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12679</TotalTime>
  <Words>207</Words>
  <Application>Microsoft Office PowerPoint</Application>
  <PresentationFormat>Custom</PresentationFormat>
  <Paragraphs>75</Paragraphs>
  <Slides>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Montserrat Classic Bold</vt:lpstr>
      <vt:lpstr>Segoe UI</vt:lpstr>
      <vt:lpstr>Montserrat Classic</vt:lpstr>
      <vt:lpstr>Calibri</vt:lpstr>
      <vt:lpstr>Arial</vt:lpstr>
      <vt:lpstr>Montserrat Semi-Bold</vt:lpstr>
      <vt:lpstr>Montserrat Bold</vt:lpstr>
      <vt:lpstr>Montserrat Extra-Bold</vt:lpstr>
      <vt:lpstr>Custom Design</vt:lpstr>
      <vt:lpstr>PowerPoint Presentation</vt:lpstr>
      <vt:lpstr>Project Name</vt:lpstr>
      <vt:lpstr>Launch Project Management Course Cohort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OpExecs Brand Guidelines</dc:title>
  <dc:creator>tracy daly</dc:creator>
  <cp:lastModifiedBy>Susan Beauchamp</cp:lastModifiedBy>
  <cp:revision>10</cp:revision>
  <dcterms:created xsi:type="dcterms:W3CDTF">2006-08-16T00:00:00Z</dcterms:created>
  <dcterms:modified xsi:type="dcterms:W3CDTF">2022-09-19T17:52:46Z</dcterms:modified>
  <dc:identifier>DAFKKupxNFA</dc:identifier>
</cp:coreProperties>
</file>