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42" r:id="rId1"/>
    <p:sldMasterId id="2147484349" r:id="rId2"/>
  </p:sldMasterIdLst>
  <p:notesMasterIdLst>
    <p:notesMasterId r:id="rId25"/>
  </p:notesMasterIdLst>
  <p:handoutMasterIdLst>
    <p:handoutMasterId r:id="rId26"/>
  </p:handoutMasterIdLst>
  <p:sldIdLst>
    <p:sldId id="331" r:id="rId3"/>
    <p:sldId id="332" r:id="rId4"/>
    <p:sldId id="321" r:id="rId5"/>
    <p:sldId id="309" r:id="rId6"/>
    <p:sldId id="333" r:id="rId7"/>
    <p:sldId id="317" r:id="rId8"/>
    <p:sldId id="334" r:id="rId9"/>
    <p:sldId id="335" r:id="rId10"/>
    <p:sldId id="336" r:id="rId11"/>
    <p:sldId id="322" r:id="rId12"/>
    <p:sldId id="337" r:id="rId13"/>
    <p:sldId id="338" r:id="rId14"/>
    <p:sldId id="339" r:id="rId15"/>
    <p:sldId id="311" r:id="rId16"/>
    <p:sldId id="314" r:id="rId17"/>
    <p:sldId id="325" r:id="rId18"/>
    <p:sldId id="340" r:id="rId19"/>
    <p:sldId id="328" r:id="rId20"/>
    <p:sldId id="329" r:id="rId21"/>
    <p:sldId id="341" r:id="rId22"/>
    <p:sldId id="343" r:id="rId23"/>
    <p:sldId id="330"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ina Sacco" initials="C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8D"/>
    <a:srgbClr val="414042"/>
    <a:srgbClr val="9392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61"/>
    <p:restoredTop sz="86400" autoAdjust="0"/>
  </p:normalViewPr>
  <p:slideViewPr>
    <p:cSldViewPr>
      <p:cViewPr>
        <p:scale>
          <a:sx n="75" d="100"/>
          <a:sy n="75" d="100"/>
        </p:scale>
        <p:origin x="43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90" d="100"/>
          <a:sy n="90" d="100"/>
        </p:scale>
        <p:origin x="3840"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diagrams/_rels/data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ata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8.svg"/><Relationship Id="rId1" Type="http://schemas.openxmlformats.org/officeDocument/2006/relationships/image" Target="../media/image17.png"/><Relationship Id="rId6" Type="http://schemas.openxmlformats.org/officeDocument/2006/relationships/image" Target="../media/image12.svg"/><Relationship Id="rId5" Type="http://schemas.openxmlformats.org/officeDocument/2006/relationships/image" Target="../media/image19.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21.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0.svg"/><Relationship Id="rId1" Type="http://schemas.openxmlformats.org/officeDocument/2006/relationships/image" Target="../media/image35.png"/><Relationship Id="rId6" Type="http://schemas.openxmlformats.org/officeDocument/2006/relationships/image" Target="../media/image34.svg"/><Relationship Id="rId5" Type="http://schemas.openxmlformats.org/officeDocument/2006/relationships/image" Target="../media/image37.png"/><Relationship Id="rId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CB4974-624C-4F9D-A56E-5544DA6AAD61}"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8C9FA85C-8A01-44FC-8D85-45EACA4FF2D6}">
      <dgm:prSet/>
      <dgm:spPr/>
      <dgm:t>
        <a:bodyPr/>
        <a:lstStyle/>
        <a:p>
          <a:r>
            <a:rPr lang="en-US"/>
            <a:t>Google/Internet searches</a:t>
          </a:r>
        </a:p>
      </dgm:t>
    </dgm:pt>
    <dgm:pt modelId="{39261066-E325-4AE8-8A87-D1893A251B6D}" type="parTrans" cxnId="{53C5036D-16B4-48A2-A6F9-ABECB32C67F0}">
      <dgm:prSet/>
      <dgm:spPr/>
      <dgm:t>
        <a:bodyPr/>
        <a:lstStyle/>
        <a:p>
          <a:endParaRPr lang="en-US"/>
        </a:p>
      </dgm:t>
    </dgm:pt>
    <dgm:pt modelId="{5D70B91F-A6AF-4D2A-B821-454C7C5E1C20}" type="sibTrans" cxnId="{53C5036D-16B4-48A2-A6F9-ABECB32C67F0}">
      <dgm:prSet/>
      <dgm:spPr/>
      <dgm:t>
        <a:bodyPr/>
        <a:lstStyle/>
        <a:p>
          <a:endParaRPr lang="en-US"/>
        </a:p>
      </dgm:t>
    </dgm:pt>
    <dgm:pt modelId="{B78910F2-5F9C-4D7C-BD6B-5C6F72C84D13}">
      <dgm:prSet/>
      <dgm:spPr/>
      <dgm:t>
        <a:bodyPr/>
        <a:lstStyle/>
        <a:p>
          <a:r>
            <a:rPr lang="en-US"/>
            <a:t>NYSCEF</a:t>
          </a:r>
        </a:p>
      </dgm:t>
    </dgm:pt>
    <dgm:pt modelId="{234407C6-B2F9-46DE-8E3D-85111240E934}" type="parTrans" cxnId="{3DDBC8D8-3B5F-4F7A-9690-A384583EE21F}">
      <dgm:prSet/>
      <dgm:spPr/>
      <dgm:t>
        <a:bodyPr/>
        <a:lstStyle/>
        <a:p>
          <a:endParaRPr lang="en-US"/>
        </a:p>
      </dgm:t>
    </dgm:pt>
    <dgm:pt modelId="{2119917D-D465-4630-887C-53F51EFF0C88}" type="sibTrans" cxnId="{3DDBC8D8-3B5F-4F7A-9690-A384583EE21F}">
      <dgm:prSet/>
      <dgm:spPr/>
      <dgm:t>
        <a:bodyPr/>
        <a:lstStyle/>
        <a:p>
          <a:endParaRPr lang="en-US"/>
        </a:p>
      </dgm:t>
    </dgm:pt>
    <dgm:pt modelId="{B060C22A-8140-47CF-B414-48746F7EE8BA}">
      <dgm:prSet/>
      <dgm:spPr/>
      <dgm:t>
        <a:bodyPr/>
        <a:lstStyle/>
        <a:p>
          <a:r>
            <a:rPr lang="en-US"/>
            <a:t>Grand Jury Reports</a:t>
          </a:r>
        </a:p>
      </dgm:t>
    </dgm:pt>
    <dgm:pt modelId="{CF03CC92-B24D-4435-A300-3E2AB33521D0}" type="parTrans" cxnId="{776E05A5-0415-4245-921A-CA503454E479}">
      <dgm:prSet/>
      <dgm:spPr/>
      <dgm:t>
        <a:bodyPr/>
        <a:lstStyle/>
        <a:p>
          <a:endParaRPr lang="en-US"/>
        </a:p>
      </dgm:t>
    </dgm:pt>
    <dgm:pt modelId="{429CBEBF-5743-4D99-A394-ECF90FED0AD7}" type="sibTrans" cxnId="{776E05A5-0415-4245-921A-CA503454E479}">
      <dgm:prSet/>
      <dgm:spPr/>
      <dgm:t>
        <a:bodyPr/>
        <a:lstStyle/>
        <a:p>
          <a:endParaRPr lang="en-US"/>
        </a:p>
      </dgm:t>
    </dgm:pt>
    <dgm:pt modelId="{DC69FCD8-1599-4215-99B3-8D85F7284257}">
      <dgm:prSet/>
      <dgm:spPr/>
      <dgm:t>
        <a:bodyPr/>
        <a:lstStyle/>
        <a:p>
          <a:r>
            <a:rPr lang="en-US"/>
            <a:t>FOAIs/FOILs to local agencies</a:t>
          </a:r>
        </a:p>
      </dgm:t>
    </dgm:pt>
    <dgm:pt modelId="{D4841672-C592-4E48-B6B1-BC01700F5CD6}" type="parTrans" cxnId="{7C4B598E-D957-4525-93AE-BF880B67FCBD}">
      <dgm:prSet/>
      <dgm:spPr/>
      <dgm:t>
        <a:bodyPr/>
        <a:lstStyle/>
        <a:p>
          <a:endParaRPr lang="en-US"/>
        </a:p>
      </dgm:t>
    </dgm:pt>
    <dgm:pt modelId="{7CEAD982-48CD-40A3-915B-6234F3052F43}" type="sibTrans" cxnId="{7C4B598E-D957-4525-93AE-BF880B67FCBD}">
      <dgm:prSet/>
      <dgm:spPr/>
      <dgm:t>
        <a:bodyPr/>
        <a:lstStyle/>
        <a:p>
          <a:endParaRPr lang="en-US"/>
        </a:p>
      </dgm:t>
    </dgm:pt>
    <dgm:pt modelId="{FA66573B-2ED8-413B-9A48-CB2DE4433DFC}">
      <dgm:prSet/>
      <dgm:spPr/>
      <dgm:t>
        <a:bodyPr/>
        <a:lstStyle/>
        <a:p>
          <a:r>
            <a:rPr lang="en-US"/>
            <a:t>Create working timeline of perpetrator’s assignments</a:t>
          </a:r>
        </a:p>
      </dgm:t>
    </dgm:pt>
    <dgm:pt modelId="{AE038D5D-33EA-44AD-9D13-3832991E9318}" type="parTrans" cxnId="{F0157B12-5427-4920-B643-D153A0465C6A}">
      <dgm:prSet/>
      <dgm:spPr/>
      <dgm:t>
        <a:bodyPr/>
        <a:lstStyle/>
        <a:p>
          <a:endParaRPr lang="en-US"/>
        </a:p>
      </dgm:t>
    </dgm:pt>
    <dgm:pt modelId="{259BB6C2-1F8A-4BF1-A12B-10AA4FF76950}" type="sibTrans" cxnId="{F0157B12-5427-4920-B643-D153A0465C6A}">
      <dgm:prSet/>
      <dgm:spPr/>
      <dgm:t>
        <a:bodyPr/>
        <a:lstStyle/>
        <a:p>
          <a:endParaRPr lang="en-US"/>
        </a:p>
      </dgm:t>
    </dgm:pt>
    <dgm:pt modelId="{FD0BD7AE-33E8-804D-85C4-8BBF07C191B9}" type="pres">
      <dgm:prSet presAssocID="{77CB4974-624C-4F9D-A56E-5544DA6AAD61}" presName="linear" presStyleCnt="0">
        <dgm:presLayoutVars>
          <dgm:animLvl val="lvl"/>
          <dgm:resizeHandles val="exact"/>
        </dgm:presLayoutVars>
      </dgm:prSet>
      <dgm:spPr/>
    </dgm:pt>
    <dgm:pt modelId="{A3FB536A-A373-FB44-99F3-A975022A09F0}" type="pres">
      <dgm:prSet presAssocID="{8C9FA85C-8A01-44FC-8D85-45EACA4FF2D6}" presName="parentText" presStyleLbl="node1" presStyleIdx="0" presStyleCnt="5">
        <dgm:presLayoutVars>
          <dgm:chMax val="0"/>
          <dgm:bulletEnabled val="1"/>
        </dgm:presLayoutVars>
      </dgm:prSet>
      <dgm:spPr/>
    </dgm:pt>
    <dgm:pt modelId="{BDB5BABE-4AB9-EE43-B000-7C84ABE23F18}" type="pres">
      <dgm:prSet presAssocID="{5D70B91F-A6AF-4D2A-B821-454C7C5E1C20}" presName="spacer" presStyleCnt="0"/>
      <dgm:spPr/>
    </dgm:pt>
    <dgm:pt modelId="{2F2C474E-1487-9B40-BC79-9CE401A9BBAB}" type="pres">
      <dgm:prSet presAssocID="{B78910F2-5F9C-4D7C-BD6B-5C6F72C84D13}" presName="parentText" presStyleLbl="node1" presStyleIdx="1" presStyleCnt="5">
        <dgm:presLayoutVars>
          <dgm:chMax val="0"/>
          <dgm:bulletEnabled val="1"/>
        </dgm:presLayoutVars>
      </dgm:prSet>
      <dgm:spPr/>
    </dgm:pt>
    <dgm:pt modelId="{0A337D54-2E95-E742-93BC-604DD5E52B10}" type="pres">
      <dgm:prSet presAssocID="{2119917D-D465-4630-887C-53F51EFF0C88}" presName="spacer" presStyleCnt="0"/>
      <dgm:spPr/>
    </dgm:pt>
    <dgm:pt modelId="{8C09EF6D-DFDA-6145-AEA5-40B794DB47F6}" type="pres">
      <dgm:prSet presAssocID="{B060C22A-8140-47CF-B414-48746F7EE8BA}" presName="parentText" presStyleLbl="node1" presStyleIdx="2" presStyleCnt="5">
        <dgm:presLayoutVars>
          <dgm:chMax val="0"/>
          <dgm:bulletEnabled val="1"/>
        </dgm:presLayoutVars>
      </dgm:prSet>
      <dgm:spPr/>
    </dgm:pt>
    <dgm:pt modelId="{0902B302-8C4A-B546-A7FE-A13DFF72CDCB}" type="pres">
      <dgm:prSet presAssocID="{429CBEBF-5743-4D99-A394-ECF90FED0AD7}" presName="spacer" presStyleCnt="0"/>
      <dgm:spPr/>
    </dgm:pt>
    <dgm:pt modelId="{5BCF312A-0A39-334F-A79C-1C4B3F22F479}" type="pres">
      <dgm:prSet presAssocID="{DC69FCD8-1599-4215-99B3-8D85F7284257}" presName="parentText" presStyleLbl="node1" presStyleIdx="3" presStyleCnt="5">
        <dgm:presLayoutVars>
          <dgm:chMax val="0"/>
          <dgm:bulletEnabled val="1"/>
        </dgm:presLayoutVars>
      </dgm:prSet>
      <dgm:spPr/>
    </dgm:pt>
    <dgm:pt modelId="{E5371681-B1B9-7445-B6E5-D034C93223FC}" type="pres">
      <dgm:prSet presAssocID="{7CEAD982-48CD-40A3-915B-6234F3052F43}" presName="spacer" presStyleCnt="0"/>
      <dgm:spPr/>
    </dgm:pt>
    <dgm:pt modelId="{F2D5083F-E566-9A4A-AF14-2ADB141FB643}" type="pres">
      <dgm:prSet presAssocID="{FA66573B-2ED8-413B-9A48-CB2DE4433DFC}" presName="parentText" presStyleLbl="node1" presStyleIdx="4" presStyleCnt="5">
        <dgm:presLayoutVars>
          <dgm:chMax val="0"/>
          <dgm:bulletEnabled val="1"/>
        </dgm:presLayoutVars>
      </dgm:prSet>
      <dgm:spPr/>
    </dgm:pt>
  </dgm:ptLst>
  <dgm:cxnLst>
    <dgm:cxn modelId="{F0157B12-5427-4920-B643-D153A0465C6A}" srcId="{77CB4974-624C-4F9D-A56E-5544DA6AAD61}" destId="{FA66573B-2ED8-413B-9A48-CB2DE4433DFC}" srcOrd="4" destOrd="0" parTransId="{AE038D5D-33EA-44AD-9D13-3832991E9318}" sibTransId="{259BB6C2-1F8A-4BF1-A12B-10AA4FF76950}"/>
    <dgm:cxn modelId="{B60AF91A-4768-BA46-8BF0-5F856611CE2E}" type="presOf" srcId="{B060C22A-8140-47CF-B414-48746F7EE8BA}" destId="{8C09EF6D-DFDA-6145-AEA5-40B794DB47F6}" srcOrd="0" destOrd="0" presId="urn:microsoft.com/office/officeart/2005/8/layout/vList2"/>
    <dgm:cxn modelId="{26BE3A3B-F401-8041-8B5B-8DC8016402E5}" type="presOf" srcId="{B78910F2-5F9C-4D7C-BD6B-5C6F72C84D13}" destId="{2F2C474E-1487-9B40-BC79-9CE401A9BBAB}" srcOrd="0" destOrd="0" presId="urn:microsoft.com/office/officeart/2005/8/layout/vList2"/>
    <dgm:cxn modelId="{C2613C4B-F2A8-E544-8248-EDE659677E6A}" type="presOf" srcId="{8C9FA85C-8A01-44FC-8D85-45EACA4FF2D6}" destId="{A3FB536A-A373-FB44-99F3-A975022A09F0}" srcOrd="0" destOrd="0" presId="urn:microsoft.com/office/officeart/2005/8/layout/vList2"/>
    <dgm:cxn modelId="{BD9D8C6A-D1AD-8B48-9DBB-DCFAEB105BFB}" type="presOf" srcId="{FA66573B-2ED8-413B-9A48-CB2DE4433DFC}" destId="{F2D5083F-E566-9A4A-AF14-2ADB141FB643}" srcOrd="0" destOrd="0" presId="urn:microsoft.com/office/officeart/2005/8/layout/vList2"/>
    <dgm:cxn modelId="{53C5036D-16B4-48A2-A6F9-ABECB32C67F0}" srcId="{77CB4974-624C-4F9D-A56E-5544DA6AAD61}" destId="{8C9FA85C-8A01-44FC-8D85-45EACA4FF2D6}" srcOrd="0" destOrd="0" parTransId="{39261066-E325-4AE8-8A87-D1893A251B6D}" sibTransId="{5D70B91F-A6AF-4D2A-B821-454C7C5E1C20}"/>
    <dgm:cxn modelId="{EB00F682-F6B4-264A-963E-2ABD14E65310}" type="presOf" srcId="{77CB4974-624C-4F9D-A56E-5544DA6AAD61}" destId="{FD0BD7AE-33E8-804D-85C4-8BBF07C191B9}" srcOrd="0" destOrd="0" presId="urn:microsoft.com/office/officeart/2005/8/layout/vList2"/>
    <dgm:cxn modelId="{7C4B598E-D957-4525-93AE-BF880B67FCBD}" srcId="{77CB4974-624C-4F9D-A56E-5544DA6AAD61}" destId="{DC69FCD8-1599-4215-99B3-8D85F7284257}" srcOrd="3" destOrd="0" parTransId="{D4841672-C592-4E48-B6B1-BC01700F5CD6}" sibTransId="{7CEAD982-48CD-40A3-915B-6234F3052F43}"/>
    <dgm:cxn modelId="{7BE010A3-C131-4442-B964-CBF651EAA85B}" type="presOf" srcId="{DC69FCD8-1599-4215-99B3-8D85F7284257}" destId="{5BCF312A-0A39-334F-A79C-1C4B3F22F479}" srcOrd="0" destOrd="0" presId="urn:microsoft.com/office/officeart/2005/8/layout/vList2"/>
    <dgm:cxn modelId="{776E05A5-0415-4245-921A-CA503454E479}" srcId="{77CB4974-624C-4F9D-A56E-5544DA6AAD61}" destId="{B060C22A-8140-47CF-B414-48746F7EE8BA}" srcOrd="2" destOrd="0" parTransId="{CF03CC92-B24D-4435-A300-3E2AB33521D0}" sibTransId="{429CBEBF-5743-4D99-A394-ECF90FED0AD7}"/>
    <dgm:cxn modelId="{3DDBC8D8-3B5F-4F7A-9690-A384583EE21F}" srcId="{77CB4974-624C-4F9D-A56E-5544DA6AAD61}" destId="{B78910F2-5F9C-4D7C-BD6B-5C6F72C84D13}" srcOrd="1" destOrd="0" parTransId="{234407C6-B2F9-46DE-8E3D-85111240E934}" sibTransId="{2119917D-D465-4630-887C-53F51EFF0C88}"/>
    <dgm:cxn modelId="{4472B98C-1FD5-8249-8F99-25E427593D00}" type="presParOf" srcId="{FD0BD7AE-33E8-804D-85C4-8BBF07C191B9}" destId="{A3FB536A-A373-FB44-99F3-A975022A09F0}" srcOrd="0" destOrd="0" presId="urn:microsoft.com/office/officeart/2005/8/layout/vList2"/>
    <dgm:cxn modelId="{D90CDF8C-CD7E-3946-9438-53305E3AE459}" type="presParOf" srcId="{FD0BD7AE-33E8-804D-85C4-8BBF07C191B9}" destId="{BDB5BABE-4AB9-EE43-B000-7C84ABE23F18}" srcOrd="1" destOrd="0" presId="urn:microsoft.com/office/officeart/2005/8/layout/vList2"/>
    <dgm:cxn modelId="{79547732-9545-4344-BEA9-614F090CC7D8}" type="presParOf" srcId="{FD0BD7AE-33E8-804D-85C4-8BBF07C191B9}" destId="{2F2C474E-1487-9B40-BC79-9CE401A9BBAB}" srcOrd="2" destOrd="0" presId="urn:microsoft.com/office/officeart/2005/8/layout/vList2"/>
    <dgm:cxn modelId="{7573AA56-B097-1B49-BCD5-6035384A14AD}" type="presParOf" srcId="{FD0BD7AE-33E8-804D-85C4-8BBF07C191B9}" destId="{0A337D54-2E95-E742-93BC-604DD5E52B10}" srcOrd="3" destOrd="0" presId="urn:microsoft.com/office/officeart/2005/8/layout/vList2"/>
    <dgm:cxn modelId="{E1D3AC95-1BDE-2141-9248-3A98A4A286FD}" type="presParOf" srcId="{FD0BD7AE-33E8-804D-85C4-8BBF07C191B9}" destId="{8C09EF6D-DFDA-6145-AEA5-40B794DB47F6}" srcOrd="4" destOrd="0" presId="urn:microsoft.com/office/officeart/2005/8/layout/vList2"/>
    <dgm:cxn modelId="{983108C3-E915-0F43-88B3-D8C0EDE68AFE}" type="presParOf" srcId="{FD0BD7AE-33E8-804D-85C4-8BBF07C191B9}" destId="{0902B302-8C4A-B546-A7FE-A13DFF72CDCB}" srcOrd="5" destOrd="0" presId="urn:microsoft.com/office/officeart/2005/8/layout/vList2"/>
    <dgm:cxn modelId="{99071B7E-D4DE-2F45-9863-214C7FDBB980}" type="presParOf" srcId="{FD0BD7AE-33E8-804D-85C4-8BBF07C191B9}" destId="{5BCF312A-0A39-334F-A79C-1C4B3F22F479}" srcOrd="6" destOrd="0" presId="urn:microsoft.com/office/officeart/2005/8/layout/vList2"/>
    <dgm:cxn modelId="{5FEB9216-B6F0-1A44-9E9D-583A481DD940}" type="presParOf" srcId="{FD0BD7AE-33E8-804D-85C4-8BBF07C191B9}" destId="{E5371681-B1B9-7445-B6E5-D034C93223FC}" srcOrd="7" destOrd="0" presId="urn:microsoft.com/office/officeart/2005/8/layout/vList2"/>
    <dgm:cxn modelId="{E5660F4A-1314-7C4B-BD90-052338CF6868}" type="presParOf" srcId="{FD0BD7AE-33E8-804D-85C4-8BBF07C191B9}" destId="{F2D5083F-E566-9A4A-AF14-2ADB141FB643}"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261546-AECA-4292-9829-907CE1E5F92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EE82BF9-9494-4FA6-870C-96F977006574}">
      <dgm:prSet/>
      <dgm:spPr/>
      <dgm:t>
        <a:bodyPr/>
        <a:lstStyle/>
        <a:p>
          <a:r>
            <a:rPr lang="en-US"/>
            <a:t>Send Letter </a:t>
          </a:r>
        </a:p>
      </dgm:t>
    </dgm:pt>
    <dgm:pt modelId="{7CE6CCE5-DF4D-4380-84B5-AB6CB95DEAFA}" type="parTrans" cxnId="{886B8003-D90D-4C95-93DC-E78EB3A26F4E}">
      <dgm:prSet/>
      <dgm:spPr/>
      <dgm:t>
        <a:bodyPr/>
        <a:lstStyle/>
        <a:p>
          <a:endParaRPr lang="en-US"/>
        </a:p>
      </dgm:t>
    </dgm:pt>
    <dgm:pt modelId="{E17D67C9-D239-4343-80E4-0E0ECA1B7AEB}" type="sibTrans" cxnId="{886B8003-D90D-4C95-93DC-E78EB3A26F4E}">
      <dgm:prSet/>
      <dgm:spPr/>
      <dgm:t>
        <a:bodyPr/>
        <a:lstStyle/>
        <a:p>
          <a:endParaRPr lang="en-US"/>
        </a:p>
      </dgm:t>
    </dgm:pt>
    <dgm:pt modelId="{76C0B8E9-7BF5-4F27-B70E-EE48AD7323CB}">
      <dgm:prSet/>
      <dgm:spPr/>
      <dgm:t>
        <a:bodyPr/>
        <a:lstStyle/>
        <a:p>
          <a:r>
            <a:rPr lang="en-US"/>
            <a:t>Give deadline to response</a:t>
          </a:r>
        </a:p>
      </dgm:t>
    </dgm:pt>
    <dgm:pt modelId="{3495ADA5-B7A4-40A8-B321-1747F7AF1370}" type="parTrans" cxnId="{B33CEFA1-2DD3-478D-B94B-B60F03B8B24B}">
      <dgm:prSet/>
      <dgm:spPr/>
      <dgm:t>
        <a:bodyPr/>
        <a:lstStyle/>
        <a:p>
          <a:endParaRPr lang="en-US"/>
        </a:p>
      </dgm:t>
    </dgm:pt>
    <dgm:pt modelId="{89A9106E-4AE5-4739-8599-DE3FAFF65F1F}" type="sibTrans" cxnId="{B33CEFA1-2DD3-478D-B94B-B60F03B8B24B}">
      <dgm:prSet/>
      <dgm:spPr/>
      <dgm:t>
        <a:bodyPr/>
        <a:lstStyle/>
        <a:p>
          <a:endParaRPr lang="en-US"/>
        </a:p>
      </dgm:t>
    </dgm:pt>
    <dgm:pt modelId="{3A6F3DF3-DE4E-4217-AB0D-8012B18E3BD2}">
      <dgm:prSet/>
      <dgm:spPr/>
      <dgm:t>
        <a:bodyPr/>
        <a:lstStyle/>
        <a:p>
          <a:r>
            <a:rPr lang="en-US"/>
            <a:t>Initiate call</a:t>
          </a:r>
        </a:p>
      </dgm:t>
    </dgm:pt>
    <dgm:pt modelId="{BABD9D11-8BB1-4562-81F7-B283D7932142}" type="parTrans" cxnId="{D798F970-AEB4-4E77-9366-4D3436266DB8}">
      <dgm:prSet/>
      <dgm:spPr/>
      <dgm:t>
        <a:bodyPr/>
        <a:lstStyle/>
        <a:p>
          <a:endParaRPr lang="en-US"/>
        </a:p>
      </dgm:t>
    </dgm:pt>
    <dgm:pt modelId="{536250D0-AE76-4C7F-81CD-356A02D38753}" type="sibTrans" cxnId="{D798F970-AEB4-4E77-9366-4D3436266DB8}">
      <dgm:prSet/>
      <dgm:spPr/>
      <dgm:t>
        <a:bodyPr/>
        <a:lstStyle/>
        <a:p>
          <a:endParaRPr lang="en-US"/>
        </a:p>
      </dgm:t>
    </dgm:pt>
    <dgm:pt modelId="{FC93D7EF-E7BB-4702-8721-43766836D894}">
      <dgm:prSet/>
      <dgm:spPr/>
      <dgm:t>
        <a:bodyPr/>
        <a:lstStyle/>
        <a:p>
          <a:r>
            <a:rPr lang="en-US"/>
            <a:t>Follow-up on calls</a:t>
          </a:r>
        </a:p>
      </dgm:t>
    </dgm:pt>
    <dgm:pt modelId="{2794EA40-0B4F-4F20-B9FA-84954A5DFE92}" type="parTrans" cxnId="{D2A4CAE1-4D65-4619-AE81-0F06D00BD3CE}">
      <dgm:prSet/>
      <dgm:spPr/>
      <dgm:t>
        <a:bodyPr/>
        <a:lstStyle/>
        <a:p>
          <a:endParaRPr lang="en-US"/>
        </a:p>
      </dgm:t>
    </dgm:pt>
    <dgm:pt modelId="{D2968879-835F-49B5-879C-4BB62C54AE87}" type="sibTrans" cxnId="{D2A4CAE1-4D65-4619-AE81-0F06D00BD3CE}">
      <dgm:prSet/>
      <dgm:spPr/>
      <dgm:t>
        <a:bodyPr/>
        <a:lstStyle/>
        <a:p>
          <a:endParaRPr lang="en-US"/>
        </a:p>
      </dgm:t>
    </dgm:pt>
    <dgm:pt modelId="{63D3B256-A674-4FAE-998D-42CB59EC4739}">
      <dgm:prSet/>
      <dgm:spPr/>
      <dgm:t>
        <a:bodyPr/>
        <a:lstStyle/>
        <a:p>
          <a:r>
            <a:rPr lang="en-US"/>
            <a:t>Mediation </a:t>
          </a:r>
        </a:p>
      </dgm:t>
    </dgm:pt>
    <dgm:pt modelId="{7E791718-6BA3-46FB-951A-2F31AA200E98}" type="parTrans" cxnId="{3E28F931-51DF-4412-9BBC-2950AF43F869}">
      <dgm:prSet/>
      <dgm:spPr/>
      <dgm:t>
        <a:bodyPr/>
        <a:lstStyle/>
        <a:p>
          <a:endParaRPr lang="en-US"/>
        </a:p>
      </dgm:t>
    </dgm:pt>
    <dgm:pt modelId="{EFCF048F-ABA7-4CB5-B8C5-151F1C7E5DB3}" type="sibTrans" cxnId="{3E28F931-51DF-4412-9BBC-2950AF43F869}">
      <dgm:prSet/>
      <dgm:spPr/>
      <dgm:t>
        <a:bodyPr/>
        <a:lstStyle/>
        <a:p>
          <a:endParaRPr lang="en-US"/>
        </a:p>
      </dgm:t>
    </dgm:pt>
    <dgm:pt modelId="{954E4AE7-8364-49AE-8145-EF4D8B10083A}" type="pres">
      <dgm:prSet presAssocID="{45261546-AECA-4292-9829-907CE1E5F922}" presName="root" presStyleCnt="0">
        <dgm:presLayoutVars>
          <dgm:dir/>
          <dgm:resizeHandles val="exact"/>
        </dgm:presLayoutVars>
      </dgm:prSet>
      <dgm:spPr/>
    </dgm:pt>
    <dgm:pt modelId="{96A64A90-7269-4CC4-85E0-B7B524D87E80}" type="pres">
      <dgm:prSet presAssocID="{EEE82BF9-9494-4FA6-870C-96F977006574}" presName="compNode" presStyleCnt="0"/>
      <dgm:spPr/>
    </dgm:pt>
    <dgm:pt modelId="{ECEA0722-6C2F-4FCF-9EAB-6D33BA159F3D}" type="pres">
      <dgm:prSet presAssocID="{EEE82BF9-9494-4FA6-870C-96F977006574}" presName="bgRect" presStyleLbl="bgShp" presStyleIdx="0" presStyleCnt="5"/>
      <dgm:spPr/>
    </dgm:pt>
    <dgm:pt modelId="{BAE7C5CD-A46D-4AB4-A5E5-1E3999E81C4D}" type="pres">
      <dgm:prSet presAssocID="{EEE82BF9-9494-4FA6-870C-96F97700657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end"/>
        </a:ext>
      </dgm:extLst>
    </dgm:pt>
    <dgm:pt modelId="{B40B362E-942A-4C6C-929B-08E1A13EE8E7}" type="pres">
      <dgm:prSet presAssocID="{EEE82BF9-9494-4FA6-870C-96F977006574}" presName="spaceRect" presStyleCnt="0"/>
      <dgm:spPr/>
    </dgm:pt>
    <dgm:pt modelId="{15DA83BF-D89C-4B24-A9AF-0E016E14A37B}" type="pres">
      <dgm:prSet presAssocID="{EEE82BF9-9494-4FA6-870C-96F977006574}" presName="parTx" presStyleLbl="revTx" presStyleIdx="0" presStyleCnt="5">
        <dgm:presLayoutVars>
          <dgm:chMax val="0"/>
          <dgm:chPref val="0"/>
        </dgm:presLayoutVars>
      </dgm:prSet>
      <dgm:spPr/>
    </dgm:pt>
    <dgm:pt modelId="{E5D9DB02-9C65-4942-BC73-F4ADC3DAF59D}" type="pres">
      <dgm:prSet presAssocID="{E17D67C9-D239-4343-80E4-0E0ECA1B7AEB}" presName="sibTrans" presStyleCnt="0"/>
      <dgm:spPr/>
    </dgm:pt>
    <dgm:pt modelId="{BC29A927-6C3A-4EE6-B6F5-E60F1CF697DF}" type="pres">
      <dgm:prSet presAssocID="{76C0B8E9-7BF5-4F27-B70E-EE48AD7323CB}" presName="compNode" presStyleCnt="0"/>
      <dgm:spPr/>
    </dgm:pt>
    <dgm:pt modelId="{5F6DC5D5-3372-4383-A41C-BD42B9D59E4A}" type="pres">
      <dgm:prSet presAssocID="{76C0B8E9-7BF5-4F27-B70E-EE48AD7323CB}" presName="bgRect" presStyleLbl="bgShp" presStyleIdx="1" presStyleCnt="5"/>
      <dgm:spPr/>
    </dgm:pt>
    <dgm:pt modelId="{F3601D32-DDE1-4A38-8A69-88CF869DB5D1}" type="pres">
      <dgm:prSet presAssocID="{76C0B8E9-7BF5-4F27-B70E-EE48AD7323C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3A78751E-9403-4DF2-9356-A0B66B28BDB9}" type="pres">
      <dgm:prSet presAssocID="{76C0B8E9-7BF5-4F27-B70E-EE48AD7323CB}" presName="spaceRect" presStyleCnt="0"/>
      <dgm:spPr/>
    </dgm:pt>
    <dgm:pt modelId="{DBAEB2B5-087B-4EE7-93A4-E152D33FE072}" type="pres">
      <dgm:prSet presAssocID="{76C0B8E9-7BF5-4F27-B70E-EE48AD7323CB}" presName="parTx" presStyleLbl="revTx" presStyleIdx="1" presStyleCnt="5">
        <dgm:presLayoutVars>
          <dgm:chMax val="0"/>
          <dgm:chPref val="0"/>
        </dgm:presLayoutVars>
      </dgm:prSet>
      <dgm:spPr/>
    </dgm:pt>
    <dgm:pt modelId="{42FF4419-9C8B-489A-A6F1-677B70728699}" type="pres">
      <dgm:prSet presAssocID="{89A9106E-4AE5-4739-8599-DE3FAFF65F1F}" presName="sibTrans" presStyleCnt="0"/>
      <dgm:spPr/>
    </dgm:pt>
    <dgm:pt modelId="{67C3E9C8-20CA-4DD4-9A5A-5EDA9FCF1209}" type="pres">
      <dgm:prSet presAssocID="{3A6F3DF3-DE4E-4217-AB0D-8012B18E3BD2}" presName="compNode" presStyleCnt="0"/>
      <dgm:spPr/>
    </dgm:pt>
    <dgm:pt modelId="{B6C65E82-0762-4036-8E82-13384B2EFC4A}" type="pres">
      <dgm:prSet presAssocID="{3A6F3DF3-DE4E-4217-AB0D-8012B18E3BD2}" presName="bgRect" presStyleLbl="bgShp" presStyleIdx="2" presStyleCnt="5"/>
      <dgm:spPr/>
    </dgm:pt>
    <dgm:pt modelId="{F4C86B45-7F46-4B9E-979F-81AACEF600A4}" type="pres">
      <dgm:prSet presAssocID="{3A6F3DF3-DE4E-4217-AB0D-8012B18E3BD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eceiver"/>
        </a:ext>
      </dgm:extLst>
    </dgm:pt>
    <dgm:pt modelId="{D7851676-ED46-4158-A969-CFB72A14BC99}" type="pres">
      <dgm:prSet presAssocID="{3A6F3DF3-DE4E-4217-AB0D-8012B18E3BD2}" presName="spaceRect" presStyleCnt="0"/>
      <dgm:spPr/>
    </dgm:pt>
    <dgm:pt modelId="{9D2DEA3F-51D1-44EB-BBCC-4825EA1A7C2D}" type="pres">
      <dgm:prSet presAssocID="{3A6F3DF3-DE4E-4217-AB0D-8012B18E3BD2}" presName="parTx" presStyleLbl="revTx" presStyleIdx="2" presStyleCnt="5">
        <dgm:presLayoutVars>
          <dgm:chMax val="0"/>
          <dgm:chPref val="0"/>
        </dgm:presLayoutVars>
      </dgm:prSet>
      <dgm:spPr/>
    </dgm:pt>
    <dgm:pt modelId="{BC923D36-9044-4364-8D2E-9A5CA90DD736}" type="pres">
      <dgm:prSet presAssocID="{536250D0-AE76-4C7F-81CD-356A02D38753}" presName="sibTrans" presStyleCnt="0"/>
      <dgm:spPr/>
    </dgm:pt>
    <dgm:pt modelId="{CFA0C076-6A6B-458B-ACAF-FA3BAC415DFE}" type="pres">
      <dgm:prSet presAssocID="{FC93D7EF-E7BB-4702-8721-43766836D894}" presName="compNode" presStyleCnt="0"/>
      <dgm:spPr/>
    </dgm:pt>
    <dgm:pt modelId="{456512FD-3591-4082-A2D5-A5C4BE072EE6}" type="pres">
      <dgm:prSet presAssocID="{FC93D7EF-E7BB-4702-8721-43766836D894}" presName="bgRect" presStyleLbl="bgShp" presStyleIdx="3" presStyleCnt="5"/>
      <dgm:spPr/>
    </dgm:pt>
    <dgm:pt modelId="{ED4B2451-4720-49FC-8029-F39236161BA9}" type="pres">
      <dgm:prSet presAssocID="{FC93D7EF-E7BB-4702-8721-43766836D89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peaker Phone"/>
        </a:ext>
      </dgm:extLst>
    </dgm:pt>
    <dgm:pt modelId="{964C1775-0629-49C6-8E68-AED5EC772E97}" type="pres">
      <dgm:prSet presAssocID="{FC93D7EF-E7BB-4702-8721-43766836D894}" presName="spaceRect" presStyleCnt="0"/>
      <dgm:spPr/>
    </dgm:pt>
    <dgm:pt modelId="{9882E1F6-B779-4890-8E9A-F197666B1A03}" type="pres">
      <dgm:prSet presAssocID="{FC93D7EF-E7BB-4702-8721-43766836D894}" presName="parTx" presStyleLbl="revTx" presStyleIdx="3" presStyleCnt="5">
        <dgm:presLayoutVars>
          <dgm:chMax val="0"/>
          <dgm:chPref val="0"/>
        </dgm:presLayoutVars>
      </dgm:prSet>
      <dgm:spPr/>
    </dgm:pt>
    <dgm:pt modelId="{B61CE045-6192-4AF7-97B0-2467C7D5EC9A}" type="pres">
      <dgm:prSet presAssocID="{D2968879-835F-49B5-879C-4BB62C54AE87}" presName="sibTrans" presStyleCnt="0"/>
      <dgm:spPr/>
    </dgm:pt>
    <dgm:pt modelId="{54A4975F-CCF9-4281-8BBB-0A06906D5D60}" type="pres">
      <dgm:prSet presAssocID="{63D3B256-A674-4FAE-998D-42CB59EC4739}" presName="compNode" presStyleCnt="0"/>
      <dgm:spPr/>
    </dgm:pt>
    <dgm:pt modelId="{4482FF0A-F1E9-4C0B-B589-89496F074FC1}" type="pres">
      <dgm:prSet presAssocID="{63D3B256-A674-4FAE-998D-42CB59EC4739}" presName="bgRect" presStyleLbl="bgShp" presStyleIdx="4" presStyleCnt="5"/>
      <dgm:spPr/>
    </dgm:pt>
    <dgm:pt modelId="{B53C2648-A192-4BAF-9670-76779ECF64A2}" type="pres">
      <dgm:prSet presAssocID="{63D3B256-A674-4FAE-998D-42CB59EC473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avel"/>
        </a:ext>
      </dgm:extLst>
    </dgm:pt>
    <dgm:pt modelId="{B39DE18D-1C1B-4458-9304-CCC195EE4EE7}" type="pres">
      <dgm:prSet presAssocID="{63D3B256-A674-4FAE-998D-42CB59EC4739}" presName="spaceRect" presStyleCnt="0"/>
      <dgm:spPr/>
    </dgm:pt>
    <dgm:pt modelId="{E8250BA0-7987-4311-9C28-866C095CD613}" type="pres">
      <dgm:prSet presAssocID="{63D3B256-A674-4FAE-998D-42CB59EC4739}" presName="parTx" presStyleLbl="revTx" presStyleIdx="4" presStyleCnt="5">
        <dgm:presLayoutVars>
          <dgm:chMax val="0"/>
          <dgm:chPref val="0"/>
        </dgm:presLayoutVars>
      </dgm:prSet>
      <dgm:spPr/>
    </dgm:pt>
  </dgm:ptLst>
  <dgm:cxnLst>
    <dgm:cxn modelId="{886B8003-D90D-4C95-93DC-E78EB3A26F4E}" srcId="{45261546-AECA-4292-9829-907CE1E5F922}" destId="{EEE82BF9-9494-4FA6-870C-96F977006574}" srcOrd="0" destOrd="0" parTransId="{7CE6CCE5-DF4D-4380-84B5-AB6CB95DEAFA}" sibTransId="{E17D67C9-D239-4343-80E4-0E0ECA1B7AEB}"/>
    <dgm:cxn modelId="{630FA528-DAA8-4B13-9E72-E8B2B65569F9}" type="presOf" srcId="{63D3B256-A674-4FAE-998D-42CB59EC4739}" destId="{E8250BA0-7987-4311-9C28-866C095CD613}" srcOrd="0" destOrd="0" presId="urn:microsoft.com/office/officeart/2018/2/layout/IconVerticalSolidList"/>
    <dgm:cxn modelId="{3E28F931-51DF-4412-9BBC-2950AF43F869}" srcId="{45261546-AECA-4292-9829-907CE1E5F922}" destId="{63D3B256-A674-4FAE-998D-42CB59EC4739}" srcOrd="4" destOrd="0" parTransId="{7E791718-6BA3-46FB-951A-2F31AA200E98}" sibTransId="{EFCF048F-ABA7-4CB5-B8C5-151F1C7E5DB3}"/>
    <dgm:cxn modelId="{75EBDE4D-219A-47C9-B74C-81179FC877F8}" type="presOf" srcId="{76C0B8E9-7BF5-4F27-B70E-EE48AD7323CB}" destId="{DBAEB2B5-087B-4EE7-93A4-E152D33FE072}" srcOrd="0" destOrd="0" presId="urn:microsoft.com/office/officeart/2018/2/layout/IconVerticalSolidList"/>
    <dgm:cxn modelId="{D798F970-AEB4-4E77-9366-4D3436266DB8}" srcId="{45261546-AECA-4292-9829-907CE1E5F922}" destId="{3A6F3DF3-DE4E-4217-AB0D-8012B18E3BD2}" srcOrd="2" destOrd="0" parTransId="{BABD9D11-8BB1-4562-81F7-B283D7932142}" sibTransId="{536250D0-AE76-4C7F-81CD-356A02D38753}"/>
    <dgm:cxn modelId="{C07A3672-C174-445D-A3E6-8993991BFF7B}" type="presOf" srcId="{EEE82BF9-9494-4FA6-870C-96F977006574}" destId="{15DA83BF-D89C-4B24-A9AF-0E016E14A37B}" srcOrd="0" destOrd="0" presId="urn:microsoft.com/office/officeart/2018/2/layout/IconVerticalSolidList"/>
    <dgm:cxn modelId="{90E95D96-BBA0-4CDA-BEAB-782533296D5B}" type="presOf" srcId="{3A6F3DF3-DE4E-4217-AB0D-8012B18E3BD2}" destId="{9D2DEA3F-51D1-44EB-BBCC-4825EA1A7C2D}" srcOrd="0" destOrd="0" presId="urn:microsoft.com/office/officeart/2018/2/layout/IconVerticalSolidList"/>
    <dgm:cxn modelId="{B33CEFA1-2DD3-478D-B94B-B60F03B8B24B}" srcId="{45261546-AECA-4292-9829-907CE1E5F922}" destId="{76C0B8E9-7BF5-4F27-B70E-EE48AD7323CB}" srcOrd="1" destOrd="0" parTransId="{3495ADA5-B7A4-40A8-B321-1747F7AF1370}" sibTransId="{89A9106E-4AE5-4739-8599-DE3FAFF65F1F}"/>
    <dgm:cxn modelId="{D2A4CAE1-4D65-4619-AE81-0F06D00BD3CE}" srcId="{45261546-AECA-4292-9829-907CE1E5F922}" destId="{FC93D7EF-E7BB-4702-8721-43766836D894}" srcOrd="3" destOrd="0" parTransId="{2794EA40-0B4F-4F20-B9FA-84954A5DFE92}" sibTransId="{D2968879-835F-49B5-879C-4BB62C54AE87}"/>
    <dgm:cxn modelId="{D034E1E7-A25D-4931-97DC-C442E7785218}" type="presOf" srcId="{45261546-AECA-4292-9829-907CE1E5F922}" destId="{954E4AE7-8364-49AE-8145-EF4D8B10083A}" srcOrd="0" destOrd="0" presId="urn:microsoft.com/office/officeart/2018/2/layout/IconVerticalSolidList"/>
    <dgm:cxn modelId="{9E27C6FC-F7D1-4334-A25E-A64E8E8621DC}" type="presOf" srcId="{FC93D7EF-E7BB-4702-8721-43766836D894}" destId="{9882E1F6-B779-4890-8E9A-F197666B1A03}" srcOrd="0" destOrd="0" presId="urn:microsoft.com/office/officeart/2018/2/layout/IconVerticalSolidList"/>
    <dgm:cxn modelId="{AF37C59D-D312-4811-BB84-FC4816A4CC4D}" type="presParOf" srcId="{954E4AE7-8364-49AE-8145-EF4D8B10083A}" destId="{96A64A90-7269-4CC4-85E0-B7B524D87E80}" srcOrd="0" destOrd="0" presId="urn:microsoft.com/office/officeart/2018/2/layout/IconVerticalSolidList"/>
    <dgm:cxn modelId="{BA2547F9-61B3-4DB6-A76A-B5DF80965ED4}" type="presParOf" srcId="{96A64A90-7269-4CC4-85E0-B7B524D87E80}" destId="{ECEA0722-6C2F-4FCF-9EAB-6D33BA159F3D}" srcOrd="0" destOrd="0" presId="urn:microsoft.com/office/officeart/2018/2/layout/IconVerticalSolidList"/>
    <dgm:cxn modelId="{4666D3D6-767B-4059-820F-262BEAC6DCA5}" type="presParOf" srcId="{96A64A90-7269-4CC4-85E0-B7B524D87E80}" destId="{BAE7C5CD-A46D-4AB4-A5E5-1E3999E81C4D}" srcOrd="1" destOrd="0" presId="urn:microsoft.com/office/officeart/2018/2/layout/IconVerticalSolidList"/>
    <dgm:cxn modelId="{C095EF3B-3DEE-44F9-A3F3-EB160E00B43B}" type="presParOf" srcId="{96A64A90-7269-4CC4-85E0-B7B524D87E80}" destId="{B40B362E-942A-4C6C-929B-08E1A13EE8E7}" srcOrd="2" destOrd="0" presId="urn:microsoft.com/office/officeart/2018/2/layout/IconVerticalSolidList"/>
    <dgm:cxn modelId="{98108C81-8FAF-4963-A886-A58EC078AAE1}" type="presParOf" srcId="{96A64A90-7269-4CC4-85E0-B7B524D87E80}" destId="{15DA83BF-D89C-4B24-A9AF-0E016E14A37B}" srcOrd="3" destOrd="0" presId="urn:microsoft.com/office/officeart/2018/2/layout/IconVerticalSolidList"/>
    <dgm:cxn modelId="{B8888469-4105-42A8-9147-FA68AEEE639A}" type="presParOf" srcId="{954E4AE7-8364-49AE-8145-EF4D8B10083A}" destId="{E5D9DB02-9C65-4942-BC73-F4ADC3DAF59D}" srcOrd="1" destOrd="0" presId="urn:microsoft.com/office/officeart/2018/2/layout/IconVerticalSolidList"/>
    <dgm:cxn modelId="{A014C1F1-DF9D-4CFE-AE6A-743D8A3B0826}" type="presParOf" srcId="{954E4AE7-8364-49AE-8145-EF4D8B10083A}" destId="{BC29A927-6C3A-4EE6-B6F5-E60F1CF697DF}" srcOrd="2" destOrd="0" presId="urn:microsoft.com/office/officeart/2018/2/layout/IconVerticalSolidList"/>
    <dgm:cxn modelId="{213F95B9-2450-4AF0-93B7-CB5F76AD3DBF}" type="presParOf" srcId="{BC29A927-6C3A-4EE6-B6F5-E60F1CF697DF}" destId="{5F6DC5D5-3372-4383-A41C-BD42B9D59E4A}" srcOrd="0" destOrd="0" presId="urn:microsoft.com/office/officeart/2018/2/layout/IconVerticalSolidList"/>
    <dgm:cxn modelId="{48022E63-2682-4813-84B1-36A18BF6AC9D}" type="presParOf" srcId="{BC29A927-6C3A-4EE6-B6F5-E60F1CF697DF}" destId="{F3601D32-DDE1-4A38-8A69-88CF869DB5D1}" srcOrd="1" destOrd="0" presId="urn:microsoft.com/office/officeart/2018/2/layout/IconVerticalSolidList"/>
    <dgm:cxn modelId="{B3157B8A-1422-448E-9E8E-D97F0476281E}" type="presParOf" srcId="{BC29A927-6C3A-4EE6-B6F5-E60F1CF697DF}" destId="{3A78751E-9403-4DF2-9356-A0B66B28BDB9}" srcOrd="2" destOrd="0" presId="urn:microsoft.com/office/officeart/2018/2/layout/IconVerticalSolidList"/>
    <dgm:cxn modelId="{85337511-396A-44AE-B264-98D8D0B75AB5}" type="presParOf" srcId="{BC29A927-6C3A-4EE6-B6F5-E60F1CF697DF}" destId="{DBAEB2B5-087B-4EE7-93A4-E152D33FE072}" srcOrd="3" destOrd="0" presId="urn:microsoft.com/office/officeart/2018/2/layout/IconVerticalSolidList"/>
    <dgm:cxn modelId="{ED1D679A-6BA2-46EB-8140-E7DC77D7DED1}" type="presParOf" srcId="{954E4AE7-8364-49AE-8145-EF4D8B10083A}" destId="{42FF4419-9C8B-489A-A6F1-677B70728699}" srcOrd="3" destOrd="0" presId="urn:microsoft.com/office/officeart/2018/2/layout/IconVerticalSolidList"/>
    <dgm:cxn modelId="{3B6C0195-23F0-42B4-8CA5-340380C5CB1D}" type="presParOf" srcId="{954E4AE7-8364-49AE-8145-EF4D8B10083A}" destId="{67C3E9C8-20CA-4DD4-9A5A-5EDA9FCF1209}" srcOrd="4" destOrd="0" presId="urn:microsoft.com/office/officeart/2018/2/layout/IconVerticalSolidList"/>
    <dgm:cxn modelId="{21AD5505-7A0D-48C9-AB18-E89D8C81A1AB}" type="presParOf" srcId="{67C3E9C8-20CA-4DD4-9A5A-5EDA9FCF1209}" destId="{B6C65E82-0762-4036-8E82-13384B2EFC4A}" srcOrd="0" destOrd="0" presId="urn:microsoft.com/office/officeart/2018/2/layout/IconVerticalSolidList"/>
    <dgm:cxn modelId="{33E7343E-6A78-4876-A6BC-8B478D77B67B}" type="presParOf" srcId="{67C3E9C8-20CA-4DD4-9A5A-5EDA9FCF1209}" destId="{F4C86B45-7F46-4B9E-979F-81AACEF600A4}" srcOrd="1" destOrd="0" presId="urn:microsoft.com/office/officeart/2018/2/layout/IconVerticalSolidList"/>
    <dgm:cxn modelId="{67AFC0E6-BBD1-41E6-BDED-E889BB730091}" type="presParOf" srcId="{67C3E9C8-20CA-4DD4-9A5A-5EDA9FCF1209}" destId="{D7851676-ED46-4158-A969-CFB72A14BC99}" srcOrd="2" destOrd="0" presId="urn:microsoft.com/office/officeart/2018/2/layout/IconVerticalSolidList"/>
    <dgm:cxn modelId="{FE88E420-0A28-412C-87C4-1CB26283F99D}" type="presParOf" srcId="{67C3E9C8-20CA-4DD4-9A5A-5EDA9FCF1209}" destId="{9D2DEA3F-51D1-44EB-BBCC-4825EA1A7C2D}" srcOrd="3" destOrd="0" presId="urn:microsoft.com/office/officeart/2018/2/layout/IconVerticalSolidList"/>
    <dgm:cxn modelId="{7EF06E7E-5FF7-40D6-BA7E-CBA70D9102D4}" type="presParOf" srcId="{954E4AE7-8364-49AE-8145-EF4D8B10083A}" destId="{BC923D36-9044-4364-8D2E-9A5CA90DD736}" srcOrd="5" destOrd="0" presId="urn:microsoft.com/office/officeart/2018/2/layout/IconVerticalSolidList"/>
    <dgm:cxn modelId="{98142FFE-C08A-4290-81CC-C247CD4304CC}" type="presParOf" srcId="{954E4AE7-8364-49AE-8145-EF4D8B10083A}" destId="{CFA0C076-6A6B-458B-ACAF-FA3BAC415DFE}" srcOrd="6" destOrd="0" presId="urn:microsoft.com/office/officeart/2018/2/layout/IconVerticalSolidList"/>
    <dgm:cxn modelId="{F1AC3D8B-3F9D-4C2D-AC68-A41797288BB8}" type="presParOf" srcId="{CFA0C076-6A6B-458B-ACAF-FA3BAC415DFE}" destId="{456512FD-3591-4082-A2D5-A5C4BE072EE6}" srcOrd="0" destOrd="0" presId="urn:microsoft.com/office/officeart/2018/2/layout/IconVerticalSolidList"/>
    <dgm:cxn modelId="{84C33981-2FDE-4DC1-B0DE-B8B7F2F4DADB}" type="presParOf" srcId="{CFA0C076-6A6B-458B-ACAF-FA3BAC415DFE}" destId="{ED4B2451-4720-49FC-8029-F39236161BA9}" srcOrd="1" destOrd="0" presId="urn:microsoft.com/office/officeart/2018/2/layout/IconVerticalSolidList"/>
    <dgm:cxn modelId="{7CC65709-C5BE-4240-8C1C-7D1EE1C6320F}" type="presParOf" srcId="{CFA0C076-6A6B-458B-ACAF-FA3BAC415DFE}" destId="{964C1775-0629-49C6-8E68-AED5EC772E97}" srcOrd="2" destOrd="0" presId="urn:microsoft.com/office/officeart/2018/2/layout/IconVerticalSolidList"/>
    <dgm:cxn modelId="{BB954AB0-E6C2-4857-A369-DE05F168F92D}" type="presParOf" srcId="{CFA0C076-6A6B-458B-ACAF-FA3BAC415DFE}" destId="{9882E1F6-B779-4890-8E9A-F197666B1A03}" srcOrd="3" destOrd="0" presId="urn:microsoft.com/office/officeart/2018/2/layout/IconVerticalSolidList"/>
    <dgm:cxn modelId="{21A0B2DC-F8BC-44BA-9B9D-C8E80FD79474}" type="presParOf" srcId="{954E4AE7-8364-49AE-8145-EF4D8B10083A}" destId="{B61CE045-6192-4AF7-97B0-2467C7D5EC9A}" srcOrd="7" destOrd="0" presId="urn:microsoft.com/office/officeart/2018/2/layout/IconVerticalSolidList"/>
    <dgm:cxn modelId="{4246A786-692E-43B6-9461-8506E289C2CE}" type="presParOf" srcId="{954E4AE7-8364-49AE-8145-EF4D8B10083A}" destId="{54A4975F-CCF9-4281-8BBB-0A06906D5D60}" srcOrd="8" destOrd="0" presId="urn:microsoft.com/office/officeart/2018/2/layout/IconVerticalSolidList"/>
    <dgm:cxn modelId="{A8ABBCAA-6037-43D6-9517-B1F8B8E35911}" type="presParOf" srcId="{54A4975F-CCF9-4281-8BBB-0A06906D5D60}" destId="{4482FF0A-F1E9-4C0B-B589-89496F074FC1}" srcOrd="0" destOrd="0" presId="urn:microsoft.com/office/officeart/2018/2/layout/IconVerticalSolidList"/>
    <dgm:cxn modelId="{6C41BCE4-5F9B-4D8C-B063-9CC49446C035}" type="presParOf" srcId="{54A4975F-CCF9-4281-8BBB-0A06906D5D60}" destId="{B53C2648-A192-4BAF-9670-76779ECF64A2}" srcOrd="1" destOrd="0" presId="urn:microsoft.com/office/officeart/2018/2/layout/IconVerticalSolidList"/>
    <dgm:cxn modelId="{1ACD3002-1F31-41C2-A185-4A885082FF95}" type="presParOf" srcId="{54A4975F-CCF9-4281-8BBB-0A06906D5D60}" destId="{B39DE18D-1C1B-4458-9304-CCC195EE4EE7}" srcOrd="2" destOrd="0" presId="urn:microsoft.com/office/officeart/2018/2/layout/IconVerticalSolidList"/>
    <dgm:cxn modelId="{646A00EC-BA8D-4DFC-A154-9DB966D1B5AE}" type="presParOf" srcId="{54A4975F-CCF9-4281-8BBB-0A06906D5D60}" destId="{E8250BA0-7987-4311-9C28-866C095CD61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5CDB5E-B3C5-48EA-9A0D-4069DFEA5170}" type="doc">
      <dgm:prSet loTypeId="urn:microsoft.com/office/officeart/2005/8/layout/vList5" loCatId="list" qsTypeId="urn:microsoft.com/office/officeart/2005/8/quickstyle/simple1" qsCatId="simple" csTypeId="urn:microsoft.com/office/officeart/2005/8/colors/colorful1" csCatId="colorful"/>
      <dgm:spPr/>
      <dgm:t>
        <a:bodyPr/>
        <a:lstStyle/>
        <a:p>
          <a:endParaRPr lang="en-US"/>
        </a:p>
      </dgm:t>
    </dgm:pt>
    <dgm:pt modelId="{5084A99E-D619-42F6-8BB2-4CB7D638AC1E}">
      <dgm:prSet/>
      <dgm:spPr/>
      <dgm:t>
        <a:bodyPr/>
        <a:lstStyle/>
        <a:p>
          <a:r>
            <a:rPr lang="en-US"/>
            <a:t>Expert witness testimony</a:t>
          </a:r>
        </a:p>
      </dgm:t>
    </dgm:pt>
    <dgm:pt modelId="{62E7BB21-EC14-4EA0-9D04-2B72DBB65774}" type="parTrans" cxnId="{ABBE18C2-0A65-412F-ABAB-EC35F9C53271}">
      <dgm:prSet/>
      <dgm:spPr/>
      <dgm:t>
        <a:bodyPr/>
        <a:lstStyle/>
        <a:p>
          <a:endParaRPr lang="en-US"/>
        </a:p>
      </dgm:t>
    </dgm:pt>
    <dgm:pt modelId="{60509309-4A96-4BF6-B24B-24255D933B8C}" type="sibTrans" cxnId="{ABBE18C2-0A65-412F-ABAB-EC35F9C53271}">
      <dgm:prSet/>
      <dgm:spPr/>
      <dgm:t>
        <a:bodyPr/>
        <a:lstStyle/>
        <a:p>
          <a:endParaRPr lang="en-US"/>
        </a:p>
      </dgm:t>
    </dgm:pt>
    <dgm:pt modelId="{A8238D2C-DE90-4587-B121-680118EB7000}">
      <dgm:prSet/>
      <dgm:spPr/>
      <dgm:t>
        <a:bodyPr/>
        <a:lstStyle/>
        <a:p>
          <a:r>
            <a:rPr lang="en-US"/>
            <a:t>Default judgments </a:t>
          </a:r>
        </a:p>
      </dgm:t>
    </dgm:pt>
    <dgm:pt modelId="{45892706-D5AD-488B-9BC0-6573663441CE}" type="parTrans" cxnId="{5F521CBD-725E-4535-88EE-B546BC253286}">
      <dgm:prSet/>
      <dgm:spPr/>
      <dgm:t>
        <a:bodyPr/>
        <a:lstStyle/>
        <a:p>
          <a:endParaRPr lang="en-US"/>
        </a:p>
      </dgm:t>
    </dgm:pt>
    <dgm:pt modelId="{193DE8DE-1669-4C05-A16C-C9E96145D06B}" type="sibTrans" cxnId="{5F521CBD-725E-4535-88EE-B546BC253286}">
      <dgm:prSet/>
      <dgm:spPr/>
      <dgm:t>
        <a:bodyPr/>
        <a:lstStyle/>
        <a:p>
          <a:endParaRPr lang="en-US"/>
        </a:p>
      </dgm:t>
    </dgm:pt>
    <dgm:pt modelId="{2424A341-2633-4DEE-A27D-10E0D1C9477A}">
      <dgm:prSet/>
      <dgm:spPr/>
      <dgm:t>
        <a:bodyPr/>
        <a:lstStyle/>
        <a:p>
          <a:r>
            <a:rPr lang="en-US"/>
            <a:t>Inquests/damages</a:t>
          </a:r>
        </a:p>
      </dgm:t>
    </dgm:pt>
    <dgm:pt modelId="{C224CDDA-322B-4E8A-9C3C-691CCC8D76BA}" type="parTrans" cxnId="{0EB562FB-BB81-4A5E-83FA-57C878616146}">
      <dgm:prSet/>
      <dgm:spPr/>
      <dgm:t>
        <a:bodyPr/>
        <a:lstStyle/>
        <a:p>
          <a:endParaRPr lang="en-US"/>
        </a:p>
      </dgm:t>
    </dgm:pt>
    <dgm:pt modelId="{C0EA6C2B-F199-443C-9ABE-B51C3BAAB223}" type="sibTrans" cxnId="{0EB562FB-BB81-4A5E-83FA-57C878616146}">
      <dgm:prSet/>
      <dgm:spPr/>
      <dgm:t>
        <a:bodyPr/>
        <a:lstStyle/>
        <a:p>
          <a:endParaRPr lang="en-US"/>
        </a:p>
      </dgm:t>
    </dgm:pt>
    <dgm:pt modelId="{DDBFB6A1-E3D0-427B-93A2-EDE7EFA5F2CA}">
      <dgm:prSet/>
      <dgm:spPr/>
      <dgm:t>
        <a:bodyPr/>
        <a:lstStyle/>
        <a:p>
          <a:r>
            <a:rPr lang="en-US"/>
            <a:t>Anonymity and Sealing/Redacting</a:t>
          </a:r>
        </a:p>
      </dgm:t>
    </dgm:pt>
    <dgm:pt modelId="{33B5EF6B-C925-4E22-BF35-34CDB9C0C3C5}" type="parTrans" cxnId="{74A6F189-A2E6-4FD8-AD47-A977DCE383A8}">
      <dgm:prSet/>
      <dgm:spPr/>
      <dgm:t>
        <a:bodyPr/>
        <a:lstStyle/>
        <a:p>
          <a:endParaRPr lang="en-US"/>
        </a:p>
      </dgm:t>
    </dgm:pt>
    <dgm:pt modelId="{5C96A3EC-D53F-40F2-ADE5-0A7D5E2E1A92}" type="sibTrans" cxnId="{74A6F189-A2E6-4FD8-AD47-A977DCE383A8}">
      <dgm:prSet/>
      <dgm:spPr/>
      <dgm:t>
        <a:bodyPr/>
        <a:lstStyle/>
        <a:p>
          <a:endParaRPr lang="en-US"/>
        </a:p>
      </dgm:t>
    </dgm:pt>
    <dgm:pt modelId="{C202F2CD-CFF8-D44B-B404-C3109AEC9184}" type="pres">
      <dgm:prSet presAssocID="{7D5CDB5E-B3C5-48EA-9A0D-4069DFEA5170}" presName="Name0" presStyleCnt="0">
        <dgm:presLayoutVars>
          <dgm:dir/>
          <dgm:animLvl val="lvl"/>
          <dgm:resizeHandles val="exact"/>
        </dgm:presLayoutVars>
      </dgm:prSet>
      <dgm:spPr/>
    </dgm:pt>
    <dgm:pt modelId="{69ECA709-A808-D446-A004-A0C13A306161}" type="pres">
      <dgm:prSet presAssocID="{5084A99E-D619-42F6-8BB2-4CB7D638AC1E}" presName="linNode" presStyleCnt="0"/>
      <dgm:spPr/>
    </dgm:pt>
    <dgm:pt modelId="{3266ABF2-C87E-2B45-BAA2-6C59395C1726}" type="pres">
      <dgm:prSet presAssocID="{5084A99E-D619-42F6-8BB2-4CB7D638AC1E}" presName="parentText" presStyleLbl="node1" presStyleIdx="0" presStyleCnt="4">
        <dgm:presLayoutVars>
          <dgm:chMax val="1"/>
          <dgm:bulletEnabled val="1"/>
        </dgm:presLayoutVars>
      </dgm:prSet>
      <dgm:spPr/>
    </dgm:pt>
    <dgm:pt modelId="{C6F8193F-8087-E942-BCE7-33C1C60AA701}" type="pres">
      <dgm:prSet presAssocID="{60509309-4A96-4BF6-B24B-24255D933B8C}" presName="sp" presStyleCnt="0"/>
      <dgm:spPr/>
    </dgm:pt>
    <dgm:pt modelId="{D23671AF-58D9-DC46-B416-09EADA28F866}" type="pres">
      <dgm:prSet presAssocID="{A8238D2C-DE90-4587-B121-680118EB7000}" presName="linNode" presStyleCnt="0"/>
      <dgm:spPr/>
    </dgm:pt>
    <dgm:pt modelId="{57B39840-69EB-714E-B600-7DF439CA358F}" type="pres">
      <dgm:prSet presAssocID="{A8238D2C-DE90-4587-B121-680118EB7000}" presName="parentText" presStyleLbl="node1" presStyleIdx="1" presStyleCnt="4">
        <dgm:presLayoutVars>
          <dgm:chMax val="1"/>
          <dgm:bulletEnabled val="1"/>
        </dgm:presLayoutVars>
      </dgm:prSet>
      <dgm:spPr/>
    </dgm:pt>
    <dgm:pt modelId="{161E2A55-0D37-6F41-B16D-278FFF0A4320}" type="pres">
      <dgm:prSet presAssocID="{193DE8DE-1669-4C05-A16C-C9E96145D06B}" presName="sp" presStyleCnt="0"/>
      <dgm:spPr/>
    </dgm:pt>
    <dgm:pt modelId="{89436BA4-9CBE-264D-86F1-DA78A917674F}" type="pres">
      <dgm:prSet presAssocID="{2424A341-2633-4DEE-A27D-10E0D1C9477A}" presName="linNode" presStyleCnt="0"/>
      <dgm:spPr/>
    </dgm:pt>
    <dgm:pt modelId="{D7B38B0E-0BD1-9D47-B993-0DE5C092865B}" type="pres">
      <dgm:prSet presAssocID="{2424A341-2633-4DEE-A27D-10E0D1C9477A}" presName="parentText" presStyleLbl="node1" presStyleIdx="2" presStyleCnt="4">
        <dgm:presLayoutVars>
          <dgm:chMax val="1"/>
          <dgm:bulletEnabled val="1"/>
        </dgm:presLayoutVars>
      </dgm:prSet>
      <dgm:spPr/>
    </dgm:pt>
    <dgm:pt modelId="{B0F3752B-C8B8-E14D-A840-B507A5937018}" type="pres">
      <dgm:prSet presAssocID="{C0EA6C2B-F199-443C-9ABE-B51C3BAAB223}" presName="sp" presStyleCnt="0"/>
      <dgm:spPr/>
    </dgm:pt>
    <dgm:pt modelId="{66B70A4C-CBF0-EE45-9880-92FEDFB4EB94}" type="pres">
      <dgm:prSet presAssocID="{DDBFB6A1-E3D0-427B-93A2-EDE7EFA5F2CA}" presName="linNode" presStyleCnt="0"/>
      <dgm:spPr/>
    </dgm:pt>
    <dgm:pt modelId="{31F36888-227C-C047-8D1B-FA59604AD89B}" type="pres">
      <dgm:prSet presAssocID="{DDBFB6A1-E3D0-427B-93A2-EDE7EFA5F2CA}" presName="parentText" presStyleLbl="node1" presStyleIdx="3" presStyleCnt="4">
        <dgm:presLayoutVars>
          <dgm:chMax val="1"/>
          <dgm:bulletEnabled val="1"/>
        </dgm:presLayoutVars>
      </dgm:prSet>
      <dgm:spPr/>
    </dgm:pt>
  </dgm:ptLst>
  <dgm:cxnLst>
    <dgm:cxn modelId="{83930E2A-C612-7D42-80C3-FD7D69B8493A}" type="presOf" srcId="{5084A99E-D619-42F6-8BB2-4CB7D638AC1E}" destId="{3266ABF2-C87E-2B45-BAA2-6C59395C1726}" srcOrd="0" destOrd="0" presId="urn:microsoft.com/office/officeart/2005/8/layout/vList5"/>
    <dgm:cxn modelId="{3AEA2076-6BC6-DA46-ACF5-8AD256C2954E}" type="presOf" srcId="{DDBFB6A1-E3D0-427B-93A2-EDE7EFA5F2CA}" destId="{31F36888-227C-C047-8D1B-FA59604AD89B}" srcOrd="0" destOrd="0" presId="urn:microsoft.com/office/officeart/2005/8/layout/vList5"/>
    <dgm:cxn modelId="{74A6F189-A2E6-4FD8-AD47-A977DCE383A8}" srcId="{7D5CDB5E-B3C5-48EA-9A0D-4069DFEA5170}" destId="{DDBFB6A1-E3D0-427B-93A2-EDE7EFA5F2CA}" srcOrd="3" destOrd="0" parTransId="{33B5EF6B-C925-4E22-BF35-34CDB9C0C3C5}" sibTransId="{5C96A3EC-D53F-40F2-ADE5-0A7D5E2E1A92}"/>
    <dgm:cxn modelId="{5F521CBD-725E-4535-88EE-B546BC253286}" srcId="{7D5CDB5E-B3C5-48EA-9A0D-4069DFEA5170}" destId="{A8238D2C-DE90-4587-B121-680118EB7000}" srcOrd="1" destOrd="0" parTransId="{45892706-D5AD-488B-9BC0-6573663441CE}" sibTransId="{193DE8DE-1669-4C05-A16C-C9E96145D06B}"/>
    <dgm:cxn modelId="{ABBE18C2-0A65-412F-ABAB-EC35F9C53271}" srcId="{7D5CDB5E-B3C5-48EA-9A0D-4069DFEA5170}" destId="{5084A99E-D619-42F6-8BB2-4CB7D638AC1E}" srcOrd="0" destOrd="0" parTransId="{62E7BB21-EC14-4EA0-9D04-2B72DBB65774}" sibTransId="{60509309-4A96-4BF6-B24B-24255D933B8C}"/>
    <dgm:cxn modelId="{7A70F9D5-2F26-4B42-BFFF-A8AD24013892}" type="presOf" srcId="{2424A341-2633-4DEE-A27D-10E0D1C9477A}" destId="{D7B38B0E-0BD1-9D47-B993-0DE5C092865B}" srcOrd="0" destOrd="0" presId="urn:microsoft.com/office/officeart/2005/8/layout/vList5"/>
    <dgm:cxn modelId="{423B08DA-90D6-E442-8D55-34962190A4DD}" type="presOf" srcId="{7D5CDB5E-B3C5-48EA-9A0D-4069DFEA5170}" destId="{C202F2CD-CFF8-D44B-B404-C3109AEC9184}" srcOrd="0" destOrd="0" presId="urn:microsoft.com/office/officeart/2005/8/layout/vList5"/>
    <dgm:cxn modelId="{6FB21DE5-F463-224C-947F-5715120D45DE}" type="presOf" srcId="{A8238D2C-DE90-4587-B121-680118EB7000}" destId="{57B39840-69EB-714E-B600-7DF439CA358F}" srcOrd="0" destOrd="0" presId="urn:microsoft.com/office/officeart/2005/8/layout/vList5"/>
    <dgm:cxn modelId="{0EB562FB-BB81-4A5E-83FA-57C878616146}" srcId="{7D5CDB5E-B3C5-48EA-9A0D-4069DFEA5170}" destId="{2424A341-2633-4DEE-A27D-10E0D1C9477A}" srcOrd="2" destOrd="0" parTransId="{C224CDDA-322B-4E8A-9C3C-691CCC8D76BA}" sibTransId="{C0EA6C2B-F199-443C-9ABE-B51C3BAAB223}"/>
    <dgm:cxn modelId="{877E0310-DD29-C146-BBCF-10C47837691F}" type="presParOf" srcId="{C202F2CD-CFF8-D44B-B404-C3109AEC9184}" destId="{69ECA709-A808-D446-A004-A0C13A306161}" srcOrd="0" destOrd="0" presId="urn:microsoft.com/office/officeart/2005/8/layout/vList5"/>
    <dgm:cxn modelId="{6F22E495-AA25-774A-98AA-CFC6E76092CF}" type="presParOf" srcId="{69ECA709-A808-D446-A004-A0C13A306161}" destId="{3266ABF2-C87E-2B45-BAA2-6C59395C1726}" srcOrd="0" destOrd="0" presId="urn:microsoft.com/office/officeart/2005/8/layout/vList5"/>
    <dgm:cxn modelId="{188D76B7-2C7C-6D48-89DB-253FC9EF0F86}" type="presParOf" srcId="{C202F2CD-CFF8-D44B-B404-C3109AEC9184}" destId="{C6F8193F-8087-E942-BCE7-33C1C60AA701}" srcOrd="1" destOrd="0" presId="urn:microsoft.com/office/officeart/2005/8/layout/vList5"/>
    <dgm:cxn modelId="{C698AAA6-BE2F-C34B-981E-EDA50EE3BB47}" type="presParOf" srcId="{C202F2CD-CFF8-D44B-B404-C3109AEC9184}" destId="{D23671AF-58D9-DC46-B416-09EADA28F866}" srcOrd="2" destOrd="0" presId="urn:microsoft.com/office/officeart/2005/8/layout/vList5"/>
    <dgm:cxn modelId="{EEA96BCF-E7A7-1840-8590-CD4711D8B923}" type="presParOf" srcId="{D23671AF-58D9-DC46-B416-09EADA28F866}" destId="{57B39840-69EB-714E-B600-7DF439CA358F}" srcOrd="0" destOrd="0" presId="urn:microsoft.com/office/officeart/2005/8/layout/vList5"/>
    <dgm:cxn modelId="{ABB2F2DB-F210-3649-A36F-AC2D893DCDE4}" type="presParOf" srcId="{C202F2CD-CFF8-D44B-B404-C3109AEC9184}" destId="{161E2A55-0D37-6F41-B16D-278FFF0A4320}" srcOrd="3" destOrd="0" presId="urn:microsoft.com/office/officeart/2005/8/layout/vList5"/>
    <dgm:cxn modelId="{A90DF83F-D13B-FA41-B575-51C722DFEC43}" type="presParOf" srcId="{C202F2CD-CFF8-D44B-B404-C3109AEC9184}" destId="{89436BA4-9CBE-264D-86F1-DA78A917674F}" srcOrd="4" destOrd="0" presId="urn:microsoft.com/office/officeart/2005/8/layout/vList5"/>
    <dgm:cxn modelId="{46FC5F05-B43A-BE45-B806-D1F1DC4AAE24}" type="presParOf" srcId="{89436BA4-9CBE-264D-86F1-DA78A917674F}" destId="{D7B38B0E-0BD1-9D47-B993-0DE5C092865B}" srcOrd="0" destOrd="0" presId="urn:microsoft.com/office/officeart/2005/8/layout/vList5"/>
    <dgm:cxn modelId="{4D8436EA-2A18-B340-A928-27BE604345B9}" type="presParOf" srcId="{C202F2CD-CFF8-D44B-B404-C3109AEC9184}" destId="{B0F3752B-C8B8-E14D-A840-B507A5937018}" srcOrd="5" destOrd="0" presId="urn:microsoft.com/office/officeart/2005/8/layout/vList5"/>
    <dgm:cxn modelId="{0AA02C5A-4DE7-7440-9236-9EF5EBA38514}" type="presParOf" srcId="{C202F2CD-CFF8-D44B-B404-C3109AEC9184}" destId="{66B70A4C-CBF0-EE45-9880-92FEDFB4EB94}" srcOrd="6" destOrd="0" presId="urn:microsoft.com/office/officeart/2005/8/layout/vList5"/>
    <dgm:cxn modelId="{3CA52B32-7091-E443-9685-97A6682A68C7}" type="presParOf" srcId="{66B70A4C-CBF0-EE45-9880-92FEDFB4EB94}" destId="{31F36888-227C-C047-8D1B-FA59604AD89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6A34F5-8935-4913-98AE-15BF617F360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2FEB68B-14EB-4B6F-9D98-E8085A0A8295}">
      <dgm:prSet/>
      <dgm:spPr/>
      <dgm:t>
        <a:bodyPr/>
        <a:lstStyle/>
        <a:p>
          <a:r>
            <a:rPr lang="en-US"/>
            <a:t>Money Judgments</a:t>
          </a:r>
        </a:p>
      </dgm:t>
    </dgm:pt>
    <dgm:pt modelId="{AFA27BC1-0BE6-4395-AF5C-A17F5769F1C4}" type="parTrans" cxnId="{4FEE0768-6920-4C50-BFAE-C79A06F99AB8}">
      <dgm:prSet/>
      <dgm:spPr/>
      <dgm:t>
        <a:bodyPr/>
        <a:lstStyle/>
        <a:p>
          <a:endParaRPr lang="en-US"/>
        </a:p>
      </dgm:t>
    </dgm:pt>
    <dgm:pt modelId="{8C20DB27-2F37-4747-8A10-BC33B1D7DA70}" type="sibTrans" cxnId="{4FEE0768-6920-4C50-BFAE-C79A06F99AB8}">
      <dgm:prSet/>
      <dgm:spPr/>
      <dgm:t>
        <a:bodyPr/>
        <a:lstStyle/>
        <a:p>
          <a:endParaRPr lang="en-US"/>
        </a:p>
      </dgm:t>
    </dgm:pt>
    <dgm:pt modelId="{0F56BE4D-C150-4BA9-B05D-6321EC0C0482}">
      <dgm:prSet/>
      <dgm:spPr/>
      <dgm:t>
        <a:bodyPr/>
        <a:lstStyle/>
        <a:p>
          <a:r>
            <a:rPr lang="en-US"/>
            <a:t>Seizing bank accounts</a:t>
          </a:r>
        </a:p>
      </dgm:t>
    </dgm:pt>
    <dgm:pt modelId="{BFFE5F90-9B7C-4C43-BE81-426979C8D66D}" type="parTrans" cxnId="{65DFC995-C682-4BFE-9FE9-4A795A5E6952}">
      <dgm:prSet/>
      <dgm:spPr/>
      <dgm:t>
        <a:bodyPr/>
        <a:lstStyle/>
        <a:p>
          <a:endParaRPr lang="en-US"/>
        </a:p>
      </dgm:t>
    </dgm:pt>
    <dgm:pt modelId="{6FCDA485-12C4-4345-8930-11F6314422C5}" type="sibTrans" cxnId="{65DFC995-C682-4BFE-9FE9-4A795A5E6952}">
      <dgm:prSet/>
      <dgm:spPr/>
      <dgm:t>
        <a:bodyPr/>
        <a:lstStyle/>
        <a:p>
          <a:endParaRPr lang="en-US"/>
        </a:p>
      </dgm:t>
    </dgm:pt>
    <dgm:pt modelId="{1E787CC6-3851-4025-A3E2-0240EB8620B5}">
      <dgm:prSet/>
      <dgm:spPr/>
      <dgm:t>
        <a:bodyPr/>
        <a:lstStyle/>
        <a:p>
          <a:r>
            <a:rPr lang="en-US"/>
            <a:t>Seizing real property</a:t>
          </a:r>
        </a:p>
      </dgm:t>
    </dgm:pt>
    <dgm:pt modelId="{74B80295-3AFB-4701-89C4-1485E34F1FE0}" type="parTrans" cxnId="{30A4E76C-630C-4D68-AC1A-9EF80958F5DC}">
      <dgm:prSet/>
      <dgm:spPr/>
      <dgm:t>
        <a:bodyPr/>
        <a:lstStyle/>
        <a:p>
          <a:endParaRPr lang="en-US"/>
        </a:p>
      </dgm:t>
    </dgm:pt>
    <dgm:pt modelId="{083C0780-ACA1-4D24-9471-D36615DBA8BC}" type="sibTrans" cxnId="{30A4E76C-630C-4D68-AC1A-9EF80958F5DC}">
      <dgm:prSet/>
      <dgm:spPr/>
      <dgm:t>
        <a:bodyPr/>
        <a:lstStyle/>
        <a:p>
          <a:endParaRPr lang="en-US"/>
        </a:p>
      </dgm:t>
    </dgm:pt>
    <dgm:pt modelId="{D9846FA1-E092-4DA8-B862-1E4FEDA809D5}" type="pres">
      <dgm:prSet presAssocID="{0A6A34F5-8935-4913-98AE-15BF617F3601}" presName="root" presStyleCnt="0">
        <dgm:presLayoutVars>
          <dgm:dir/>
          <dgm:resizeHandles val="exact"/>
        </dgm:presLayoutVars>
      </dgm:prSet>
      <dgm:spPr/>
    </dgm:pt>
    <dgm:pt modelId="{5496A710-4654-43EC-8D43-47EE2FC888B5}" type="pres">
      <dgm:prSet presAssocID="{B2FEB68B-14EB-4B6F-9D98-E8085A0A8295}" presName="compNode" presStyleCnt="0"/>
      <dgm:spPr/>
    </dgm:pt>
    <dgm:pt modelId="{ACE339EB-699A-4AB8-B9CE-5D0793DA7EF8}" type="pres">
      <dgm:prSet presAssocID="{B2FEB68B-14EB-4B6F-9D98-E8085A0A8295}" presName="bgRect" presStyleLbl="bgShp" presStyleIdx="0" presStyleCnt="3"/>
      <dgm:spPr/>
    </dgm:pt>
    <dgm:pt modelId="{17FC1601-F289-4E49-A957-DEBD743FA081}" type="pres">
      <dgm:prSet presAssocID="{B2FEB68B-14EB-4B6F-9D98-E8085A0A829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6F1BF170-5A06-4BDF-B15D-1DC0C040F96E}" type="pres">
      <dgm:prSet presAssocID="{B2FEB68B-14EB-4B6F-9D98-E8085A0A8295}" presName="spaceRect" presStyleCnt="0"/>
      <dgm:spPr/>
    </dgm:pt>
    <dgm:pt modelId="{F3FBDECC-13B8-47ED-8B40-93DFD7AEAD16}" type="pres">
      <dgm:prSet presAssocID="{B2FEB68B-14EB-4B6F-9D98-E8085A0A8295}" presName="parTx" presStyleLbl="revTx" presStyleIdx="0" presStyleCnt="3">
        <dgm:presLayoutVars>
          <dgm:chMax val="0"/>
          <dgm:chPref val="0"/>
        </dgm:presLayoutVars>
      </dgm:prSet>
      <dgm:spPr/>
    </dgm:pt>
    <dgm:pt modelId="{B4AEF968-11F2-4741-A224-305F8B5A7204}" type="pres">
      <dgm:prSet presAssocID="{8C20DB27-2F37-4747-8A10-BC33B1D7DA70}" presName="sibTrans" presStyleCnt="0"/>
      <dgm:spPr/>
    </dgm:pt>
    <dgm:pt modelId="{B6AED655-43F0-4B95-84FC-F9595DE41838}" type="pres">
      <dgm:prSet presAssocID="{0F56BE4D-C150-4BA9-B05D-6321EC0C0482}" presName="compNode" presStyleCnt="0"/>
      <dgm:spPr/>
    </dgm:pt>
    <dgm:pt modelId="{BBE6A863-CABE-4807-ABF4-D76F34A5C9D8}" type="pres">
      <dgm:prSet presAssocID="{0F56BE4D-C150-4BA9-B05D-6321EC0C0482}" presName="bgRect" presStyleLbl="bgShp" presStyleIdx="1" presStyleCnt="3"/>
      <dgm:spPr/>
    </dgm:pt>
    <dgm:pt modelId="{09862F7C-1C99-4F9A-B693-F69BB1DE6E6A}" type="pres">
      <dgm:prSet presAssocID="{0F56BE4D-C150-4BA9-B05D-6321EC0C048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
        </a:ext>
      </dgm:extLst>
    </dgm:pt>
    <dgm:pt modelId="{5366BCE4-AA5F-437F-B407-E99BD32F7580}" type="pres">
      <dgm:prSet presAssocID="{0F56BE4D-C150-4BA9-B05D-6321EC0C0482}" presName="spaceRect" presStyleCnt="0"/>
      <dgm:spPr/>
    </dgm:pt>
    <dgm:pt modelId="{99A193D0-91EA-4764-A133-8B9E41C4C2B0}" type="pres">
      <dgm:prSet presAssocID="{0F56BE4D-C150-4BA9-B05D-6321EC0C0482}" presName="parTx" presStyleLbl="revTx" presStyleIdx="1" presStyleCnt="3">
        <dgm:presLayoutVars>
          <dgm:chMax val="0"/>
          <dgm:chPref val="0"/>
        </dgm:presLayoutVars>
      </dgm:prSet>
      <dgm:spPr/>
    </dgm:pt>
    <dgm:pt modelId="{8FC3A308-EAE3-4433-ACF4-8190EF36D312}" type="pres">
      <dgm:prSet presAssocID="{6FCDA485-12C4-4345-8930-11F6314422C5}" presName="sibTrans" presStyleCnt="0"/>
      <dgm:spPr/>
    </dgm:pt>
    <dgm:pt modelId="{E7EB5B4D-8126-4A23-A695-E21167CCADBE}" type="pres">
      <dgm:prSet presAssocID="{1E787CC6-3851-4025-A3E2-0240EB8620B5}" presName="compNode" presStyleCnt="0"/>
      <dgm:spPr/>
    </dgm:pt>
    <dgm:pt modelId="{2ED6F0EB-8EC5-49A8-AB47-8BB85C22D793}" type="pres">
      <dgm:prSet presAssocID="{1E787CC6-3851-4025-A3E2-0240EB8620B5}" presName="bgRect" presStyleLbl="bgShp" presStyleIdx="2" presStyleCnt="3"/>
      <dgm:spPr/>
    </dgm:pt>
    <dgm:pt modelId="{279560F4-0681-4AEC-8967-894BF766834D}" type="pres">
      <dgm:prSet presAssocID="{1E787CC6-3851-4025-A3E2-0240EB8620B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ouse"/>
        </a:ext>
      </dgm:extLst>
    </dgm:pt>
    <dgm:pt modelId="{76130002-8DE6-4F6B-8E9E-2C27804B8D7A}" type="pres">
      <dgm:prSet presAssocID="{1E787CC6-3851-4025-A3E2-0240EB8620B5}" presName="spaceRect" presStyleCnt="0"/>
      <dgm:spPr/>
    </dgm:pt>
    <dgm:pt modelId="{A4924D00-A5F3-4551-84CC-D0B643E8FB64}" type="pres">
      <dgm:prSet presAssocID="{1E787CC6-3851-4025-A3E2-0240EB8620B5}" presName="parTx" presStyleLbl="revTx" presStyleIdx="2" presStyleCnt="3">
        <dgm:presLayoutVars>
          <dgm:chMax val="0"/>
          <dgm:chPref val="0"/>
        </dgm:presLayoutVars>
      </dgm:prSet>
      <dgm:spPr/>
    </dgm:pt>
  </dgm:ptLst>
  <dgm:cxnLst>
    <dgm:cxn modelId="{862ADE18-9D36-4319-A785-8BBFAAFB1354}" type="presOf" srcId="{0A6A34F5-8935-4913-98AE-15BF617F3601}" destId="{D9846FA1-E092-4DA8-B862-1E4FEDA809D5}" srcOrd="0" destOrd="0" presId="urn:microsoft.com/office/officeart/2018/2/layout/IconVerticalSolidList"/>
    <dgm:cxn modelId="{4FEE0768-6920-4C50-BFAE-C79A06F99AB8}" srcId="{0A6A34F5-8935-4913-98AE-15BF617F3601}" destId="{B2FEB68B-14EB-4B6F-9D98-E8085A0A8295}" srcOrd="0" destOrd="0" parTransId="{AFA27BC1-0BE6-4395-AF5C-A17F5769F1C4}" sibTransId="{8C20DB27-2F37-4747-8A10-BC33B1D7DA70}"/>
    <dgm:cxn modelId="{30A4E76C-630C-4D68-AC1A-9EF80958F5DC}" srcId="{0A6A34F5-8935-4913-98AE-15BF617F3601}" destId="{1E787CC6-3851-4025-A3E2-0240EB8620B5}" srcOrd="2" destOrd="0" parTransId="{74B80295-3AFB-4701-89C4-1485E34F1FE0}" sibTransId="{083C0780-ACA1-4D24-9471-D36615DBA8BC}"/>
    <dgm:cxn modelId="{65DFC995-C682-4BFE-9FE9-4A795A5E6952}" srcId="{0A6A34F5-8935-4913-98AE-15BF617F3601}" destId="{0F56BE4D-C150-4BA9-B05D-6321EC0C0482}" srcOrd="1" destOrd="0" parTransId="{BFFE5F90-9B7C-4C43-BE81-426979C8D66D}" sibTransId="{6FCDA485-12C4-4345-8930-11F6314422C5}"/>
    <dgm:cxn modelId="{8B95399A-71AC-40A6-A744-BF2DB42EAB8E}" type="presOf" srcId="{1E787CC6-3851-4025-A3E2-0240EB8620B5}" destId="{A4924D00-A5F3-4551-84CC-D0B643E8FB64}" srcOrd="0" destOrd="0" presId="urn:microsoft.com/office/officeart/2018/2/layout/IconVerticalSolidList"/>
    <dgm:cxn modelId="{2B4222A4-5C33-4FBB-84B9-87A80C28946B}" type="presOf" srcId="{B2FEB68B-14EB-4B6F-9D98-E8085A0A8295}" destId="{F3FBDECC-13B8-47ED-8B40-93DFD7AEAD16}" srcOrd="0" destOrd="0" presId="urn:microsoft.com/office/officeart/2018/2/layout/IconVerticalSolidList"/>
    <dgm:cxn modelId="{F9C152A7-14E2-4A15-BF89-69E698F4D5D3}" type="presOf" srcId="{0F56BE4D-C150-4BA9-B05D-6321EC0C0482}" destId="{99A193D0-91EA-4764-A133-8B9E41C4C2B0}" srcOrd="0" destOrd="0" presId="urn:microsoft.com/office/officeart/2018/2/layout/IconVerticalSolidList"/>
    <dgm:cxn modelId="{6C646A44-150E-4185-AB91-A5ED4DFF2F4C}" type="presParOf" srcId="{D9846FA1-E092-4DA8-B862-1E4FEDA809D5}" destId="{5496A710-4654-43EC-8D43-47EE2FC888B5}" srcOrd="0" destOrd="0" presId="urn:microsoft.com/office/officeart/2018/2/layout/IconVerticalSolidList"/>
    <dgm:cxn modelId="{8C1600D6-903D-440D-8128-BAB1BC76A9A8}" type="presParOf" srcId="{5496A710-4654-43EC-8D43-47EE2FC888B5}" destId="{ACE339EB-699A-4AB8-B9CE-5D0793DA7EF8}" srcOrd="0" destOrd="0" presId="urn:microsoft.com/office/officeart/2018/2/layout/IconVerticalSolidList"/>
    <dgm:cxn modelId="{5E35E30A-B432-4E4A-8A64-67E7FD9A12B9}" type="presParOf" srcId="{5496A710-4654-43EC-8D43-47EE2FC888B5}" destId="{17FC1601-F289-4E49-A957-DEBD743FA081}" srcOrd="1" destOrd="0" presId="urn:microsoft.com/office/officeart/2018/2/layout/IconVerticalSolidList"/>
    <dgm:cxn modelId="{E85B59CF-0075-4F93-AD7A-2D5C74F056AA}" type="presParOf" srcId="{5496A710-4654-43EC-8D43-47EE2FC888B5}" destId="{6F1BF170-5A06-4BDF-B15D-1DC0C040F96E}" srcOrd="2" destOrd="0" presId="urn:microsoft.com/office/officeart/2018/2/layout/IconVerticalSolidList"/>
    <dgm:cxn modelId="{727B19FC-072D-4231-8F8C-5A32DDE3D83E}" type="presParOf" srcId="{5496A710-4654-43EC-8D43-47EE2FC888B5}" destId="{F3FBDECC-13B8-47ED-8B40-93DFD7AEAD16}" srcOrd="3" destOrd="0" presId="urn:microsoft.com/office/officeart/2018/2/layout/IconVerticalSolidList"/>
    <dgm:cxn modelId="{A69DE725-01B8-4552-8A8F-C8788BE910BD}" type="presParOf" srcId="{D9846FA1-E092-4DA8-B862-1E4FEDA809D5}" destId="{B4AEF968-11F2-4741-A224-305F8B5A7204}" srcOrd="1" destOrd="0" presId="urn:microsoft.com/office/officeart/2018/2/layout/IconVerticalSolidList"/>
    <dgm:cxn modelId="{B242BC7E-9049-42F9-B952-18BA6877EE1F}" type="presParOf" srcId="{D9846FA1-E092-4DA8-B862-1E4FEDA809D5}" destId="{B6AED655-43F0-4B95-84FC-F9595DE41838}" srcOrd="2" destOrd="0" presId="urn:microsoft.com/office/officeart/2018/2/layout/IconVerticalSolidList"/>
    <dgm:cxn modelId="{A35EFFC4-05F2-42C1-A1A0-8ABB3DBD70A1}" type="presParOf" srcId="{B6AED655-43F0-4B95-84FC-F9595DE41838}" destId="{BBE6A863-CABE-4807-ABF4-D76F34A5C9D8}" srcOrd="0" destOrd="0" presId="urn:microsoft.com/office/officeart/2018/2/layout/IconVerticalSolidList"/>
    <dgm:cxn modelId="{959B9399-6FF2-4F7A-8A8D-4923835F4900}" type="presParOf" srcId="{B6AED655-43F0-4B95-84FC-F9595DE41838}" destId="{09862F7C-1C99-4F9A-B693-F69BB1DE6E6A}" srcOrd="1" destOrd="0" presId="urn:microsoft.com/office/officeart/2018/2/layout/IconVerticalSolidList"/>
    <dgm:cxn modelId="{E073E35D-A61D-4DA9-B81E-968FCC576A3A}" type="presParOf" srcId="{B6AED655-43F0-4B95-84FC-F9595DE41838}" destId="{5366BCE4-AA5F-437F-B407-E99BD32F7580}" srcOrd="2" destOrd="0" presId="urn:microsoft.com/office/officeart/2018/2/layout/IconVerticalSolidList"/>
    <dgm:cxn modelId="{EF49EB30-4DDB-4E92-89EE-AD7228CFEA87}" type="presParOf" srcId="{B6AED655-43F0-4B95-84FC-F9595DE41838}" destId="{99A193D0-91EA-4764-A133-8B9E41C4C2B0}" srcOrd="3" destOrd="0" presId="urn:microsoft.com/office/officeart/2018/2/layout/IconVerticalSolidList"/>
    <dgm:cxn modelId="{9B154038-6C18-4AFB-A01F-51AD70B9A8EB}" type="presParOf" srcId="{D9846FA1-E092-4DA8-B862-1E4FEDA809D5}" destId="{8FC3A308-EAE3-4433-ACF4-8190EF36D312}" srcOrd="3" destOrd="0" presId="urn:microsoft.com/office/officeart/2018/2/layout/IconVerticalSolidList"/>
    <dgm:cxn modelId="{AA4ADBEC-F9C3-4C50-A980-5AE50B670A23}" type="presParOf" srcId="{D9846FA1-E092-4DA8-B862-1E4FEDA809D5}" destId="{E7EB5B4D-8126-4A23-A695-E21167CCADBE}" srcOrd="4" destOrd="0" presId="urn:microsoft.com/office/officeart/2018/2/layout/IconVerticalSolidList"/>
    <dgm:cxn modelId="{68007AA4-C5F9-4E7B-91FD-6C2C253B89FF}" type="presParOf" srcId="{E7EB5B4D-8126-4A23-A695-E21167CCADBE}" destId="{2ED6F0EB-8EC5-49A8-AB47-8BB85C22D793}" srcOrd="0" destOrd="0" presId="urn:microsoft.com/office/officeart/2018/2/layout/IconVerticalSolidList"/>
    <dgm:cxn modelId="{CA7E929F-58A8-41A3-A33F-3150BCFE91B0}" type="presParOf" srcId="{E7EB5B4D-8126-4A23-A695-E21167CCADBE}" destId="{279560F4-0681-4AEC-8967-894BF766834D}" srcOrd="1" destOrd="0" presId="urn:microsoft.com/office/officeart/2018/2/layout/IconVerticalSolidList"/>
    <dgm:cxn modelId="{60482071-E6E7-434F-A9FB-B467D9FF2840}" type="presParOf" srcId="{E7EB5B4D-8126-4A23-A695-E21167CCADBE}" destId="{76130002-8DE6-4F6B-8E9E-2C27804B8D7A}" srcOrd="2" destOrd="0" presId="urn:microsoft.com/office/officeart/2018/2/layout/IconVerticalSolidList"/>
    <dgm:cxn modelId="{9D2BB04E-7966-4E39-A6CF-7BD608BCACCA}" type="presParOf" srcId="{E7EB5B4D-8126-4A23-A695-E21167CCADBE}" destId="{A4924D00-A5F3-4551-84CC-D0B643E8FB6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FB536A-A373-FB44-99F3-A975022A09F0}">
      <dsp:nvSpPr>
        <dsp:cNvPr id="0" name=""/>
        <dsp:cNvSpPr/>
      </dsp:nvSpPr>
      <dsp:spPr>
        <a:xfrm>
          <a:off x="0" y="92677"/>
          <a:ext cx="5019610" cy="874575"/>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Google/Internet searches</a:t>
          </a:r>
        </a:p>
      </dsp:txBody>
      <dsp:txXfrm>
        <a:off x="42693" y="135370"/>
        <a:ext cx="4934224" cy="789189"/>
      </dsp:txXfrm>
    </dsp:sp>
    <dsp:sp modelId="{2F2C474E-1487-9B40-BC79-9CE401A9BBAB}">
      <dsp:nvSpPr>
        <dsp:cNvPr id="0" name=""/>
        <dsp:cNvSpPr/>
      </dsp:nvSpPr>
      <dsp:spPr>
        <a:xfrm>
          <a:off x="0" y="1033492"/>
          <a:ext cx="5019610" cy="874575"/>
        </a:xfrm>
        <a:prstGeom prst="roundRect">
          <a:avLst/>
        </a:prstGeom>
        <a:gradFill rotWithShape="0">
          <a:gsLst>
            <a:gs pos="0">
              <a:schemeClr val="accent2">
                <a:hueOff val="-678113"/>
                <a:satOff val="-414"/>
                <a:lumOff val="1618"/>
                <a:alphaOff val="0"/>
                <a:tint val="96000"/>
                <a:lumMod val="100000"/>
              </a:schemeClr>
            </a:gs>
            <a:gs pos="78000">
              <a:schemeClr val="accent2">
                <a:hueOff val="-678113"/>
                <a:satOff val="-414"/>
                <a:lumOff val="161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NYSCEF</a:t>
          </a:r>
        </a:p>
      </dsp:txBody>
      <dsp:txXfrm>
        <a:off x="42693" y="1076185"/>
        <a:ext cx="4934224" cy="789189"/>
      </dsp:txXfrm>
    </dsp:sp>
    <dsp:sp modelId="{8C09EF6D-DFDA-6145-AEA5-40B794DB47F6}">
      <dsp:nvSpPr>
        <dsp:cNvPr id="0" name=""/>
        <dsp:cNvSpPr/>
      </dsp:nvSpPr>
      <dsp:spPr>
        <a:xfrm>
          <a:off x="0" y="1974307"/>
          <a:ext cx="5019610" cy="874575"/>
        </a:xfrm>
        <a:prstGeom prst="roundRect">
          <a:avLst/>
        </a:prstGeom>
        <a:gradFill rotWithShape="0">
          <a:gsLst>
            <a:gs pos="0">
              <a:schemeClr val="accent2">
                <a:hueOff val="-1356225"/>
                <a:satOff val="-828"/>
                <a:lumOff val="3235"/>
                <a:alphaOff val="0"/>
                <a:tint val="96000"/>
                <a:lumMod val="100000"/>
              </a:schemeClr>
            </a:gs>
            <a:gs pos="78000">
              <a:schemeClr val="accent2">
                <a:hueOff val="-1356225"/>
                <a:satOff val="-828"/>
                <a:lumOff val="323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Grand Jury Reports</a:t>
          </a:r>
        </a:p>
      </dsp:txBody>
      <dsp:txXfrm>
        <a:off x="42693" y="2017000"/>
        <a:ext cx="4934224" cy="789189"/>
      </dsp:txXfrm>
    </dsp:sp>
    <dsp:sp modelId="{5BCF312A-0A39-334F-A79C-1C4B3F22F479}">
      <dsp:nvSpPr>
        <dsp:cNvPr id="0" name=""/>
        <dsp:cNvSpPr/>
      </dsp:nvSpPr>
      <dsp:spPr>
        <a:xfrm>
          <a:off x="0" y="2915122"/>
          <a:ext cx="5019610" cy="874575"/>
        </a:xfrm>
        <a:prstGeom prst="roundRect">
          <a:avLst/>
        </a:prstGeom>
        <a:gradFill rotWithShape="0">
          <a:gsLst>
            <a:gs pos="0">
              <a:schemeClr val="accent2">
                <a:hueOff val="-2034338"/>
                <a:satOff val="-1242"/>
                <a:lumOff val="4853"/>
                <a:alphaOff val="0"/>
                <a:tint val="96000"/>
                <a:lumMod val="100000"/>
              </a:schemeClr>
            </a:gs>
            <a:gs pos="78000">
              <a:schemeClr val="accent2">
                <a:hueOff val="-2034338"/>
                <a:satOff val="-1242"/>
                <a:lumOff val="485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FOAIs/FOILs to local agencies</a:t>
          </a:r>
        </a:p>
      </dsp:txBody>
      <dsp:txXfrm>
        <a:off x="42693" y="2957815"/>
        <a:ext cx="4934224" cy="789189"/>
      </dsp:txXfrm>
    </dsp:sp>
    <dsp:sp modelId="{F2D5083F-E566-9A4A-AF14-2ADB141FB643}">
      <dsp:nvSpPr>
        <dsp:cNvPr id="0" name=""/>
        <dsp:cNvSpPr/>
      </dsp:nvSpPr>
      <dsp:spPr>
        <a:xfrm>
          <a:off x="0" y="3855937"/>
          <a:ext cx="5019610" cy="874575"/>
        </a:xfrm>
        <a:prstGeom prst="roundRect">
          <a:avLst/>
        </a:prstGeom>
        <a:gradFill rotWithShape="0">
          <a:gsLst>
            <a:gs pos="0">
              <a:schemeClr val="accent2">
                <a:hueOff val="-2712450"/>
                <a:satOff val="-1656"/>
                <a:lumOff val="6471"/>
                <a:alphaOff val="0"/>
                <a:tint val="96000"/>
                <a:lumMod val="100000"/>
              </a:schemeClr>
            </a:gs>
            <a:gs pos="78000">
              <a:schemeClr val="accent2">
                <a:hueOff val="-2712450"/>
                <a:satOff val="-1656"/>
                <a:lumOff val="647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Create working timeline of perpetrator’s assignments</a:t>
          </a:r>
        </a:p>
      </dsp:txBody>
      <dsp:txXfrm>
        <a:off x="42693" y="3898630"/>
        <a:ext cx="4934224" cy="7891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EA0722-6C2F-4FCF-9EAB-6D33BA159F3D}">
      <dsp:nvSpPr>
        <dsp:cNvPr id="0" name=""/>
        <dsp:cNvSpPr/>
      </dsp:nvSpPr>
      <dsp:spPr>
        <a:xfrm>
          <a:off x="0" y="3768"/>
          <a:ext cx="5019610" cy="8026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E7C5CD-A46D-4AB4-A5E5-1E3999E81C4D}">
      <dsp:nvSpPr>
        <dsp:cNvPr id="0" name=""/>
        <dsp:cNvSpPr/>
      </dsp:nvSpPr>
      <dsp:spPr>
        <a:xfrm>
          <a:off x="242789" y="184355"/>
          <a:ext cx="441434" cy="4414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5DA83BF-D89C-4B24-A9AF-0E016E14A37B}">
      <dsp:nvSpPr>
        <dsp:cNvPr id="0" name=""/>
        <dsp:cNvSpPr/>
      </dsp:nvSpPr>
      <dsp:spPr>
        <a:xfrm>
          <a:off x="927013" y="3768"/>
          <a:ext cx="4092596" cy="802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943" tIns="84943" rIns="84943" bIns="84943" numCol="1" spcCol="1270" anchor="ctr" anchorCtr="0">
          <a:noAutofit/>
        </a:bodyPr>
        <a:lstStyle/>
        <a:p>
          <a:pPr marL="0" lvl="0" indent="0" algn="l" defTabSz="844550">
            <a:lnSpc>
              <a:spcPct val="90000"/>
            </a:lnSpc>
            <a:spcBef>
              <a:spcPct val="0"/>
            </a:spcBef>
            <a:spcAft>
              <a:spcPct val="35000"/>
            </a:spcAft>
            <a:buNone/>
          </a:pPr>
          <a:r>
            <a:rPr lang="en-US" sz="1900" kern="1200"/>
            <a:t>Send Letter </a:t>
          </a:r>
        </a:p>
      </dsp:txBody>
      <dsp:txXfrm>
        <a:off x="927013" y="3768"/>
        <a:ext cx="4092596" cy="802608"/>
      </dsp:txXfrm>
    </dsp:sp>
    <dsp:sp modelId="{5F6DC5D5-3372-4383-A41C-BD42B9D59E4A}">
      <dsp:nvSpPr>
        <dsp:cNvPr id="0" name=""/>
        <dsp:cNvSpPr/>
      </dsp:nvSpPr>
      <dsp:spPr>
        <a:xfrm>
          <a:off x="0" y="1007029"/>
          <a:ext cx="5019610" cy="8026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601D32-DDE1-4A38-8A69-88CF869DB5D1}">
      <dsp:nvSpPr>
        <dsp:cNvPr id="0" name=""/>
        <dsp:cNvSpPr/>
      </dsp:nvSpPr>
      <dsp:spPr>
        <a:xfrm>
          <a:off x="242789" y="1187616"/>
          <a:ext cx="441434" cy="4414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BAEB2B5-087B-4EE7-93A4-E152D33FE072}">
      <dsp:nvSpPr>
        <dsp:cNvPr id="0" name=""/>
        <dsp:cNvSpPr/>
      </dsp:nvSpPr>
      <dsp:spPr>
        <a:xfrm>
          <a:off x="927013" y="1007029"/>
          <a:ext cx="4092596" cy="802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943" tIns="84943" rIns="84943" bIns="84943" numCol="1" spcCol="1270" anchor="ctr" anchorCtr="0">
          <a:noAutofit/>
        </a:bodyPr>
        <a:lstStyle/>
        <a:p>
          <a:pPr marL="0" lvl="0" indent="0" algn="l" defTabSz="844550">
            <a:lnSpc>
              <a:spcPct val="90000"/>
            </a:lnSpc>
            <a:spcBef>
              <a:spcPct val="0"/>
            </a:spcBef>
            <a:spcAft>
              <a:spcPct val="35000"/>
            </a:spcAft>
            <a:buNone/>
          </a:pPr>
          <a:r>
            <a:rPr lang="en-US" sz="1900" kern="1200"/>
            <a:t>Give deadline to response</a:t>
          </a:r>
        </a:p>
      </dsp:txBody>
      <dsp:txXfrm>
        <a:off x="927013" y="1007029"/>
        <a:ext cx="4092596" cy="802608"/>
      </dsp:txXfrm>
    </dsp:sp>
    <dsp:sp modelId="{B6C65E82-0762-4036-8E82-13384B2EFC4A}">
      <dsp:nvSpPr>
        <dsp:cNvPr id="0" name=""/>
        <dsp:cNvSpPr/>
      </dsp:nvSpPr>
      <dsp:spPr>
        <a:xfrm>
          <a:off x="0" y="2010290"/>
          <a:ext cx="5019610" cy="8026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C86B45-7F46-4B9E-979F-81AACEF600A4}">
      <dsp:nvSpPr>
        <dsp:cNvPr id="0" name=""/>
        <dsp:cNvSpPr/>
      </dsp:nvSpPr>
      <dsp:spPr>
        <a:xfrm>
          <a:off x="242789" y="2190877"/>
          <a:ext cx="441434" cy="4414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D2DEA3F-51D1-44EB-BBCC-4825EA1A7C2D}">
      <dsp:nvSpPr>
        <dsp:cNvPr id="0" name=""/>
        <dsp:cNvSpPr/>
      </dsp:nvSpPr>
      <dsp:spPr>
        <a:xfrm>
          <a:off x="927013" y="2010290"/>
          <a:ext cx="4092596" cy="802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943" tIns="84943" rIns="84943" bIns="84943" numCol="1" spcCol="1270" anchor="ctr" anchorCtr="0">
          <a:noAutofit/>
        </a:bodyPr>
        <a:lstStyle/>
        <a:p>
          <a:pPr marL="0" lvl="0" indent="0" algn="l" defTabSz="844550">
            <a:lnSpc>
              <a:spcPct val="90000"/>
            </a:lnSpc>
            <a:spcBef>
              <a:spcPct val="0"/>
            </a:spcBef>
            <a:spcAft>
              <a:spcPct val="35000"/>
            </a:spcAft>
            <a:buNone/>
          </a:pPr>
          <a:r>
            <a:rPr lang="en-US" sz="1900" kern="1200"/>
            <a:t>Initiate call</a:t>
          </a:r>
        </a:p>
      </dsp:txBody>
      <dsp:txXfrm>
        <a:off x="927013" y="2010290"/>
        <a:ext cx="4092596" cy="802608"/>
      </dsp:txXfrm>
    </dsp:sp>
    <dsp:sp modelId="{456512FD-3591-4082-A2D5-A5C4BE072EE6}">
      <dsp:nvSpPr>
        <dsp:cNvPr id="0" name=""/>
        <dsp:cNvSpPr/>
      </dsp:nvSpPr>
      <dsp:spPr>
        <a:xfrm>
          <a:off x="0" y="3013551"/>
          <a:ext cx="5019610" cy="8026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4B2451-4720-49FC-8029-F39236161BA9}">
      <dsp:nvSpPr>
        <dsp:cNvPr id="0" name=""/>
        <dsp:cNvSpPr/>
      </dsp:nvSpPr>
      <dsp:spPr>
        <a:xfrm>
          <a:off x="242789" y="3194138"/>
          <a:ext cx="441434" cy="44143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882E1F6-B779-4890-8E9A-F197666B1A03}">
      <dsp:nvSpPr>
        <dsp:cNvPr id="0" name=""/>
        <dsp:cNvSpPr/>
      </dsp:nvSpPr>
      <dsp:spPr>
        <a:xfrm>
          <a:off x="927013" y="3013551"/>
          <a:ext cx="4092596" cy="802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943" tIns="84943" rIns="84943" bIns="84943" numCol="1" spcCol="1270" anchor="ctr" anchorCtr="0">
          <a:noAutofit/>
        </a:bodyPr>
        <a:lstStyle/>
        <a:p>
          <a:pPr marL="0" lvl="0" indent="0" algn="l" defTabSz="844550">
            <a:lnSpc>
              <a:spcPct val="90000"/>
            </a:lnSpc>
            <a:spcBef>
              <a:spcPct val="0"/>
            </a:spcBef>
            <a:spcAft>
              <a:spcPct val="35000"/>
            </a:spcAft>
            <a:buNone/>
          </a:pPr>
          <a:r>
            <a:rPr lang="en-US" sz="1900" kern="1200"/>
            <a:t>Follow-up on calls</a:t>
          </a:r>
        </a:p>
      </dsp:txBody>
      <dsp:txXfrm>
        <a:off x="927013" y="3013551"/>
        <a:ext cx="4092596" cy="802608"/>
      </dsp:txXfrm>
    </dsp:sp>
    <dsp:sp modelId="{4482FF0A-F1E9-4C0B-B589-89496F074FC1}">
      <dsp:nvSpPr>
        <dsp:cNvPr id="0" name=""/>
        <dsp:cNvSpPr/>
      </dsp:nvSpPr>
      <dsp:spPr>
        <a:xfrm>
          <a:off x="0" y="4016812"/>
          <a:ext cx="5019610" cy="8026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3C2648-A192-4BAF-9670-76779ECF64A2}">
      <dsp:nvSpPr>
        <dsp:cNvPr id="0" name=""/>
        <dsp:cNvSpPr/>
      </dsp:nvSpPr>
      <dsp:spPr>
        <a:xfrm>
          <a:off x="242789" y="4197399"/>
          <a:ext cx="441434" cy="44143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8250BA0-7987-4311-9C28-866C095CD613}">
      <dsp:nvSpPr>
        <dsp:cNvPr id="0" name=""/>
        <dsp:cNvSpPr/>
      </dsp:nvSpPr>
      <dsp:spPr>
        <a:xfrm>
          <a:off x="927013" y="4016812"/>
          <a:ext cx="4092596" cy="802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943" tIns="84943" rIns="84943" bIns="84943" numCol="1" spcCol="1270" anchor="ctr" anchorCtr="0">
          <a:noAutofit/>
        </a:bodyPr>
        <a:lstStyle/>
        <a:p>
          <a:pPr marL="0" lvl="0" indent="0" algn="l" defTabSz="844550">
            <a:lnSpc>
              <a:spcPct val="90000"/>
            </a:lnSpc>
            <a:spcBef>
              <a:spcPct val="0"/>
            </a:spcBef>
            <a:spcAft>
              <a:spcPct val="35000"/>
            </a:spcAft>
            <a:buNone/>
          </a:pPr>
          <a:r>
            <a:rPr lang="en-US" sz="1900" kern="1200"/>
            <a:t>Mediation </a:t>
          </a:r>
        </a:p>
      </dsp:txBody>
      <dsp:txXfrm>
        <a:off x="927013" y="4016812"/>
        <a:ext cx="4092596" cy="8026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66ABF2-C87E-2B45-BAA2-6C59395C1726}">
      <dsp:nvSpPr>
        <dsp:cNvPr id="0" name=""/>
        <dsp:cNvSpPr/>
      </dsp:nvSpPr>
      <dsp:spPr>
        <a:xfrm>
          <a:off x="2308352" y="2048"/>
          <a:ext cx="2596896" cy="985393"/>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a:t>Expert witness testimony</a:t>
          </a:r>
        </a:p>
      </dsp:txBody>
      <dsp:txXfrm>
        <a:off x="2356455" y="50151"/>
        <a:ext cx="2500690" cy="889187"/>
      </dsp:txXfrm>
    </dsp:sp>
    <dsp:sp modelId="{57B39840-69EB-714E-B600-7DF439CA358F}">
      <dsp:nvSpPr>
        <dsp:cNvPr id="0" name=""/>
        <dsp:cNvSpPr/>
      </dsp:nvSpPr>
      <dsp:spPr>
        <a:xfrm>
          <a:off x="2308352" y="1036712"/>
          <a:ext cx="2596896" cy="985393"/>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a:t>Default judgments </a:t>
          </a:r>
        </a:p>
      </dsp:txBody>
      <dsp:txXfrm>
        <a:off x="2356455" y="1084815"/>
        <a:ext cx="2500690" cy="889187"/>
      </dsp:txXfrm>
    </dsp:sp>
    <dsp:sp modelId="{D7B38B0E-0BD1-9D47-B993-0DE5C092865B}">
      <dsp:nvSpPr>
        <dsp:cNvPr id="0" name=""/>
        <dsp:cNvSpPr/>
      </dsp:nvSpPr>
      <dsp:spPr>
        <a:xfrm>
          <a:off x="2308352" y="2071375"/>
          <a:ext cx="2596896" cy="985393"/>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a:t>Inquests/damages</a:t>
          </a:r>
        </a:p>
      </dsp:txBody>
      <dsp:txXfrm>
        <a:off x="2356455" y="2119478"/>
        <a:ext cx="2500690" cy="889187"/>
      </dsp:txXfrm>
    </dsp:sp>
    <dsp:sp modelId="{31F36888-227C-C047-8D1B-FA59604AD89B}">
      <dsp:nvSpPr>
        <dsp:cNvPr id="0" name=""/>
        <dsp:cNvSpPr/>
      </dsp:nvSpPr>
      <dsp:spPr>
        <a:xfrm>
          <a:off x="2308352" y="3106039"/>
          <a:ext cx="2596896" cy="985393"/>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a:t>Anonymity and Sealing/Redacting</a:t>
          </a:r>
        </a:p>
      </dsp:txBody>
      <dsp:txXfrm>
        <a:off x="2356455" y="3154142"/>
        <a:ext cx="2500690" cy="8891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E339EB-699A-4AB8-B9CE-5D0793DA7EF8}">
      <dsp:nvSpPr>
        <dsp:cNvPr id="0" name=""/>
        <dsp:cNvSpPr/>
      </dsp:nvSpPr>
      <dsp:spPr>
        <a:xfrm>
          <a:off x="0" y="588"/>
          <a:ext cx="5019610" cy="13777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FC1601-F289-4E49-A957-DEBD743FA081}">
      <dsp:nvSpPr>
        <dsp:cNvPr id="0" name=""/>
        <dsp:cNvSpPr/>
      </dsp:nvSpPr>
      <dsp:spPr>
        <a:xfrm>
          <a:off x="416759" y="310575"/>
          <a:ext cx="757744" cy="7577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3FBDECC-13B8-47ED-8B40-93DFD7AEAD16}">
      <dsp:nvSpPr>
        <dsp:cNvPr id="0" name=""/>
        <dsp:cNvSpPr/>
      </dsp:nvSpPr>
      <dsp:spPr>
        <a:xfrm>
          <a:off x="1591264" y="588"/>
          <a:ext cx="3428345" cy="1377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808" tIns="145808" rIns="145808" bIns="145808" numCol="1" spcCol="1270" anchor="ctr" anchorCtr="0">
          <a:noAutofit/>
        </a:bodyPr>
        <a:lstStyle/>
        <a:p>
          <a:pPr marL="0" lvl="0" indent="0" algn="l" defTabSz="1111250">
            <a:lnSpc>
              <a:spcPct val="90000"/>
            </a:lnSpc>
            <a:spcBef>
              <a:spcPct val="0"/>
            </a:spcBef>
            <a:spcAft>
              <a:spcPct val="35000"/>
            </a:spcAft>
            <a:buNone/>
          </a:pPr>
          <a:r>
            <a:rPr lang="en-US" sz="2500" kern="1200"/>
            <a:t>Money Judgments</a:t>
          </a:r>
        </a:p>
      </dsp:txBody>
      <dsp:txXfrm>
        <a:off x="1591264" y="588"/>
        <a:ext cx="3428345" cy="1377717"/>
      </dsp:txXfrm>
    </dsp:sp>
    <dsp:sp modelId="{BBE6A863-CABE-4807-ABF4-D76F34A5C9D8}">
      <dsp:nvSpPr>
        <dsp:cNvPr id="0" name=""/>
        <dsp:cNvSpPr/>
      </dsp:nvSpPr>
      <dsp:spPr>
        <a:xfrm>
          <a:off x="0" y="1722736"/>
          <a:ext cx="5019610" cy="13777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862F7C-1C99-4F9A-B693-F69BB1DE6E6A}">
      <dsp:nvSpPr>
        <dsp:cNvPr id="0" name=""/>
        <dsp:cNvSpPr/>
      </dsp:nvSpPr>
      <dsp:spPr>
        <a:xfrm>
          <a:off x="416759" y="2032722"/>
          <a:ext cx="757744" cy="7577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9A193D0-91EA-4764-A133-8B9E41C4C2B0}">
      <dsp:nvSpPr>
        <dsp:cNvPr id="0" name=""/>
        <dsp:cNvSpPr/>
      </dsp:nvSpPr>
      <dsp:spPr>
        <a:xfrm>
          <a:off x="1591264" y="1722736"/>
          <a:ext cx="3428345" cy="1377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808" tIns="145808" rIns="145808" bIns="145808" numCol="1" spcCol="1270" anchor="ctr" anchorCtr="0">
          <a:noAutofit/>
        </a:bodyPr>
        <a:lstStyle/>
        <a:p>
          <a:pPr marL="0" lvl="0" indent="0" algn="l" defTabSz="1111250">
            <a:lnSpc>
              <a:spcPct val="90000"/>
            </a:lnSpc>
            <a:spcBef>
              <a:spcPct val="0"/>
            </a:spcBef>
            <a:spcAft>
              <a:spcPct val="35000"/>
            </a:spcAft>
            <a:buNone/>
          </a:pPr>
          <a:r>
            <a:rPr lang="en-US" sz="2500" kern="1200"/>
            <a:t>Seizing bank accounts</a:t>
          </a:r>
        </a:p>
      </dsp:txBody>
      <dsp:txXfrm>
        <a:off x="1591264" y="1722736"/>
        <a:ext cx="3428345" cy="1377717"/>
      </dsp:txXfrm>
    </dsp:sp>
    <dsp:sp modelId="{2ED6F0EB-8EC5-49A8-AB47-8BB85C22D793}">
      <dsp:nvSpPr>
        <dsp:cNvPr id="0" name=""/>
        <dsp:cNvSpPr/>
      </dsp:nvSpPr>
      <dsp:spPr>
        <a:xfrm>
          <a:off x="0" y="3444883"/>
          <a:ext cx="5019610" cy="13777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9560F4-0681-4AEC-8967-894BF766834D}">
      <dsp:nvSpPr>
        <dsp:cNvPr id="0" name=""/>
        <dsp:cNvSpPr/>
      </dsp:nvSpPr>
      <dsp:spPr>
        <a:xfrm>
          <a:off x="416759" y="3754869"/>
          <a:ext cx="757744" cy="7577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4924D00-A5F3-4551-84CC-D0B643E8FB64}">
      <dsp:nvSpPr>
        <dsp:cNvPr id="0" name=""/>
        <dsp:cNvSpPr/>
      </dsp:nvSpPr>
      <dsp:spPr>
        <a:xfrm>
          <a:off x="1591264" y="3444883"/>
          <a:ext cx="3428345" cy="1377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808" tIns="145808" rIns="145808" bIns="145808" numCol="1" spcCol="1270" anchor="ctr" anchorCtr="0">
          <a:noAutofit/>
        </a:bodyPr>
        <a:lstStyle/>
        <a:p>
          <a:pPr marL="0" lvl="0" indent="0" algn="l" defTabSz="1111250">
            <a:lnSpc>
              <a:spcPct val="90000"/>
            </a:lnSpc>
            <a:spcBef>
              <a:spcPct val="0"/>
            </a:spcBef>
            <a:spcAft>
              <a:spcPct val="35000"/>
            </a:spcAft>
            <a:buNone/>
          </a:pPr>
          <a:r>
            <a:rPr lang="en-US" sz="2500" kern="1200"/>
            <a:t>Seizing real property</a:t>
          </a:r>
        </a:p>
      </dsp:txBody>
      <dsp:txXfrm>
        <a:off x="1591264" y="3444883"/>
        <a:ext cx="3428345" cy="137771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E03A238-44B4-C242-A071-EFCEFEA1DBB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B8D402F-CEB9-DD46-9A70-9ECAAE60CC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75DBF1-65C9-2848-9A94-F3B663A4A21D}" type="datetimeFigureOut">
              <a:rPr lang="en-US" smtClean="0"/>
              <a:t>9/3/20</a:t>
            </a:fld>
            <a:endParaRPr lang="en-US"/>
          </a:p>
        </p:txBody>
      </p:sp>
      <p:sp>
        <p:nvSpPr>
          <p:cNvPr id="4" name="Footer Placeholder 3">
            <a:extLst>
              <a:ext uri="{FF2B5EF4-FFF2-40B4-BE49-F238E27FC236}">
                <a16:creationId xmlns:a16="http://schemas.microsoft.com/office/drawing/2014/main" id="{C58A2935-63BC-5747-82E0-A3B3D69F78D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36D882B-2B75-2B47-AEE6-E27AA7D3DA0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A31FBE-242A-9D40-B12D-1896C7B391B7}" type="slidenum">
              <a:rPr lang="en-US" smtClean="0"/>
              <a:t>‹#›</a:t>
            </a:fld>
            <a:endParaRPr lang="en-US"/>
          </a:p>
        </p:txBody>
      </p:sp>
    </p:spTree>
    <p:extLst>
      <p:ext uri="{BB962C8B-B14F-4D97-AF65-F5344CB8AC3E}">
        <p14:creationId xmlns:p14="http://schemas.microsoft.com/office/powerpoint/2010/main" val="1376292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31C669-FE50-4F29-BF30-0D7F7F4F693A}" type="datetimeFigureOut">
              <a:rPr lang="en-US" smtClean="0"/>
              <a:t>9/3/20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78E9B0-0C99-4F35-BE7C-6F9D5254F613}" type="slidenum">
              <a:rPr lang="en-US" smtClean="0"/>
              <a:t>‹#›</a:t>
            </a:fld>
            <a:endParaRPr lang="en-US"/>
          </a:p>
        </p:txBody>
      </p:sp>
    </p:spTree>
    <p:extLst>
      <p:ext uri="{BB962C8B-B14F-4D97-AF65-F5344CB8AC3E}">
        <p14:creationId xmlns:p14="http://schemas.microsoft.com/office/powerpoint/2010/main" val="3160094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78E9B0-0C99-4F35-BE7C-6F9D5254F613}" type="slidenum">
              <a:rPr lang="en-US" smtClean="0"/>
              <a:t>1</a:t>
            </a:fld>
            <a:endParaRPr lang="en-US"/>
          </a:p>
        </p:txBody>
      </p:sp>
    </p:spTree>
    <p:extLst>
      <p:ext uri="{BB962C8B-B14F-4D97-AF65-F5344CB8AC3E}">
        <p14:creationId xmlns:p14="http://schemas.microsoft.com/office/powerpoint/2010/main" val="4022801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78E9B0-0C99-4F35-BE7C-6F9D5254F613}" type="slidenum">
              <a:rPr lang="en-US" smtClean="0"/>
              <a:t>3</a:t>
            </a:fld>
            <a:endParaRPr lang="en-US"/>
          </a:p>
        </p:txBody>
      </p:sp>
    </p:spTree>
    <p:extLst>
      <p:ext uri="{BB962C8B-B14F-4D97-AF65-F5344CB8AC3E}">
        <p14:creationId xmlns:p14="http://schemas.microsoft.com/office/powerpoint/2010/main" val="2795313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78E9B0-0C99-4F35-BE7C-6F9D5254F613}" type="slidenum">
              <a:rPr lang="en-US" smtClean="0"/>
              <a:t>4</a:t>
            </a:fld>
            <a:endParaRPr lang="en-US"/>
          </a:p>
        </p:txBody>
      </p:sp>
    </p:spTree>
    <p:extLst>
      <p:ext uri="{BB962C8B-B14F-4D97-AF65-F5344CB8AC3E}">
        <p14:creationId xmlns:p14="http://schemas.microsoft.com/office/powerpoint/2010/main" val="3502662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78E9B0-0C99-4F35-BE7C-6F9D5254F613}" type="slidenum">
              <a:rPr lang="en-US" smtClean="0"/>
              <a:t>5</a:t>
            </a:fld>
            <a:endParaRPr lang="en-US"/>
          </a:p>
        </p:txBody>
      </p:sp>
    </p:spTree>
    <p:extLst>
      <p:ext uri="{BB962C8B-B14F-4D97-AF65-F5344CB8AC3E}">
        <p14:creationId xmlns:p14="http://schemas.microsoft.com/office/powerpoint/2010/main" val="3738772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78E9B0-0C99-4F35-BE7C-6F9D5254F613}" type="slidenum">
              <a:rPr lang="en-US" smtClean="0"/>
              <a:t>6</a:t>
            </a:fld>
            <a:endParaRPr lang="en-US"/>
          </a:p>
        </p:txBody>
      </p:sp>
    </p:spTree>
    <p:extLst>
      <p:ext uri="{BB962C8B-B14F-4D97-AF65-F5344CB8AC3E}">
        <p14:creationId xmlns:p14="http://schemas.microsoft.com/office/powerpoint/2010/main" val="251441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Michael </a:t>
            </a:r>
            <a:r>
              <a:rPr lang="en-US" dirty="0" err="1"/>
              <a:t>Avenatti</a:t>
            </a:r>
            <a:r>
              <a:rPr lang="en-US" dirty="0"/>
              <a:t> used threats of economic and reputational harm to extort Nike</a:t>
            </a:r>
          </a:p>
          <a:p>
            <a:r>
              <a:rPr lang="en-US" dirty="0" err="1"/>
              <a:t>Avenatti</a:t>
            </a:r>
            <a:r>
              <a:rPr lang="en-US" dirty="0"/>
              <a:t> threatened to hold a press conference on the eve of Nike’s quarterly earnings call and announce allegations of misconduct of employees of Nike</a:t>
            </a:r>
          </a:p>
          <a:p>
            <a:r>
              <a:rPr lang="en-US" dirty="0" err="1"/>
              <a:t>Avenatti</a:t>
            </a:r>
            <a:r>
              <a:rPr lang="en-US" dirty="0"/>
              <a:t> said he would refrain from holding the press conference and harming Nike, only if Nike made payment. He demanded as much as $25 million</a:t>
            </a:r>
          </a:p>
          <a:p>
            <a:endParaRPr lang="en-US" dirty="0"/>
          </a:p>
        </p:txBody>
      </p:sp>
      <p:sp>
        <p:nvSpPr>
          <p:cNvPr id="4" name="Slide Number Placeholder 3"/>
          <p:cNvSpPr>
            <a:spLocks noGrp="1"/>
          </p:cNvSpPr>
          <p:nvPr>
            <p:ph type="sldNum" sz="quarter" idx="5"/>
          </p:nvPr>
        </p:nvSpPr>
        <p:spPr/>
        <p:txBody>
          <a:bodyPr/>
          <a:lstStyle/>
          <a:p>
            <a:fld id="{1578E9B0-0C99-4F35-BE7C-6F9D5254F613}" type="slidenum">
              <a:rPr lang="en-US" smtClean="0"/>
              <a:t>14</a:t>
            </a:fld>
            <a:endParaRPr lang="en-US"/>
          </a:p>
        </p:txBody>
      </p:sp>
    </p:spTree>
    <p:extLst>
      <p:ext uri="{BB962C8B-B14F-4D97-AF65-F5344CB8AC3E}">
        <p14:creationId xmlns:p14="http://schemas.microsoft.com/office/powerpoint/2010/main" val="1428117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NBC NY 2/14/20 -Jury convicted </a:t>
            </a:r>
            <a:r>
              <a:rPr lang="en-US" dirty="0" err="1"/>
              <a:t>Avenatti</a:t>
            </a:r>
            <a:r>
              <a:rPr lang="en-US" dirty="0"/>
              <a:t> on all counts. He faces a potential 42 years in prison for the extortion convictions </a:t>
            </a:r>
          </a:p>
          <a:p>
            <a:pPr algn="just"/>
            <a:r>
              <a:rPr lang="en-US" dirty="0" err="1"/>
              <a:t>Law.com</a:t>
            </a:r>
            <a:r>
              <a:rPr lang="en-US" dirty="0"/>
              <a:t> 7/22/20 - </a:t>
            </a:r>
            <a:r>
              <a:rPr lang="en-US" dirty="0" err="1"/>
              <a:t>Avenatti</a:t>
            </a:r>
            <a:r>
              <a:rPr lang="en-US" dirty="0"/>
              <a:t>, who was convicted on extortion and fraud charges stemming from an attempted shakedown of the athletic apparel giant in 2019, was released from Manhattan’s Metropolitan Correctional Center in April because of the coronavirus. His sentencing has been moved to October of 2020</a:t>
            </a:r>
          </a:p>
          <a:p>
            <a:pPr marL="0" indent="0" algn="just">
              <a:buNone/>
            </a:pPr>
            <a:endParaRPr lang="en-US" dirty="0"/>
          </a:p>
          <a:p>
            <a:pPr marL="0" indent="0" algn="just">
              <a:buNone/>
            </a:pPr>
            <a:r>
              <a:rPr lang="en-US" dirty="0"/>
              <a:t>NY TIMES 3/25/19 - Geoffrey S. Berman, the United States attorney for the Southern District of New York, based in Manhattan, said at a news conference that Mr. </a:t>
            </a:r>
            <a:r>
              <a:rPr lang="en-US" dirty="0" err="1"/>
              <a:t>Avenatti’s</a:t>
            </a:r>
            <a:r>
              <a:rPr lang="en-US" dirty="0"/>
              <a:t> conduct amounted to a “shakedown.” “</a:t>
            </a:r>
            <a:r>
              <a:rPr lang="en-US" dirty="0" err="1"/>
              <a:t>Avenatti</a:t>
            </a:r>
            <a:r>
              <a:rPr lang="en-US" dirty="0"/>
              <a:t> used illegal and extortionate threats for the purpose of obtaining millions of dollars in payments from a public company,” he said. “Calling this anticipated payout a retainer or a settlement doesn’t change what it was — a shakedown. When lawyers use their law licenses as weapons, as a guise to extort payments for themselves, they are no longer acting as attorneys.” </a:t>
            </a:r>
          </a:p>
          <a:p>
            <a:endParaRPr lang="en-US" dirty="0"/>
          </a:p>
        </p:txBody>
      </p:sp>
      <p:sp>
        <p:nvSpPr>
          <p:cNvPr id="4" name="Slide Number Placeholder 3"/>
          <p:cNvSpPr>
            <a:spLocks noGrp="1"/>
          </p:cNvSpPr>
          <p:nvPr>
            <p:ph type="sldNum" sz="quarter" idx="5"/>
          </p:nvPr>
        </p:nvSpPr>
        <p:spPr/>
        <p:txBody>
          <a:bodyPr/>
          <a:lstStyle/>
          <a:p>
            <a:fld id="{1578E9B0-0C99-4F35-BE7C-6F9D5254F613}" type="slidenum">
              <a:rPr lang="en-US" smtClean="0"/>
              <a:t>15</a:t>
            </a:fld>
            <a:endParaRPr lang="en-US"/>
          </a:p>
        </p:txBody>
      </p:sp>
    </p:spTree>
    <p:extLst>
      <p:ext uri="{BB962C8B-B14F-4D97-AF65-F5344CB8AC3E}">
        <p14:creationId xmlns:p14="http://schemas.microsoft.com/office/powerpoint/2010/main" val="3852074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78E9B0-0C99-4F35-BE7C-6F9D5254F613}" type="slidenum">
              <a:rPr lang="en-US" smtClean="0"/>
              <a:t>22</a:t>
            </a:fld>
            <a:endParaRPr lang="en-US"/>
          </a:p>
        </p:txBody>
      </p:sp>
    </p:spTree>
    <p:extLst>
      <p:ext uri="{BB962C8B-B14F-4D97-AF65-F5344CB8AC3E}">
        <p14:creationId xmlns:p14="http://schemas.microsoft.com/office/powerpoint/2010/main" val="2285444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ondary Cover Page">
    <p:spTree>
      <p:nvGrpSpPr>
        <p:cNvPr id="1" name=""/>
        <p:cNvGrpSpPr/>
        <p:nvPr/>
      </p:nvGrpSpPr>
      <p:grpSpPr>
        <a:xfrm>
          <a:off x="0" y="0"/>
          <a:ext cx="0" cy="0"/>
          <a:chOff x="0" y="0"/>
          <a:chExt cx="0" cy="0"/>
        </a:xfrm>
      </p:grpSpPr>
      <p:cxnSp>
        <p:nvCxnSpPr>
          <p:cNvPr id="5" name="Straight Connector 4"/>
          <p:cNvCxnSpPr/>
          <p:nvPr/>
        </p:nvCxnSpPr>
        <p:spPr>
          <a:xfrm>
            <a:off x="685800" y="3581400"/>
            <a:ext cx="7772400" cy="0"/>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cxnSp>
        <p:nvCxnSpPr>
          <p:cNvPr id="6" name="Straight Connector 5"/>
          <p:cNvCxnSpPr/>
          <p:nvPr/>
        </p:nvCxnSpPr>
        <p:spPr>
          <a:xfrm>
            <a:off x="685800" y="2971800"/>
            <a:ext cx="7772400" cy="0"/>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685800" y="838200"/>
            <a:ext cx="7772400" cy="1981200"/>
          </a:xfrm>
        </p:spPr>
        <p:txBody>
          <a:bodyPr>
            <a:noAutofit/>
          </a:bodyPr>
          <a:lstStyle>
            <a:lvl1pPr>
              <a:defRPr sz="3200" b="1" i="0" baseline="0">
                <a:latin typeface="Constantia" pitchFamily="18" charset="0"/>
              </a:defRPr>
            </a:lvl1pPr>
          </a:lstStyle>
          <a:p>
            <a:r>
              <a:rPr lang="en-US" dirty="0"/>
              <a:t>Click to edit Master title style</a:t>
            </a:r>
          </a:p>
        </p:txBody>
      </p:sp>
      <p:sp>
        <p:nvSpPr>
          <p:cNvPr id="8" name="Content Placeholder 2"/>
          <p:cNvSpPr>
            <a:spLocks noGrp="1"/>
          </p:cNvSpPr>
          <p:nvPr>
            <p:ph idx="1"/>
          </p:nvPr>
        </p:nvSpPr>
        <p:spPr>
          <a:xfrm>
            <a:off x="685800" y="3657600"/>
            <a:ext cx="7772400" cy="2286000"/>
          </a:xfrm>
        </p:spPr>
        <p:txBody>
          <a:bodyPr tIns="91440"/>
          <a:lstStyle>
            <a:lvl1pPr marL="0" marR="0" indent="0" algn="l" defTabSz="914400" rtl="0" eaLnBrk="1" fontAlgn="base" latinLnBrk="0" hangingPunct="1">
              <a:lnSpc>
                <a:spcPct val="150000"/>
              </a:lnSpc>
              <a:spcBef>
                <a:spcPts val="0"/>
              </a:spcBef>
              <a:spcAft>
                <a:spcPts val="0"/>
              </a:spcAft>
              <a:buClr>
                <a:srgbClr val="004B8D"/>
              </a:buClr>
              <a:buSzTx/>
              <a:buFont typeface="Arial" pitchFamily="34" charset="0"/>
              <a:buNone/>
              <a:tabLst/>
              <a:defRPr lang="en-US" sz="1400" b="0" i="0" kern="1200" baseline="0" dirty="0" smtClean="0">
                <a:solidFill>
                  <a:srgbClr val="414042"/>
                </a:solidFill>
                <a:latin typeface="Trebuchet MS" pitchFamily="34" charset="0"/>
                <a:ea typeface="+mn-ea"/>
                <a:cs typeface="Arial" pitchFamily="34" charset="0"/>
              </a:defRPr>
            </a:lvl1pPr>
            <a:lvl2pPr marL="0" indent="0">
              <a:buNone/>
              <a:defRPr sz="1400" b="0" i="0"/>
            </a:lvl2pPr>
            <a:lvl3pPr marL="0" indent="0">
              <a:buNone/>
              <a:defRPr sz="1200" b="0" i="0"/>
            </a:lvl3pPr>
            <a:lvl4pPr>
              <a:buNone/>
              <a:defRPr/>
            </a:lvl4pPr>
            <a:lvl5pPr>
              <a:buNone/>
              <a:defRPr/>
            </a:lvl5pPr>
          </a:lstStyle>
          <a:p>
            <a:pPr lvl="0"/>
            <a:r>
              <a:rPr lang="en-US"/>
              <a:t>Click to edit Master text styles</a:t>
            </a:r>
          </a:p>
          <a:p>
            <a:pPr lvl="1"/>
            <a:r>
              <a:rPr lang="en-US"/>
              <a:t>Second level</a:t>
            </a:r>
          </a:p>
        </p:txBody>
      </p:sp>
      <p:sp>
        <p:nvSpPr>
          <p:cNvPr id="14" name="Text Placeholder 13"/>
          <p:cNvSpPr>
            <a:spLocks noGrp="1"/>
          </p:cNvSpPr>
          <p:nvPr>
            <p:ph type="body" sz="quarter" idx="11"/>
          </p:nvPr>
        </p:nvSpPr>
        <p:spPr>
          <a:xfrm>
            <a:off x="685800" y="2971800"/>
            <a:ext cx="7772400" cy="609600"/>
          </a:xfrm>
        </p:spPr>
        <p:txBody>
          <a:bodyPr tIns="45720" anchor="ctr"/>
          <a:lstStyle>
            <a:lvl1pPr marL="0" indent="0">
              <a:spcBef>
                <a:spcPts val="0"/>
              </a:spcBef>
              <a:buNone/>
              <a:defRPr sz="1100" baseline="0"/>
            </a:lvl1pPr>
            <a:lvl2pPr>
              <a:buNone/>
              <a:defRPr/>
            </a:lvl2pPr>
            <a:lvl3pPr>
              <a:buNone/>
              <a:defRPr/>
            </a:lvl3pPr>
            <a:lvl4pPr>
              <a:buNone/>
              <a:defRPr/>
            </a:lvl4pPr>
            <a:lvl5pPr>
              <a:buNone/>
              <a:defRPr/>
            </a:lvl5pPr>
          </a:lstStyle>
          <a:p>
            <a:pPr lvl="0"/>
            <a:r>
              <a:rPr lang="en-US"/>
              <a:t>Click to edit Master text styles</a:t>
            </a:r>
          </a:p>
        </p:txBody>
      </p:sp>
      <p:sp>
        <p:nvSpPr>
          <p:cNvPr id="7" name="Slide Number Placeholder 5"/>
          <p:cNvSpPr>
            <a:spLocks noGrp="1"/>
          </p:cNvSpPr>
          <p:nvPr>
            <p:ph type="sldNum" sz="quarter" idx="12"/>
          </p:nvPr>
        </p:nvSpPr>
        <p:spPr/>
        <p:txBody>
          <a:bodyPr/>
          <a:lstStyle>
            <a:lvl1pPr>
              <a:defRPr/>
            </a:lvl1pPr>
          </a:lstStyle>
          <a:p>
            <a:pPr>
              <a:defRPr/>
            </a:pPr>
            <a:fld id="{C311CC60-BC10-47B9-A876-B8B2798215D2}" type="slidenum">
              <a:rPr lang="en-US"/>
              <a:pPr>
                <a:defRPr/>
              </a:pPr>
              <a:t>‹#›</a:t>
            </a:fld>
            <a:endParaRPr lang="en-US" dirty="0"/>
          </a:p>
        </p:txBody>
      </p:sp>
    </p:spTree>
    <p:extLst>
      <p:ext uri="{BB962C8B-B14F-4D97-AF65-F5344CB8AC3E}">
        <p14:creationId xmlns:p14="http://schemas.microsoft.com/office/powerpoint/2010/main" val="3344815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96158BFA-E53A-471F-939F-3772E9B9EBED}" type="slidenum">
              <a:rPr lang="en-US" smtClean="0"/>
              <a:pPr>
                <a:defRPr/>
              </a:pPr>
              <a:t>‹#›</a:t>
            </a:fld>
            <a:endParaRPr lang="en-US" dirty="0"/>
          </a:p>
        </p:txBody>
      </p:sp>
    </p:spTree>
    <p:extLst>
      <p:ext uri="{BB962C8B-B14F-4D97-AF65-F5344CB8AC3E}">
        <p14:creationId xmlns:p14="http://schemas.microsoft.com/office/powerpoint/2010/main" val="43490132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smtClean="0"/>
              <a:t>9/3/20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96158BFA-E53A-471F-939F-3772E9B9EBED}" type="slidenum">
              <a:rPr lang="en-US" smtClean="0"/>
              <a:pPr>
                <a:defRPr/>
              </a:pPr>
              <a:t>‹#›</a:t>
            </a:fld>
            <a:endParaRPr lang="en-US" dirty="0"/>
          </a:p>
        </p:txBody>
      </p:sp>
    </p:spTree>
    <p:extLst>
      <p:ext uri="{BB962C8B-B14F-4D97-AF65-F5344CB8AC3E}">
        <p14:creationId xmlns:p14="http://schemas.microsoft.com/office/powerpoint/2010/main" val="280249076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96158BFA-E53A-471F-939F-3772E9B9EBED}" type="slidenum">
              <a:rPr lang="en-US" smtClean="0"/>
              <a:pPr>
                <a:defRPr/>
              </a:pPr>
              <a:t>‹#›</a:t>
            </a:fld>
            <a:endParaRPr lang="en-US" dirty="0"/>
          </a:p>
        </p:txBody>
      </p:sp>
    </p:spTree>
    <p:extLst>
      <p:ext uri="{BB962C8B-B14F-4D97-AF65-F5344CB8AC3E}">
        <p14:creationId xmlns:p14="http://schemas.microsoft.com/office/powerpoint/2010/main" val="247008425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96158BFA-E53A-471F-939F-3772E9B9EBED}" type="slidenum">
              <a:rPr lang="en-US" smtClean="0"/>
              <a:pPr>
                <a:defRPr/>
              </a:pPr>
              <a:t>‹#›</a:t>
            </a:fld>
            <a:endParaRPr lang="en-US" dirty="0"/>
          </a:p>
        </p:txBody>
      </p:sp>
    </p:spTree>
    <p:extLst>
      <p:ext uri="{BB962C8B-B14F-4D97-AF65-F5344CB8AC3E}">
        <p14:creationId xmlns:p14="http://schemas.microsoft.com/office/powerpoint/2010/main" val="81175042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9/3/20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defRPr/>
            </a:pPr>
            <a:fld id="{96158BFA-E53A-471F-939F-3772E9B9EBED}" type="slidenum">
              <a:rPr lang="en-US" smtClean="0"/>
              <a:pPr>
                <a:defRPr/>
              </a:pPr>
              <a:t>‹#›</a:t>
            </a:fld>
            <a:endParaRPr lang="en-US" dirty="0"/>
          </a:p>
        </p:txBody>
      </p:sp>
    </p:spTree>
    <p:extLst>
      <p:ext uri="{BB962C8B-B14F-4D97-AF65-F5344CB8AC3E}">
        <p14:creationId xmlns:p14="http://schemas.microsoft.com/office/powerpoint/2010/main" val="239242777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96158BFA-E53A-471F-939F-3772E9B9EBED}" type="slidenum">
              <a:rPr lang="en-US" smtClean="0"/>
              <a:pPr>
                <a:defRPr/>
              </a:pPr>
              <a:t>‹#›</a:t>
            </a:fld>
            <a:endParaRPr lang="en-US" dirty="0"/>
          </a:p>
        </p:txBody>
      </p:sp>
    </p:spTree>
    <p:extLst>
      <p:ext uri="{BB962C8B-B14F-4D97-AF65-F5344CB8AC3E}">
        <p14:creationId xmlns:p14="http://schemas.microsoft.com/office/powerpoint/2010/main" val="274842249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9/3/20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4A6AAF34-660F-409B-8142-0BE78B389B64}" type="slidenum">
              <a:rPr lang="en-US" smtClean="0"/>
              <a:pPr>
                <a:defRPr/>
              </a:pPr>
              <a:t>‹#›</a:t>
            </a:fld>
            <a:endParaRPr lang="en-US" dirty="0"/>
          </a:p>
        </p:txBody>
      </p:sp>
    </p:spTree>
    <p:extLst>
      <p:ext uri="{BB962C8B-B14F-4D97-AF65-F5344CB8AC3E}">
        <p14:creationId xmlns:p14="http://schemas.microsoft.com/office/powerpoint/2010/main" val="1016220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0DDF080-5E8C-48AD-84E5-6C08B304C14E}" type="datetimeFigureOut">
              <a:rPr lang="en-US" smtClean="0"/>
              <a:t>9/3/20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96158BFA-E53A-471F-939F-3772E9B9EBED}" type="slidenum">
              <a:rPr lang="en-US" smtClean="0"/>
              <a:pPr>
                <a:defRPr/>
              </a:pPr>
              <a:t>‹#›</a:t>
            </a:fld>
            <a:endParaRPr lang="en-US" dirty="0"/>
          </a:p>
        </p:txBody>
      </p:sp>
    </p:spTree>
    <p:extLst>
      <p:ext uri="{BB962C8B-B14F-4D97-AF65-F5344CB8AC3E}">
        <p14:creationId xmlns:p14="http://schemas.microsoft.com/office/powerpoint/2010/main" val="393683475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96158BFA-E53A-471F-939F-3772E9B9EBED}" type="slidenum">
              <a:rPr lang="en-US" smtClean="0"/>
              <a:pPr>
                <a:defRPr/>
              </a:pPr>
              <a:t>‹#›</a:t>
            </a:fld>
            <a:endParaRPr lang="en-US" dirty="0"/>
          </a:p>
        </p:txBody>
      </p:sp>
    </p:spTree>
    <p:extLst>
      <p:ext uri="{BB962C8B-B14F-4D97-AF65-F5344CB8AC3E}">
        <p14:creationId xmlns:p14="http://schemas.microsoft.com/office/powerpoint/2010/main" val="1208117925"/>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96158BFA-E53A-471F-939F-3772E9B9EBED}" type="slidenum">
              <a:rPr lang="en-US" smtClean="0"/>
              <a:pPr>
                <a:defRPr/>
              </a:pPr>
              <a:t>‹#›</a:t>
            </a:fld>
            <a:endParaRPr lang="en-US" dirty="0"/>
          </a:p>
        </p:txBody>
      </p:sp>
    </p:spTree>
    <p:extLst>
      <p:ext uri="{BB962C8B-B14F-4D97-AF65-F5344CB8AC3E}">
        <p14:creationId xmlns:p14="http://schemas.microsoft.com/office/powerpoint/2010/main" val="16908328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peaker Cover Page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609725"/>
            <a:ext cx="7772400" cy="1362075"/>
          </a:xfrm>
        </p:spPr>
        <p:txBody>
          <a:bodyPr anchor="t"/>
          <a:lstStyle>
            <a:lvl1pPr algn="ctr">
              <a:defRPr sz="4000" b="1" cap="all" baseline="0"/>
            </a:lvl1pPr>
          </a:lstStyle>
          <a:p>
            <a:r>
              <a:rPr lang="en-US" dirty="0"/>
              <a:t>Click to edit Master title style</a:t>
            </a:r>
          </a:p>
        </p:txBody>
      </p:sp>
      <p:sp>
        <p:nvSpPr>
          <p:cNvPr id="3" name="Text Placeholder 2"/>
          <p:cNvSpPr>
            <a:spLocks noGrp="1"/>
          </p:cNvSpPr>
          <p:nvPr>
            <p:ph type="body" idx="1"/>
          </p:nvPr>
        </p:nvSpPr>
        <p:spPr>
          <a:xfrm>
            <a:off x="685800" y="3124200"/>
            <a:ext cx="7772400" cy="1500187"/>
          </a:xfrm>
        </p:spPr>
        <p:txBody>
          <a:bodyPr tIns="45720" anchor="b"/>
          <a:lstStyle>
            <a:lvl1pPr marL="0" indent="0" algn="ctr">
              <a:buNone/>
              <a:defRPr sz="2000" baseline="0">
                <a:solidFill>
                  <a:schemeClr val="tx1">
                    <a:lumMod val="75000"/>
                  </a:schemeClr>
                </a:solidFill>
                <a:latin typeface="Constantia"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5779756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96158BFA-E53A-471F-939F-3772E9B9EBED}" type="slidenum">
              <a:rPr lang="en-US" smtClean="0"/>
              <a:pPr>
                <a:defRPr/>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48517573"/>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96158BFA-E53A-471F-939F-3772E9B9EBED}" type="slidenum">
              <a:rPr lang="en-US" smtClean="0"/>
              <a:pPr>
                <a:defRPr/>
              </a:pPr>
              <a:t>‹#›</a:t>
            </a:fld>
            <a:endParaRPr lang="en-US" dirty="0"/>
          </a:p>
        </p:txBody>
      </p:sp>
    </p:spTree>
    <p:extLst>
      <p:ext uri="{BB962C8B-B14F-4D97-AF65-F5344CB8AC3E}">
        <p14:creationId xmlns:p14="http://schemas.microsoft.com/office/powerpoint/2010/main" val="620108458"/>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96158BFA-E53A-471F-939F-3772E9B9EBED}" type="slidenum">
              <a:rPr lang="en-US" smtClean="0"/>
              <a:pPr>
                <a:defRPr/>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37917303"/>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96158BFA-E53A-471F-939F-3772E9B9EBED}" type="slidenum">
              <a:rPr lang="en-US" smtClean="0"/>
              <a:pPr>
                <a:defRPr/>
              </a:pPr>
              <a:t>‹#›</a:t>
            </a:fld>
            <a:endParaRPr lang="en-US" dirty="0"/>
          </a:p>
        </p:txBody>
      </p:sp>
    </p:spTree>
    <p:extLst>
      <p:ext uri="{BB962C8B-B14F-4D97-AF65-F5344CB8AC3E}">
        <p14:creationId xmlns:p14="http://schemas.microsoft.com/office/powerpoint/2010/main" val="2419873960"/>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smtClean="0"/>
              <a:t>9/3/20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96158BFA-E53A-471F-939F-3772E9B9EBED}" type="slidenum">
              <a:rPr lang="en-US" smtClean="0"/>
              <a:pPr>
                <a:defRPr/>
              </a:pPr>
              <a:t>‹#›</a:t>
            </a:fld>
            <a:endParaRPr lang="en-US" dirty="0"/>
          </a:p>
        </p:txBody>
      </p:sp>
    </p:spTree>
    <p:extLst>
      <p:ext uri="{BB962C8B-B14F-4D97-AF65-F5344CB8AC3E}">
        <p14:creationId xmlns:p14="http://schemas.microsoft.com/office/powerpoint/2010/main" val="1686062516"/>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96158BFA-E53A-471F-939F-3772E9B9EBED}" type="slidenum">
              <a:rPr lang="en-US" smtClean="0"/>
              <a:pPr>
                <a:defRPr/>
              </a:pPr>
              <a:t>‹#›</a:t>
            </a:fld>
            <a:endParaRPr lang="en-US" dirty="0"/>
          </a:p>
        </p:txBody>
      </p:sp>
    </p:spTree>
    <p:extLst>
      <p:ext uri="{BB962C8B-B14F-4D97-AF65-F5344CB8AC3E}">
        <p14:creationId xmlns:p14="http://schemas.microsoft.com/office/powerpoint/2010/main" val="362669490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Outline)">
    <p:spTree>
      <p:nvGrpSpPr>
        <p:cNvPr id="1" name=""/>
        <p:cNvGrpSpPr/>
        <p:nvPr/>
      </p:nvGrpSpPr>
      <p:grpSpPr>
        <a:xfrm>
          <a:off x="0" y="0"/>
          <a:ext cx="0" cy="0"/>
          <a:chOff x="0" y="0"/>
          <a:chExt cx="0" cy="0"/>
        </a:xfrm>
      </p:grpSpPr>
      <p:cxnSp>
        <p:nvCxnSpPr>
          <p:cNvPr id="4" name="Straight Connector 3"/>
          <p:cNvCxnSpPr/>
          <p:nvPr/>
        </p:nvCxnSpPr>
        <p:spPr>
          <a:xfrm>
            <a:off x="685800" y="1600200"/>
            <a:ext cx="7772400" cy="1588"/>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685800" y="762000"/>
            <a:ext cx="7772400" cy="685800"/>
          </a:xfrm>
        </p:spPr>
        <p:txBody>
          <a:bodyPr>
            <a:normAutofit/>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400050" indent="-400050">
              <a:spcAft>
                <a:spcPts val="400"/>
              </a:spcAft>
              <a:buFont typeface="+mj-lt"/>
              <a:buAutoNum type="romanUcPeriod"/>
              <a:defRPr sz="1500"/>
            </a:lvl1pPr>
            <a:lvl2pPr marL="857250" indent="-400050">
              <a:spcAft>
                <a:spcPts val="400"/>
              </a:spcAft>
              <a:buFont typeface="+mj-lt"/>
              <a:buAutoNum type="alphaUcPeriod"/>
              <a:defRPr sz="1500"/>
            </a:lvl2pPr>
            <a:lvl3pPr marL="1314450" indent="-400050">
              <a:spcAft>
                <a:spcPts val="400"/>
              </a:spcAft>
              <a:buFont typeface="+mj-lt"/>
              <a:buAutoNum type="arabicPeriod"/>
              <a:defRPr/>
            </a:lvl3pPr>
            <a:lvl4pPr marL="1771650" indent="-400050">
              <a:spcAft>
                <a:spcPts val="400"/>
              </a:spcAft>
              <a:buFont typeface="+mj-lt"/>
              <a:buAutoNum type="alphaLcPeriod"/>
              <a:defRPr/>
            </a:lvl4pPr>
            <a:lvl5pPr marL="2228850" indent="-400050">
              <a:spcAft>
                <a:spcPts val="400"/>
              </a:spcAft>
              <a:buFont typeface="+mj-lt"/>
              <a:buAutoNum type="romanLcPerio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A1A59B33-62C8-4581-B3DD-EEBC9C7FA5ED}" type="slidenum">
              <a:rPr lang="en-US"/>
              <a:pPr>
                <a:defRPr/>
              </a:pPr>
              <a:t>‹#›</a:t>
            </a:fld>
            <a:endParaRPr lang="en-US"/>
          </a:p>
        </p:txBody>
      </p:sp>
    </p:spTree>
    <p:extLst>
      <p:ext uri="{BB962C8B-B14F-4D97-AF65-F5344CB8AC3E}">
        <p14:creationId xmlns:p14="http://schemas.microsoft.com/office/powerpoint/2010/main" val="2352929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Bullets)">
    <p:spTree>
      <p:nvGrpSpPr>
        <p:cNvPr id="1" name=""/>
        <p:cNvGrpSpPr/>
        <p:nvPr/>
      </p:nvGrpSpPr>
      <p:grpSpPr>
        <a:xfrm>
          <a:off x="0" y="0"/>
          <a:ext cx="0" cy="0"/>
          <a:chOff x="0" y="0"/>
          <a:chExt cx="0" cy="0"/>
        </a:xfrm>
      </p:grpSpPr>
      <p:cxnSp>
        <p:nvCxnSpPr>
          <p:cNvPr id="4" name="Straight Connector 3"/>
          <p:cNvCxnSpPr/>
          <p:nvPr/>
        </p:nvCxnSpPr>
        <p:spPr>
          <a:xfrm>
            <a:off x="685800" y="1600200"/>
            <a:ext cx="7772400" cy="1588"/>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685800" y="762000"/>
            <a:ext cx="7772400" cy="685800"/>
          </a:xfrm>
        </p:spPr>
        <p:txBody>
          <a:bodyPr>
            <a:normAutofit/>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400050" indent="-400050">
              <a:spcAft>
                <a:spcPts val="400"/>
              </a:spcAft>
              <a:buFont typeface="Arial" pitchFamily="34" charset="0"/>
              <a:buChar char="•"/>
              <a:defRPr sz="1500"/>
            </a:lvl1pPr>
            <a:lvl2pPr marL="857250" indent="-400050">
              <a:spcAft>
                <a:spcPts val="400"/>
              </a:spcAft>
              <a:buFont typeface="Trebuchet MS" pitchFamily="34" charset="0"/>
              <a:buChar char="―"/>
              <a:defRPr sz="1500"/>
            </a:lvl2pPr>
            <a:lvl3pPr marL="1314450" indent="-400050">
              <a:spcAft>
                <a:spcPts val="400"/>
              </a:spcAft>
              <a:buFont typeface="Trebuchet MS" pitchFamily="34" charset="0"/>
              <a:buChar char="―"/>
              <a:defRPr/>
            </a:lvl3pPr>
            <a:lvl4pPr marL="1771650" indent="-400050">
              <a:spcAft>
                <a:spcPts val="400"/>
              </a:spcAft>
              <a:buFont typeface="Trebuchet MS" pitchFamily="34" charset="0"/>
              <a:buChar char="―"/>
              <a:defRPr/>
            </a:lvl4pPr>
            <a:lvl5pPr marL="2228850" indent="-400050">
              <a:spcAft>
                <a:spcPts val="400"/>
              </a:spcAft>
              <a:buFont typeface="Trebuchet MS"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ABEA72B9-B730-400E-862F-C65067B4310B}" type="slidenum">
              <a:rPr lang="en-US"/>
              <a:pPr>
                <a:defRPr/>
              </a:pPr>
              <a:t>‹#›</a:t>
            </a:fld>
            <a:endParaRPr lang="en-US"/>
          </a:p>
        </p:txBody>
      </p:sp>
    </p:spTree>
    <p:extLst>
      <p:ext uri="{BB962C8B-B14F-4D97-AF65-F5344CB8AC3E}">
        <p14:creationId xmlns:p14="http://schemas.microsoft.com/office/powerpoint/2010/main" val="1714474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 (Paragraphs)">
    <p:spTree>
      <p:nvGrpSpPr>
        <p:cNvPr id="1" name=""/>
        <p:cNvGrpSpPr/>
        <p:nvPr/>
      </p:nvGrpSpPr>
      <p:grpSpPr>
        <a:xfrm>
          <a:off x="0" y="0"/>
          <a:ext cx="0" cy="0"/>
          <a:chOff x="0" y="0"/>
          <a:chExt cx="0" cy="0"/>
        </a:xfrm>
      </p:grpSpPr>
      <p:cxnSp>
        <p:nvCxnSpPr>
          <p:cNvPr id="4" name="Straight Connector 3"/>
          <p:cNvCxnSpPr/>
          <p:nvPr/>
        </p:nvCxnSpPr>
        <p:spPr>
          <a:xfrm>
            <a:off x="685800" y="1600200"/>
            <a:ext cx="7772400" cy="1588"/>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685800" y="762000"/>
            <a:ext cx="7772400" cy="685800"/>
          </a:xfrm>
        </p:spPr>
        <p:txBody>
          <a:bodyPr>
            <a:normAutofit/>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spcAft>
                <a:spcPts val="0"/>
              </a:spcAft>
              <a:buFont typeface="Arial" pitchFamily="34" charset="0"/>
              <a:buNone/>
              <a:defRPr sz="1500"/>
            </a:lvl1pPr>
            <a:lvl2pPr marL="857250" indent="-400050">
              <a:spcAft>
                <a:spcPts val="400"/>
              </a:spcAft>
              <a:buFont typeface="Arial" pitchFamily="34" charset="0"/>
              <a:buChar char="•"/>
              <a:defRPr sz="1500"/>
            </a:lvl2pPr>
            <a:lvl3pPr marL="1314450" indent="-400050">
              <a:spcAft>
                <a:spcPts val="400"/>
              </a:spcAft>
              <a:buFont typeface="Trebuchet MS" pitchFamily="34" charset="0"/>
              <a:buChar char="―"/>
              <a:defRPr/>
            </a:lvl3pPr>
            <a:lvl4pPr marL="1771650" indent="-400050">
              <a:spcAft>
                <a:spcPts val="400"/>
              </a:spcAft>
              <a:buFont typeface="Trebuchet MS" pitchFamily="34" charset="0"/>
              <a:buChar char="―"/>
              <a:defRPr/>
            </a:lvl4pPr>
            <a:lvl5pPr marL="2228850" indent="-400050">
              <a:spcAft>
                <a:spcPts val="400"/>
              </a:spcAft>
              <a:buFont typeface="Trebuchet MS"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9F7D81E0-370F-47B8-8A7E-17222374D21E}" type="slidenum">
              <a:rPr lang="en-US"/>
              <a:pPr>
                <a:defRPr/>
              </a:pPr>
              <a:t>‹#›</a:t>
            </a:fld>
            <a:endParaRPr lang="en-US"/>
          </a:p>
        </p:txBody>
      </p:sp>
    </p:spTree>
    <p:extLst>
      <p:ext uri="{BB962C8B-B14F-4D97-AF65-F5344CB8AC3E}">
        <p14:creationId xmlns:p14="http://schemas.microsoft.com/office/powerpoint/2010/main" val="2799751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16" name="Slide Number Placeholder 5"/>
          <p:cNvSpPr>
            <a:spLocks noGrp="1"/>
          </p:cNvSpPr>
          <p:nvPr>
            <p:ph type="sldNum" sz="quarter" idx="21"/>
          </p:nvPr>
        </p:nvSpPr>
        <p:spPr/>
        <p:txBody>
          <a:bodyPr/>
          <a:lstStyle>
            <a:lvl1pPr>
              <a:defRPr/>
            </a:lvl1pPr>
          </a:lstStyle>
          <a:p>
            <a:pPr>
              <a:defRPr/>
            </a:pPr>
            <a:fld id="{8CE2D842-F6DF-48E1-A8EE-A013787BC40A}" type="slidenum">
              <a:rPr lang="en-US"/>
              <a:pPr>
                <a:defRPr/>
              </a:pPr>
              <a:t>‹#›</a:t>
            </a:fld>
            <a:endParaRPr lang="en-US"/>
          </a:p>
        </p:txBody>
      </p:sp>
      <p:sp>
        <p:nvSpPr>
          <p:cNvPr id="17" name="Title 1"/>
          <p:cNvSpPr>
            <a:spLocks noGrp="1"/>
          </p:cNvSpPr>
          <p:nvPr>
            <p:ph type="title"/>
          </p:nvPr>
        </p:nvSpPr>
        <p:spPr>
          <a:xfrm>
            <a:off x="685800" y="762000"/>
            <a:ext cx="7772400" cy="68580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4023450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cxnSp>
        <p:nvCxnSpPr>
          <p:cNvPr id="5" name="Straight Connector 4"/>
          <p:cNvCxnSpPr/>
          <p:nvPr/>
        </p:nvCxnSpPr>
        <p:spPr>
          <a:xfrm>
            <a:off x="685800" y="1600200"/>
            <a:ext cx="7772400" cy="1588"/>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sz="half" idx="1"/>
          </p:nvPr>
        </p:nvSpPr>
        <p:spPr>
          <a:xfrm>
            <a:off x="685800" y="1755648"/>
            <a:ext cx="3749040" cy="3959352"/>
          </a:xfrm>
        </p:spPr>
        <p:txBody>
          <a:bodyPr>
            <a:normAutofit/>
          </a:bodyPr>
          <a:lstStyle>
            <a:lvl1pPr>
              <a:defRPr sz="1500"/>
            </a:lvl1pPr>
            <a:lvl2pPr>
              <a:buFont typeface="Arial" pitchFamily="34" charset="0"/>
              <a:buChar char="•"/>
              <a:defRPr sz="1500"/>
            </a:lvl2pPr>
            <a:lvl3pPr>
              <a:buFont typeface="Trebuchet MS" pitchFamily="34" charset="0"/>
              <a:buChar char="―"/>
              <a:defRPr sz="1400"/>
            </a:lvl3pPr>
            <a:lvl4pPr>
              <a:buFont typeface="Trebuchet MS" pitchFamily="34" charset="0"/>
              <a:buChar char="―"/>
              <a:defRPr sz="1400"/>
            </a:lvl4pPr>
            <a:lvl5pPr>
              <a:buFont typeface="Trebuchet MS" pitchFamily="34" charset="0"/>
              <a:buChar cha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sz="half" idx="11"/>
          </p:nvPr>
        </p:nvSpPr>
        <p:spPr>
          <a:xfrm>
            <a:off x="4709160" y="1752600"/>
            <a:ext cx="3749040" cy="3959352"/>
          </a:xfrm>
        </p:spPr>
        <p:txBody>
          <a:bodyPr>
            <a:normAutofit/>
          </a:bodyPr>
          <a:lstStyle>
            <a:lvl1pPr>
              <a:defRPr sz="1500"/>
            </a:lvl1pPr>
            <a:lvl2pPr>
              <a:buFont typeface="Arial" pitchFamily="34" charset="0"/>
              <a:buChar char="•"/>
              <a:defRPr sz="1500"/>
            </a:lvl2pPr>
            <a:lvl3pPr>
              <a:buFont typeface="Trebuchet MS" pitchFamily="34" charset="0"/>
              <a:buChar char="―"/>
              <a:defRPr sz="1400"/>
            </a:lvl3pPr>
            <a:lvl4pPr>
              <a:buFont typeface="Trebuchet MS" pitchFamily="34" charset="0"/>
              <a:buChar char="―"/>
              <a:defRPr sz="1400"/>
            </a:lvl4pPr>
            <a:lvl5pPr>
              <a:buFont typeface="Trebuchet MS" pitchFamily="34" charset="0"/>
              <a:buChar cha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6"/>
          <p:cNvSpPr>
            <a:spLocks noGrp="1"/>
          </p:cNvSpPr>
          <p:nvPr>
            <p:ph type="sldNum" sz="quarter" idx="12"/>
          </p:nvPr>
        </p:nvSpPr>
        <p:spPr/>
        <p:txBody>
          <a:bodyPr/>
          <a:lstStyle>
            <a:lvl1pPr>
              <a:defRPr/>
            </a:lvl1pPr>
          </a:lstStyle>
          <a:p>
            <a:pPr>
              <a:defRPr/>
            </a:pPr>
            <a:fld id="{68BA9EBF-635A-4BBE-8771-01C8607E9743}" type="slidenum">
              <a:rPr lang="en-US"/>
              <a:pPr>
                <a:defRPr/>
              </a:pPr>
              <a:t>‹#›</a:t>
            </a:fld>
            <a:endParaRPr lang="en-US"/>
          </a:p>
        </p:txBody>
      </p:sp>
    </p:spTree>
    <p:extLst>
      <p:ext uri="{BB962C8B-B14F-4D97-AF65-F5344CB8AC3E}">
        <p14:creationId xmlns:p14="http://schemas.microsoft.com/office/powerpoint/2010/main" val="1727285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ntent (2 Column + Headers)">
    <p:spTree>
      <p:nvGrpSpPr>
        <p:cNvPr id="1" name=""/>
        <p:cNvGrpSpPr/>
        <p:nvPr/>
      </p:nvGrpSpPr>
      <p:grpSpPr>
        <a:xfrm>
          <a:off x="0" y="0"/>
          <a:ext cx="0" cy="0"/>
          <a:chOff x="0" y="0"/>
          <a:chExt cx="0" cy="0"/>
        </a:xfrm>
      </p:grpSpPr>
      <p:cxnSp>
        <p:nvCxnSpPr>
          <p:cNvPr id="7" name="Straight Connector 6"/>
          <p:cNvCxnSpPr/>
          <p:nvPr/>
        </p:nvCxnSpPr>
        <p:spPr>
          <a:xfrm>
            <a:off x="685800" y="1600200"/>
            <a:ext cx="7772400" cy="1588"/>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85800" y="1600200"/>
            <a:ext cx="3811588" cy="655320"/>
          </a:xfrm>
        </p:spPr>
        <p:txBody>
          <a:bodyPr tIns="45720" anchor="ctr">
            <a:noAutofit/>
          </a:bodyPr>
          <a:lstStyle>
            <a:lvl1pPr marL="0" indent="0" algn="ctr">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255520"/>
            <a:ext cx="3811588" cy="3840480"/>
          </a:xfrm>
        </p:spPr>
        <p:txBody>
          <a:bodyPr tIns="91440">
            <a:normAutofit/>
          </a:bodyPr>
          <a:lstStyle>
            <a:lvl1pPr>
              <a:defRPr sz="1500"/>
            </a:lvl1pPr>
            <a:lvl2pPr>
              <a:buFont typeface="Arial" pitchFamily="34" charset="0"/>
              <a:buChar char="•"/>
              <a:defRPr sz="1500"/>
            </a:lvl2pPr>
            <a:lvl3pPr>
              <a:buFont typeface="Trebuchet MS" pitchFamily="34" charset="0"/>
              <a:buChar char="―"/>
              <a:defRPr sz="1400"/>
            </a:lvl3pPr>
            <a:lvl4pPr>
              <a:buFont typeface="Trebuchet MS" pitchFamily="34" charset="0"/>
              <a:buChar char="―"/>
              <a:defRPr sz="1400"/>
            </a:lvl4pPr>
            <a:lvl5pPr>
              <a:buFont typeface="Trebuchet MS"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600200"/>
            <a:ext cx="3813175" cy="655320"/>
          </a:xfrm>
        </p:spPr>
        <p:txBody>
          <a:bodyPr tIns="45720" anchor="ctr">
            <a:noAutofit/>
          </a:bodyPr>
          <a:lstStyle>
            <a:lvl1pPr marL="0" indent="0" algn="ctr">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55520"/>
            <a:ext cx="3813175" cy="3840480"/>
          </a:xfrm>
        </p:spPr>
        <p:txBody>
          <a:bodyPr tIns="91440">
            <a:normAutofit/>
          </a:bodyPr>
          <a:lstStyle>
            <a:lvl1pPr>
              <a:defRPr sz="1500"/>
            </a:lvl1pPr>
            <a:lvl2pPr>
              <a:buFont typeface="Arial" pitchFamily="34" charset="0"/>
              <a:buChar char="•"/>
              <a:defRPr sz="1500"/>
            </a:lvl2pPr>
            <a:lvl3pPr>
              <a:buFont typeface="Trebuchet MS" pitchFamily="34" charset="0"/>
              <a:buChar char="―"/>
              <a:defRPr sz="1400"/>
            </a:lvl3pPr>
            <a:lvl4pPr>
              <a:buFont typeface="Trebuchet MS" pitchFamily="34" charset="0"/>
              <a:buChar char="―"/>
              <a:defRPr sz="1400"/>
            </a:lvl4pPr>
            <a:lvl5pPr>
              <a:buFont typeface="Trebuchet MS"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158E9EFF-D367-4F40-B5A4-F63BE755C4E9}" type="slidenum">
              <a:rPr lang="en-US"/>
              <a:pPr>
                <a:defRPr/>
              </a:pPr>
              <a:t>‹#›</a:t>
            </a:fld>
            <a:endParaRPr lang="en-US"/>
          </a:p>
        </p:txBody>
      </p:sp>
    </p:spTree>
    <p:extLst>
      <p:ext uri="{BB962C8B-B14F-4D97-AF65-F5344CB8AC3E}">
        <p14:creationId xmlns:p14="http://schemas.microsoft.com/office/powerpoint/2010/main" val="530390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4A6AAF34-660F-409B-8142-0BE78B389B64}" type="slidenum">
              <a:rPr lang="en-US"/>
              <a:pPr>
                <a:defRPr/>
              </a:pPr>
              <a:t>‹#›</a:t>
            </a:fld>
            <a:endParaRPr lang="en-US" dirty="0"/>
          </a:p>
        </p:txBody>
      </p:sp>
    </p:spTree>
    <p:extLst>
      <p:ext uri="{BB962C8B-B14F-4D97-AF65-F5344CB8AC3E}">
        <p14:creationId xmlns:p14="http://schemas.microsoft.com/office/powerpoint/2010/main" val="169130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image" Target="../media/image1.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theme" Target="../theme/theme2.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85800" y="7620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Slide Title</a:t>
            </a:r>
          </a:p>
        </p:txBody>
      </p:sp>
      <p:sp>
        <p:nvSpPr>
          <p:cNvPr id="1027" name="Text Placeholder 2"/>
          <p:cNvSpPr>
            <a:spLocks noGrp="1"/>
          </p:cNvSpPr>
          <p:nvPr>
            <p:ph type="body" idx="1"/>
          </p:nvPr>
        </p:nvSpPr>
        <p:spPr bwMode="auto">
          <a:xfrm>
            <a:off x="685800" y="1752600"/>
            <a:ext cx="7772400"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18288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7848600" y="6477000"/>
            <a:ext cx="685800" cy="320675"/>
          </a:xfrm>
          <a:prstGeom prst="rect">
            <a:avLst/>
          </a:prstGeom>
        </p:spPr>
        <p:txBody>
          <a:bodyPr vert="horz" lIns="91440" tIns="45720" rIns="91440" bIns="45720" rtlCol="0" anchor="ctr"/>
          <a:lstStyle>
            <a:lvl1pPr algn="r" fontAlgn="auto">
              <a:spcBef>
                <a:spcPts val="0"/>
              </a:spcBef>
              <a:spcAft>
                <a:spcPts val="0"/>
              </a:spcAft>
              <a:defRPr sz="1200">
                <a:solidFill>
                  <a:schemeClr val="tx1">
                    <a:lumMod val="75000"/>
                  </a:schemeClr>
                </a:solidFill>
                <a:latin typeface="Trebuchet MS" panose="020B0603020202020204" pitchFamily="34" charset="0"/>
                <a:cs typeface="Arial" pitchFamily="34" charset="0"/>
              </a:defRPr>
            </a:lvl1pPr>
          </a:lstStyle>
          <a:p>
            <a:pPr>
              <a:defRPr/>
            </a:pPr>
            <a:fld id="{96158BFA-E53A-471F-939F-3772E9B9EBED}" type="slidenum">
              <a:rPr lang="en-US" smtClean="0"/>
              <a:pPr>
                <a:defRPr/>
              </a:pPr>
              <a:t>‹#›</a:t>
            </a:fld>
            <a:endParaRPr lang="en-US" dirty="0"/>
          </a:p>
        </p:txBody>
      </p:sp>
      <p:cxnSp>
        <p:nvCxnSpPr>
          <p:cNvPr id="3" name="Straight Connector 2"/>
          <p:cNvCxnSpPr/>
          <p:nvPr userDrawn="1"/>
        </p:nvCxnSpPr>
        <p:spPr>
          <a:xfrm>
            <a:off x="0" y="6400800"/>
            <a:ext cx="9144000" cy="0"/>
          </a:xfrm>
          <a:prstGeom prst="line">
            <a:avLst/>
          </a:prstGeom>
          <a:ln w="19050">
            <a:gradFill flip="none" rotWithShape="1">
              <a:gsLst>
                <a:gs pos="0">
                  <a:srgbClr val="004B8D"/>
                </a:gs>
                <a:gs pos="93000">
                  <a:schemeClr val="accent1">
                    <a:tint val="44500"/>
                    <a:satMod val="160000"/>
                  </a:schemeClr>
                </a:gs>
                <a:gs pos="100000">
                  <a:schemeClr val="accent1">
                    <a:tint val="23500"/>
                    <a:satMod val="160000"/>
                  </a:schemeClr>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627703F8-70E2-9F45-885A-C0F59898E6EA}"/>
              </a:ext>
            </a:extLst>
          </p:cNvPr>
          <p:cNvPicPr>
            <a:picLocks noChangeAspect="1"/>
          </p:cNvPicPr>
          <p:nvPr userDrawn="1"/>
        </p:nvPicPr>
        <p:blipFill>
          <a:blip r:embed="rId11"/>
          <a:stretch>
            <a:fillRect/>
          </a:stretch>
        </p:blipFill>
        <p:spPr>
          <a:xfrm>
            <a:off x="685800" y="5965659"/>
            <a:ext cx="900238" cy="892341"/>
          </a:xfrm>
          <a:prstGeom prst="rect">
            <a:avLst/>
          </a:prstGeom>
        </p:spPr>
      </p:pic>
    </p:spTree>
  </p:cSld>
  <p:clrMap bg1="lt1" tx1="dk1" bg2="lt2" tx2="dk2" accent1="accent1" accent2="accent2" accent3="accent3" accent4="accent4" accent5="accent5" accent6="accent6" hlink="hlink" folHlink="folHlink"/>
  <p:sldLayoutIdLst>
    <p:sldLayoutId id="2147484325" r:id="rId1"/>
    <p:sldLayoutId id="2147484321" r:id="rId2"/>
    <p:sldLayoutId id="2147484327" r:id="rId3"/>
    <p:sldLayoutId id="2147484328" r:id="rId4"/>
    <p:sldLayoutId id="2147484329" r:id="rId5"/>
    <p:sldLayoutId id="2147484326" r:id="rId6"/>
    <p:sldLayoutId id="2147484330" r:id="rId7"/>
    <p:sldLayoutId id="2147484331" r:id="rId8"/>
    <p:sldLayoutId id="2147484324" r:id="rId9"/>
  </p:sldLayoutIdLst>
  <p:hf hdr="0" ftr="0" dt="0"/>
  <p:txStyles>
    <p:titleStyle>
      <a:lvl1pPr algn="l" rtl="0" eaLnBrk="1" fontAlgn="base" hangingPunct="1">
        <a:spcBef>
          <a:spcPct val="0"/>
        </a:spcBef>
        <a:spcAft>
          <a:spcPct val="0"/>
        </a:spcAft>
        <a:defRPr sz="3200" kern="1200">
          <a:solidFill>
            <a:srgbClr val="004B8D"/>
          </a:solidFill>
          <a:latin typeface="Constantia" pitchFamily="18" charset="0"/>
          <a:ea typeface="+mj-ea"/>
          <a:cs typeface="+mj-cs"/>
        </a:defRPr>
      </a:lvl1pPr>
      <a:lvl2pPr algn="l" rtl="0" eaLnBrk="1" fontAlgn="base" hangingPunct="1">
        <a:spcBef>
          <a:spcPct val="0"/>
        </a:spcBef>
        <a:spcAft>
          <a:spcPct val="0"/>
        </a:spcAft>
        <a:defRPr sz="3200">
          <a:solidFill>
            <a:srgbClr val="004B8D"/>
          </a:solidFill>
          <a:latin typeface="Constantia" pitchFamily="18" charset="0"/>
        </a:defRPr>
      </a:lvl2pPr>
      <a:lvl3pPr algn="l" rtl="0" eaLnBrk="1" fontAlgn="base" hangingPunct="1">
        <a:spcBef>
          <a:spcPct val="0"/>
        </a:spcBef>
        <a:spcAft>
          <a:spcPct val="0"/>
        </a:spcAft>
        <a:defRPr sz="3200">
          <a:solidFill>
            <a:srgbClr val="004B8D"/>
          </a:solidFill>
          <a:latin typeface="Constantia" pitchFamily="18" charset="0"/>
        </a:defRPr>
      </a:lvl3pPr>
      <a:lvl4pPr algn="l" rtl="0" eaLnBrk="1" fontAlgn="base" hangingPunct="1">
        <a:spcBef>
          <a:spcPct val="0"/>
        </a:spcBef>
        <a:spcAft>
          <a:spcPct val="0"/>
        </a:spcAft>
        <a:defRPr sz="3200">
          <a:solidFill>
            <a:srgbClr val="004B8D"/>
          </a:solidFill>
          <a:latin typeface="Constantia" pitchFamily="18" charset="0"/>
        </a:defRPr>
      </a:lvl4pPr>
      <a:lvl5pPr algn="l" rtl="0" eaLnBrk="1" fontAlgn="base" hangingPunct="1">
        <a:spcBef>
          <a:spcPct val="0"/>
        </a:spcBef>
        <a:spcAft>
          <a:spcPct val="0"/>
        </a:spcAft>
        <a:defRPr sz="3200">
          <a:solidFill>
            <a:srgbClr val="004B8D"/>
          </a:solidFill>
          <a:latin typeface="Constantia" pitchFamily="18" charset="0"/>
        </a:defRPr>
      </a:lvl5pPr>
      <a:lvl6pPr marL="457200" algn="l" rtl="0" eaLnBrk="1" fontAlgn="base" hangingPunct="1">
        <a:spcBef>
          <a:spcPct val="0"/>
        </a:spcBef>
        <a:spcAft>
          <a:spcPct val="0"/>
        </a:spcAft>
        <a:defRPr sz="3200">
          <a:solidFill>
            <a:srgbClr val="004B8D"/>
          </a:solidFill>
          <a:latin typeface="Constantia" pitchFamily="18" charset="0"/>
        </a:defRPr>
      </a:lvl6pPr>
      <a:lvl7pPr marL="914400" algn="l" rtl="0" eaLnBrk="1" fontAlgn="base" hangingPunct="1">
        <a:spcBef>
          <a:spcPct val="0"/>
        </a:spcBef>
        <a:spcAft>
          <a:spcPct val="0"/>
        </a:spcAft>
        <a:defRPr sz="3200">
          <a:solidFill>
            <a:srgbClr val="004B8D"/>
          </a:solidFill>
          <a:latin typeface="Constantia" pitchFamily="18" charset="0"/>
        </a:defRPr>
      </a:lvl7pPr>
      <a:lvl8pPr marL="1371600" algn="l" rtl="0" eaLnBrk="1" fontAlgn="base" hangingPunct="1">
        <a:spcBef>
          <a:spcPct val="0"/>
        </a:spcBef>
        <a:spcAft>
          <a:spcPct val="0"/>
        </a:spcAft>
        <a:defRPr sz="3200">
          <a:solidFill>
            <a:srgbClr val="004B8D"/>
          </a:solidFill>
          <a:latin typeface="Constantia" pitchFamily="18" charset="0"/>
        </a:defRPr>
      </a:lvl8pPr>
      <a:lvl9pPr marL="1828800" algn="l" rtl="0" eaLnBrk="1" fontAlgn="base" hangingPunct="1">
        <a:spcBef>
          <a:spcPct val="0"/>
        </a:spcBef>
        <a:spcAft>
          <a:spcPct val="0"/>
        </a:spcAft>
        <a:defRPr sz="3200">
          <a:solidFill>
            <a:srgbClr val="004B8D"/>
          </a:solidFill>
          <a:latin typeface="Constantia" pitchFamily="18" charset="0"/>
        </a:defRPr>
      </a:lvl9pPr>
    </p:titleStyle>
    <p:bodyStyle>
      <a:lvl1pPr marL="342900" indent="-342900" algn="l" rtl="0" eaLnBrk="1" fontAlgn="base" hangingPunct="1">
        <a:lnSpc>
          <a:spcPct val="112000"/>
        </a:lnSpc>
        <a:spcBef>
          <a:spcPct val="20000"/>
        </a:spcBef>
        <a:spcAft>
          <a:spcPct val="0"/>
        </a:spcAft>
        <a:buClr>
          <a:srgbClr val="004B8D"/>
        </a:buClr>
        <a:buFont typeface="Arial" pitchFamily="34" charset="0"/>
        <a:buChar char="•"/>
        <a:defRPr sz="1600" kern="1200">
          <a:solidFill>
            <a:srgbClr val="414042"/>
          </a:solidFill>
          <a:latin typeface="Trebuchet MS" pitchFamily="34" charset="0"/>
          <a:ea typeface="+mn-ea"/>
          <a:cs typeface="Arial" pitchFamily="34" charset="0"/>
        </a:defRPr>
      </a:lvl1pPr>
      <a:lvl2pPr marL="742950" indent="-285750" algn="l" rtl="0" eaLnBrk="1" fontAlgn="base" hangingPunct="1">
        <a:lnSpc>
          <a:spcPct val="112000"/>
        </a:lnSpc>
        <a:spcBef>
          <a:spcPct val="20000"/>
        </a:spcBef>
        <a:spcAft>
          <a:spcPct val="0"/>
        </a:spcAft>
        <a:buClr>
          <a:srgbClr val="004B8D"/>
        </a:buClr>
        <a:buFont typeface="Trebuchet MS" pitchFamily="34" charset="0"/>
        <a:buChar char="―"/>
        <a:defRPr lang="en-US" sz="1600" kern="1200" dirty="0">
          <a:solidFill>
            <a:srgbClr val="414042"/>
          </a:solidFill>
          <a:latin typeface="Trebuchet MS" pitchFamily="34" charset="0"/>
          <a:ea typeface="+mn-ea"/>
          <a:cs typeface="Arial" pitchFamily="34" charset="0"/>
        </a:defRPr>
      </a:lvl2pPr>
      <a:lvl3pPr marL="1143000" indent="-228600" algn="l" rtl="0" eaLnBrk="1" fontAlgn="base" hangingPunct="1">
        <a:lnSpc>
          <a:spcPct val="112000"/>
        </a:lnSpc>
        <a:spcBef>
          <a:spcPct val="20000"/>
        </a:spcBef>
        <a:spcAft>
          <a:spcPct val="0"/>
        </a:spcAft>
        <a:buClr>
          <a:srgbClr val="004B8D"/>
        </a:buClr>
        <a:buFont typeface="Trebuchet MS" pitchFamily="34" charset="0"/>
        <a:buChar char="―"/>
        <a:defRPr sz="1400" kern="1200">
          <a:solidFill>
            <a:srgbClr val="414042"/>
          </a:solidFill>
          <a:latin typeface="Trebuchet MS" pitchFamily="34" charset="0"/>
          <a:ea typeface="+mn-ea"/>
          <a:cs typeface="Arial" pitchFamily="34" charset="0"/>
        </a:defRPr>
      </a:lvl3pPr>
      <a:lvl4pPr marL="1600200" indent="-228600" algn="l" rtl="0" eaLnBrk="1" fontAlgn="base" hangingPunct="1">
        <a:lnSpc>
          <a:spcPct val="112000"/>
        </a:lnSpc>
        <a:spcBef>
          <a:spcPct val="20000"/>
        </a:spcBef>
        <a:spcAft>
          <a:spcPct val="0"/>
        </a:spcAft>
        <a:buClr>
          <a:srgbClr val="004B8D"/>
        </a:buClr>
        <a:buFont typeface="Trebuchet MS" pitchFamily="34" charset="0"/>
        <a:buChar char="―"/>
        <a:defRPr sz="1400" kern="1200">
          <a:solidFill>
            <a:srgbClr val="414042"/>
          </a:solidFill>
          <a:latin typeface="Trebuchet MS" pitchFamily="34" charset="0"/>
          <a:ea typeface="+mn-ea"/>
          <a:cs typeface="Arial" pitchFamily="34" charset="0"/>
        </a:defRPr>
      </a:lvl4pPr>
      <a:lvl5pPr marL="2057400" indent="-228600" algn="l" rtl="0" eaLnBrk="1" fontAlgn="base" hangingPunct="1">
        <a:lnSpc>
          <a:spcPct val="112000"/>
        </a:lnSpc>
        <a:spcBef>
          <a:spcPct val="20000"/>
        </a:spcBef>
        <a:spcAft>
          <a:spcPct val="0"/>
        </a:spcAft>
        <a:buClr>
          <a:srgbClr val="004B8D"/>
        </a:buClr>
        <a:buFont typeface="Trebuchet MS" pitchFamily="34" charset="0"/>
        <a:buChar char="―"/>
        <a:defRPr sz="1400" kern="1200">
          <a:solidFill>
            <a:srgbClr val="414042"/>
          </a:solidFill>
          <a:latin typeface="Trebuchet MS"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9/3/20</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96158BFA-E53A-471F-939F-3772E9B9EBED}" type="slidenum">
              <a:rPr lang="en-US" smtClean="0"/>
              <a:pPr>
                <a:defRPr/>
              </a:pPr>
              <a:t>‹#›</a:t>
            </a:fld>
            <a:endParaRPr lang="en-US" dirty="0"/>
          </a:p>
        </p:txBody>
      </p:sp>
      <p:cxnSp>
        <p:nvCxnSpPr>
          <p:cNvPr id="18" name="Straight Connector 17">
            <a:extLst>
              <a:ext uri="{FF2B5EF4-FFF2-40B4-BE49-F238E27FC236}">
                <a16:creationId xmlns:a16="http://schemas.microsoft.com/office/drawing/2014/main" id="{DF00F789-01E3-7147-99A1-8E2322293766}"/>
              </a:ext>
            </a:extLst>
          </p:cNvPr>
          <p:cNvCxnSpPr/>
          <p:nvPr userDrawn="1"/>
        </p:nvCxnSpPr>
        <p:spPr>
          <a:xfrm>
            <a:off x="0" y="6400800"/>
            <a:ext cx="9144000" cy="0"/>
          </a:xfrm>
          <a:prstGeom prst="line">
            <a:avLst/>
          </a:prstGeom>
          <a:ln w="19050">
            <a:gradFill flip="none" rotWithShape="1">
              <a:gsLst>
                <a:gs pos="0">
                  <a:srgbClr val="004B8D"/>
                </a:gs>
                <a:gs pos="93000">
                  <a:schemeClr val="accent1">
                    <a:tint val="44500"/>
                    <a:satMod val="160000"/>
                  </a:schemeClr>
                </a:gs>
                <a:gs pos="100000">
                  <a:schemeClr val="accent1">
                    <a:tint val="23500"/>
                    <a:satMod val="160000"/>
                  </a:schemeClr>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7FEA0DF6-774B-4F41-BD83-E3FB3CA1C974}"/>
              </a:ext>
            </a:extLst>
          </p:cNvPr>
          <p:cNvPicPr>
            <a:picLocks noChangeAspect="1"/>
          </p:cNvPicPr>
          <p:nvPr userDrawn="1"/>
        </p:nvPicPr>
        <p:blipFill>
          <a:blip r:embed="rId18"/>
          <a:stretch>
            <a:fillRect/>
          </a:stretch>
        </p:blipFill>
        <p:spPr>
          <a:xfrm>
            <a:off x="685800" y="5965659"/>
            <a:ext cx="900238" cy="892341"/>
          </a:xfrm>
          <a:prstGeom prst="rect">
            <a:avLst/>
          </a:prstGeom>
        </p:spPr>
      </p:pic>
    </p:spTree>
    <p:extLst>
      <p:ext uri="{BB962C8B-B14F-4D97-AF65-F5344CB8AC3E}">
        <p14:creationId xmlns:p14="http://schemas.microsoft.com/office/powerpoint/2010/main" val="1071995707"/>
      </p:ext>
    </p:extLst>
  </p:cSld>
  <p:clrMap bg1="lt1" tx1="dk1" bg2="lt2" tx2="dk2" accent1="accent1" accent2="accent2" accent3="accent3" accent4="accent4" accent5="accent5" accent6="accent6" hlink="hlink" folHlink="folHlink"/>
  <p:sldLayoutIdLst>
    <p:sldLayoutId id="2147484350" r:id="rId1"/>
    <p:sldLayoutId id="2147484351" r:id="rId2"/>
    <p:sldLayoutId id="2147484352" r:id="rId3"/>
    <p:sldLayoutId id="2147484353" r:id="rId4"/>
    <p:sldLayoutId id="2147484354" r:id="rId5"/>
    <p:sldLayoutId id="2147484355" r:id="rId6"/>
    <p:sldLayoutId id="2147484356" r:id="rId7"/>
    <p:sldLayoutId id="2147484357" r:id="rId8"/>
    <p:sldLayoutId id="2147484358" r:id="rId9"/>
    <p:sldLayoutId id="2147484359" r:id="rId10"/>
    <p:sldLayoutId id="2147484360" r:id="rId11"/>
    <p:sldLayoutId id="2147484361" r:id="rId12"/>
    <p:sldLayoutId id="2147484362" r:id="rId13"/>
    <p:sldLayoutId id="2147484363" r:id="rId14"/>
    <p:sldLayoutId id="2147484364" r:id="rId15"/>
    <p:sldLayoutId id="2147484365"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nytimes.com/2018/05/23/us/georgia-assault-billion-dollars.html" TargetMode="Externa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48049AD-9827-49E8-8BF5-32E175C8EA8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2" name="Straight Connector 11">
              <a:extLst>
                <a:ext uri="{FF2B5EF4-FFF2-40B4-BE49-F238E27FC236}">
                  <a16:creationId xmlns:a16="http://schemas.microsoft.com/office/drawing/2014/main" id="{3AA99CFD-13BA-4D43-8274-E720ACDBED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946D58D6-64B0-4752-8159-24114F47A5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C16801F7-F15E-4355-8767-26487BA8B6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14FF0578-E224-4225-8396-B99D4881F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4642C0E0-9644-41F1-8CF3-33779AA8A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5F77D9D3-628A-4607-B307-91AAA5603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0600759E-C22E-4F3D-8569-0DE8F1D49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9A4E951D-EAB0-4F6B-84AE-B5B25684F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B953BEA8-1B45-419E-BACD-49DB8888B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72B7FA08-1FF3-4AED-B4E9-587D81D6B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8B0E6801-33FA-6544-895D-471A59AD637F}"/>
              </a:ext>
            </a:extLst>
          </p:cNvPr>
          <p:cNvSpPr>
            <a:spLocks noGrp="1"/>
          </p:cNvSpPr>
          <p:nvPr>
            <p:ph type="title"/>
          </p:nvPr>
        </p:nvSpPr>
        <p:spPr>
          <a:xfrm>
            <a:off x="452996" y="547226"/>
            <a:ext cx="6692202" cy="1320800"/>
          </a:xfrm>
        </p:spPr>
        <p:txBody>
          <a:bodyPr>
            <a:noAutofit/>
          </a:bodyPr>
          <a:lstStyle/>
          <a:p>
            <a:r>
              <a:rPr lang="en-US" sz="3200" dirty="0"/>
              <a:t>Part 3: Damages and Recovery in a Child Sex Abuse Case (BRAND NEW)</a:t>
            </a:r>
          </a:p>
        </p:txBody>
      </p:sp>
      <p:sp>
        <p:nvSpPr>
          <p:cNvPr id="4" name="Slide Number Placeholder 3">
            <a:extLst>
              <a:ext uri="{FF2B5EF4-FFF2-40B4-BE49-F238E27FC236}">
                <a16:creationId xmlns:a16="http://schemas.microsoft.com/office/drawing/2014/main" id="{70F1C311-29A3-A24D-87C0-69CA8AD8A3D0}"/>
              </a:ext>
            </a:extLst>
          </p:cNvPr>
          <p:cNvSpPr>
            <a:spLocks noGrp="1"/>
          </p:cNvSpPr>
          <p:nvPr>
            <p:ph type="sldNum" sz="quarter" idx="12"/>
          </p:nvPr>
        </p:nvSpPr>
        <p:spPr>
          <a:xfrm>
            <a:off x="6442997" y="6041362"/>
            <a:ext cx="512504" cy="365125"/>
          </a:xfrm>
        </p:spPr>
        <p:txBody>
          <a:bodyPr>
            <a:normAutofit/>
          </a:bodyPr>
          <a:lstStyle/>
          <a:p>
            <a:pPr>
              <a:spcAft>
                <a:spcPts val="600"/>
              </a:spcAft>
              <a:defRPr/>
            </a:pPr>
            <a:fld id="{96158BFA-E53A-471F-939F-3772E9B9EBED}" type="slidenum">
              <a:rPr lang="en-US" smtClean="0"/>
              <a:pPr>
                <a:spcAft>
                  <a:spcPts val="600"/>
                </a:spcAft>
                <a:defRPr/>
              </a:pPr>
              <a:t>1</a:t>
            </a:fld>
            <a:endParaRPr lang="en-US"/>
          </a:p>
        </p:txBody>
      </p:sp>
      <p:pic>
        <p:nvPicPr>
          <p:cNvPr id="6" name="Content Placeholder 5" descr="A group of people posing for the camera&#10;&#10;Description automatically generated">
            <a:extLst>
              <a:ext uri="{FF2B5EF4-FFF2-40B4-BE49-F238E27FC236}">
                <a16:creationId xmlns:a16="http://schemas.microsoft.com/office/drawing/2014/main" id="{63662409-9465-3B43-8C10-A0A5335C6FD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3471" y="1851935"/>
            <a:ext cx="7434660" cy="4189427"/>
          </a:xfrm>
        </p:spPr>
      </p:pic>
    </p:spTree>
    <p:extLst>
      <p:ext uri="{BB962C8B-B14F-4D97-AF65-F5344CB8AC3E}">
        <p14:creationId xmlns:p14="http://schemas.microsoft.com/office/powerpoint/2010/main" val="10474750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0" cy="6866467"/>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23" name="Straight Connector 22">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202963B1-CA4D-6D40-8459-6EE017AB0784}"/>
              </a:ext>
            </a:extLst>
          </p:cNvPr>
          <p:cNvSpPr>
            <a:spLocks noGrp="1"/>
          </p:cNvSpPr>
          <p:nvPr>
            <p:ph type="title"/>
          </p:nvPr>
        </p:nvSpPr>
        <p:spPr>
          <a:xfrm>
            <a:off x="647700" y="1828800"/>
            <a:ext cx="6667500" cy="2514600"/>
          </a:xfrm>
        </p:spPr>
        <p:txBody>
          <a:bodyPr vert="horz" lIns="91440" tIns="45720" rIns="91440" bIns="45720" rtlCol="0" anchor="b">
            <a:normAutofit fontScale="90000"/>
          </a:bodyPr>
          <a:lstStyle/>
          <a:p>
            <a:pPr algn="r"/>
            <a:r>
              <a:rPr lang="en-US" sz="5400" dirty="0"/>
              <a:t>THE CLAIM LETTER &amp; ETHICAL CONSIDERATIONS</a:t>
            </a:r>
          </a:p>
        </p:txBody>
      </p:sp>
      <p:sp>
        <p:nvSpPr>
          <p:cNvPr id="3" name="Slide Number Placeholder 2">
            <a:extLst>
              <a:ext uri="{FF2B5EF4-FFF2-40B4-BE49-F238E27FC236}">
                <a16:creationId xmlns:a16="http://schemas.microsoft.com/office/drawing/2014/main" id="{E7038CC0-E6BC-0742-8BC9-D7861F6B6DAE}"/>
              </a:ext>
            </a:extLst>
          </p:cNvPr>
          <p:cNvSpPr>
            <a:spLocks noGrp="1"/>
          </p:cNvSpPr>
          <p:nvPr>
            <p:ph type="sldNum" sz="quarter" idx="12"/>
          </p:nvPr>
        </p:nvSpPr>
        <p:spPr>
          <a:xfrm>
            <a:off x="6442997" y="6041362"/>
            <a:ext cx="512504" cy="365125"/>
          </a:xfrm>
        </p:spPr>
        <p:txBody>
          <a:bodyPr vert="horz" lIns="91440" tIns="45720" rIns="91440" bIns="45720" rtlCol="0" anchor="ctr">
            <a:normAutofit/>
          </a:bodyPr>
          <a:lstStyle/>
          <a:p>
            <a:pPr defTabSz="457200">
              <a:spcAft>
                <a:spcPts val="600"/>
              </a:spcAft>
              <a:defRPr/>
            </a:pPr>
            <a:fld id="{96158BFA-E53A-471F-939F-3772E9B9EBED}" type="slidenum">
              <a:rPr lang="en-US" smtClean="0">
                <a:latin typeface="+mn-lt"/>
              </a:rPr>
              <a:pPr defTabSz="457200">
                <a:spcAft>
                  <a:spcPts val="600"/>
                </a:spcAft>
                <a:defRPr/>
              </a:pPr>
              <a:t>10</a:t>
            </a:fld>
            <a:endParaRPr lang="en-US">
              <a:latin typeface="+mn-lt"/>
            </a:endParaRPr>
          </a:p>
        </p:txBody>
      </p:sp>
    </p:spTree>
    <p:extLst>
      <p:ext uri="{BB962C8B-B14F-4D97-AF65-F5344CB8AC3E}">
        <p14:creationId xmlns:p14="http://schemas.microsoft.com/office/powerpoint/2010/main" val="75351829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632BF-CF19-A744-9F54-8E2566661D63}"/>
              </a:ext>
            </a:extLst>
          </p:cNvPr>
          <p:cNvSpPr>
            <a:spLocks noGrp="1"/>
          </p:cNvSpPr>
          <p:nvPr>
            <p:ph type="title"/>
          </p:nvPr>
        </p:nvSpPr>
        <p:spPr/>
        <p:txBody>
          <a:bodyPr/>
          <a:lstStyle/>
          <a:p>
            <a:r>
              <a:rPr lang="en-US" dirty="0"/>
              <a:t>Claim Letter </a:t>
            </a:r>
            <a:r>
              <a:rPr lang="en-US" i="1" dirty="0"/>
              <a:t>or </a:t>
            </a:r>
            <a:r>
              <a:rPr lang="en-US" dirty="0"/>
              <a:t>Litigation??</a:t>
            </a:r>
          </a:p>
        </p:txBody>
      </p:sp>
      <p:sp>
        <p:nvSpPr>
          <p:cNvPr id="7" name="Text Placeholder 6">
            <a:extLst>
              <a:ext uri="{FF2B5EF4-FFF2-40B4-BE49-F238E27FC236}">
                <a16:creationId xmlns:a16="http://schemas.microsoft.com/office/drawing/2014/main" id="{B22FBAE3-5A04-EF4F-AE74-3FA8AA192E1A}"/>
              </a:ext>
            </a:extLst>
          </p:cNvPr>
          <p:cNvSpPr>
            <a:spLocks noGrp="1"/>
          </p:cNvSpPr>
          <p:nvPr>
            <p:ph type="body" idx="1"/>
          </p:nvPr>
        </p:nvSpPr>
        <p:spPr/>
        <p:txBody>
          <a:bodyPr/>
          <a:lstStyle/>
          <a:p>
            <a:r>
              <a:rPr lang="en-US" dirty="0"/>
              <a:t>Advantage of Claim Letter</a:t>
            </a:r>
          </a:p>
        </p:txBody>
      </p:sp>
      <p:sp>
        <p:nvSpPr>
          <p:cNvPr id="8" name="Content Placeholder 7">
            <a:extLst>
              <a:ext uri="{FF2B5EF4-FFF2-40B4-BE49-F238E27FC236}">
                <a16:creationId xmlns:a16="http://schemas.microsoft.com/office/drawing/2014/main" id="{44C48E1F-BEE4-7248-AB8C-92AD9EC1A489}"/>
              </a:ext>
            </a:extLst>
          </p:cNvPr>
          <p:cNvSpPr>
            <a:spLocks noGrp="1"/>
          </p:cNvSpPr>
          <p:nvPr>
            <p:ph sz="half" idx="2"/>
          </p:nvPr>
        </p:nvSpPr>
        <p:spPr/>
        <p:txBody>
          <a:bodyPr/>
          <a:lstStyle/>
          <a:p>
            <a:r>
              <a:rPr lang="en-US" dirty="0"/>
              <a:t>Quick</a:t>
            </a:r>
          </a:p>
          <a:p>
            <a:r>
              <a:rPr lang="en-US" dirty="0"/>
              <a:t>No digging into personal life</a:t>
            </a:r>
          </a:p>
          <a:p>
            <a:r>
              <a:rPr lang="en-US" dirty="0"/>
              <a:t>Avoid a lawsuit</a:t>
            </a:r>
          </a:p>
        </p:txBody>
      </p:sp>
      <p:sp>
        <p:nvSpPr>
          <p:cNvPr id="9" name="Text Placeholder 8">
            <a:extLst>
              <a:ext uri="{FF2B5EF4-FFF2-40B4-BE49-F238E27FC236}">
                <a16:creationId xmlns:a16="http://schemas.microsoft.com/office/drawing/2014/main" id="{D3D3F23C-F899-0C4F-B3FF-8C49AF3D0B37}"/>
              </a:ext>
            </a:extLst>
          </p:cNvPr>
          <p:cNvSpPr>
            <a:spLocks noGrp="1"/>
          </p:cNvSpPr>
          <p:nvPr>
            <p:ph type="body" sz="quarter" idx="3"/>
          </p:nvPr>
        </p:nvSpPr>
        <p:spPr/>
        <p:txBody>
          <a:bodyPr/>
          <a:lstStyle/>
          <a:p>
            <a:r>
              <a:rPr lang="en-US" dirty="0"/>
              <a:t>Advantage of Litigation</a:t>
            </a:r>
          </a:p>
        </p:txBody>
      </p:sp>
      <p:sp>
        <p:nvSpPr>
          <p:cNvPr id="10" name="Content Placeholder 9">
            <a:extLst>
              <a:ext uri="{FF2B5EF4-FFF2-40B4-BE49-F238E27FC236}">
                <a16:creationId xmlns:a16="http://schemas.microsoft.com/office/drawing/2014/main" id="{D4A44F94-0480-784C-9911-CA695D64846F}"/>
              </a:ext>
            </a:extLst>
          </p:cNvPr>
          <p:cNvSpPr>
            <a:spLocks noGrp="1"/>
          </p:cNvSpPr>
          <p:nvPr>
            <p:ph sz="quarter" idx="4"/>
          </p:nvPr>
        </p:nvSpPr>
        <p:spPr/>
        <p:txBody>
          <a:bodyPr/>
          <a:lstStyle/>
          <a:p>
            <a:r>
              <a:rPr lang="en-US" dirty="0"/>
              <a:t>Full discovery</a:t>
            </a:r>
          </a:p>
          <a:p>
            <a:r>
              <a:rPr lang="en-US" dirty="0"/>
              <a:t>Full recovery</a:t>
            </a:r>
          </a:p>
          <a:p>
            <a:r>
              <a:rPr lang="en-US" dirty="0"/>
              <a:t>Bankruptcy</a:t>
            </a:r>
          </a:p>
          <a:p>
            <a:r>
              <a:rPr lang="en-US" dirty="0"/>
              <a:t>Judgment proof</a:t>
            </a:r>
          </a:p>
        </p:txBody>
      </p:sp>
      <p:sp>
        <p:nvSpPr>
          <p:cNvPr id="4" name="Slide Number Placeholder 3">
            <a:extLst>
              <a:ext uri="{FF2B5EF4-FFF2-40B4-BE49-F238E27FC236}">
                <a16:creationId xmlns:a16="http://schemas.microsoft.com/office/drawing/2014/main" id="{B48FE220-682B-6E49-99E6-7F89F5958CD9}"/>
              </a:ext>
            </a:extLst>
          </p:cNvPr>
          <p:cNvSpPr>
            <a:spLocks noGrp="1"/>
          </p:cNvSpPr>
          <p:nvPr>
            <p:ph type="sldNum" sz="quarter" idx="12"/>
          </p:nvPr>
        </p:nvSpPr>
        <p:spPr/>
        <p:txBody>
          <a:bodyPr/>
          <a:lstStyle/>
          <a:p>
            <a:pPr>
              <a:defRPr/>
            </a:pPr>
            <a:fld id="{96158BFA-E53A-471F-939F-3772E9B9EBED}" type="slidenum">
              <a:rPr lang="en-US" smtClean="0"/>
              <a:pPr>
                <a:defRPr/>
              </a:pPr>
              <a:t>11</a:t>
            </a:fld>
            <a:endParaRPr lang="en-US" dirty="0"/>
          </a:p>
        </p:txBody>
      </p:sp>
      <p:pic>
        <p:nvPicPr>
          <p:cNvPr id="11" name="Picture 10">
            <a:extLst>
              <a:ext uri="{FF2B5EF4-FFF2-40B4-BE49-F238E27FC236}">
                <a16:creationId xmlns:a16="http://schemas.microsoft.com/office/drawing/2014/main" id="{0DEE0609-32EB-3D49-B0F9-1B92A1FAB589}"/>
              </a:ext>
            </a:extLst>
          </p:cNvPr>
          <p:cNvPicPr>
            <a:picLocks noChangeAspect="1"/>
          </p:cNvPicPr>
          <p:nvPr/>
        </p:nvPicPr>
        <p:blipFill>
          <a:blip r:embed="rId2"/>
          <a:stretch>
            <a:fillRect/>
          </a:stretch>
        </p:blipFill>
        <p:spPr>
          <a:xfrm>
            <a:off x="6172200" y="1517650"/>
            <a:ext cx="2832100" cy="3822700"/>
          </a:xfrm>
          <a:prstGeom prst="rect">
            <a:avLst/>
          </a:prstGeom>
        </p:spPr>
      </p:pic>
    </p:spTree>
    <p:extLst>
      <p:ext uri="{BB962C8B-B14F-4D97-AF65-F5344CB8AC3E}">
        <p14:creationId xmlns:p14="http://schemas.microsoft.com/office/powerpoint/2010/main" val="344989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B5AA8A5-25CC-4295-892F-367FCDAF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9DD65AA-8280-4962-92F3-DF1CB5334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4303" y="-8467"/>
            <a:ext cx="3575050" cy="6866467"/>
            <a:chOff x="7425267" y="-8467"/>
            <a:chExt cx="4766733" cy="6866467"/>
          </a:xfrm>
        </p:grpSpPr>
        <p:cxnSp>
          <p:nvCxnSpPr>
            <p:cNvPr id="13" name="Straight Connector 12">
              <a:extLst>
                <a:ext uri="{FF2B5EF4-FFF2-40B4-BE49-F238E27FC236}">
                  <a16:creationId xmlns:a16="http://schemas.microsoft.com/office/drawing/2014/main" id="{88942788-FC6D-44C2-BFC1-6F064710DA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01093AC6-E5C2-4894-A520-5BE11049F2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F2EF9281-EAD8-4973-938C-52DECCD0F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F4D52681-7A79-4750-8E02-7C30DBAFE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F132E88E-8003-49D3-88BD-E18DF6965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8C986A99-157C-40D0-97AD-371B6F55E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264123D5-6D32-4F54-BAD5-43A5BAF6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5FCA8C06-6A3E-4C39-9EF2-117987331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3F93416A-6C44-4D77-A94A-DEBC035EA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371C7611-D53A-3049-986B-708C904AB3F6}"/>
              </a:ext>
            </a:extLst>
          </p:cNvPr>
          <p:cNvSpPr>
            <a:spLocks noGrp="1"/>
          </p:cNvSpPr>
          <p:nvPr>
            <p:ph type="title"/>
          </p:nvPr>
        </p:nvSpPr>
        <p:spPr>
          <a:xfrm>
            <a:off x="489360" y="1382486"/>
            <a:ext cx="2660686" cy="4093028"/>
          </a:xfrm>
        </p:spPr>
        <p:txBody>
          <a:bodyPr anchor="ctr">
            <a:normAutofit/>
          </a:bodyPr>
          <a:lstStyle/>
          <a:p>
            <a:r>
              <a:rPr lang="en-US" sz="3800">
                <a:solidFill>
                  <a:schemeClr val="accent1">
                    <a:lumMod val="75000"/>
                  </a:schemeClr>
                </a:solidFill>
              </a:rPr>
              <a:t>Claim Letter: What is the Process?</a:t>
            </a:r>
          </a:p>
        </p:txBody>
      </p:sp>
      <p:sp>
        <p:nvSpPr>
          <p:cNvPr id="23" name="Rectangle 22">
            <a:extLst>
              <a:ext uri="{FF2B5EF4-FFF2-40B4-BE49-F238E27FC236}">
                <a16:creationId xmlns:a16="http://schemas.microsoft.com/office/drawing/2014/main" id="{24C6BC13-FB1E-48CC-B421-3D0603972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06968" y="0"/>
            <a:ext cx="483703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7C9A0DB3-2ED7-D545-8C81-A5066782EF70}"/>
              </a:ext>
            </a:extLst>
          </p:cNvPr>
          <p:cNvSpPr>
            <a:spLocks noGrp="1"/>
          </p:cNvSpPr>
          <p:nvPr>
            <p:ph type="sldNum" sz="quarter" idx="12"/>
          </p:nvPr>
        </p:nvSpPr>
        <p:spPr>
          <a:xfrm>
            <a:off x="7896817" y="6041362"/>
            <a:ext cx="512504" cy="365125"/>
          </a:xfrm>
        </p:spPr>
        <p:txBody>
          <a:bodyPr>
            <a:normAutofit/>
          </a:bodyPr>
          <a:lstStyle/>
          <a:p>
            <a:pPr>
              <a:spcAft>
                <a:spcPts val="600"/>
              </a:spcAft>
              <a:defRPr/>
            </a:pPr>
            <a:fld id="{96158BFA-E53A-471F-939F-3772E9B9EBED}" type="slidenum">
              <a:rPr lang="en-US">
                <a:solidFill>
                  <a:srgbClr val="FFFFFF"/>
                </a:solidFill>
              </a:rPr>
              <a:pPr>
                <a:spcAft>
                  <a:spcPts val="600"/>
                </a:spcAft>
                <a:defRPr/>
              </a:pPr>
              <a:t>12</a:t>
            </a:fld>
            <a:endParaRPr lang="en-US">
              <a:solidFill>
                <a:srgbClr val="FFFFFF"/>
              </a:solidFill>
            </a:endParaRPr>
          </a:p>
        </p:txBody>
      </p:sp>
      <p:graphicFrame>
        <p:nvGraphicFramePr>
          <p:cNvPr id="6" name="Content Placeholder 2">
            <a:extLst>
              <a:ext uri="{FF2B5EF4-FFF2-40B4-BE49-F238E27FC236}">
                <a16:creationId xmlns:a16="http://schemas.microsoft.com/office/drawing/2014/main" id="{47FD3545-4113-4D86-9966-68651EC97DCD}"/>
              </a:ext>
            </a:extLst>
          </p:cNvPr>
          <p:cNvGraphicFramePr>
            <a:graphicFrameLocks noGrp="1"/>
          </p:cNvGraphicFramePr>
          <p:nvPr>
            <p:ph idx="1"/>
            <p:extLst>
              <p:ext uri="{D42A27DB-BD31-4B8C-83A1-F6EECF244321}">
                <p14:modId xmlns:p14="http://schemas.microsoft.com/office/powerpoint/2010/main" val="1513742484"/>
              </p:ext>
            </p:extLst>
          </p:nvPr>
        </p:nvGraphicFramePr>
        <p:xfrm>
          <a:off x="3639407" y="944564"/>
          <a:ext cx="5019610" cy="4823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8748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Two people posing for a photo&#10;&#10;Description automatically generated">
            <a:extLst>
              <a:ext uri="{FF2B5EF4-FFF2-40B4-BE49-F238E27FC236}">
                <a16:creationId xmlns:a16="http://schemas.microsoft.com/office/drawing/2014/main" id="{58EAFEE4-228F-6F4A-8207-D144575CBA0C}"/>
              </a:ext>
            </a:extLst>
          </p:cNvPr>
          <p:cNvPicPr>
            <a:picLocks noChangeAspect="1"/>
          </p:cNvPicPr>
          <p:nvPr/>
        </p:nvPicPr>
        <p:blipFill rotWithShape="1">
          <a:blip r:embed="rId2"/>
          <a:srcRect l="23307" r="5652" b="2"/>
          <a:stretch/>
        </p:blipFill>
        <p:spPr>
          <a:xfrm>
            <a:off x="320239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04A1EF9B-5B95-AB4E-BDA2-CC25C3D533FD}"/>
              </a:ext>
            </a:extLst>
          </p:cNvPr>
          <p:cNvSpPr>
            <a:spLocks noGrp="1"/>
          </p:cNvSpPr>
          <p:nvPr>
            <p:ph type="title"/>
          </p:nvPr>
        </p:nvSpPr>
        <p:spPr>
          <a:xfrm>
            <a:off x="352147" y="351764"/>
            <a:ext cx="3610253" cy="1320800"/>
          </a:xfrm>
        </p:spPr>
        <p:txBody>
          <a:bodyPr>
            <a:normAutofit/>
          </a:bodyPr>
          <a:lstStyle/>
          <a:p>
            <a:pPr>
              <a:lnSpc>
                <a:spcPct val="90000"/>
              </a:lnSpc>
            </a:pPr>
            <a:r>
              <a:rPr lang="en-US" sz="2800" i="1" dirty="0"/>
              <a:t>United States v. Jackson</a:t>
            </a:r>
            <a:r>
              <a:rPr lang="en-US" sz="2800" dirty="0"/>
              <a:t>, 180 F.3d 55 (2d Cir.)</a:t>
            </a:r>
            <a:endParaRPr lang="en-US" sz="2800" i="1" dirty="0"/>
          </a:p>
        </p:txBody>
      </p:sp>
      <p:sp>
        <p:nvSpPr>
          <p:cNvPr id="3" name="Content Placeholder 2">
            <a:extLst>
              <a:ext uri="{FF2B5EF4-FFF2-40B4-BE49-F238E27FC236}">
                <a16:creationId xmlns:a16="http://schemas.microsoft.com/office/drawing/2014/main" id="{9786459B-3467-4748-8D2F-57FA1C0DA37B}"/>
              </a:ext>
            </a:extLst>
          </p:cNvPr>
          <p:cNvSpPr>
            <a:spLocks noGrp="1"/>
          </p:cNvSpPr>
          <p:nvPr>
            <p:ph idx="1"/>
          </p:nvPr>
        </p:nvSpPr>
        <p:spPr>
          <a:xfrm>
            <a:off x="228600" y="1828801"/>
            <a:ext cx="3733800" cy="4212562"/>
          </a:xfrm>
        </p:spPr>
        <p:txBody>
          <a:bodyPr>
            <a:normAutofit/>
          </a:bodyPr>
          <a:lstStyle/>
          <a:p>
            <a:pPr marL="0" indent="0" algn="just">
              <a:lnSpc>
                <a:spcPct val="90000"/>
              </a:lnSpc>
              <a:buNone/>
            </a:pPr>
            <a:r>
              <a:rPr lang="en-US" sz="1500" dirty="0"/>
              <a:t>Jackson (Bill Cosby’s daughter out of wedlock) threatened to publicize her claim to be his daughter and harm his reputation and that she was prepared to go to a tabloid on his voicemail and repeated conversations with his personnel and attorneys. </a:t>
            </a:r>
          </a:p>
          <a:p>
            <a:pPr marL="0" indent="0">
              <a:lnSpc>
                <a:spcPct val="90000"/>
              </a:lnSpc>
              <a:buNone/>
            </a:pPr>
            <a:endParaRPr lang="en-US" sz="1500" dirty="0"/>
          </a:p>
          <a:p>
            <a:pPr marL="0" indent="0" algn="just">
              <a:lnSpc>
                <a:spcPct val="90000"/>
              </a:lnSpc>
              <a:buNone/>
            </a:pPr>
            <a:r>
              <a:rPr lang="en-US" sz="1500" dirty="0"/>
              <a:t>Jackson indicted in 1998 on alleged violation of 18 U.S.C. § 875(d), 18 U.S.C. § 1952(a)(3), 18 U.S.C. § 371. She was convicted on all three counts. </a:t>
            </a:r>
          </a:p>
          <a:p>
            <a:pPr marL="0" indent="0" algn="just">
              <a:lnSpc>
                <a:spcPct val="90000"/>
              </a:lnSpc>
              <a:buNone/>
            </a:pPr>
            <a:endParaRPr lang="en-US" sz="1500" dirty="0"/>
          </a:p>
          <a:p>
            <a:pPr marL="0" indent="0" algn="just">
              <a:lnSpc>
                <a:spcPct val="90000"/>
              </a:lnSpc>
              <a:buNone/>
            </a:pPr>
            <a:r>
              <a:rPr lang="en-US" sz="1500" dirty="0"/>
              <a:t>2</a:t>
            </a:r>
            <a:r>
              <a:rPr lang="en-US" sz="1500" baseline="30000" dirty="0"/>
              <a:t>nd</a:t>
            </a:r>
            <a:r>
              <a:rPr lang="en-US" sz="1500" dirty="0"/>
              <a:t> Circuit found error in the Court’s definition of the word </a:t>
            </a:r>
            <a:r>
              <a:rPr lang="en-US" sz="1500" b="1" i="1" dirty="0"/>
              <a:t>“extort”</a:t>
            </a:r>
            <a:r>
              <a:rPr lang="en-US" sz="1500" dirty="0"/>
              <a:t> and found error in the conspiracy charge. Remanded on technical errors</a:t>
            </a:r>
          </a:p>
          <a:p>
            <a:pPr marL="0" indent="0">
              <a:lnSpc>
                <a:spcPct val="90000"/>
              </a:lnSpc>
              <a:buNone/>
            </a:pPr>
            <a:endParaRPr lang="en-US" sz="1500" dirty="0"/>
          </a:p>
          <a:p>
            <a:pPr marL="0" indent="0">
              <a:lnSpc>
                <a:spcPct val="90000"/>
              </a:lnSpc>
              <a:buNone/>
            </a:pPr>
            <a:endParaRPr lang="en-US" sz="1500" dirty="0"/>
          </a:p>
        </p:txBody>
      </p:sp>
      <p:cxnSp>
        <p:nvCxnSpPr>
          <p:cNvPr id="13"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9DBBE1D1-3EAB-A249-B725-2851CA91336B}"/>
              </a:ext>
            </a:extLst>
          </p:cNvPr>
          <p:cNvSpPr>
            <a:spLocks noGrp="1"/>
          </p:cNvSpPr>
          <p:nvPr>
            <p:ph type="sldNum" sz="quarter" idx="12"/>
          </p:nvPr>
        </p:nvSpPr>
        <p:spPr>
          <a:xfrm>
            <a:off x="6442997" y="6041362"/>
            <a:ext cx="512504" cy="365125"/>
          </a:xfrm>
        </p:spPr>
        <p:txBody>
          <a:bodyPr>
            <a:normAutofit/>
          </a:bodyPr>
          <a:lstStyle/>
          <a:p>
            <a:pPr>
              <a:spcAft>
                <a:spcPts val="600"/>
              </a:spcAft>
              <a:defRPr/>
            </a:pPr>
            <a:fld id="{96158BFA-E53A-471F-939F-3772E9B9EBED}" type="slidenum">
              <a:rPr lang="en-US">
                <a:solidFill>
                  <a:srgbClr val="FFFFFF"/>
                </a:solidFill>
              </a:rPr>
              <a:pPr>
                <a:spcAft>
                  <a:spcPts val="600"/>
                </a:spcAft>
                <a:defRPr/>
              </a:pPr>
              <a:t>13</a:t>
            </a:fld>
            <a:endParaRPr lang="en-US">
              <a:solidFill>
                <a:srgbClr val="FFFFFF"/>
              </a:solidFill>
            </a:endParaRPr>
          </a:p>
        </p:txBody>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882205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7908D-F5A3-BB4A-B9D8-7E9221E35951}"/>
              </a:ext>
            </a:extLst>
          </p:cNvPr>
          <p:cNvSpPr>
            <a:spLocks noGrp="1"/>
          </p:cNvSpPr>
          <p:nvPr>
            <p:ph type="title"/>
          </p:nvPr>
        </p:nvSpPr>
        <p:spPr>
          <a:xfrm>
            <a:off x="508000" y="609600"/>
            <a:ext cx="6447501" cy="1320800"/>
          </a:xfrm>
        </p:spPr>
        <p:txBody>
          <a:bodyPr vert="horz" lIns="91440" tIns="45720" rIns="91440" bIns="45720" rtlCol="0" anchor="t">
            <a:normAutofit/>
          </a:bodyPr>
          <a:lstStyle/>
          <a:p>
            <a:r>
              <a:rPr lang="en-US" i="1" dirty="0"/>
              <a:t>United States of America v. Michael </a:t>
            </a:r>
            <a:r>
              <a:rPr lang="en-US" i="1" dirty="0" err="1"/>
              <a:t>Avenatti</a:t>
            </a:r>
            <a:endParaRPr lang="en-US" i="1" dirty="0"/>
          </a:p>
        </p:txBody>
      </p:sp>
      <p:sp>
        <p:nvSpPr>
          <p:cNvPr id="11" name="Content Placeholder 10">
            <a:extLst>
              <a:ext uri="{FF2B5EF4-FFF2-40B4-BE49-F238E27FC236}">
                <a16:creationId xmlns:a16="http://schemas.microsoft.com/office/drawing/2014/main" id="{7FD21EAC-66E7-41CA-B8CF-1C0C26E0CE7A}"/>
              </a:ext>
            </a:extLst>
          </p:cNvPr>
          <p:cNvSpPr>
            <a:spLocks noGrp="1"/>
          </p:cNvSpPr>
          <p:nvPr>
            <p:ph idx="1"/>
          </p:nvPr>
        </p:nvSpPr>
        <p:spPr>
          <a:xfrm>
            <a:off x="508000" y="1930401"/>
            <a:ext cx="3632287" cy="3979512"/>
          </a:xfrm>
        </p:spPr>
        <p:txBody>
          <a:bodyPr>
            <a:normAutofit lnSpcReduction="10000"/>
          </a:bodyPr>
          <a:lstStyle/>
          <a:p>
            <a:pPr marL="0" indent="0" algn="just">
              <a:lnSpc>
                <a:spcPct val="90000"/>
              </a:lnSpc>
              <a:buNone/>
            </a:pPr>
            <a:r>
              <a:rPr lang="en-US" sz="2000" dirty="0"/>
              <a:t>Michael </a:t>
            </a:r>
            <a:r>
              <a:rPr lang="en-US" sz="2000" dirty="0" err="1"/>
              <a:t>Avenatti</a:t>
            </a:r>
            <a:r>
              <a:rPr lang="en-US" sz="2000" dirty="0"/>
              <a:t> used threats of economic and reputational harm to extort Nike. </a:t>
            </a:r>
            <a:r>
              <a:rPr lang="en-US" sz="2000" dirty="0" err="1"/>
              <a:t>Avenatti</a:t>
            </a:r>
            <a:r>
              <a:rPr lang="en-US" sz="2000" dirty="0"/>
              <a:t> threatened to hold a press conference on the eve of Nike’s quarterly earnings call and announce allegations of misconduct of employees of Nike</a:t>
            </a:r>
          </a:p>
          <a:p>
            <a:pPr marL="0" indent="0" algn="just">
              <a:lnSpc>
                <a:spcPct val="90000"/>
              </a:lnSpc>
              <a:buNone/>
            </a:pPr>
            <a:r>
              <a:rPr lang="en-US" sz="2000" dirty="0" err="1"/>
              <a:t>Avenatti</a:t>
            </a:r>
            <a:r>
              <a:rPr lang="en-US" sz="2000" dirty="0"/>
              <a:t> said he would refrain from holding the press conference and harming Nike, only if Nike made payment. He demanded as much as $25 million</a:t>
            </a:r>
          </a:p>
          <a:p>
            <a:pPr marL="0" indent="0">
              <a:lnSpc>
                <a:spcPct val="90000"/>
              </a:lnSpc>
              <a:buNone/>
            </a:pPr>
            <a:endParaRPr lang="en-US" sz="1500" dirty="0"/>
          </a:p>
        </p:txBody>
      </p:sp>
      <p:pic>
        <p:nvPicPr>
          <p:cNvPr id="7" name="Content Placeholder 6" descr="A screenshot of a cell phone&#10;&#10;Description automatically generated">
            <a:extLst>
              <a:ext uri="{FF2B5EF4-FFF2-40B4-BE49-F238E27FC236}">
                <a16:creationId xmlns:a16="http://schemas.microsoft.com/office/drawing/2014/main" id="{D4E8649D-DB1E-8640-A5B2-D5778B7198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0287" y="2160588"/>
            <a:ext cx="4795257" cy="3021011"/>
          </a:xfrm>
          <a:prstGeom prst="rect">
            <a:avLst/>
          </a:prstGeom>
        </p:spPr>
      </p:pic>
      <p:sp>
        <p:nvSpPr>
          <p:cNvPr id="5" name="Slide Number Placeholder 4">
            <a:extLst>
              <a:ext uri="{FF2B5EF4-FFF2-40B4-BE49-F238E27FC236}">
                <a16:creationId xmlns:a16="http://schemas.microsoft.com/office/drawing/2014/main" id="{B35AFF62-4D49-0B4E-B8CE-07E077482C21}"/>
              </a:ext>
            </a:extLst>
          </p:cNvPr>
          <p:cNvSpPr>
            <a:spLocks noGrp="1"/>
          </p:cNvSpPr>
          <p:nvPr>
            <p:ph type="sldNum" sz="quarter" idx="12"/>
          </p:nvPr>
        </p:nvSpPr>
        <p:spPr>
          <a:xfrm>
            <a:off x="6442997" y="6041362"/>
            <a:ext cx="512504" cy="365125"/>
          </a:xfrm>
        </p:spPr>
        <p:txBody>
          <a:bodyPr vert="horz" lIns="91440" tIns="45720" rIns="91440" bIns="45720" rtlCol="0">
            <a:normAutofit/>
          </a:bodyPr>
          <a:lstStyle/>
          <a:p>
            <a:pPr defTabSz="457200">
              <a:spcAft>
                <a:spcPts val="600"/>
              </a:spcAft>
              <a:defRPr/>
            </a:pPr>
            <a:fld id="{96158BFA-E53A-471F-939F-3772E9B9EBED}" type="slidenum">
              <a:rPr lang="en-US">
                <a:latin typeface="+mn-lt"/>
              </a:rPr>
              <a:pPr defTabSz="457200">
                <a:spcAft>
                  <a:spcPts val="600"/>
                </a:spcAft>
                <a:defRPr/>
              </a:pPr>
              <a:t>14</a:t>
            </a:fld>
            <a:endParaRPr lang="en-US">
              <a:latin typeface="+mn-lt"/>
            </a:endParaRPr>
          </a:p>
        </p:txBody>
      </p:sp>
    </p:spTree>
    <p:extLst>
      <p:ext uri="{BB962C8B-B14F-4D97-AF65-F5344CB8AC3E}">
        <p14:creationId xmlns:p14="http://schemas.microsoft.com/office/powerpoint/2010/main" val="3187002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94A7024-D948-494D-8920-BBA2DA07D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wo people posing for a picture&#10;&#10;Description automatically generated">
            <a:extLst>
              <a:ext uri="{FF2B5EF4-FFF2-40B4-BE49-F238E27FC236}">
                <a16:creationId xmlns:a16="http://schemas.microsoft.com/office/drawing/2014/main" id="{C9C4EC93-EEB8-6945-88C3-278F7187331B}"/>
              </a:ext>
            </a:extLst>
          </p:cNvPr>
          <p:cNvPicPr>
            <a:picLocks noChangeAspect="1"/>
          </p:cNvPicPr>
          <p:nvPr/>
        </p:nvPicPr>
        <p:blipFill rotWithShape="1">
          <a:blip r:embed="rId3">
            <a:duotone>
              <a:prstClr val="black"/>
              <a:schemeClr val="tx2">
                <a:tint val="45000"/>
                <a:satMod val="400000"/>
              </a:schemeClr>
            </a:duotone>
            <a:alphaModFix amt="40000"/>
          </a:blip>
          <a:srcRect l="7533" r="17133"/>
          <a:stretch/>
        </p:blipFill>
        <p:spPr>
          <a:xfrm>
            <a:off x="20" y="10"/>
            <a:ext cx="9143980" cy="6857990"/>
          </a:xfrm>
          <a:prstGeom prst="rect">
            <a:avLst/>
          </a:prstGeom>
        </p:spPr>
      </p:pic>
      <p:sp>
        <p:nvSpPr>
          <p:cNvPr id="2" name="Title 1">
            <a:extLst>
              <a:ext uri="{FF2B5EF4-FFF2-40B4-BE49-F238E27FC236}">
                <a16:creationId xmlns:a16="http://schemas.microsoft.com/office/drawing/2014/main" id="{73C3E144-AA90-0347-93B4-E706BE834223}"/>
              </a:ext>
            </a:extLst>
          </p:cNvPr>
          <p:cNvSpPr>
            <a:spLocks noGrp="1"/>
          </p:cNvSpPr>
          <p:nvPr>
            <p:ph type="title"/>
          </p:nvPr>
        </p:nvSpPr>
        <p:spPr>
          <a:xfrm>
            <a:off x="508000" y="609600"/>
            <a:ext cx="6447501" cy="1320800"/>
          </a:xfrm>
        </p:spPr>
        <p:txBody>
          <a:bodyPr>
            <a:normAutofit/>
          </a:bodyPr>
          <a:lstStyle/>
          <a:p>
            <a:r>
              <a:rPr lang="en-US"/>
              <a:t>Avenatti: Guilty on ALL Counts</a:t>
            </a:r>
            <a:endParaRPr lang="en-US" dirty="0"/>
          </a:p>
        </p:txBody>
      </p:sp>
      <p:sp>
        <p:nvSpPr>
          <p:cNvPr id="3" name="Content Placeholder 2">
            <a:extLst>
              <a:ext uri="{FF2B5EF4-FFF2-40B4-BE49-F238E27FC236}">
                <a16:creationId xmlns:a16="http://schemas.microsoft.com/office/drawing/2014/main" id="{F0BA5945-6E09-3E49-B0B5-95EE0E0A0B08}"/>
              </a:ext>
            </a:extLst>
          </p:cNvPr>
          <p:cNvSpPr>
            <a:spLocks noGrp="1"/>
          </p:cNvSpPr>
          <p:nvPr>
            <p:ph idx="1"/>
          </p:nvPr>
        </p:nvSpPr>
        <p:spPr>
          <a:xfrm>
            <a:off x="508000" y="1524000"/>
            <a:ext cx="8255000" cy="4882487"/>
          </a:xfrm>
        </p:spPr>
        <p:txBody>
          <a:bodyPr>
            <a:normAutofit fontScale="85000" lnSpcReduction="20000"/>
          </a:bodyPr>
          <a:lstStyle/>
          <a:p>
            <a:pPr marL="0" indent="0">
              <a:buNone/>
            </a:pPr>
            <a:endParaRPr lang="en-US" sz="1100" dirty="0">
              <a:solidFill>
                <a:srgbClr val="FFFFFF"/>
              </a:solidFill>
            </a:endParaRPr>
          </a:p>
          <a:p>
            <a:pPr marL="0" indent="0">
              <a:buNone/>
            </a:pPr>
            <a:endParaRPr lang="en-US" sz="1100" dirty="0">
              <a:solidFill>
                <a:srgbClr val="FFFFFF"/>
              </a:solidFill>
            </a:endParaRPr>
          </a:p>
          <a:p>
            <a:pPr marL="0" indent="0">
              <a:buNone/>
            </a:pPr>
            <a:endParaRPr lang="en-US" sz="1100" dirty="0">
              <a:solidFill>
                <a:srgbClr val="FFFFFF"/>
              </a:solidFill>
            </a:endParaRPr>
          </a:p>
          <a:p>
            <a:pPr marL="0" indent="0" algn="just">
              <a:buNone/>
            </a:pPr>
            <a:r>
              <a:rPr lang="en-US" sz="1900" dirty="0"/>
              <a:t>Jury convicted </a:t>
            </a:r>
            <a:r>
              <a:rPr lang="en-US" sz="1900" dirty="0" err="1"/>
              <a:t>Avenatti</a:t>
            </a:r>
            <a:r>
              <a:rPr lang="en-US" sz="1900" dirty="0"/>
              <a:t> on all counts. He faces a potential 42 years in prison for the extortion convictions </a:t>
            </a:r>
          </a:p>
          <a:p>
            <a:pPr marL="0" indent="0" algn="just">
              <a:buNone/>
            </a:pPr>
            <a:endParaRPr lang="en-US" sz="1900" dirty="0"/>
          </a:p>
          <a:p>
            <a:pPr marL="0" indent="0" algn="just">
              <a:buNone/>
            </a:pPr>
            <a:endParaRPr lang="en-US" sz="1900" dirty="0"/>
          </a:p>
          <a:p>
            <a:pPr marL="0" indent="0" algn="just">
              <a:buNone/>
            </a:pPr>
            <a:r>
              <a:rPr lang="en-US" sz="1900" dirty="0" err="1"/>
              <a:t>Avenatti</a:t>
            </a:r>
            <a:r>
              <a:rPr lang="en-US" sz="1900" dirty="0"/>
              <a:t>, who was convicted on extortion and fraud charges stemming from an attempted shakedown of the athletic apparel giant in 2019, was released from Manhattan’s Metropolitan Correctional Center in April because of the coronavirus. His sentencing has been moved to October of 2020</a:t>
            </a:r>
            <a:endParaRPr lang="en-US" sz="1900" dirty="0">
              <a:solidFill>
                <a:srgbClr val="FFFFFF"/>
              </a:solidFill>
            </a:endParaRPr>
          </a:p>
          <a:p>
            <a:pPr marL="0" indent="0">
              <a:buNone/>
            </a:pPr>
            <a:endParaRPr lang="en-US" sz="1100" dirty="0">
              <a:solidFill>
                <a:srgbClr val="FFFFFF"/>
              </a:solidFill>
            </a:endParaRPr>
          </a:p>
          <a:p>
            <a:pPr marL="0" indent="0">
              <a:buNone/>
            </a:pPr>
            <a:endParaRPr lang="en-US" sz="1100" dirty="0">
              <a:solidFill>
                <a:srgbClr val="FFFFFF"/>
              </a:solidFill>
            </a:endParaRPr>
          </a:p>
          <a:p>
            <a:pPr marL="0" indent="0">
              <a:buNone/>
            </a:pPr>
            <a:endParaRPr lang="en-US" sz="1100" dirty="0">
              <a:solidFill>
                <a:srgbClr val="FFFFFF"/>
              </a:solidFill>
            </a:endParaRPr>
          </a:p>
          <a:p>
            <a:pPr marL="0" indent="0">
              <a:buNone/>
            </a:pPr>
            <a:endParaRPr lang="en-US" sz="1100" dirty="0">
              <a:solidFill>
                <a:srgbClr val="FFFFFF"/>
              </a:solidFill>
            </a:endParaRPr>
          </a:p>
          <a:p>
            <a:pPr marL="0" indent="0">
              <a:buNone/>
            </a:pPr>
            <a:endParaRPr lang="en-US" sz="1100" dirty="0">
              <a:solidFill>
                <a:srgbClr val="FFFFFF"/>
              </a:solidFill>
            </a:endParaRPr>
          </a:p>
          <a:p>
            <a:pPr marL="0" indent="0">
              <a:buNone/>
            </a:pPr>
            <a:endParaRPr lang="en-US" sz="1100" dirty="0">
              <a:solidFill>
                <a:srgbClr val="FFFFFF"/>
              </a:solidFill>
            </a:endParaRPr>
          </a:p>
          <a:p>
            <a:pPr marL="0" indent="0">
              <a:buNone/>
            </a:pPr>
            <a:endParaRPr lang="en-US" sz="1100" dirty="0">
              <a:solidFill>
                <a:srgbClr val="FFFFFF"/>
              </a:solidFill>
            </a:endParaRPr>
          </a:p>
          <a:p>
            <a:pPr marL="0" indent="0">
              <a:buNone/>
            </a:pPr>
            <a:endParaRPr lang="en-US" sz="1100" dirty="0">
              <a:solidFill>
                <a:srgbClr val="FFFFFF"/>
              </a:solidFill>
            </a:endParaRPr>
          </a:p>
          <a:p>
            <a:pPr marL="0" indent="0">
              <a:buNone/>
            </a:pPr>
            <a:r>
              <a:rPr lang="en-US" sz="1100" dirty="0">
                <a:solidFill>
                  <a:srgbClr val="FFFFFF"/>
                </a:solidFill>
              </a:rPr>
              <a:t>https://</a:t>
            </a:r>
            <a:r>
              <a:rPr lang="en-US" sz="1100" dirty="0" err="1">
                <a:solidFill>
                  <a:srgbClr val="FFFFFF"/>
                </a:solidFill>
              </a:rPr>
              <a:t>www.usatoday.com</a:t>
            </a:r>
            <a:r>
              <a:rPr lang="en-US" sz="1100" dirty="0">
                <a:solidFill>
                  <a:srgbClr val="FFFFFF"/>
                </a:solidFill>
              </a:rPr>
              <a:t>/story/news/politics/2019/03/25/</a:t>
            </a:r>
            <a:r>
              <a:rPr lang="en-US" sz="1100" dirty="0" err="1">
                <a:solidFill>
                  <a:srgbClr val="FFFFFF"/>
                </a:solidFill>
              </a:rPr>
              <a:t>michael</a:t>
            </a:r>
            <a:r>
              <a:rPr lang="en-US" sz="1100" dirty="0">
                <a:solidFill>
                  <a:srgbClr val="FFFFFF"/>
                </a:solidFill>
              </a:rPr>
              <a:t>-</a:t>
            </a:r>
            <a:r>
              <a:rPr lang="en-US" sz="1100" dirty="0" err="1">
                <a:solidFill>
                  <a:srgbClr val="FFFFFF"/>
                </a:solidFill>
              </a:rPr>
              <a:t>avenatti</a:t>
            </a:r>
            <a:r>
              <a:rPr lang="en-US" sz="1100" dirty="0">
                <a:solidFill>
                  <a:srgbClr val="FFFFFF"/>
                </a:solidFill>
              </a:rPr>
              <a:t>-arrest-stormy-</a:t>
            </a:r>
            <a:r>
              <a:rPr lang="en-US" sz="1100" dirty="0" err="1">
                <a:solidFill>
                  <a:srgbClr val="FFFFFF"/>
                </a:solidFill>
              </a:rPr>
              <a:t>daniels</a:t>
            </a:r>
            <a:r>
              <a:rPr lang="en-US" sz="1100" dirty="0">
                <a:solidFill>
                  <a:srgbClr val="FFFFFF"/>
                </a:solidFill>
              </a:rPr>
              <a:t>-says-</a:t>
            </a:r>
            <a:r>
              <a:rPr lang="en-US" sz="1100" dirty="0" err="1">
                <a:solidFill>
                  <a:srgbClr val="FFFFFF"/>
                </a:solidFill>
              </a:rPr>
              <a:t>shes</a:t>
            </a:r>
            <a:r>
              <a:rPr lang="en-US" sz="1100" dirty="0">
                <a:solidFill>
                  <a:srgbClr val="FFFFFF"/>
                </a:solidFill>
              </a:rPr>
              <a:t>-not-shocked/3272212002/</a:t>
            </a:r>
          </a:p>
        </p:txBody>
      </p:sp>
      <p:sp>
        <p:nvSpPr>
          <p:cNvPr id="4" name="Slide Number Placeholder 3">
            <a:extLst>
              <a:ext uri="{FF2B5EF4-FFF2-40B4-BE49-F238E27FC236}">
                <a16:creationId xmlns:a16="http://schemas.microsoft.com/office/drawing/2014/main" id="{E84E7AD0-9102-C344-8E6F-4F9FBAB4C402}"/>
              </a:ext>
            </a:extLst>
          </p:cNvPr>
          <p:cNvSpPr>
            <a:spLocks noGrp="1"/>
          </p:cNvSpPr>
          <p:nvPr>
            <p:ph type="sldNum" sz="quarter" idx="12"/>
          </p:nvPr>
        </p:nvSpPr>
        <p:spPr>
          <a:xfrm>
            <a:off x="6442997" y="6041362"/>
            <a:ext cx="512504" cy="365125"/>
          </a:xfrm>
        </p:spPr>
        <p:txBody>
          <a:bodyPr>
            <a:normAutofit/>
          </a:bodyPr>
          <a:lstStyle/>
          <a:p>
            <a:pPr>
              <a:spcAft>
                <a:spcPts val="600"/>
              </a:spcAft>
              <a:defRPr/>
            </a:pPr>
            <a:fld id="{96158BFA-E53A-471F-939F-3772E9B9EBED}" type="slidenum">
              <a:rPr lang="en-US" smtClean="0"/>
              <a:pPr>
                <a:spcAft>
                  <a:spcPts val="600"/>
                </a:spcAft>
                <a:defRPr/>
              </a:pPr>
              <a:t>15</a:t>
            </a:fld>
            <a:endParaRPr lang="en-US"/>
          </a:p>
        </p:txBody>
      </p:sp>
    </p:spTree>
    <p:extLst>
      <p:ext uri="{BB962C8B-B14F-4D97-AF65-F5344CB8AC3E}">
        <p14:creationId xmlns:p14="http://schemas.microsoft.com/office/powerpoint/2010/main" val="3340198452"/>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0" cy="6866467"/>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23" name="Straight Connector 22">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E2228A66-3171-BB4E-A7D2-33FBEA413E8E}"/>
              </a:ext>
            </a:extLst>
          </p:cNvPr>
          <p:cNvSpPr>
            <a:spLocks noGrp="1"/>
          </p:cNvSpPr>
          <p:nvPr>
            <p:ph type="title"/>
          </p:nvPr>
        </p:nvSpPr>
        <p:spPr>
          <a:xfrm>
            <a:off x="1130300" y="2404534"/>
            <a:ext cx="5825202" cy="1646302"/>
          </a:xfrm>
        </p:spPr>
        <p:txBody>
          <a:bodyPr vert="horz" lIns="91440" tIns="45720" rIns="91440" bIns="45720" rtlCol="0" anchor="b">
            <a:normAutofit fontScale="90000"/>
          </a:bodyPr>
          <a:lstStyle/>
          <a:p>
            <a:pPr algn="r"/>
            <a:r>
              <a:rPr lang="en-US" sz="5400" dirty="0"/>
              <a:t>TRIAL, JUDGMENT &amp; COLLECTION</a:t>
            </a:r>
          </a:p>
        </p:txBody>
      </p:sp>
      <p:sp>
        <p:nvSpPr>
          <p:cNvPr id="3" name="Slide Number Placeholder 2">
            <a:extLst>
              <a:ext uri="{FF2B5EF4-FFF2-40B4-BE49-F238E27FC236}">
                <a16:creationId xmlns:a16="http://schemas.microsoft.com/office/drawing/2014/main" id="{71E908A6-C2F0-4547-9494-79009534F93C}"/>
              </a:ext>
            </a:extLst>
          </p:cNvPr>
          <p:cNvSpPr>
            <a:spLocks noGrp="1"/>
          </p:cNvSpPr>
          <p:nvPr>
            <p:ph type="sldNum" sz="quarter" idx="12"/>
          </p:nvPr>
        </p:nvSpPr>
        <p:spPr>
          <a:xfrm>
            <a:off x="6442997" y="6041362"/>
            <a:ext cx="512504" cy="365125"/>
          </a:xfrm>
        </p:spPr>
        <p:txBody>
          <a:bodyPr vert="horz" lIns="91440" tIns="45720" rIns="91440" bIns="45720" rtlCol="0" anchor="ctr">
            <a:normAutofit/>
          </a:bodyPr>
          <a:lstStyle/>
          <a:p>
            <a:pPr defTabSz="457200">
              <a:spcAft>
                <a:spcPts val="600"/>
              </a:spcAft>
              <a:defRPr/>
            </a:pPr>
            <a:fld id="{96158BFA-E53A-471F-939F-3772E9B9EBED}" type="slidenum">
              <a:rPr lang="en-US" smtClean="0">
                <a:latin typeface="+mn-lt"/>
              </a:rPr>
              <a:pPr defTabSz="457200">
                <a:spcAft>
                  <a:spcPts val="600"/>
                </a:spcAft>
                <a:defRPr/>
              </a:pPr>
              <a:t>16</a:t>
            </a:fld>
            <a:endParaRPr lang="en-US">
              <a:latin typeface="+mn-lt"/>
            </a:endParaRPr>
          </a:p>
        </p:txBody>
      </p:sp>
    </p:spTree>
    <p:extLst>
      <p:ext uri="{BB962C8B-B14F-4D97-AF65-F5344CB8AC3E}">
        <p14:creationId xmlns:p14="http://schemas.microsoft.com/office/powerpoint/2010/main" val="995247539"/>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DF382F-CDA3-634A-8704-FEBA156CA95D}"/>
              </a:ext>
            </a:extLst>
          </p:cNvPr>
          <p:cNvSpPr>
            <a:spLocks noGrp="1"/>
          </p:cNvSpPr>
          <p:nvPr>
            <p:ph type="title"/>
          </p:nvPr>
        </p:nvSpPr>
        <p:spPr>
          <a:xfrm>
            <a:off x="965199" y="609600"/>
            <a:ext cx="7648121" cy="1099457"/>
          </a:xfrm>
        </p:spPr>
        <p:txBody>
          <a:bodyPr>
            <a:normAutofit/>
          </a:bodyPr>
          <a:lstStyle/>
          <a:p>
            <a:r>
              <a:rPr lang="en-US" dirty="0"/>
              <a:t>Trial: Important Considerations</a:t>
            </a:r>
          </a:p>
        </p:txBody>
      </p:sp>
      <p:sp>
        <p:nvSpPr>
          <p:cNvPr id="12" name="Isosceles Triangle 11">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939EF92D-835E-1A42-8907-7F7E752DA3D4}"/>
              </a:ext>
            </a:extLst>
          </p:cNvPr>
          <p:cNvSpPr>
            <a:spLocks noGrp="1"/>
          </p:cNvSpPr>
          <p:nvPr>
            <p:ph type="sldNum" sz="quarter" idx="12"/>
          </p:nvPr>
        </p:nvSpPr>
        <p:spPr>
          <a:xfrm>
            <a:off x="7420899" y="6182876"/>
            <a:ext cx="512504" cy="365125"/>
          </a:xfrm>
        </p:spPr>
        <p:txBody>
          <a:bodyPr>
            <a:normAutofit/>
          </a:bodyPr>
          <a:lstStyle/>
          <a:p>
            <a:pPr>
              <a:spcAft>
                <a:spcPts val="600"/>
              </a:spcAft>
              <a:defRPr/>
            </a:pPr>
            <a:fld id="{96158BFA-E53A-471F-939F-3772E9B9EBED}" type="slidenum">
              <a:rPr lang="en-US" smtClean="0"/>
              <a:pPr>
                <a:spcAft>
                  <a:spcPts val="600"/>
                </a:spcAft>
                <a:defRPr/>
              </a:pPr>
              <a:t>17</a:t>
            </a:fld>
            <a:endParaRPr lang="en-US"/>
          </a:p>
        </p:txBody>
      </p:sp>
      <p:sp>
        <p:nvSpPr>
          <p:cNvPr id="14" name="Isosceles Triangle 13">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6" name="Content Placeholder 2">
            <a:extLst>
              <a:ext uri="{FF2B5EF4-FFF2-40B4-BE49-F238E27FC236}">
                <a16:creationId xmlns:a16="http://schemas.microsoft.com/office/drawing/2014/main" id="{5207D6AB-BD43-49C2-A6AB-B1B7147C7B6A}"/>
              </a:ext>
            </a:extLst>
          </p:cNvPr>
          <p:cNvGraphicFramePr>
            <a:graphicFrameLocks noGrp="1"/>
          </p:cNvGraphicFramePr>
          <p:nvPr>
            <p:ph idx="1"/>
            <p:extLst>
              <p:ext uri="{D42A27DB-BD31-4B8C-83A1-F6EECF244321}">
                <p14:modId xmlns:p14="http://schemas.microsoft.com/office/powerpoint/2010/main" val="560770853"/>
              </p:ext>
            </p:extLst>
          </p:nvPr>
        </p:nvGraphicFramePr>
        <p:xfrm>
          <a:off x="965199" y="1948543"/>
          <a:ext cx="7213600"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0539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349509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95095" y="-3"/>
            <a:ext cx="792559"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D7ECEAE9-BD2D-D643-8265-1A13C6063A66}"/>
              </a:ext>
            </a:extLst>
          </p:cNvPr>
          <p:cNvSpPr>
            <a:spLocks noGrp="1"/>
          </p:cNvSpPr>
          <p:nvPr>
            <p:ph type="title"/>
          </p:nvPr>
        </p:nvSpPr>
        <p:spPr>
          <a:xfrm>
            <a:off x="505315" y="419101"/>
            <a:ext cx="3152284" cy="1375608"/>
          </a:xfrm>
        </p:spPr>
        <p:txBody>
          <a:bodyPr anchor="ctr">
            <a:noAutofit/>
          </a:bodyPr>
          <a:lstStyle/>
          <a:p>
            <a:r>
              <a:rPr lang="en-US" sz="2000" u="sng" dirty="0">
                <a:solidFill>
                  <a:schemeClr val="bg1"/>
                </a:solidFill>
              </a:rPr>
              <a:t>Doe v. </a:t>
            </a:r>
            <a:r>
              <a:rPr lang="en-US" sz="2000" u="sng" dirty="0" err="1">
                <a:solidFill>
                  <a:schemeClr val="bg1"/>
                </a:solidFill>
              </a:rPr>
              <a:t>Pompa</a:t>
            </a:r>
            <a:r>
              <a:rPr lang="en-US" sz="2000" dirty="0">
                <a:solidFill>
                  <a:schemeClr val="bg1"/>
                </a:solidFill>
              </a:rPr>
              <a:t>, No. CV-18899352 (Ohio Ct. Com. Pl. Cuyahoga </a:t>
            </a:r>
            <a:r>
              <a:rPr lang="en-US" sz="2000" dirty="0" err="1">
                <a:solidFill>
                  <a:schemeClr val="bg1"/>
                </a:solidFill>
              </a:rPr>
              <a:t>Cty</a:t>
            </a:r>
            <a:r>
              <a:rPr lang="en-US" sz="2000" dirty="0">
                <a:solidFill>
                  <a:schemeClr val="bg1"/>
                </a:solidFill>
              </a:rPr>
              <a:t>., Nov. 20, 2019)</a:t>
            </a:r>
          </a:p>
        </p:txBody>
      </p:sp>
      <p:sp>
        <p:nvSpPr>
          <p:cNvPr id="3" name="Content Placeholder 2">
            <a:extLst>
              <a:ext uri="{FF2B5EF4-FFF2-40B4-BE49-F238E27FC236}">
                <a16:creationId xmlns:a16="http://schemas.microsoft.com/office/drawing/2014/main" id="{9F41AF8C-A634-C44F-A12D-AEDEEB10CAC7}"/>
              </a:ext>
            </a:extLst>
          </p:cNvPr>
          <p:cNvSpPr>
            <a:spLocks noGrp="1"/>
          </p:cNvSpPr>
          <p:nvPr>
            <p:ph idx="1"/>
          </p:nvPr>
        </p:nvSpPr>
        <p:spPr>
          <a:xfrm>
            <a:off x="505315" y="1905000"/>
            <a:ext cx="3152284" cy="3810000"/>
          </a:xfrm>
        </p:spPr>
        <p:txBody>
          <a:bodyPr>
            <a:normAutofit fontScale="92500" lnSpcReduction="10000"/>
          </a:bodyPr>
          <a:lstStyle/>
          <a:p>
            <a:pPr marL="0" indent="0">
              <a:lnSpc>
                <a:spcPct val="90000"/>
              </a:lnSpc>
              <a:buNone/>
            </a:pPr>
            <a:r>
              <a:rPr lang="en-US" sz="1900" dirty="0">
                <a:solidFill>
                  <a:schemeClr val="bg1"/>
                </a:solidFill>
              </a:rPr>
              <a:t>$134 verdict for woman who was repeatedly abused by her friend’s father</a:t>
            </a:r>
          </a:p>
          <a:p>
            <a:pPr marL="0" indent="0">
              <a:lnSpc>
                <a:spcPct val="90000"/>
              </a:lnSpc>
              <a:buNone/>
            </a:pPr>
            <a:endParaRPr lang="en-US" sz="1600" dirty="0">
              <a:solidFill>
                <a:schemeClr val="bg1"/>
              </a:solidFill>
            </a:endParaRPr>
          </a:p>
          <a:p>
            <a:pPr marL="0" indent="0">
              <a:lnSpc>
                <a:spcPct val="90000"/>
              </a:lnSpc>
              <a:buNone/>
            </a:pPr>
            <a:r>
              <a:rPr lang="en-US" dirty="0">
                <a:solidFill>
                  <a:schemeClr val="bg1"/>
                </a:solidFill>
              </a:rPr>
              <a:t>Doe, who was 11 at the time, frequently spent the night at her friend's house. During these visits, the friend's father, Roy </a:t>
            </a:r>
            <a:r>
              <a:rPr lang="en-US" dirty="0" err="1">
                <a:solidFill>
                  <a:schemeClr val="bg1"/>
                </a:solidFill>
              </a:rPr>
              <a:t>Pompa</a:t>
            </a:r>
            <a:r>
              <a:rPr lang="en-US" dirty="0">
                <a:solidFill>
                  <a:schemeClr val="bg1"/>
                </a:solidFill>
              </a:rPr>
              <a:t>, administered sedatives to and sexually abused Doe. </a:t>
            </a:r>
            <a:r>
              <a:rPr lang="en-US" dirty="0" err="1">
                <a:solidFill>
                  <a:schemeClr val="bg1"/>
                </a:solidFill>
              </a:rPr>
              <a:t>Pompa</a:t>
            </a:r>
            <a:r>
              <a:rPr lang="en-US" dirty="0">
                <a:solidFill>
                  <a:schemeClr val="bg1"/>
                </a:solidFill>
              </a:rPr>
              <a:t> was later arrested, and tapes were found showing him engaging in sexual acts with young girls, including Doe.</a:t>
            </a:r>
            <a:endParaRPr lang="en-US" sz="1600" dirty="0">
              <a:solidFill>
                <a:schemeClr val="bg1"/>
              </a:solidFill>
            </a:endParaRPr>
          </a:p>
          <a:p>
            <a:pPr>
              <a:lnSpc>
                <a:spcPct val="90000"/>
              </a:lnSpc>
            </a:pPr>
            <a:endParaRPr lang="en-US" sz="1000" dirty="0">
              <a:solidFill>
                <a:schemeClr val="bg1"/>
              </a:solidFill>
            </a:endParaRPr>
          </a:p>
        </p:txBody>
      </p:sp>
      <p:sp>
        <p:nvSpPr>
          <p:cNvPr id="4" name="Slide Number Placeholder 3">
            <a:extLst>
              <a:ext uri="{FF2B5EF4-FFF2-40B4-BE49-F238E27FC236}">
                <a16:creationId xmlns:a16="http://schemas.microsoft.com/office/drawing/2014/main" id="{67CFB099-FED7-924A-9B70-3C7AE5EB005E}"/>
              </a:ext>
            </a:extLst>
          </p:cNvPr>
          <p:cNvSpPr>
            <a:spLocks noGrp="1"/>
          </p:cNvSpPr>
          <p:nvPr>
            <p:ph type="sldNum" sz="quarter" idx="12"/>
          </p:nvPr>
        </p:nvSpPr>
        <p:spPr>
          <a:xfrm>
            <a:off x="7917120" y="6182876"/>
            <a:ext cx="512505" cy="365125"/>
          </a:xfrm>
        </p:spPr>
        <p:txBody>
          <a:bodyPr>
            <a:normAutofit/>
          </a:bodyPr>
          <a:lstStyle/>
          <a:p>
            <a:pPr>
              <a:spcAft>
                <a:spcPts val="600"/>
              </a:spcAft>
              <a:defRPr/>
            </a:pPr>
            <a:fld id="{96158BFA-E53A-471F-939F-3772E9B9EBED}" type="slidenum">
              <a:rPr lang="en-US" smtClean="0">
                <a:solidFill>
                  <a:schemeClr val="tx1">
                    <a:lumMod val="65000"/>
                    <a:lumOff val="35000"/>
                  </a:schemeClr>
                </a:solidFill>
              </a:rPr>
              <a:pPr>
                <a:spcAft>
                  <a:spcPts val="600"/>
                </a:spcAft>
                <a:defRPr/>
              </a:pPr>
              <a:t>18</a:t>
            </a:fld>
            <a:endParaRPr lang="en-US">
              <a:solidFill>
                <a:schemeClr val="tx1">
                  <a:lumMod val="65000"/>
                  <a:lumOff val="35000"/>
                </a:schemeClr>
              </a:solidFill>
            </a:endParaRPr>
          </a:p>
        </p:txBody>
      </p:sp>
      <p:sp>
        <p:nvSpPr>
          <p:cNvPr id="21" name="Isosceles Triangle 20">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16772" y="401320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6" name="Picture 5">
            <a:extLst>
              <a:ext uri="{FF2B5EF4-FFF2-40B4-BE49-F238E27FC236}">
                <a16:creationId xmlns:a16="http://schemas.microsoft.com/office/drawing/2014/main" id="{72FB8F37-DC83-D84B-AB6C-A932625FD4BE}"/>
              </a:ext>
            </a:extLst>
          </p:cNvPr>
          <p:cNvPicPr>
            <a:picLocks noChangeAspect="1"/>
          </p:cNvPicPr>
          <p:nvPr/>
        </p:nvPicPr>
        <p:blipFill>
          <a:blip r:embed="rId2"/>
          <a:stretch>
            <a:fillRect/>
          </a:stretch>
        </p:blipFill>
        <p:spPr>
          <a:xfrm>
            <a:off x="4147788" y="1587500"/>
            <a:ext cx="4815840" cy="4013200"/>
          </a:xfrm>
          <a:prstGeom prst="rect">
            <a:avLst/>
          </a:prstGeom>
        </p:spPr>
      </p:pic>
    </p:spTree>
    <p:extLst>
      <p:ext uri="{BB962C8B-B14F-4D97-AF65-F5344CB8AC3E}">
        <p14:creationId xmlns:p14="http://schemas.microsoft.com/office/powerpoint/2010/main" val="2705426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349509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95095" y="-3"/>
            <a:ext cx="792559"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427B864E-BD3C-8649-AEA6-5E3C88637950}"/>
              </a:ext>
            </a:extLst>
          </p:cNvPr>
          <p:cNvSpPr>
            <a:spLocks noGrp="1"/>
          </p:cNvSpPr>
          <p:nvPr>
            <p:ph type="title"/>
          </p:nvPr>
        </p:nvSpPr>
        <p:spPr>
          <a:xfrm>
            <a:off x="505315" y="643467"/>
            <a:ext cx="3152284" cy="1375608"/>
          </a:xfrm>
        </p:spPr>
        <p:txBody>
          <a:bodyPr anchor="ctr">
            <a:noAutofit/>
          </a:bodyPr>
          <a:lstStyle/>
          <a:p>
            <a:r>
              <a:rPr lang="en-US" sz="2000" u="sng" dirty="0">
                <a:solidFill>
                  <a:schemeClr val="bg1"/>
                </a:solidFill>
              </a:rPr>
              <a:t>Gray v. </a:t>
            </a:r>
            <a:r>
              <a:rPr lang="en-US" sz="2000" u="sng" dirty="0" err="1">
                <a:solidFill>
                  <a:schemeClr val="bg1"/>
                </a:solidFill>
              </a:rPr>
              <a:t>Honenshell</a:t>
            </a:r>
            <a:r>
              <a:rPr lang="en-US" sz="2000" dirty="0">
                <a:solidFill>
                  <a:schemeClr val="bg1"/>
                </a:solidFill>
              </a:rPr>
              <a:t>, 927 N.W.2d 680, 2019 WL 325015, at *10 (Iowa Ct. App. 2019)</a:t>
            </a:r>
          </a:p>
        </p:txBody>
      </p:sp>
      <p:sp>
        <p:nvSpPr>
          <p:cNvPr id="3" name="Content Placeholder 2">
            <a:extLst>
              <a:ext uri="{FF2B5EF4-FFF2-40B4-BE49-F238E27FC236}">
                <a16:creationId xmlns:a16="http://schemas.microsoft.com/office/drawing/2014/main" id="{B8DD93D4-545B-094C-87FB-8F656303CC00}"/>
              </a:ext>
            </a:extLst>
          </p:cNvPr>
          <p:cNvSpPr>
            <a:spLocks noGrp="1"/>
          </p:cNvSpPr>
          <p:nvPr>
            <p:ph idx="1"/>
          </p:nvPr>
        </p:nvSpPr>
        <p:spPr>
          <a:xfrm>
            <a:off x="505315" y="2160590"/>
            <a:ext cx="2980457" cy="3440110"/>
          </a:xfrm>
        </p:spPr>
        <p:txBody>
          <a:bodyPr>
            <a:normAutofit/>
          </a:bodyPr>
          <a:lstStyle/>
          <a:p>
            <a:pPr marL="0" indent="0">
              <a:buNone/>
            </a:pPr>
            <a:endParaRPr lang="en-US" dirty="0">
              <a:solidFill>
                <a:schemeClr val="bg1"/>
              </a:solidFill>
            </a:endParaRPr>
          </a:p>
          <a:p>
            <a:pPr marL="0" indent="0">
              <a:buNone/>
            </a:pPr>
            <a:r>
              <a:rPr lang="en-US" dirty="0">
                <a:solidFill>
                  <a:schemeClr val="bg1"/>
                </a:solidFill>
              </a:rPr>
              <a:t>The Iowa Court of Appeals orders father to pay $127 million in damages to 13-year-old girl he raped</a:t>
            </a:r>
          </a:p>
        </p:txBody>
      </p:sp>
      <p:pic>
        <p:nvPicPr>
          <p:cNvPr id="5" name="Picture 4" descr="A person looking at the camera&#10;&#10;Description automatically generated">
            <a:extLst>
              <a:ext uri="{FF2B5EF4-FFF2-40B4-BE49-F238E27FC236}">
                <a16:creationId xmlns:a16="http://schemas.microsoft.com/office/drawing/2014/main" id="{9F9CBBB1-4CD8-AF4C-B6A3-0156385630F0}"/>
              </a:ext>
            </a:extLst>
          </p:cNvPr>
          <p:cNvPicPr>
            <a:picLocks noChangeAspect="1"/>
          </p:cNvPicPr>
          <p:nvPr/>
        </p:nvPicPr>
        <p:blipFill>
          <a:blip r:embed="rId2"/>
          <a:stretch>
            <a:fillRect/>
          </a:stretch>
        </p:blipFill>
        <p:spPr>
          <a:xfrm>
            <a:off x="4572000" y="1845938"/>
            <a:ext cx="3857625" cy="3153608"/>
          </a:xfrm>
          <a:prstGeom prst="rect">
            <a:avLst/>
          </a:prstGeom>
        </p:spPr>
      </p:pic>
      <p:sp>
        <p:nvSpPr>
          <p:cNvPr id="4" name="Slide Number Placeholder 3">
            <a:extLst>
              <a:ext uri="{FF2B5EF4-FFF2-40B4-BE49-F238E27FC236}">
                <a16:creationId xmlns:a16="http://schemas.microsoft.com/office/drawing/2014/main" id="{5A5B1748-8E8B-B34E-99BB-A0F15AEAA261}"/>
              </a:ext>
            </a:extLst>
          </p:cNvPr>
          <p:cNvSpPr>
            <a:spLocks noGrp="1"/>
          </p:cNvSpPr>
          <p:nvPr>
            <p:ph type="sldNum" sz="quarter" idx="12"/>
          </p:nvPr>
        </p:nvSpPr>
        <p:spPr>
          <a:xfrm>
            <a:off x="7917120" y="6182876"/>
            <a:ext cx="512505" cy="365125"/>
          </a:xfrm>
        </p:spPr>
        <p:txBody>
          <a:bodyPr>
            <a:normAutofit/>
          </a:bodyPr>
          <a:lstStyle/>
          <a:p>
            <a:pPr>
              <a:spcAft>
                <a:spcPts val="600"/>
              </a:spcAft>
              <a:defRPr/>
            </a:pPr>
            <a:fld id="{96158BFA-E53A-471F-939F-3772E9B9EBED}" type="slidenum">
              <a:rPr lang="en-US">
                <a:solidFill>
                  <a:schemeClr val="tx1">
                    <a:lumMod val="65000"/>
                    <a:lumOff val="35000"/>
                  </a:schemeClr>
                </a:solidFill>
              </a:rPr>
              <a:pPr>
                <a:spcAft>
                  <a:spcPts val="600"/>
                </a:spcAft>
                <a:defRPr/>
              </a:pPr>
              <a:t>19</a:t>
            </a:fld>
            <a:endParaRPr lang="en-US">
              <a:solidFill>
                <a:schemeClr val="tx1">
                  <a:lumMod val="65000"/>
                  <a:lumOff val="35000"/>
                </a:schemeClr>
              </a:solidFill>
            </a:endParaRPr>
          </a:p>
        </p:txBody>
      </p:sp>
      <p:sp>
        <p:nvSpPr>
          <p:cNvPr id="16" name="Isosceles Triangle 15">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16772" y="401320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812881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48049AD-9827-49E8-8BF5-32E175C8EA8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2" name="Straight Connector 11">
              <a:extLst>
                <a:ext uri="{FF2B5EF4-FFF2-40B4-BE49-F238E27FC236}">
                  <a16:creationId xmlns:a16="http://schemas.microsoft.com/office/drawing/2014/main" id="{3AA99CFD-13BA-4D43-8274-E720ACDBED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946D58D6-64B0-4752-8159-24114F47A5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C16801F7-F15E-4355-8767-26487BA8B6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14FF0578-E224-4225-8396-B99D4881F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4642C0E0-9644-41F1-8CF3-33779AA8A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5F77D9D3-628A-4607-B307-91AAA5603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0600759E-C22E-4F3D-8569-0DE8F1D49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9A4E951D-EAB0-4F6B-84AE-B5B25684F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B953BEA8-1B45-419E-BACD-49DB8888B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72B7FA08-1FF3-4AED-B4E9-587D81D6B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21FC2F92-CE1F-1B4E-9721-7C7F41291C02}"/>
              </a:ext>
            </a:extLst>
          </p:cNvPr>
          <p:cNvSpPr>
            <a:spLocks noGrp="1"/>
          </p:cNvSpPr>
          <p:nvPr>
            <p:ph type="title"/>
          </p:nvPr>
        </p:nvSpPr>
        <p:spPr>
          <a:xfrm>
            <a:off x="512608" y="568856"/>
            <a:ext cx="7869392" cy="1320800"/>
          </a:xfrm>
        </p:spPr>
        <p:txBody>
          <a:bodyPr>
            <a:normAutofit/>
          </a:bodyPr>
          <a:lstStyle/>
          <a:p>
            <a:r>
              <a:rPr lang="en-US" dirty="0"/>
              <a:t>DEALING WITH THE FAMILY CASE/INDIVIDUAL</a:t>
            </a:r>
          </a:p>
        </p:txBody>
      </p:sp>
      <p:sp>
        <p:nvSpPr>
          <p:cNvPr id="4" name="Slide Number Placeholder 3">
            <a:extLst>
              <a:ext uri="{FF2B5EF4-FFF2-40B4-BE49-F238E27FC236}">
                <a16:creationId xmlns:a16="http://schemas.microsoft.com/office/drawing/2014/main" id="{91218610-9F17-1A49-950C-5FD19B3F2C44}"/>
              </a:ext>
            </a:extLst>
          </p:cNvPr>
          <p:cNvSpPr>
            <a:spLocks noGrp="1"/>
          </p:cNvSpPr>
          <p:nvPr>
            <p:ph type="sldNum" sz="quarter" idx="12"/>
          </p:nvPr>
        </p:nvSpPr>
        <p:spPr>
          <a:xfrm>
            <a:off x="6442997" y="6041362"/>
            <a:ext cx="512504" cy="365125"/>
          </a:xfrm>
        </p:spPr>
        <p:txBody>
          <a:bodyPr>
            <a:normAutofit/>
          </a:bodyPr>
          <a:lstStyle/>
          <a:p>
            <a:pPr>
              <a:spcAft>
                <a:spcPts val="600"/>
              </a:spcAft>
              <a:defRPr/>
            </a:pPr>
            <a:fld id="{96158BFA-E53A-471F-939F-3772E9B9EBED}" type="slidenum">
              <a:rPr lang="en-US" smtClean="0"/>
              <a:pPr>
                <a:spcAft>
                  <a:spcPts val="600"/>
                </a:spcAft>
                <a:defRPr/>
              </a:pPr>
              <a:t>2</a:t>
            </a:fld>
            <a:endParaRPr lang="en-US"/>
          </a:p>
        </p:txBody>
      </p:sp>
      <p:sp>
        <p:nvSpPr>
          <p:cNvPr id="3" name="Content Placeholder 2">
            <a:extLst>
              <a:ext uri="{FF2B5EF4-FFF2-40B4-BE49-F238E27FC236}">
                <a16:creationId xmlns:a16="http://schemas.microsoft.com/office/drawing/2014/main" id="{585E4654-633D-1244-8BC0-5BF14245FA19}"/>
              </a:ext>
            </a:extLst>
          </p:cNvPr>
          <p:cNvSpPr>
            <a:spLocks noGrp="1"/>
          </p:cNvSpPr>
          <p:nvPr>
            <p:ph idx="1"/>
          </p:nvPr>
        </p:nvSpPr>
        <p:spPr>
          <a:xfrm>
            <a:off x="508000" y="2160589"/>
            <a:ext cx="6447501" cy="3880773"/>
          </a:xfrm>
        </p:spPr>
        <p:txBody>
          <a:bodyPr>
            <a:normAutofit/>
          </a:bodyPr>
          <a:lstStyle/>
          <a:p>
            <a:pPr marL="0" indent="0">
              <a:buNone/>
            </a:pPr>
            <a:r>
              <a:rPr lang="en-US" sz="2400" dirty="0"/>
              <a:t>PLAN:</a:t>
            </a:r>
          </a:p>
          <a:p>
            <a:pPr>
              <a:buFont typeface="+mj-lt"/>
              <a:buAutoNum type="arabicPeriod"/>
            </a:pPr>
            <a:r>
              <a:rPr lang="en-US" sz="2400" dirty="0"/>
              <a:t>STATUTE OF LIMITATIONS</a:t>
            </a:r>
          </a:p>
          <a:p>
            <a:pPr>
              <a:buFont typeface="+mj-lt"/>
              <a:buAutoNum type="arabicPeriod"/>
            </a:pPr>
            <a:r>
              <a:rPr lang="en-US" sz="2400" dirty="0"/>
              <a:t>INTAKE/INVESTIGATION</a:t>
            </a:r>
          </a:p>
          <a:p>
            <a:pPr>
              <a:buFont typeface="+mj-lt"/>
              <a:buAutoNum type="arabicPeriod"/>
            </a:pPr>
            <a:r>
              <a:rPr lang="en-US" sz="2400" dirty="0"/>
              <a:t>THE CLAIM LETTER</a:t>
            </a:r>
          </a:p>
          <a:p>
            <a:pPr>
              <a:buFont typeface="+mj-lt"/>
              <a:buAutoNum type="arabicPeriod"/>
            </a:pPr>
            <a:r>
              <a:rPr lang="en-US" sz="2400" dirty="0"/>
              <a:t>LITIGATION</a:t>
            </a:r>
          </a:p>
          <a:p>
            <a:pPr>
              <a:buFont typeface="+mj-lt"/>
              <a:buAutoNum type="arabicPeriod"/>
            </a:pPr>
            <a:r>
              <a:rPr lang="en-US" sz="2400" dirty="0"/>
              <a:t>TRIAL, JUDGMENT &amp; COLLECTION</a:t>
            </a:r>
          </a:p>
          <a:p>
            <a:pPr lvl="1"/>
            <a:endParaRPr lang="en-US" dirty="0"/>
          </a:p>
        </p:txBody>
      </p:sp>
    </p:spTree>
    <p:extLst>
      <p:ext uri="{BB962C8B-B14F-4D97-AF65-F5344CB8AC3E}">
        <p14:creationId xmlns:p14="http://schemas.microsoft.com/office/powerpoint/2010/main" val="4006977587"/>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349509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95095" y="-3"/>
            <a:ext cx="792559"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D5CD490B-1CEF-FB46-A39A-90377FBB24AA}"/>
              </a:ext>
            </a:extLst>
          </p:cNvPr>
          <p:cNvSpPr>
            <a:spLocks noGrp="1"/>
          </p:cNvSpPr>
          <p:nvPr>
            <p:ph type="title"/>
          </p:nvPr>
        </p:nvSpPr>
        <p:spPr>
          <a:xfrm>
            <a:off x="381000" y="643467"/>
            <a:ext cx="3276599" cy="3582670"/>
          </a:xfrm>
        </p:spPr>
        <p:txBody>
          <a:bodyPr anchor="ctr">
            <a:normAutofit/>
          </a:bodyPr>
          <a:lstStyle/>
          <a:p>
            <a:pPr>
              <a:lnSpc>
                <a:spcPct val="90000"/>
              </a:lnSpc>
            </a:pPr>
            <a:r>
              <a:rPr lang="en-US" sz="2800" i="1" dirty="0">
                <a:solidFill>
                  <a:schemeClr val="bg1"/>
                </a:solidFill>
              </a:rPr>
              <a:t>Woman Who Was Raped as a Teenager Is Awarded </a:t>
            </a:r>
            <a:r>
              <a:rPr lang="en-US" sz="2800" b="1" i="1" u="sng" dirty="0">
                <a:solidFill>
                  <a:schemeClr val="bg1"/>
                </a:solidFill>
              </a:rPr>
              <a:t>$1 Billion </a:t>
            </a:r>
            <a:r>
              <a:rPr lang="en-US" sz="2800" i="1" dirty="0">
                <a:solidFill>
                  <a:schemeClr val="bg1"/>
                </a:solidFill>
              </a:rPr>
              <a:t>in Damages</a:t>
            </a:r>
          </a:p>
        </p:txBody>
      </p:sp>
      <p:sp>
        <p:nvSpPr>
          <p:cNvPr id="3" name="Content Placeholder 2">
            <a:extLst>
              <a:ext uri="{FF2B5EF4-FFF2-40B4-BE49-F238E27FC236}">
                <a16:creationId xmlns:a16="http://schemas.microsoft.com/office/drawing/2014/main" id="{2D291EFB-37F3-8244-98E3-798CA518B436}"/>
              </a:ext>
            </a:extLst>
          </p:cNvPr>
          <p:cNvSpPr>
            <a:spLocks noGrp="1"/>
          </p:cNvSpPr>
          <p:nvPr>
            <p:ph idx="1"/>
          </p:nvPr>
        </p:nvSpPr>
        <p:spPr>
          <a:xfrm>
            <a:off x="505315" y="4724400"/>
            <a:ext cx="2980457" cy="876300"/>
          </a:xfrm>
        </p:spPr>
        <p:txBody>
          <a:bodyPr>
            <a:normAutofit lnSpcReduction="10000"/>
          </a:bodyPr>
          <a:lstStyle/>
          <a:p>
            <a:pPr marL="0" indent="0">
              <a:buNone/>
            </a:pPr>
            <a:r>
              <a:rPr lang="en-US" sz="1050" dirty="0">
                <a:solidFill>
                  <a:schemeClr val="bg1"/>
                </a:solidFill>
              </a:rPr>
              <a:t>Daniel Victor, </a:t>
            </a:r>
            <a:r>
              <a:rPr lang="en-US" sz="1050" i="1" dirty="0">
                <a:solidFill>
                  <a:schemeClr val="bg1"/>
                </a:solidFill>
              </a:rPr>
              <a:t>Woman Who Was Raped as a Teenager Is Awarded $1 Billion in Damages</a:t>
            </a:r>
            <a:r>
              <a:rPr lang="en-US" sz="1050" dirty="0">
                <a:solidFill>
                  <a:schemeClr val="bg1"/>
                </a:solidFill>
              </a:rPr>
              <a:t> (May 23, 2018) </a:t>
            </a:r>
            <a:r>
              <a:rPr lang="en-US" sz="1050" dirty="0">
                <a:solidFill>
                  <a:schemeClr val="bg1"/>
                </a:solidFill>
                <a:hlinkClick r:id="rId2"/>
              </a:rPr>
              <a:t>https://www.nytimes.com/2018/05/23/us/georgia-assault-billion-dollars.html</a:t>
            </a:r>
            <a:r>
              <a:rPr lang="en-US" sz="1050" dirty="0">
                <a:solidFill>
                  <a:schemeClr val="bg1"/>
                </a:solidFill>
              </a:rPr>
              <a:t> </a:t>
            </a:r>
          </a:p>
        </p:txBody>
      </p:sp>
      <p:pic>
        <p:nvPicPr>
          <p:cNvPr id="5" name="Picture 4" descr="A group of people posing for the camera&#10;&#10;Description automatically generated">
            <a:extLst>
              <a:ext uri="{FF2B5EF4-FFF2-40B4-BE49-F238E27FC236}">
                <a16:creationId xmlns:a16="http://schemas.microsoft.com/office/drawing/2014/main" id="{50E129A0-83CF-FA4F-9F6E-84ED33C81D0A}"/>
              </a:ext>
            </a:extLst>
          </p:cNvPr>
          <p:cNvPicPr>
            <a:picLocks noChangeAspect="1"/>
          </p:cNvPicPr>
          <p:nvPr/>
        </p:nvPicPr>
        <p:blipFill>
          <a:blip r:embed="rId3"/>
          <a:stretch>
            <a:fillRect/>
          </a:stretch>
        </p:blipFill>
        <p:spPr>
          <a:xfrm>
            <a:off x="4195192" y="1331271"/>
            <a:ext cx="4714042" cy="3582671"/>
          </a:xfrm>
          <a:prstGeom prst="rect">
            <a:avLst/>
          </a:prstGeom>
        </p:spPr>
      </p:pic>
      <p:sp>
        <p:nvSpPr>
          <p:cNvPr id="4" name="Slide Number Placeholder 3">
            <a:extLst>
              <a:ext uri="{FF2B5EF4-FFF2-40B4-BE49-F238E27FC236}">
                <a16:creationId xmlns:a16="http://schemas.microsoft.com/office/drawing/2014/main" id="{680CAF22-E46A-8D4D-8461-91467F69DBAD}"/>
              </a:ext>
            </a:extLst>
          </p:cNvPr>
          <p:cNvSpPr>
            <a:spLocks noGrp="1"/>
          </p:cNvSpPr>
          <p:nvPr>
            <p:ph type="sldNum" sz="quarter" idx="12"/>
          </p:nvPr>
        </p:nvSpPr>
        <p:spPr>
          <a:xfrm>
            <a:off x="7917120" y="6182876"/>
            <a:ext cx="512505" cy="365125"/>
          </a:xfrm>
        </p:spPr>
        <p:txBody>
          <a:bodyPr>
            <a:normAutofit/>
          </a:bodyPr>
          <a:lstStyle/>
          <a:p>
            <a:pPr>
              <a:spcAft>
                <a:spcPts val="600"/>
              </a:spcAft>
              <a:defRPr/>
            </a:pPr>
            <a:fld id="{96158BFA-E53A-471F-939F-3772E9B9EBED}" type="slidenum">
              <a:rPr lang="en-US">
                <a:solidFill>
                  <a:schemeClr val="tx1">
                    <a:lumMod val="65000"/>
                    <a:lumOff val="35000"/>
                  </a:schemeClr>
                </a:solidFill>
              </a:rPr>
              <a:pPr>
                <a:spcAft>
                  <a:spcPts val="600"/>
                </a:spcAft>
                <a:defRPr/>
              </a:pPr>
              <a:t>20</a:t>
            </a:fld>
            <a:endParaRPr lang="en-US">
              <a:solidFill>
                <a:schemeClr val="tx1">
                  <a:lumMod val="65000"/>
                  <a:lumOff val="35000"/>
                </a:schemeClr>
              </a:solidFill>
            </a:endParaRPr>
          </a:p>
        </p:txBody>
      </p:sp>
      <p:sp>
        <p:nvSpPr>
          <p:cNvPr id="16" name="Isosceles Triangle 15">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16772" y="401320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470309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349509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95095" y="-3"/>
            <a:ext cx="792559"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D9747D40-177A-D244-95ED-72B943DE5BB2}"/>
              </a:ext>
            </a:extLst>
          </p:cNvPr>
          <p:cNvSpPr>
            <a:spLocks noGrp="1"/>
          </p:cNvSpPr>
          <p:nvPr>
            <p:ph type="title"/>
          </p:nvPr>
        </p:nvSpPr>
        <p:spPr>
          <a:xfrm>
            <a:off x="505315" y="643467"/>
            <a:ext cx="3152284" cy="4904166"/>
          </a:xfrm>
        </p:spPr>
        <p:txBody>
          <a:bodyPr anchor="ctr">
            <a:normAutofit/>
          </a:bodyPr>
          <a:lstStyle/>
          <a:p>
            <a:r>
              <a:rPr lang="en-US" sz="3200" i="1" dirty="0">
                <a:solidFill>
                  <a:schemeClr val="bg1"/>
                </a:solidFill>
              </a:rPr>
              <a:t>Gloria G. v. Mount Vernon</a:t>
            </a:r>
            <a:r>
              <a:rPr lang="en-US" sz="3200" dirty="0">
                <a:solidFill>
                  <a:schemeClr val="bg1"/>
                </a:solidFill>
              </a:rPr>
              <a:t>, Index No.: 70026/2012</a:t>
            </a:r>
            <a:endParaRPr lang="en-US" sz="3200" i="1" dirty="0">
              <a:solidFill>
                <a:schemeClr val="bg1"/>
              </a:solidFill>
            </a:endParaRPr>
          </a:p>
        </p:txBody>
      </p:sp>
      <p:pic>
        <p:nvPicPr>
          <p:cNvPr id="7" name="Picture 6">
            <a:extLst>
              <a:ext uri="{FF2B5EF4-FFF2-40B4-BE49-F238E27FC236}">
                <a16:creationId xmlns:a16="http://schemas.microsoft.com/office/drawing/2014/main" id="{7F77E7F0-0808-7D42-912C-F76395CF63AD}"/>
              </a:ext>
            </a:extLst>
          </p:cNvPr>
          <p:cNvPicPr>
            <a:picLocks noChangeAspect="1"/>
          </p:cNvPicPr>
          <p:nvPr/>
        </p:nvPicPr>
        <p:blipFill>
          <a:blip r:embed="rId2"/>
          <a:stretch>
            <a:fillRect/>
          </a:stretch>
        </p:blipFill>
        <p:spPr>
          <a:xfrm>
            <a:off x="4162914" y="1277720"/>
            <a:ext cx="4653858" cy="4269913"/>
          </a:xfrm>
          <a:prstGeom prst="rect">
            <a:avLst/>
          </a:prstGeom>
        </p:spPr>
      </p:pic>
      <p:sp>
        <p:nvSpPr>
          <p:cNvPr id="4" name="Slide Number Placeholder 3">
            <a:extLst>
              <a:ext uri="{FF2B5EF4-FFF2-40B4-BE49-F238E27FC236}">
                <a16:creationId xmlns:a16="http://schemas.microsoft.com/office/drawing/2014/main" id="{F0E8B32E-1324-AC47-AA99-4C169007F7CE}"/>
              </a:ext>
            </a:extLst>
          </p:cNvPr>
          <p:cNvSpPr>
            <a:spLocks noGrp="1"/>
          </p:cNvSpPr>
          <p:nvPr>
            <p:ph type="sldNum" sz="quarter" idx="12"/>
          </p:nvPr>
        </p:nvSpPr>
        <p:spPr>
          <a:xfrm>
            <a:off x="7917120" y="6182876"/>
            <a:ext cx="512505" cy="365125"/>
          </a:xfrm>
        </p:spPr>
        <p:txBody>
          <a:bodyPr>
            <a:normAutofit/>
          </a:bodyPr>
          <a:lstStyle/>
          <a:p>
            <a:pPr>
              <a:spcAft>
                <a:spcPts val="600"/>
              </a:spcAft>
              <a:defRPr/>
            </a:pPr>
            <a:fld id="{96158BFA-E53A-471F-939F-3772E9B9EBED}" type="slidenum">
              <a:rPr lang="en-US">
                <a:solidFill>
                  <a:schemeClr val="tx1">
                    <a:lumMod val="65000"/>
                    <a:lumOff val="35000"/>
                  </a:schemeClr>
                </a:solidFill>
              </a:rPr>
              <a:pPr>
                <a:spcAft>
                  <a:spcPts val="600"/>
                </a:spcAft>
                <a:defRPr/>
              </a:pPr>
              <a:t>21</a:t>
            </a:fld>
            <a:endParaRPr lang="en-US">
              <a:solidFill>
                <a:schemeClr val="tx1">
                  <a:lumMod val="65000"/>
                  <a:lumOff val="35000"/>
                </a:schemeClr>
              </a:solidFill>
            </a:endParaRPr>
          </a:p>
        </p:txBody>
      </p:sp>
      <p:sp>
        <p:nvSpPr>
          <p:cNvPr id="18" name="Isosceles Triangle 1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16772" y="401320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2589015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B5AA8A5-25CC-4295-892F-367FCDAF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9DD65AA-8280-4962-92F3-DF1CB5334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4303" y="-8467"/>
            <a:ext cx="3575050" cy="6866467"/>
            <a:chOff x="7425267" y="-8467"/>
            <a:chExt cx="4766733" cy="6866467"/>
          </a:xfrm>
        </p:grpSpPr>
        <p:cxnSp>
          <p:nvCxnSpPr>
            <p:cNvPr id="13" name="Straight Connector 12">
              <a:extLst>
                <a:ext uri="{FF2B5EF4-FFF2-40B4-BE49-F238E27FC236}">
                  <a16:creationId xmlns:a16="http://schemas.microsoft.com/office/drawing/2014/main" id="{88942788-FC6D-44C2-BFC1-6F064710DA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01093AC6-E5C2-4894-A520-5BE11049F2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F2EF9281-EAD8-4973-938C-52DECCD0F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F4D52681-7A79-4750-8E02-7C30DBAFE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F132E88E-8003-49D3-88BD-E18DF6965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8C986A99-157C-40D0-97AD-371B6F55E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264123D5-6D32-4F54-BAD5-43A5BAF6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5FCA8C06-6A3E-4C39-9EF2-117987331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3F93416A-6C44-4D77-A94A-DEBC035EA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8F00CDCC-65B0-274D-9A13-7D2B4464E86A}"/>
              </a:ext>
            </a:extLst>
          </p:cNvPr>
          <p:cNvSpPr>
            <a:spLocks noGrp="1"/>
          </p:cNvSpPr>
          <p:nvPr>
            <p:ph type="title"/>
          </p:nvPr>
        </p:nvSpPr>
        <p:spPr>
          <a:xfrm>
            <a:off x="489360" y="1382486"/>
            <a:ext cx="2660686" cy="4093028"/>
          </a:xfrm>
        </p:spPr>
        <p:txBody>
          <a:bodyPr anchor="ctr">
            <a:normAutofit/>
          </a:bodyPr>
          <a:lstStyle/>
          <a:p>
            <a:r>
              <a:rPr lang="en-US" sz="3800">
                <a:solidFill>
                  <a:schemeClr val="accent1">
                    <a:lumMod val="75000"/>
                  </a:schemeClr>
                </a:solidFill>
              </a:rPr>
              <a:t>Collection</a:t>
            </a:r>
          </a:p>
        </p:txBody>
      </p:sp>
      <p:sp>
        <p:nvSpPr>
          <p:cNvPr id="23" name="Rectangle 22">
            <a:extLst>
              <a:ext uri="{FF2B5EF4-FFF2-40B4-BE49-F238E27FC236}">
                <a16:creationId xmlns:a16="http://schemas.microsoft.com/office/drawing/2014/main" id="{24C6BC13-FB1E-48CC-B421-3D0603972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06968" y="0"/>
            <a:ext cx="483703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3849E9B4-699C-734A-AAB7-84016E2AE0A9}"/>
              </a:ext>
            </a:extLst>
          </p:cNvPr>
          <p:cNvSpPr>
            <a:spLocks noGrp="1"/>
          </p:cNvSpPr>
          <p:nvPr>
            <p:ph type="sldNum" sz="quarter" idx="12"/>
          </p:nvPr>
        </p:nvSpPr>
        <p:spPr>
          <a:xfrm>
            <a:off x="7896817" y="6041362"/>
            <a:ext cx="512504" cy="365125"/>
          </a:xfrm>
        </p:spPr>
        <p:txBody>
          <a:bodyPr>
            <a:normAutofit/>
          </a:bodyPr>
          <a:lstStyle/>
          <a:p>
            <a:pPr>
              <a:spcAft>
                <a:spcPts val="600"/>
              </a:spcAft>
              <a:defRPr/>
            </a:pPr>
            <a:fld id="{96158BFA-E53A-471F-939F-3772E9B9EBED}" type="slidenum">
              <a:rPr lang="en-US">
                <a:solidFill>
                  <a:srgbClr val="FFFFFF"/>
                </a:solidFill>
              </a:rPr>
              <a:pPr>
                <a:spcAft>
                  <a:spcPts val="600"/>
                </a:spcAft>
                <a:defRPr/>
              </a:pPr>
              <a:t>22</a:t>
            </a:fld>
            <a:endParaRPr lang="en-US">
              <a:solidFill>
                <a:srgbClr val="FFFFFF"/>
              </a:solidFill>
            </a:endParaRPr>
          </a:p>
        </p:txBody>
      </p:sp>
      <p:graphicFrame>
        <p:nvGraphicFramePr>
          <p:cNvPr id="6" name="Content Placeholder 2">
            <a:extLst>
              <a:ext uri="{FF2B5EF4-FFF2-40B4-BE49-F238E27FC236}">
                <a16:creationId xmlns:a16="http://schemas.microsoft.com/office/drawing/2014/main" id="{71C56772-0B6D-4738-93BD-A07646FA7C64}"/>
              </a:ext>
            </a:extLst>
          </p:cNvPr>
          <p:cNvGraphicFramePr>
            <a:graphicFrameLocks noGrp="1"/>
          </p:cNvGraphicFramePr>
          <p:nvPr>
            <p:ph idx="1"/>
            <p:extLst>
              <p:ext uri="{D42A27DB-BD31-4B8C-83A1-F6EECF244321}">
                <p14:modId xmlns:p14="http://schemas.microsoft.com/office/powerpoint/2010/main" val="4278583274"/>
              </p:ext>
            </p:extLst>
          </p:nvPr>
        </p:nvGraphicFramePr>
        <p:xfrm>
          <a:off x="3639407" y="944564"/>
          <a:ext cx="5019610" cy="4823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5070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0" cy="6866467"/>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23" name="Straight Connector 22">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973E2802-F7C9-154C-9954-322D6873670F}"/>
              </a:ext>
            </a:extLst>
          </p:cNvPr>
          <p:cNvSpPr>
            <a:spLocks noGrp="1"/>
          </p:cNvSpPr>
          <p:nvPr>
            <p:ph type="title"/>
          </p:nvPr>
        </p:nvSpPr>
        <p:spPr>
          <a:xfrm>
            <a:off x="1130300" y="2404534"/>
            <a:ext cx="5825202" cy="1646302"/>
          </a:xfrm>
        </p:spPr>
        <p:txBody>
          <a:bodyPr vert="horz" lIns="91440" tIns="45720" rIns="91440" bIns="45720" rtlCol="0" anchor="b">
            <a:normAutofit/>
          </a:bodyPr>
          <a:lstStyle/>
          <a:p>
            <a:pPr algn="r">
              <a:lnSpc>
                <a:spcPct val="90000"/>
              </a:lnSpc>
            </a:pPr>
            <a:r>
              <a:rPr lang="en-US" sz="5400" dirty="0"/>
              <a:t>STATUTE OF LIMITATIONS</a:t>
            </a:r>
          </a:p>
        </p:txBody>
      </p:sp>
      <p:sp>
        <p:nvSpPr>
          <p:cNvPr id="3" name="Slide Number Placeholder 2">
            <a:extLst>
              <a:ext uri="{FF2B5EF4-FFF2-40B4-BE49-F238E27FC236}">
                <a16:creationId xmlns:a16="http://schemas.microsoft.com/office/drawing/2014/main" id="{AD2B6798-CC1A-904A-970D-448AEED6A635}"/>
              </a:ext>
            </a:extLst>
          </p:cNvPr>
          <p:cNvSpPr>
            <a:spLocks noGrp="1"/>
          </p:cNvSpPr>
          <p:nvPr>
            <p:ph type="sldNum" sz="quarter" idx="12"/>
          </p:nvPr>
        </p:nvSpPr>
        <p:spPr>
          <a:xfrm>
            <a:off x="6442997" y="6041362"/>
            <a:ext cx="512504" cy="365125"/>
          </a:xfrm>
        </p:spPr>
        <p:txBody>
          <a:bodyPr vert="horz" lIns="91440" tIns="45720" rIns="91440" bIns="45720" rtlCol="0" anchor="ctr">
            <a:normAutofit/>
          </a:bodyPr>
          <a:lstStyle/>
          <a:p>
            <a:pPr defTabSz="457200">
              <a:spcAft>
                <a:spcPts val="600"/>
              </a:spcAft>
              <a:defRPr/>
            </a:pPr>
            <a:fld id="{96158BFA-E53A-471F-939F-3772E9B9EBED}" type="slidenum">
              <a:rPr lang="en-US" smtClean="0">
                <a:latin typeface="+mn-lt"/>
              </a:rPr>
              <a:pPr defTabSz="457200">
                <a:spcAft>
                  <a:spcPts val="600"/>
                </a:spcAft>
                <a:defRPr/>
              </a:pPr>
              <a:t>3</a:t>
            </a:fld>
            <a:endParaRPr lang="en-US">
              <a:latin typeface="+mn-lt"/>
            </a:endParaRPr>
          </a:p>
        </p:txBody>
      </p:sp>
    </p:spTree>
    <p:extLst>
      <p:ext uri="{BB962C8B-B14F-4D97-AF65-F5344CB8AC3E}">
        <p14:creationId xmlns:p14="http://schemas.microsoft.com/office/powerpoint/2010/main" val="364836961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815A7B4-532E-48C9-AC24-D78ACF333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0" cy="6866467"/>
            <a:chOff x="0" y="-8467"/>
            <a:chExt cx="12192000" cy="6866467"/>
          </a:xfrm>
        </p:grpSpPr>
        <p:sp>
          <p:nvSpPr>
            <p:cNvPr id="12" name="Freeform 14">
              <a:extLst>
                <a:ext uri="{FF2B5EF4-FFF2-40B4-BE49-F238E27FC236}">
                  <a16:creationId xmlns:a16="http://schemas.microsoft.com/office/drawing/2014/main" id="{D40109F4-CE5C-45F4-856E-F3F69C9F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3" name="Straight Connector 12">
              <a:extLst>
                <a:ext uri="{FF2B5EF4-FFF2-40B4-BE49-F238E27FC236}">
                  <a16:creationId xmlns:a16="http://schemas.microsoft.com/office/drawing/2014/main" id="{3CBAA4DE-3D7B-460B-AE98-D9F9990C0B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7BF1ED3E-4F80-4AF6-A41B-44F53DDE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C0B2D747-3E31-45C5-9A98-A9710A585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A15FD4BA-3020-462D-8BE8-B3A65B8E4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A304284A-7318-4DD5-898C-2F6B23C77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9DF48E66-B635-4509-B115-E0987C01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E3B96D94-5F5A-4F4C-810C-917BF4D26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7F3782D6-BFF8-4389-9D39-A023ADAA9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ECE162D4-FCAE-441B-B5E9-C91DE6212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6" name="Content Placeholder 5" descr="A close up of a map&#10;&#10;Description automatically generated">
            <a:extLst>
              <a:ext uri="{FF2B5EF4-FFF2-40B4-BE49-F238E27FC236}">
                <a16:creationId xmlns:a16="http://schemas.microsoft.com/office/drawing/2014/main" id="{627C0BC8-2F77-7047-8BC5-AD102AF4780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6893" y="976698"/>
            <a:ext cx="7520989" cy="4399778"/>
          </a:xfrm>
          <a:prstGeom prst="rect">
            <a:avLst/>
          </a:prstGeom>
        </p:spPr>
      </p:pic>
      <p:sp>
        <p:nvSpPr>
          <p:cNvPr id="4" name="Slide Number Placeholder 3">
            <a:extLst>
              <a:ext uri="{FF2B5EF4-FFF2-40B4-BE49-F238E27FC236}">
                <a16:creationId xmlns:a16="http://schemas.microsoft.com/office/drawing/2014/main" id="{67C41C9E-3C5D-294D-B4B4-BA6CDB73F6C7}"/>
              </a:ext>
            </a:extLst>
          </p:cNvPr>
          <p:cNvSpPr>
            <a:spLocks noGrp="1"/>
          </p:cNvSpPr>
          <p:nvPr>
            <p:ph type="sldNum" sz="quarter" idx="12"/>
          </p:nvPr>
        </p:nvSpPr>
        <p:spPr>
          <a:xfrm>
            <a:off x="6406517" y="6352651"/>
            <a:ext cx="512504" cy="365125"/>
          </a:xfrm>
        </p:spPr>
        <p:txBody>
          <a:bodyPr vert="horz" lIns="91440" tIns="45720" rIns="91440" bIns="45720" rtlCol="0" anchor="ctr">
            <a:normAutofit/>
          </a:bodyPr>
          <a:lstStyle/>
          <a:p>
            <a:pPr defTabSz="457200">
              <a:spcAft>
                <a:spcPts val="600"/>
              </a:spcAft>
              <a:defRPr/>
            </a:pPr>
            <a:fld id="{96158BFA-E53A-471F-939F-3772E9B9EBED}" type="slidenum">
              <a:rPr lang="en-US" smtClean="0">
                <a:latin typeface="+mn-lt"/>
              </a:rPr>
              <a:pPr defTabSz="457200">
                <a:spcAft>
                  <a:spcPts val="600"/>
                </a:spcAft>
                <a:defRPr/>
              </a:pPr>
              <a:t>4</a:t>
            </a:fld>
            <a:endParaRPr lang="en-US">
              <a:latin typeface="+mn-lt"/>
            </a:endParaRPr>
          </a:p>
        </p:txBody>
      </p:sp>
    </p:spTree>
    <p:extLst>
      <p:ext uri="{BB962C8B-B14F-4D97-AF65-F5344CB8AC3E}">
        <p14:creationId xmlns:p14="http://schemas.microsoft.com/office/powerpoint/2010/main" val="3127625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0" cy="6866467"/>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23" name="Straight Connector 22">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55C40E8E-535E-4643-BA94-9F708233A783}"/>
              </a:ext>
            </a:extLst>
          </p:cNvPr>
          <p:cNvSpPr>
            <a:spLocks noGrp="1"/>
          </p:cNvSpPr>
          <p:nvPr>
            <p:ph type="title"/>
          </p:nvPr>
        </p:nvSpPr>
        <p:spPr>
          <a:xfrm>
            <a:off x="1130300" y="2404534"/>
            <a:ext cx="5825202" cy="1646302"/>
          </a:xfrm>
        </p:spPr>
        <p:txBody>
          <a:bodyPr vert="horz" lIns="91440" tIns="45720" rIns="91440" bIns="45720" rtlCol="0" anchor="b">
            <a:normAutofit fontScale="90000"/>
          </a:bodyPr>
          <a:lstStyle/>
          <a:p>
            <a:pPr algn="r">
              <a:lnSpc>
                <a:spcPct val="90000"/>
              </a:lnSpc>
            </a:pPr>
            <a:r>
              <a:rPr lang="en-US" sz="5400" dirty="0"/>
              <a:t>INTAKE &amp; INVESTIGATION: What can you do?</a:t>
            </a:r>
          </a:p>
        </p:txBody>
      </p:sp>
      <p:sp>
        <p:nvSpPr>
          <p:cNvPr id="3" name="Slide Number Placeholder 2">
            <a:extLst>
              <a:ext uri="{FF2B5EF4-FFF2-40B4-BE49-F238E27FC236}">
                <a16:creationId xmlns:a16="http://schemas.microsoft.com/office/drawing/2014/main" id="{B190A507-6337-A345-9AA6-604BEB3C1713}"/>
              </a:ext>
            </a:extLst>
          </p:cNvPr>
          <p:cNvSpPr>
            <a:spLocks noGrp="1"/>
          </p:cNvSpPr>
          <p:nvPr>
            <p:ph type="sldNum" sz="quarter" idx="12"/>
          </p:nvPr>
        </p:nvSpPr>
        <p:spPr>
          <a:xfrm>
            <a:off x="6442997" y="6041362"/>
            <a:ext cx="512504" cy="365125"/>
          </a:xfrm>
        </p:spPr>
        <p:txBody>
          <a:bodyPr vert="horz" lIns="91440" tIns="45720" rIns="91440" bIns="45720" rtlCol="0" anchor="ctr">
            <a:normAutofit/>
          </a:bodyPr>
          <a:lstStyle/>
          <a:p>
            <a:pPr defTabSz="457200">
              <a:spcAft>
                <a:spcPts val="600"/>
              </a:spcAft>
              <a:defRPr/>
            </a:pPr>
            <a:fld id="{96158BFA-E53A-471F-939F-3772E9B9EBED}" type="slidenum">
              <a:rPr lang="en-US" smtClean="0">
                <a:latin typeface="+mn-lt"/>
              </a:rPr>
              <a:pPr defTabSz="457200">
                <a:spcAft>
                  <a:spcPts val="600"/>
                </a:spcAft>
                <a:defRPr/>
              </a:pPr>
              <a:t>5</a:t>
            </a:fld>
            <a:endParaRPr lang="en-US">
              <a:latin typeface="+mn-lt"/>
            </a:endParaRPr>
          </a:p>
        </p:txBody>
      </p:sp>
    </p:spTree>
    <p:extLst>
      <p:ext uri="{BB962C8B-B14F-4D97-AF65-F5344CB8AC3E}">
        <p14:creationId xmlns:p14="http://schemas.microsoft.com/office/powerpoint/2010/main" val="398526762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B5AA8A5-25CC-4295-892F-367FCDAF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9DD65AA-8280-4962-92F3-DF1CB5334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4303" y="-8467"/>
            <a:ext cx="3575050" cy="6866467"/>
            <a:chOff x="7425267" y="-8467"/>
            <a:chExt cx="4766733" cy="6866467"/>
          </a:xfrm>
        </p:grpSpPr>
        <p:cxnSp>
          <p:nvCxnSpPr>
            <p:cNvPr id="13" name="Straight Connector 12">
              <a:extLst>
                <a:ext uri="{FF2B5EF4-FFF2-40B4-BE49-F238E27FC236}">
                  <a16:creationId xmlns:a16="http://schemas.microsoft.com/office/drawing/2014/main" id="{88942788-FC6D-44C2-BFC1-6F064710DA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01093AC6-E5C2-4894-A520-5BE11049F2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F2EF9281-EAD8-4973-938C-52DECCD0F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F4D52681-7A79-4750-8E02-7C30DBAFE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F132E88E-8003-49D3-88BD-E18DF6965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8C986A99-157C-40D0-97AD-371B6F55E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264123D5-6D32-4F54-BAD5-43A5BAF6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5FCA8C06-6A3E-4C39-9EF2-117987331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3F93416A-6C44-4D77-A94A-DEBC035EA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2C46E11E-BFFF-754D-9672-E27A1DEABAB2}"/>
              </a:ext>
            </a:extLst>
          </p:cNvPr>
          <p:cNvSpPr>
            <a:spLocks noGrp="1"/>
          </p:cNvSpPr>
          <p:nvPr>
            <p:ph type="title"/>
          </p:nvPr>
        </p:nvSpPr>
        <p:spPr>
          <a:xfrm>
            <a:off x="489360" y="1382486"/>
            <a:ext cx="2660686" cy="4093028"/>
          </a:xfrm>
        </p:spPr>
        <p:txBody>
          <a:bodyPr anchor="ctr">
            <a:normAutofit/>
          </a:bodyPr>
          <a:lstStyle/>
          <a:p>
            <a:r>
              <a:rPr lang="en-US" sz="3800" dirty="0">
                <a:solidFill>
                  <a:schemeClr val="accent1">
                    <a:lumMod val="75000"/>
                  </a:schemeClr>
                </a:solidFill>
              </a:rPr>
              <a:t>Initial Search</a:t>
            </a:r>
          </a:p>
        </p:txBody>
      </p:sp>
      <p:sp>
        <p:nvSpPr>
          <p:cNvPr id="23" name="Rectangle 22">
            <a:extLst>
              <a:ext uri="{FF2B5EF4-FFF2-40B4-BE49-F238E27FC236}">
                <a16:creationId xmlns:a16="http://schemas.microsoft.com/office/drawing/2014/main" id="{24C6BC13-FB1E-48CC-B421-3D0603972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06968" y="0"/>
            <a:ext cx="483703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7611036A-F44A-D041-8E6B-7BEA0EC4185B}"/>
              </a:ext>
            </a:extLst>
          </p:cNvPr>
          <p:cNvSpPr>
            <a:spLocks noGrp="1"/>
          </p:cNvSpPr>
          <p:nvPr>
            <p:ph type="sldNum" sz="quarter" idx="12"/>
          </p:nvPr>
        </p:nvSpPr>
        <p:spPr>
          <a:xfrm>
            <a:off x="7896817" y="6041362"/>
            <a:ext cx="512504" cy="365125"/>
          </a:xfrm>
        </p:spPr>
        <p:txBody>
          <a:bodyPr>
            <a:normAutofit/>
          </a:bodyPr>
          <a:lstStyle/>
          <a:p>
            <a:pPr>
              <a:spcAft>
                <a:spcPts val="600"/>
              </a:spcAft>
              <a:defRPr/>
            </a:pPr>
            <a:fld id="{96158BFA-E53A-471F-939F-3772E9B9EBED}" type="slidenum">
              <a:rPr lang="en-US">
                <a:solidFill>
                  <a:srgbClr val="FFFFFF"/>
                </a:solidFill>
              </a:rPr>
              <a:pPr>
                <a:spcAft>
                  <a:spcPts val="600"/>
                </a:spcAft>
                <a:defRPr/>
              </a:pPr>
              <a:t>6</a:t>
            </a:fld>
            <a:endParaRPr lang="en-US">
              <a:solidFill>
                <a:srgbClr val="FFFFFF"/>
              </a:solidFill>
            </a:endParaRPr>
          </a:p>
        </p:txBody>
      </p:sp>
      <p:graphicFrame>
        <p:nvGraphicFramePr>
          <p:cNvPr id="6" name="Content Placeholder 2">
            <a:extLst>
              <a:ext uri="{FF2B5EF4-FFF2-40B4-BE49-F238E27FC236}">
                <a16:creationId xmlns:a16="http://schemas.microsoft.com/office/drawing/2014/main" id="{A01EE212-2329-4ED6-8A74-86C071065172}"/>
              </a:ext>
            </a:extLst>
          </p:cNvPr>
          <p:cNvGraphicFramePr>
            <a:graphicFrameLocks noGrp="1"/>
          </p:cNvGraphicFramePr>
          <p:nvPr>
            <p:ph idx="1"/>
            <p:extLst>
              <p:ext uri="{D42A27DB-BD31-4B8C-83A1-F6EECF244321}">
                <p14:modId xmlns:p14="http://schemas.microsoft.com/office/powerpoint/2010/main" val="999545000"/>
              </p:ext>
            </p:extLst>
          </p:nvPr>
        </p:nvGraphicFramePr>
        <p:xfrm>
          <a:off x="3639407" y="944564"/>
          <a:ext cx="5019610" cy="4823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4726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04A82E-9E5D-C240-ABD4-DFEAF78E73DC}"/>
              </a:ext>
            </a:extLst>
          </p:cNvPr>
          <p:cNvSpPr>
            <a:spLocks noGrp="1"/>
          </p:cNvSpPr>
          <p:nvPr>
            <p:ph sz="half" idx="1"/>
          </p:nvPr>
        </p:nvSpPr>
        <p:spPr>
          <a:xfrm>
            <a:off x="609600" y="533400"/>
            <a:ext cx="6858000" cy="2819400"/>
          </a:xfrm>
        </p:spPr>
        <p:txBody>
          <a:bodyPr>
            <a:normAutofit fontScale="92500" lnSpcReduction="20000"/>
          </a:bodyPr>
          <a:lstStyle/>
          <a:p>
            <a:r>
              <a:rPr lang="en-US" b="1" dirty="0"/>
              <a:t>Disciplinary Rule 7-104</a:t>
            </a:r>
          </a:p>
          <a:p>
            <a:pPr lvl="1"/>
            <a:r>
              <a:rPr lang="en-US" dirty="0"/>
              <a:t>Communicating With One of Adverse Interest</a:t>
            </a:r>
          </a:p>
          <a:p>
            <a:pPr lvl="2" algn="just"/>
            <a:r>
              <a:rPr lang="en-US" sz="1600" dirty="0"/>
              <a:t>(A) During the course of his representation of a client a lawyer shall not:</a:t>
            </a:r>
          </a:p>
          <a:p>
            <a:pPr lvl="3" algn="just"/>
            <a:r>
              <a:rPr lang="en-US" sz="1400" dirty="0"/>
              <a:t>Communicate or cause another to communicate on the subject of the representation with a party he knows to be represented by a lawyer in that matter unless he has the prior consent of the lawyer representing such other party or is authorized by law to do so</a:t>
            </a:r>
          </a:p>
          <a:p>
            <a:pPr lvl="3" algn="just"/>
            <a:r>
              <a:rPr lang="en-US" sz="1400" dirty="0"/>
              <a:t>Give advice to a person who is not represented by a lawyer, other than the advice to secure counsel, if the interests of such person are or have a reasonable possibility of being in conflict with the interests of his client</a:t>
            </a:r>
          </a:p>
          <a:p>
            <a:pPr marL="1371600" lvl="3" indent="0" algn="just">
              <a:buNone/>
            </a:pPr>
            <a:endParaRPr lang="en-US" sz="1400" dirty="0"/>
          </a:p>
        </p:txBody>
      </p:sp>
      <p:sp>
        <p:nvSpPr>
          <p:cNvPr id="4" name="Content Placeholder 3">
            <a:extLst>
              <a:ext uri="{FF2B5EF4-FFF2-40B4-BE49-F238E27FC236}">
                <a16:creationId xmlns:a16="http://schemas.microsoft.com/office/drawing/2014/main" id="{7A74C5EE-439D-6B49-B6E2-685A232659F3}"/>
              </a:ext>
            </a:extLst>
          </p:cNvPr>
          <p:cNvSpPr>
            <a:spLocks noGrp="1"/>
          </p:cNvSpPr>
          <p:nvPr>
            <p:ph sz="half" idx="2"/>
          </p:nvPr>
        </p:nvSpPr>
        <p:spPr>
          <a:xfrm>
            <a:off x="457200" y="4104896"/>
            <a:ext cx="5257800" cy="1692275"/>
          </a:xfrm>
        </p:spPr>
        <p:txBody>
          <a:bodyPr>
            <a:normAutofit fontScale="92500" lnSpcReduction="20000"/>
          </a:bodyPr>
          <a:lstStyle/>
          <a:p>
            <a:r>
              <a:rPr lang="en-US" b="1" dirty="0"/>
              <a:t>Non-Contact Rule as Applied in Other States </a:t>
            </a:r>
          </a:p>
          <a:p>
            <a:pPr lvl="1"/>
            <a:r>
              <a:rPr lang="en-US" dirty="0"/>
              <a:t>California</a:t>
            </a:r>
          </a:p>
          <a:p>
            <a:pPr lvl="1"/>
            <a:r>
              <a:rPr lang="en-US" dirty="0"/>
              <a:t>New Jersey</a:t>
            </a:r>
          </a:p>
          <a:p>
            <a:pPr lvl="1"/>
            <a:r>
              <a:rPr lang="en-US" dirty="0"/>
              <a:t>Pennsylvania</a:t>
            </a:r>
          </a:p>
        </p:txBody>
      </p:sp>
      <p:sp>
        <p:nvSpPr>
          <p:cNvPr id="5" name="Slide Number Placeholder 4">
            <a:extLst>
              <a:ext uri="{FF2B5EF4-FFF2-40B4-BE49-F238E27FC236}">
                <a16:creationId xmlns:a16="http://schemas.microsoft.com/office/drawing/2014/main" id="{18B4EDF2-E77C-F44E-A245-BAF92CA69D2D}"/>
              </a:ext>
            </a:extLst>
          </p:cNvPr>
          <p:cNvSpPr>
            <a:spLocks noGrp="1"/>
          </p:cNvSpPr>
          <p:nvPr>
            <p:ph type="sldNum" sz="quarter" idx="12"/>
          </p:nvPr>
        </p:nvSpPr>
        <p:spPr/>
        <p:txBody>
          <a:bodyPr/>
          <a:lstStyle/>
          <a:p>
            <a:pPr>
              <a:defRPr/>
            </a:pPr>
            <a:fld id="{96158BFA-E53A-471F-939F-3772E9B9EBED}" type="slidenum">
              <a:rPr lang="en-US" smtClean="0"/>
              <a:pPr>
                <a:defRPr/>
              </a:pPr>
              <a:t>7</a:t>
            </a:fld>
            <a:endParaRPr lang="en-US" dirty="0"/>
          </a:p>
        </p:txBody>
      </p:sp>
      <p:pic>
        <p:nvPicPr>
          <p:cNvPr id="6" name="Picture 5">
            <a:extLst>
              <a:ext uri="{FF2B5EF4-FFF2-40B4-BE49-F238E27FC236}">
                <a16:creationId xmlns:a16="http://schemas.microsoft.com/office/drawing/2014/main" id="{398C9858-BBD3-964A-A2B2-220ADAE07DD3}"/>
              </a:ext>
            </a:extLst>
          </p:cNvPr>
          <p:cNvPicPr>
            <a:picLocks noChangeAspect="1"/>
          </p:cNvPicPr>
          <p:nvPr/>
        </p:nvPicPr>
        <p:blipFill>
          <a:blip r:embed="rId2"/>
          <a:stretch>
            <a:fillRect/>
          </a:stretch>
        </p:blipFill>
        <p:spPr>
          <a:xfrm>
            <a:off x="6387548" y="4020475"/>
            <a:ext cx="2299252" cy="2203450"/>
          </a:xfrm>
          <a:prstGeom prst="rect">
            <a:avLst/>
          </a:prstGeom>
        </p:spPr>
      </p:pic>
    </p:spTree>
    <p:extLst>
      <p:ext uri="{BB962C8B-B14F-4D97-AF65-F5344CB8AC3E}">
        <p14:creationId xmlns:p14="http://schemas.microsoft.com/office/powerpoint/2010/main" val="1980360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77EEA-C39F-2449-BAE5-FD57141F2859}"/>
              </a:ext>
            </a:extLst>
          </p:cNvPr>
          <p:cNvSpPr>
            <a:spLocks noGrp="1"/>
          </p:cNvSpPr>
          <p:nvPr>
            <p:ph type="title"/>
          </p:nvPr>
        </p:nvSpPr>
        <p:spPr>
          <a:xfrm>
            <a:off x="609599" y="609600"/>
            <a:ext cx="6629401" cy="1320800"/>
          </a:xfrm>
        </p:spPr>
        <p:txBody>
          <a:bodyPr/>
          <a:lstStyle/>
          <a:p>
            <a:r>
              <a:rPr lang="en-US" i="1" dirty="0" err="1"/>
              <a:t>Niesig</a:t>
            </a:r>
            <a:r>
              <a:rPr lang="en-US" i="1" dirty="0"/>
              <a:t> v. Team I</a:t>
            </a:r>
            <a:r>
              <a:rPr lang="en-US" dirty="0"/>
              <a:t>, 76 N.Y.2d 363 (N.Y. 1990)</a:t>
            </a:r>
            <a:endParaRPr lang="en-US" i="1" dirty="0"/>
          </a:p>
        </p:txBody>
      </p:sp>
      <p:sp>
        <p:nvSpPr>
          <p:cNvPr id="3" name="Content Placeholder 2">
            <a:extLst>
              <a:ext uri="{FF2B5EF4-FFF2-40B4-BE49-F238E27FC236}">
                <a16:creationId xmlns:a16="http://schemas.microsoft.com/office/drawing/2014/main" id="{E9045C56-3DB7-784F-B0ED-7D1CC4C8B125}"/>
              </a:ext>
            </a:extLst>
          </p:cNvPr>
          <p:cNvSpPr>
            <a:spLocks noGrp="1"/>
          </p:cNvSpPr>
          <p:nvPr>
            <p:ph idx="1"/>
          </p:nvPr>
        </p:nvSpPr>
        <p:spPr>
          <a:xfrm>
            <a:off x="228601" y="2057400"/>
            <a:ext cx="7391400" cy="3983963"/>
          </a:xfrm>
        </p:spPr>
        <p:txBody>
          <a:bodyPr>
            <a:normAutofit fontScale="92500" lnSpcReduction="20000"/>
          </a:bodyPr>
          <a:lstStyle/>
          <a:p>
            <a:pPr algn="just"/>
            <a:r>
              <a:rPr lang="en-US" b="1" dirty="0"/>
              <a:t>N.Y. Jud. App., Code Prof. Resp. DR 7-104(A)(1)</a:t>
            </a:r>
            <a:r>
              <a:rPr lang="en-US" dirty="0"/>
              <a:t> states that during the course of the representation of a client a lawyer shall not communicate or cause another to communicate with a party the lawyer knows to be represented by a lawyer in that matter unless the lawyer has the prior consent of the lawyer representing such other party or is authorized by law to do so </a:t>
            </a:r>
          </a:p>
          <a:p>
            <a:pPr algn="just"/>
            <a:r>
              <a:rPr lang="en-US" b="1" dirty="0"/>
              <a:t>N.Y. Jud. App., Code Prof. Resp. DR 7-104(A)(1)</a:t>
            </a:r>
            <a:r>
              <a:rPr lang="en-US" dirty="0"/>
              <a:t> applies only to current employees, not to former employees </a:t>
            </a:r>
          </a:p>
          <a:p>
            <a:pPr algn="just"/>
            <a:r>
              <a:rPr lang="en-US" dirty="0"/>
              <a:t>In determining whether corporate employees are "parties" under N.Y. </a:t>
            </a:r>
            <a:r>
              <a:rPr lang="en-US" b="1" dirty="0"/>
              <a:t>Jud. App., Code Prof. Resp. DR 7-104(A)(1)</a:t>
            </a:r>
            <a:r>
              <a:rPr lang="en-US" dirty="0"/>
              <a:t>, the test that best balances the competing interests, and incorporates the most desirable elements of the other approaches, is one that defines "party" to include corporate employees whose acts or omissions in the matter under inquiry are binding on the corporation (in effect, the corporation's "alter egos") or imputed to the corporation for purposes of its liability, or employees implementing the advice of counsel -- all other employees may be interviewed informally </a:t>
            </a:r>
          </a:p>
        </p:txBody>
      </p:sp>
      <p:sp>
        <p:nvSpPr>
          <p:cNvPr id="4" name="Slide Number Placeholder 3">
            <a:extLst>
              <a:ext uri="{FF2B5EF4-FFF2-40B4-BE49-F238E27FC236}">
                <a16:creationId xmlns:a16="http://schemas.microsoft.com/office/drawing/2014/main" id="{80D7B19D-F80A-C74F-A7C6-F2C421FFAACB}"/>
              </a:ext>
            </a:extLst>
          </p:cNvPr>
          <p:cNvSpPr>
            <a:spLocks noGrp="1"/>
          </p:cNvSpPr>
          <p:nvPr>
            <p:ph type="sldNum" sz="quarter" idx="12"/>
          </p:nvPr>
        </p:nvSpPr>
        <p:spPr/>
        <p:txBody>
          <a:bodyPr/>
          <a:lstStyle/>
          <a:p>
            <a:pPr>
              <a:defRPr/>
            </a:pPr>
            <a:fld id="{96158BFA-E53A-471F-939F-3772E9B9EBED}" type="slidenum">
              <a:rPr lang="en-US" smtClean="0"/>
              <a:pPr>
                <a:defRPr/>
              </a:pPr>
              <a:t>8</a:t>
            </a:fld>
            <a:endParaRPr lang="en-US" dirty="0"/>
          </a:p>
        </p:txBody>
      </p:sp>
    </p:spTree>
    <p:extLst>
      <p:ext uri="{BB962C8B-B14F-4D97-AF65-F5344CB8AC3E}">
        <p14:creationId xmlns:p14="http://schemas.microsoft.com/office/powerpoint/2010/main" val="3308068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40FFA0-6084-274C-B171-3827ECD24AF9}"/>
              </a:ext>
            </a:extLst>
          </p:cNvPr>
          <p:cNvPicPr>
            <a:picLocks noChangeAspect="1"/>
          </p:cNvPicPr>
          <p:nvPr/>
        </p:nvPicPr>
        <p:blipFill rotWithShape="1">
          <a:blip r:embed="rId2"/>
          <a:srcRect l="21104" r="21871" b="-2"/>
          <a:stretch/>
        </p:blipFill>
        <p:spPr>
          <a:xfrm>
            <a:off x="4800600" y="-1"/>
            <a:ext cx="434340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0E35C6D5-1DA9-404F-B281-C12DE6039977}"/>
              </a:ext>
            </a:extLst>
          </p:cNvPr>
          <p:cNvSpPr>
            <a:spLocks noGrp="1"/>
          </p:cNvSpPr>
          <p:nvPr>
            <p:ph type="title"/>
          </p:nvPr>
        </p:nvSpPr>
        <p:spPr>
          <a:xfrm>
            <a:off x="507999" y="609600"/>
            <a:ext cx="4290220" cy="914400"/>
          </a:xfrm>
        </p:spPr>
        <p:txBody>
          <a:bodyPr>
            <a:normAutofit/>
          </a:bodyPr>
          <a:lstStyle/>
          <a:p>
            <a:pPr>
              <a:lnSpc>
                <a:spcPct val="90000"/>
              </a:lnSpc>
            </a:pPr>
            <a:r>
              <a:rPr lang="en-US" sz="2800" i="1" dirty="0"/>
              <a:t>Snider v. Superior Court</a:t>
            </a:r>
            <a:r>
              <a:rPr lang="en-US" sz="2800" dirty="0"/>
              <a:t>, 113 Cal. App. 4</a:t>
            </a:r>
            <a:r>
              <a:rPr lang="en-US" sz="2800" baseline="30000" dirty="0"/>
              <a:t>th</a:t>
            </a:r>
            <a:r>
              <a:rPr lang="en-US" sz="2800" dirty="0"/>
              <a:t> 1187 </a:t>
            </a:r>
            <a:endParaRPr lang="en-US" sz="2800" i="1" dirty="0"/>
          </a:p>
        </p:txBody>
      </p:sp>
      <p:sp>
        <p:nvSpPr>
          <p:cNvPr id="3" name="Content Placeholder 2">
            <a:extLst>
              <a:ext uri="{FF2B5EF4-FFF2-40B4-BE49-F238E27FC236}">
                <a16:creationId xmlns:a16="http://schemas.microsoft.com/office/drawing/2014/main" id="{14158C23-920D-0046-BAA8-4678C556CE82}"/>
              </a:ext>
            </a:extLst>
          </p:cNvPr>
          <p:cNvSpPr>
            <a:spLocks noGrp="1"/>
          </p:cNvSpPr>
          <p:nvPr>
            <p:ph idx="1"/>
          </p:nvPr>
        </p:nvSpPr>
        <p:spPr>
          <a:xfrm>
            <a:off x="508000" y="1600201"/>
            <a:ext cx="4445000" cy="4441162"/>
          </a:xfrm>
        </p:spPr>
        <p:txBody>
          <a:bodyPr>
            <a:normAutofit/>
          </a:bodyPr>
          <a:lstStyle/>
          <a:p>
            <a:pPr marL="0" indent="0" algn="just">
              <a:lnSpc>
                <a:spcPct val="90000"/>
              </a:lnSpc>
              <a:buNone/>
            </a:pPr>
            <a:r>
              <a:rPr lang="en-US" dirty="0"/>
              <a:t>“There was no violation of rule 2-100 as the contacted employees were not “represented parties” within the scope of that rule as </a:t>
            </a:r>
          </a:p>
          <a:p>
            <a:pPr>
              <a:lnSpc>
                <a:spcPct val="90000"/>
              </a:lnSpc>
              <a:buAutoNum type="arabicParenBoth"/>
            </a:pPr>
            <a:r>
              <a:rPr lang="en-US" dirty="0"/>
              <a:t>they were not “officer[s], director[s] or managing agent[s]” of the organization;</a:t>
            </a:r>
          </a:p>
          <a:p>
            <a:pPr>
              <a:lnSpc>
                <a:spcPct val="90000"/>
              </a:lnSpc>
              <a:buAutoNum type="arabicParenBoth"/>
            </a:pPr>
            <a:r>
              <a:rPr lang="en-US" dirty="0"/>
              <a:t>the subject matter of the communications was not an act or omission of the employees that could be binding or imputed to the organization; and </a:t>
            </a:r>
          </a:p>
          <a:p>
            <a:pPr>
              <a:lnSpc>
                <a:spcPct val="90000"/>
              </a:lnSpc>
              <a:buAutoNum type="arabicParenBoth"/>
            </a:pPr>
            <a:r>
              <a:rPr lang="en-US" dirty="0"/>
              <a:t>they were not employees whose statements might constitute admissions on behalf of the organization.” </a:t>
            </a:r>
            <a:r>
              <a:rPr lang="en-US" i="1" dirty="0"/>
              <a:t>Id</a:t>
            </a:r>
            <a:r>
              <a:rPr lang="en-US" dirty="0"/>
              <a:t>.</a:t>
            </a:r>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48619736-98CE-2A40-A697-1A6DAB4672A1}"/>
              </a:ext>
            </a:extLst>
          </p:cNvPr>
          <p:cNvSpPr>
            <a:spLocks noGrp="1"/>
          </p:cNvSpPr>
          <p:nvPr>
            <p:ph type="sldNum" sz="quarter" idx="12"/>
          </p:nvPr>
        </p:nvSpPr>
        <p:spPr>
          <a:xfrm>
            <a:off x="6442997" y="6041362"/>
            <a:ext cx="512504" cy="365125"/>
          </a:xfrm>
        </p:spPr>
        <p:txBody>
          <a:bodyPr>
            <a:normAutofit/>
          </a:bodyPr>
          <a:lstStyle/>
          <a:p>
            <a:pPr>
              <a:spcAft>
                <a:spcPts val="600"/>
              </a:spcAft>
              <a:defRPr/>
            </a:pPr>
            <a:fld id="{96158BFA-E53A-471F-939F-3772E9B9EBED}" type="slidenum">
              <a:rPr lang="en-US">
                <a:solidFill>
                  <a:srgbClr val="FFFFFF"/>
                </a:solidFill>
              </a:rPr>
              <a:pPr>
                <a:spcAft>
                  <a:spcPts val="600"/>
                </a:spcAft>
                <a:defRPr/>
              </a:pPr>
              <a:t>9</a:t>
            </a:fld>
            <a:endParaRPr lang="en-US">
              <a:solidFill>
                <a:srgbClr val="FFFFFF"/>
              </a:solidFill>
            </a:endParaRPr>
          </a:p>
        </p:txBody>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77952879"/>
      </p:ext>
    </p:extLst>
  </p:cSld>
  <p:clrMapOvr>
    <a:masterClrMapping/>
  </p:clrMapOvr>
</p:sld>
</file>

<file path=ppt/theme/theme1.xml><?xml version="1.0" encoding="utf-8"?>
<a:theme xmlns:a="http://schemas.openxmlformats.org/drawingml/2006/main" name="Strafford Template">
  <a:themeElements>
    <a:clrScheme name="Strafford">
      <a:dk1>
        <a:srgbClr val="414042"/>
      </a:dk1>
      <a:lt1>
        <a:sysClr val="window" lastClr="FFFFFF"/>
      </a:lt1>
      <a:dk2>
        <a:srgbClr val="004B8D"/>
      </a:dk2>
      <a:lt2>
        <a:srgbClr val="FFFFFF"/>
      </a:lt2>
      <a:accent1>
        <a:srgbClr val="7F7F7F"/>
      </a:accent1>
      <a:accent2>
        <a:srgbClr val="95B3D7"/>
      </a:accent2>
      <a:accent3>
        <a:srgbClr val="DBE5F1"/>
      </a:accent3>
      <a:accent4>
        <a:srgbClr val="FBD5B5"/>
      </a:accent4>
      <a:accent5>
        <a:srgbClr val="4F81BD"/>
      </a:accent5>
      <a:accent6>
        <a:srgbClr val="F79646"/>
      </a:accent6>
      <a:hlink>
        <a:srgbClr val="414042"/>
      </a:hlink>
      <a:folHlink>
        <a:srgbClr val="41404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1416</Words>
  <Application>Microsoft Macintosh PowerPoint</Application>
  <PresentationFormat>On-screen Show (4:3)</PresentationFormat>
  <Paragraphs>134</Paragraphs>
  <Slides>22</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Calibri</vt:lpstr>
      <vt:lpstr>Constantia</vt:lpstr>
      <vt:lpstr>Trebuchet MS</vt:lpstr>
      <vt:lpstr>Wingdings 3</vt:lpstr>
      <vt:lpstr>Strafford Template</vt:lpstr>
      <vt:lpstr>Facet</vt:lpstr>
      <vt:lpstr>Part 3: Damages and Recovery in a Child Sex Abuse Case (BRAND NEW)</vt:lpstr>
      <vt:lpstr>DEALING WITH THE FAMILY CASE/INDIVIDUAL</vt:lpstr>
      <vt:lpstr>STATUTE OF LIMITATIONS</vt:lpstr>
      <vt:lpstr>PowerPoint Presentation</vt:lpstr>
      <vt:lpstr>INTAKE &amp; INVESTIGATION: What can you do?</vt:lpstr>
      <vt:lpstr>Initial Search</vt:lpstr>
      <vt:lpstr>PowerPoint Presentation</vt:lpstr>
      <vt:lpstr>Niesig v. Team I, 76 N.Y.2d 363 (N.Y. 1990)</vt:lpstr>
      <vt:lpstr>Snider v. Superior Court, 113 Cal. App. 4th 1187 </vt:lpstr>
      <vt:lpstr>THE CLAIM LETTER &amp; ETHICAL CONSIDERATIONS</vt:lpstr>
      <vt:lpstr>Claim Letter or Litigation??</vt:lpstr>
      <vt:lpstr>Claim Letter: What is the Process?</vt:lpstr>
      <vt:lpstr>United States v. Jackson, 180 F.3d 55 (2d Cir.)</vt:lpstr>
      <vt:lpstr>United States of America v. Michael Avenatti</vt:lpstr>
      <vt:lpstr>Avenatti: Guilty on ALL Counts</vt:lpstr>
      <vt:lpstr>TRIAL, JUDGMENT &amp; COLLECTION</vt:lpstr>
      <vt:lpstr>Trial: Important Considerations</vt:lpstr>
      <vt:lpstr>Doe v. Pompa, No. CV-18899352 (Ohio Ct. Com. Pl. Cuyahoga Cty., Nov. 20, 2019)</vt:lpstr>
      <vt:lpstr>Gray v. Honenshell, 927 N.W.2d 680, 2019 WL 325015, at *10 (Iowa Ct. App. 2019)</vt:lpstr>
      <vt:lpstr>Woman Who Was Raped as a Teenager Is Awarded $1 Billion in Damages</vt:lpstr>
      <vt:lpstr>Gloria G. v. Mount Vernon, Index No.: 70026/2012</vt:lpstr>
      <vt:lpstr>Collection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3: Damages and Recovery in a Child Sex Abuse Case (BRAND NEW)</dc:title>
  <dc:creator>notereceiver 18fa05</dc:creator>
  <cp:lastModifiedBy>Nicole Lefkowitz</cp:lastModifiedBy>
  <cp:revision>3</cp:revision>
  <dcterms:created xsi:type="dcterms:W3CDTF">2020-08-21T19:26:56Z</dcterms:created>
  <dcterms:modified xsi:type="dcterms:W3CDTF">2020-09-03T16:47:16Z</dcterms:modified>
</cp:coreProperties>
</file>