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14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99CE-A629-41B7-95C8-60A2F3768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6AE6-945A-4AB5-8C54-52FF23D33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6AF0F-F59F-429E-9ED4-A00309C3C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2C0B5-C362-4FDE-977C-AB1BDC26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321FD-8EAA-45CD-BBC2-4BECA3FD0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9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F7BF-1CF4-4C86-B64D-DC6565D8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1A1F3-F3AA-4EB4-B748-F3DA3954C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83055-20CE-48C2-9050-E8C13CCE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514F-DDC3-4B44-BD2E-FC13884AC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128C0-9AB1-43F2-8192-4C745EE0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0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3A74C-22D8-4CBF-A260-FF40569B5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2259D2-1FBF-4045-BAC5-46439B806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F1CAC-B206-4424-9234-9B78DBD5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544E2-A296-41DD-B224-092B9AD1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F23FA-6A37-454E-B920-0DCBFC0B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3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B306-2E12-4CCA-A3FE-107DCF67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E07BB-F2FA-4728-A02F-8C3CA335F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5F27F-D822-4929-865F-A15B77C27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E4DC7-0AD9-48B9-B53F-9E5961B94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8C35-46AC-4AFE-89E9-1EFB0020D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5C39-5146-4984-AF45-10AD10258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CD420-41A9-4A3F-AB1D-EB5917A4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F52A2-DA3F-4230-950C-20847570D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17452-06C3-4976-8485-4084972A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A89C7-A34C-41E4-A644-001C2E1A1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7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627D-06DC-4345-BE8A-83DF80255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28B80-2455-483A-9654-44F16F3CF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E60BE-4BA0-4B0A-99F1-30B28EB17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1BB7B-B89A-4E4E-BF6B-B5BF3A69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B223E-D44E-4CBE-80B8-C58F6120E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C462B-C216-43F7-B989-00B26F5B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8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ED148-5FBD-48C5-9A26-28969494D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84988B-7BE4-4F45-8DE6-348300E5A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8C7183-0EB5-43BD-96F9-A83907A5D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499667-F6FD-443A-B663-3C1D73BD1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AD64E-2DAD-4511-A9E1-2B4FC6DC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2A06E-E584-4503-8FC4-A172B78FD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133E8A-6C5F-49E3-BC98-E1004EC0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BA0EE6-57A1-4088-A24D-1EAC430B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4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983A8-15FA-4722-A770-1BB0D8C6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208810-E78E-4C2F-9A53-9E36286E9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41C06-87C4-4ACB-B6E6-91122BE96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98534-C132-4564-B702-519EE062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6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F8D1F4-3E20-4A17-94E7-15901289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F7E6E-D819-4C29-A50D-B6D83CB21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BF26B-02B0-4CB9-93A9-07A329D7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6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DBF4-DB16-47F8-81FC-45AE349E6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6D477-9D89-481A-AB27-C780C7278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EAEA1-2F86-4373-AD49-429422183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1C150-9689-4BDA-A414-03EC692C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1A4039-B5AF-4123-A0C2-A87ABE16D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DFB81-82C5-4441-8F1F-E7E300EE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2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01B9-3366-4BF7-BEAB-8E630D24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01989F-FC85-406A-A522-1AE8F89A9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44CDD-8048-48FE-814C-19CD75CDA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F5DAC-2C8B-43F8-A58D-EC59C7E9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A920A-243C-4602-ACC3-48DA67734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643DAB-AA9F-4C40-81D1-9D309F41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2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5356FF-7915-45C3-8AE0-A933A79BA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C20ED0-504B-4980-B63E-189ADEA7B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8EC9D-317B-4812-81E1-9F3944B69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2025-7CA3-43E6-91C6-CD381A2CF8BB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8F095-F041-4022-9175-C09294BC4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C7B0B-54F6-4429-AF22-D96058840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E0AD8-8B55-4805-A0FC-94B3B629A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4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DBCDD-75D6-4F7A-AA1D-E42AD1CBB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ตัวอย่างข้อสอบ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4CD60-AB76-4206-86A8-740E40F5D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สอบเช้าวันที่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15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ธันวาคม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8:30 – 11:30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น.</a:t>
            </a:r>
          </a:p>
          <a:p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ผมจะให้คำถามคล้ายแบบนี้มาล่วงหน้าเพื่อให้ไปเตรียมตัวอ่านมาก่อน</a:t>
            </a:r>
          </a:p>
          <a:p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List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คำถามที่จะให้ไปเตรียมมามี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10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ข้อ สุ่มออก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3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ข้อ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เวลา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3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ชั่วโมง</a:t>
            </a:r>
          </a:p>
          <a:p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วันสอบจริงจะสุ่มออก โดยที่แต่ละข้อจะมีโอกาสออกเท่า ๆ กัน</a:t>
            </a:r>
          </a:p>
          <a:p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จะอ้างอิงจาก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lecture notes,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หนังสือที่แจกไป (มี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PDF)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และจาก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paper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ที่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present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กันในห้อง</a:t>
            </a:r>
            <a:endParaRPr lang="en-US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6742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E10675-4D21-496E-9648-2F1294F19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Pop Quiz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– 3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ข้อ ให้เวลาทำ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45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นาที</a:t>
            </a:r>
            <a:endParaRPr lang="en-US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DDA572-7800-4118-83B1-13FF594A9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835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เลือกทำ </a:t>
            </a:r>
            <a:r>
              <a:rPr lang="en-US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1 </a:t>
            </a: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ข้อ</a:t>
            </a:r>
          </a:p>
          <a:p>
            <a:pPr marL="914400" lvl="1" indent="-457200">
              <a:buFont typeface="+mj-lt"/>
              <a:buAutoNum type="arabicPeriod"/>
            </a:pP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จงเปรียบเทียบพันธบัตรทั่วไปและพันธบัตรภัยพิบัติว่ามีความเหมือนหรือความแตกต่างกันอย่างไร? ประเภทของ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trigger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ที่พันธบัตรภัยพิบัติใช้มีกี่ประเภท? แต่ละประเภทมีข้อดีหรือข้อเสียอย่างไรบ้าง? จง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อธิบาย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Captive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คืออะไร? เมื่อเปรียบเทียบกับการทำประกันภัยต่อแล้ว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Captive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มีข้อดีหรือข้อด้อยอย่างไรบ้าง? ประเด็นที่หน่วยงานกำกับดูแลธุรกิจประกันภัยควรจะคำนึงเกี่ยวกับการจัดตั้ง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Captive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มีประเด็นอะไรบ้าง? จง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อธิบาย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เลือกทำ </a:t>
            </a:r>
            <a:r>
              <a:rPr lang="en-US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1 </a:t>
            </a: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ข้อ</a:t>
            </a:r>
          </a:p>
          <a:p>
            <a:pPr marL="914400" lvl="1" indent="-457200">
              <a:buFont typeface="+mj-lt"/>
              <a:buAutoNum type="arabicPeriod"/>
            </a:pP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การประกันภัยต่อคืออะไร การทำประกันภัยต่อมีข้อดีและข้อจำกัดอย่างไรในมุมมองของบริษัทประกันภัย?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 ART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ที่เราได้ศึกษามาสามารถช่วยให้บริษัทประกันภัยสามารถก้าวข้ามข้อจำกัดของการทำประกันภัยต่อได้อย่างไรบ้าง? จง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อธิบาย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</a:t>
            </a:r>
          </a:p>
          <a:p>
            <a:pPr marL="914400" lvl="1" indent="-457200">
              <a:buFont typeface="+mj-lt"/>
              <a:buAutoNum type="arabicPeriod"/>
            </a:pP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ความแตกต่างระหว่างการใช้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Derivative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ของบริษัทประกันชีวิตและบริษัทประกันวินาศภัยมีประเด็นอะไรบ้าง? จงอธิบายมา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สามข้อ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เลือกทำ </a:t>
            </a:r>
            <a:r>
              <a:rPr lang="en-US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1 </a:t>
            </a:r>
            <a:r>
              <a:rPr lang="th-TH" dirty="0">
                <a:highlight>
                  <a:srgbClr val="FFFF00"/>
                </a:highlight>
                <a:latin typeface="FreesiaUPC" panose="020B0604020202020204" pitchFamily="34" charset="-34"/>
                <a:cs typeface="FreesiaUPC" panose="020B0604020202020204" pitchFamily="34" charset="-34"/>
              </a:rPr>
              <a:t>ข้อ</a:t>
            </a:r>
          </a:p>
          <a:p>
            <a:pPr marL="914400" lvl="1" indent="-457200">
              <a:buFont typeface="+mj-lt"/>
              <a:buAutoNum type="arabicPeriod"/>
            </a:pP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การทำ </a:t>
            </a: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Finite Risk Reinsurance 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คืออะไร? มีข้อดีอย่างไรในมุมมองของบริษัทประกันภัย? ประเด็นที่หน่วยงานกำกับดูแลธุรกิจประกันภัยควรจะคำนึงถึงมีอะไรบ้าง? จง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อธิบาย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FreesiaUPC" panose="020B0604020202020204" pitchFamily="34" charset="-34"/>
                <a:cs typeface="FreesiaUPC" panose="020B0604020202020204" pitchFamily="34" charset="-34"/>
              </a:rPr>
              <a:t>Multi-triggered Product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 คืออะไร? สามารถช่วยลดเบี้ยประกันจ่ายได้อย่างไร? จง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อธิบาย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พอสังเขปและ</a:t>
            </a:r>
            <a:r>
              <a:rPr lang="th-TH" u="sng" dirty="0">
                <a:latin typeface="FreesiaUPC" panose="020B0604020202020204" pitchFamily="34" charset="-34"/>
                <a:cs typeface="FreesiaUPC" panose="020B0604020202020204" pitchFamily="34" charset="-34"/>
              </a:rPr>
              <a:t>ยกตัวอย่าง</a:t>
            </a:r>
            <a:r>
              <a:rPr lang="th-TH" dirty="0">
                <a:latin typeface="FreesiaUPC" panose="020B0604020202020204" pitchFamily="34" charset="-34"/>
                <a:cs typeface="FreesiaUPC" panose="020B0604020202020204" pitchFamily="34" charset="-34"/>
              </a:rPr>
              <a:t>ประกอบ</a:t>
            </a:r>
            <a:endParaRPr lang="en-US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7295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FreesiaUPC</vt:lpstr>
      <vt:lpstr>Office Theme</vt:lpstr>
      <vt:lpstr>ตัวอย่างข้อสอบ Final</vt:lpstr>
      <vt:lpstr>Pop Quiz – 3 ข้อ ให้เวลาทำ 45 นาที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 Quiz</dc:title>
  <dc:creator>Isariya Suttakulpiboon</dc:creator>
  <cp:lastModifiedBy>Isariya Suttakulpiboon</cp:lastModifiedBy>
  <cp:revision>4</cp:revision>
  <dcterms:created xsi:type="dcterms:W3CDTF">2017-11-17T00:36:46Z</dcterms:created>
  <dcterms:modified xsi:type="dcterms:W3CDTF">2017-11-17T01:05:17Z</dcterms:modified>
</cp:coreProperties>
</file>