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1CE17-CFB4-4519-B7C0-A3570D2052E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367054-4347-4B89-B019-8E1F25F56D72}">
      <dgm:prSet/>
      <dgm:spPr/>
      <dgm:t>
        <a:bodyPr/>
        <a:lstStyle/>
        <a:p>
          <a:r>
            <a:rPr lang="en-US"/>
            <a:t>1. Edgar Degas</a:t>
          </a:r>
        </a:p>
      </dgm:t>
    </dgm:pt>
    <dgm:pt modelId="{BE98E9B0-2E6F-45D7-A93A-AA4318EA7DE7}" type="parTrans" cxnId="{CCFA5761-67EC-4E2D-BF45-194C88B7F909}">
      <dgm:prSet/>
      <dgm:spPr/>
      <dgm:t>
        <a:bodyPr/>
        <a:lstStyle/>
        <a:p>
          <a:endParaRPr lang="en-US"/>
        </a:p>
      </dgm:t>
    </dgm:pt>
    <dgm:pt modelId="{3E173D82-48A4-4ED4-81D2-24FD59081F7B}" type="sibTrans" cxnId="{CCFA5761-67EC-4E2D-BF45-194C88B7F909}">
      <dgm:prSet/>
      <dgm:spPr/>
      <dgm:t>
        <a:bodyPr/>
        <a:lstStyle/>
        <a:p>
          <a:endParaRPr lang="en-US"/>
        </a:p>
      </dgm:t>
    </dgm:pt>
    <dgm:pt modelId="{F83D2153-B429-4DF3-8E44-B9F4CC654E14}">
      <dgm:prSet/>
      <dgm:spPr/>
      <dgm:t>
        <a:bodyPr/>
        <a:lstStyle/>
        <a:p>
          <a:r>
            <a:rPr lang="en-US"/>
            <a:t>2. Paul Gaugin</a:t>
          </a:r>
        </a:p>
      </dgm:t>
    </dgm:pt>
    <dgm:pt modelId="{D5B67DCA-39D9-4EC9-82D5-7B3E5E519059}" type="parTrans" cxnId="{B8A6A0DC-4321-4491-B0DC-E4A1A191968C}">
      <dgm:prSet/>
      <dgm:spPr/>
      <dgm:t>
        <a:bodyPr/>
        <a:lstStyle/>
        <a:p>
          <a:endParaRPr lang="en-US"/>
        </a:p>
      </dgm:t>
    </dgm:pt>
    <dgm:pt modelId="{44B44C43-AFE4-498B-9DA3-A72C99D95086}" type="sibTrans" cxnId="{B8A6A0DC-4321-4491-B0DC-E4A1A191968C}">
      <dgm:prSet/>
      <dgm:spPr/>
      <dgm:t>
        <a:bodyPr/>
        <a:lstStyle/>
        <a:p>
          <a:endParaRPr lang="en-US"/>
        </a:p>
      </dgm:t>
    </dgm:pt>
    <dgm:pt modelId="{68ADF00A-687F-4A27-AC38-EA3A21717CE4}">
      <dgm:prSet/>
      <dgm:spPr/>
      <dgm:t>
        <a:bodyPr/>
        <a:lstStyle/>
        <a:p>
          <a:r>
            <a:rPr lang="en-US" dirty="0"/>
            <a:t>3. Pablo Picasso</a:t>
          </a:r>
        </a:p>
      </dgm:t>
    </dgm:pt>
    <dgm:pt modelId="{54FBC0D9-08F1-4802-94AF-D1309FC4B1EB}" type="parTrans" cxnId="{3F9D521C-AAC0-4763-AADE-2D9DB03844B2}">
      <dgm:prSet/>
      <dgm:spPr/>
      <dgm:t>
        <a:bodyPr/>
        <a:lstStyle/>
        <a:p>
          <a:endParaRPr lang="en-US"/>
        </a:p>
      </dgm:t>
    </dgm:pt>
    <dgm:pt modelId="{688A7C6F-BE12-41D5-96AA-C7FE96070E41}" type="sibTrans" cxnId="{3F9D521C-AAC0-4763-AADE-2D9DB03844B2}">
      <dgm:prSet/>
      <dgm:spPr/>
      <dgm:t>
        <a:bodyPr/>
        <a:lstStyle/>
        <a:p>
          <a:endParaRPr lang="en-US"/>
        </a:p>
      </dgm:t>
    </dgm:pt>
    <dgm:pt modelId="{05CC3680-2F5C-42DA-BD12-192DA211F2BB}" type="pres">
      <dgm:prSet presAssocID="{B621CE17-CFB4-4519-B7C0-A3570D2052EC}" presName="vert0" presStyleCnt="0">
        <dgm:presLayoutVars>
          <dgm:dir/>
          <dgm:animOne val="branch"/>
          <dgm:animLvl val="lvl"/>
        </dgm:presLayoutVars>
      </dgm:prSet>
      <dgm:spPr/>
    </dgm:pt>
    <dgm:pt modelId="{333BCA85-5E2A-43D2-B195-6E8260ED84DE}" type="pres">
      <dgm:prSet presAssocID="{FA367054-4347-4B89-B019-8E1F25F56D72}" presName="thickLine" presStyleLbl="alignNode1" presStyleIdx="0" presStyleCnt="3"/>
      <dgm:spPr/>
    </dgm:pt>
    <dgm:pt modelId="{3F92835B-3569-4C5D-AF62-A77B1687D8EE}" type="pres">
      <dgm:prSet presAssocID="{FA367054-4347-4B89-B019-8E1F25F56D72}" presName="horz1" presStyleCnt="0"/>
      <dgm:spPr/>
    </dgm:pt>
    <dgm:pt modelId="{8989D14E-8D7E-477A-B0E0-D79976788BD6}" type="pres">
      <dgm:prSet presAssocID="{FA367054-4347-4B89-B019-8E1F25F56D72}" presName="tx1" presStyleLbl="revTx" presStyleIdx="0" presStyleCnt="3"/>
      <dgm:spPr/>
    </dgm:pt>
    <dgm:pt modelId="{0EA32647-194B-4426-BC56-4786AC4BF90B}" type="pres">
      <dgm:prSet presAssocID="{FA367054-4347-4B89-B019-8E1F25F56D72}" presName="vert1" presStyleCnt="0"/>
      <dgm:spPr/>
    </dgm:pt>
    <dgm:pt modelId="{EF44565E-B889-4DA6-9D32-97ABE495178F}" type="pres">
      <dgm:prSet presAssocID="{F83D2153-B429-4DF3-8E44-B9F4CC654E14}" presName="thickLine" presStyleLbl="alignNode1" presStyleIdx="1" presStyleCnt="3"/>
      <dgm:spPr/>
    </dgm:pt>
    <dgm:pt modelId="{BA5BB7AF-6DB7-4747-8823-F96410B15534}" type="pres">
      <dgm:prSet presAssocID="{F83D2153-B429-4DF3-8E44-B9F4CC654E14}" presName="horz1" presStyleCnt="0"/>
      <dgm:spPr/>
    </dgm:pt>
    <dgm:pt modelId="{A25F6D62-6098-4459-AF0D-32F1B86342A7}" type="pres">
      <dgm:prSet presAssocID="{F83D2153-B429-4DF3-8E44-B9F4CC654E14}" presName="tx1" presStyleLbl="revTx" presStyleIdx="1" presStyleCnt="3"/>
      <dgm:spPr/>
    </dgm:pt>
    <dgm:pt modelId="{7268ADC9-49C2-4AA3-976C-FB2513B7F8E0}" type="pres">
      <dgm:prSet presAssocID="{F83D2153-B429-4DF3-8E44-B9F4CC654E14}" presName="vert1" presStyleCnt="0"/>
      <dgm:spPr/>
    </dgm:pt>
    <dgm:pt modelId="{29D4A5D8-6890-411E-A009-3F08FCB7AF66}" type="pres">
      <dgm:prSet presAssocID="{68ADF00A-687F-4A27-AC38-EA3A21717CE4}" presName="thickLine" presStyleLbl="alignNode1" presStyleIdx="2" presStyleCnt="3"/>
      <dgm:spPr/>
    </dgm:pt>
    <dgm:pt modelId="{C02A0826-6925-4425-8198-B4C6CB3DE588}" type="pres">
      <dgm:prSet presAssocID="{68ADF00A-687F-4A27-AC38-EA3A21717CE4}" presName="horz1" presStyleCnt="0"/>
      <dgm:spPr/>
    </dgm:pt>
    <dgm:pt modelId="{D6F86C7F-4F37-45EA-AE3E-9CA6D9532214}" type="pres">
      <dgm:prSet presAssocID="{68ADF00A-687F-4A27-AC38-EA3A21717CE4}" presName="tx1" presStyleLbl="revTx" presStyleIdx="2" presStyleCnt="3"/>
      <dgm:spPr/>
    </dgm:pt>
    <dgm:pt modelId="{C5A0AF0A-A247-4DCF-A0FC-8D9962371B0C}" type="pres">
      <dgm:prSet presAssocID="{68ADF00A-687F-4A27-AC38-EA3A21717CE4}" presName="vert1" presStyleCnt="0"/>
      <dgm:spPr/>
    </dgm:pt>
  </dgm:ptLst>
  <dgm:cxnLst>
    <dgm:cxn modelId="{3F9D521C-AAC0-4763-AADE-2D9DB03844B2}" srcId="{B621CE17-CFB4-4519-B7C0-A3570D2052EC}" destId="{68ADF00A-687F-4A27-AC38-EA3A21717CE4}" srcOrd="2" destOrd="0" parTransId="{54FBC0D9-08F1-4802-94AF-D1309FC4B1EB}" sibTransId="{688A7C6F-BE12-41D5-96AA-C7FE96070E41}"/>
    <dgm:cxn modelId="{3F4EA52C-997F-4FCF-8E20-246ED36E1547}" type="presOf" srcId="{68ADF00A-687F-4A27-AC38-EA3A21717CE4}" destId="{D6F86C7F-4F37-45EA-AE3E-9CA6D9532214}" srcOrd="0" destOrd="0" presId="urn:microsoft.com/office/officeart/2008/layout/LinedList"/>
    <dgm:cxn modelId="{CCFA5761-67EC-4E2D-BF45-194C88B7F909}" srcId="{B621CE17-CFB4-4519-B7C0-A3570D2052EC}" destId="{FA367054-4347-4B89-B019-8E1F25F56D72}" srcOrd="0" destOrd="0" parTransId="{BE98E9B0-2E6F-45D7-A93A-AA4318EA7DE7}" sibTransId="{3E173D82-48A4-4ED4-81D2-24FD59081F7B}"/>
    <dgm:cxn modelId="{94539CA5-CB42-4A21-81D4-2DBFA0B2817C}" type="presOf" srcId="{FA367054-4347-4B89-B019-8E1F25F56D72}" destId="{8989D14E-8D7E-477A-B0E0-D79976788BD6}" srcOrd="0" destOrd="0" presId="urn:microsoft.com/office/officeart/2008/layout/LinedList"/>
    <dgm:cxn modelId="{D3935DB9-EDEE-4B84-85B5-257A01A56855}" type="presOf" srcId="{F83D2153-B429-4DF3-8E44-B9F4CC654E14}" destId="{A25F6D62-6098-4459-AF0D-32F1B86342A7}" srcOrd="0" destOrd="0" presId="urn:microsoft.com/office/officeart/2008/layout/LinedList"/>
    <dgm:cxn modelId="{B8A6A0DC-4321-4491-B0DC-E4A1A191968C}" srcId="{B621CE17-CFB4-4519-B7C0-A3570D2052EC}" destId="{F83D2153-B429-4DF3-8E44-B9F4CC654E14}" srcOrd="1" destOrd="0" parTransId="{D5B67DCA-39D9-4EC9-82D5-7B3E5E519059}" sibTransId="{44B44C43-AFE4-498B-9DA3-A72C99D95086}"/>
    <dgm:cxn modelId="{E98A96F3-88DC-49D6-93A5-B10166C89A57}" type="presOf" srcId="{B621CE17-CFB4-4519-B7C0-A3570D2052EC}" destId="{05CC3680-2F5C-42DA-BD12-192DA211F2BB}" srcOrd="0" destOrd="0" presId="urn:microsoft.com/office/officeart/2008/layout/LinedList"/>
    <dgm:cxn modelId="{F2F97BE8-D38D-4F98-9199-2B5630D1585A}" type="presParOf" srcId="{05CC3680-2F5C-42DA-BD12-192DA211F2BB}" destId="{333BCA85-5E2A-43D2-B195-6E8260ED84DE}" srcOrd="0" destOrd="0" presId="urn:microsoft.com/office/officeart/2008/layout/LinedList"/>
    <dgm:cxn modelId="{83F5B445-49B7-482A-971A-83A6FCF49AE3}" type="presParOf" srcId="{05CC3680-2F5C-42DA-BD12-192DA211F2BB}" destId="{3F92835B-3569-4C5D-AF62-A77B1687D8EE}" srcOrd="1" destOrd="0" presId="urn:microsoft.com/office/officeart/2008/layout/LinedList"/>
    <dgm:cxn modelId="{9AE0DAAF-D2B9-42FC-B1E1-31693B1B2269}" type="presParOf" srcId="{3F92835B-3569-4C5D-AF62-A77B1687D8EE}" destId="{8989D14E-8D7E-477A-B0E0-D79976788BD6}" srcOrd="0" destOrd="0" presId="urn:microsoft.com/office/officeart/2008/layout/LinedList"/>
    <dgm:cxn modelId="{9EA88282-BFAE-4DA5-A421-E122903D8F65}" type="presParOf" srcId="{3F92835B-3569-4C5D-AF62-A77B1687D8EE}" destId="{0EA32647-194B-4426-BC56-4786AC4BF90B}" srcOrd="1" destOrd="0" presId="urn:microsoft.com/office/officeart/2008/layout/LinedList"/>
    <dgm:cxn modelId="{CB05B746-24A0-47D6-A162-9255021E6CA9}" type="presParOf" srcId="{05CC3680-2F5C-42DA-BD12-192DA211F2BB}" destId="{EF44565E-B889-4DA6-9D32-97ABE495178F}" srcOrd="2" destOrd="0" presId="urn:microsoft.com/office/officeart/2008/layout/LinedList"/>
    <dgm:cxn modelId="{F5A5C4E6-25D8-4069-971E-718A67523A15}" type="presParOf" srcId="{05CC3680-2F5C-42DA-BD12-192DA211F2BB}" destId="{BA5BB7AF-6DB7-4747-8823-F96410B15534}" srcOrd="3" destOrd="0" presId="urn:microsoft.com/office/officeart/2008/layout/LinedList"/>
    <dgm:cxn modelId="{7E15D5FE-85C1-4CBA-9285-A58B33B9F78C}" type="presParOf" srcId="{BA5BB7AF-6DB7-4747-8823-F96410B15534}" destId="{A25F6D62-6098-4459-AF0D-32F1B86342A7}" srcOrd="0" destOrd="0" presId="urn:microsoft.com/office/officeart/2008/layout/LinedList"/>
    <dgm:cxn modelId="{93422D1C-3B0E-4000-851E-7DF7E21F5A7D}" type="presParOf" srcId="{BA5BB7AF-6DB7-4747-8823-F96410B15534}" destId="{7268ADC9-49C2-4AA3-976C-FB2513B7F8E0}" srcOrd="1" destOrd="0" presId="urn:microsoft.com/office/officeart/2008/layout/LinedList"/>
    <dgm:cxn modelId="{E5763BEF-C514-4A50-8C99-F43D383203FA}" type="presParOf" srcId="{05CC3680-2F5C-42DA-BD12-192DA211F2BB}" destId="{29D4A5D8-6890-411E-A009-3F08FCB7AF66}" srcOrd="4" destOrd="0" presId="urn:microsoft.com/office/officeart/2008/layout/LinedList"/>
    <dgm:cxn modelId="{22E8EB84-D5D8-4EF6-AFB8-34D1A87F5BA2}" type="presParOf" srcId="{05CC3680-2F5C-42DA-BD12-192DA211F2BB}" destId="{C02A0826-6925-4425-8198-B4C6CB3DE588}" srcOrd="5" destOrd="0" presId="urn:microsoft.com/office/officeart/2008/layout/LinedList"/>
    <dgm:cxn modelId="{3A20EDA3-FE14-4D9A-8CEA-86336A7299F8}" type="presParOf" srcId="{C02A0826-6925-4425-8198-B4C6CB3DE588}" destId="{D6F86C7F-4F37-45EA-AE3E-9CA6D9532214}" srcOrd="0" destOrd="0" presId="urn:microsoft.com/office/officeart/2008/layout/LinedList"/>
    <dgm:cxn modelId="{EE902049-C25D-4DD1-982B-4E1CFDC3F1CA}" type="presParOf" srcId="{C02A0826-6925-4425-8198-B4C6CB3DE588}" destId="{C5A0AF0A-A247-4DCF-A0FC-8D9962371B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BCA85-5E2A-43D2-B195-6E8260ED84DE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9D14E-8D7E-477A-B0E0-D79976788BD6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1. Edgar Degas</a:t>
          </a:r>
        </a:p>
      </dsp:txBody>
      <dsp:txXfrm>
        <a:off x="0" y="2492"/>
        <a:ext cx="6492875" cy="1700138"/>
      </dsp:txXfrm>
    </dsp:sp>
    <dsp:sp modelId="{EF44565E-B889-4DA6-9D32-97ABE495178F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F6D62-6098-4459-AF0D-32F1B86342A7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2. Paul Gaugin</a:t>
          </a:r>
        </a:p>
      </dsp:txBody>
      <dsp:txXfrm>
        <a:off x="0" y="1702630"/>
        <a:ext cx="6492875" cy="1700138"/>
      </dsp:txXfrm>
    </dsp:sp>
    <dsp:sp modelId="{29D4A5D8-6890-411E-A009-3F08FCB7AF6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86C7F-4F37-45EA-AE3E-9CA6D9532214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3. Pablo Picasso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C570-7114-47DD-913C-6A1288C6E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CCC98-CD5E-41D0-88DA-243FA9C4A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5954E-99F7-4682-9091-221894AB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EA881-8D6F-4183-9E4C-F4B1F08E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DC74-3ED5-4F36-910F-1264B6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BDA2-9D4B-4CCA-8CB6-0C172878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DA4F2-F142-455E-80E4-798C220D0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449FE-7478-49E9-8275-8AC99006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C960-9666-4516-895B-B9E9E9AC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EFA5-83D5-409A-A852-047EF30D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78A7A-0FBE-4E34-95E5-5736D2B0D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8142-3BF2-4DAA-9C0B-D1C31BB70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DA37A-7A77-4F21-A45A-41C51FAE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920C-7E0B-4941-93D4-60C8A0FA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E1A99-35BB-435F-82E5-4840FB8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C366-276A-4967-A673-75ACAC81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B013-4672-45DF-AC95-A34B75CC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2466-ED9B-40CB-882F-782B8F57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127D-1F45-4932-82F8-5640DE8D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1DE4F-53C8-42EE-A577-771BE160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4DF7-B06B-44DD-94F0-E4D09115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F1305-C471-4E2A-93F8-4DDB2E21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FDE50-C7B4-42E6-A4A2-59786A88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49732-4E58-4DFF-B784-A700D00D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0DBE-ECED-49D9-B748-C6C5604A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D005-94CD-4AB3-9F6F-18F40B20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0E8C-EEF7-4CFA-A7D7-741C0E36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5F484-C9FA-428A-94DA-E8FF2FDC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E24DE-F5BC-4700-BA76-389AEBD5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CBD8A-FF8C-4C5E-94EB-B5FFF529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C62CB-92BA-4303-9AE6-C852FF9D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A8D4-9DFD-49F1-BCE1-D2F840D7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2234-9405-4858-9086-A6D5DD52E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2588-4D40-47AE-B14E-17C133455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5E806-3E0F-4B78-9DAC-F150C9F2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4C1A2-AEB8-4412-A1CC-FD1514DDA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35B3B-A0B3-4B42-B309-FB7D74BE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505CC-5904-4C24-8152-2EB0DD7E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D8B32-9AC1-4EBF-A193-C391B697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CDC9-7DC9-4EF2-97D8-4A3D60B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D3A43-C288-4EB3-A61E-A8E943D9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06293-1590-4729-BB33-0EC3B963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4E3B4-E135-4D61-9A0D-EC69B9FC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31D99-DC43-4BDA-A00D-20B0E165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EFB87-D980-42B5-BB65-0BBC55E2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2DE3-8F16-4278-83F7-232A2767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3C31-0AEC-409F-A2FC-3762D753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E77A-8F5D-4C97-A8BD-580C8F61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8C539-A297-46C7-8C36-20D0DE7AF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4BE16-4860-4BFC-BE43-098EA828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3DE9F-48D7-4096-B174-425F397A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0071E-5779-4A13-8540-4F01CD5B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8812-9794-4BFA-B1F3-6109442B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C796E-F52C-4C17-BDBF-72DF2237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61B2-E0E6-4F1D-8C10-1A3333230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43C9D-FADA-48A4-ACC0-B96B0A50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F7DA0-81E6-4A13-B955-2BB48265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11C97-5E76-43F6-8CAE-6C3E285A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2C290-67FF-4B19-A3A5-FF4B33AE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6EA4-0861-4843-BDA7-CC193425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AC892-35FC-4D73-A3BE-5B6FE3170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35E5-E928-437F-801E-7D81FAE280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263D-31C9-4FAB-BE4E-5B6C8670C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D102-1E50-4BF6-B572-047847398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722D-51C6-4F52-ACD9-F60D39F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D6ADEC-B874-4DE0-9EAB-EDDECFA14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D41CD8-1ED9-4721-9DE4-38FB8A323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7721"/>
            <a:ext cx="12192000" cy="4702558"/>
          </a:xfrm>
          <a:custGeom>
            <a:avLst/>
            <a:gdLst>
              <a:gd name="connsiteX0" fmla="*/ 0 w 12192000"/>
              <a:gd name="connsiteY0" fmla="*/ 0 h 4702558"/>
              <a:gd name="connsiteX1" fmla="*/ 2814918 w 12192000"/>
              <a:gd name="connsiteY1" fmla="*/ 0 h 4702558"/>
              <a:gd name="connsiteX2" fmla="*/ 9377083 w 12192000"/>
              <a:gd name="connsiteY2" fmla="*/ 0 h 4702558"/>
              <a:gd name="connsiteX3" fmla="*/ 12192000 w 12192000"/>
              <a:gd name="connsiteY3" fmla="*/ 0 h 4702558"/>
              <a:gd name="connsiteX4" fmla="*/ 12192000 w 12192000"/>
              <a:gd name="connsiteY4" fmla="*/ 64008 h 4702558"/>
              <a:gd name="connsiteX5" fmla="*/ 9377083 w 12192000"/>
              <a:gd name="connsiteY5" fmla="*/ 64008 h 4702558"/>
              <a:gd name="connsiteX6" fmla="*/ 9377083 w 12192000"/>
              <a:gd name="connsiteY6" fmla="*/ 4638550 h 4702558"/>
              <a:gd name="connsiteX7" fmla="*/ 12192000 w 12192000"/>
              <a:gd name="connsiteY7" fmla="*/ 4638550 h 4702558"/>
              <a:gd name="connsiteX8" fmla="*/ 12192000 w 12192000"/>
              <a:gd name="connsiteY8" fmla="*/ 4702558 h 4702558"/>
              <a:gd name="connsiteX9" fmla="*/ 9377083 w 12192000"/>
              <a:gd name="connsiteY9" fmla="*/ 4702558 h 4702558"/>
              <a:gd name="connsiteX10" fmla="*/ 2814918 w 12192000"/>
              <a:gd name="connsiteY10" fmla="*/ 4702558 h 4702558"/>
              <a:gd name="connsiteX11" fmla="*/ 0 w 12192000"/>
              <a:gd name="connsiteY11" fmla="*/ 4702558 h 4702558"/>
              <a:gd name="connsiteX12" fmla="*/ 0 w 12192000"/>
              <a:gd name="connsiteY12" fmla="*/ 4638550 h 4702558"/>
              <a:gd name="connsiteX13" fmla="*/ 2814918 w 12192000"/>
              <a:gd name="connsiteY13" fmla="*/ 4638550 h 4702558"/>
              <a:gd name="connsiteX14" fmla="*/ 2814918 w 12192000"/>
              <a:gd name="connsiteY14" fmla="*/ 64008 h 4702558"/>
              <a:gd name="connsiteX15" fmla="*/ 0 w 12192000"/>
              <a:gd name="connsiteY15" fmla="*/ 64008 h 470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4702558">
                <a:moveTo>
                  <a:pt x="0" y="0"/>
                </a:moveTo>
                <a:lnTo>
                  <a:pt x="2814918" y="0"/>
                </a:lnTo>
                <a:lnTo>
                  <a:pt x="9377083" y="0"/>
                </a:lnTo>
                <a:lnTo>
                  <a:pt x="12192000" y="0"/>
                </a:lnTo>
                <a:lnTo>
                  <a:pt x="12192000" y="64008"/>
                </a:lnTo>
                <a:lnTo>
                  <a:pt x="9377083" y="64008"/>
                </a:lnTo>
                <a:lnTo>
                  <a:pt x="9377083" y="4638550"/>
                </a:lnTo>
                <a:lnTo>
                  <a:pt x="12192000" y="4638550"/>
                </a:lnTo>
                <a:lnTo>
                  <a:pt x="12192000" y="4702558"/>
                </a:lnTo>
                <a:lnTo>
                  <a:pt x="9377083" y="4702558"/>
                </a:lnTo>
                <a:lnTo>
                  <a:pt x="2814918" y="4702558"/>
                </a:lnTo>
                <a:lnTo>
                  <a:pt x="0" y="4702558"/>
                </a:lnTo>
                <a:lnTo>
                  <a:pt x="0" y="4638550"/>
                </a:lnTo>
                <a:lnTo>
                  <a:pt x="2814918" y="4638550"/>
                </a:lnTo>
                <a:lnTo>
                  <a:pt x="2814918" y="64008"/>
                </a:lnTo>
                <a:lnTo>
                  <a:pt x="0" y="6400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BEC90-98B4-411E-A54C-0D5EF279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941" y="1589785"/>
            <a:ext cx="4576119" cy="20231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Make Your Mark: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Monoprinting</a:t>
            </a:r>
            <a:r>
              <a:rPr lang="en-US" sz="3200" dirty="0">
                <a:solidFill>
                  <a:schemeClr val="bg1"/>
                </a:solidFill>
              </a:rPr>
              <a:t> &amp; More!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DFE14-218E-40B2-BA0A-FCE5ED853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941" y="3705010"/>
            <a:ext cx="4576119" cy="149919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With  Julia Malakoff</a:t>
            </a:r>
          </a:p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2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DE8A-1371-43DD-8A68-335D1A9C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A6E48B2-5C94-45D4-AE05-75FC69307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650" b="1"/>
          <a:stretch/>
        </p:blipFill>
        <p:spPr bwMode="auto">
          <a:xfrm>
            <a:off x="429767" y="1721922"/>
            <a:ext cx="341985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ryan Wynter - Path Through Wood, 1950, Monoprint... | Monoprint, Monoprint  art, Art terms">
            <a:extLst>
              <a:ext uri="{FF2B5EF4-FFF2-40B4-BE49-F238E27FC236}">
                <a16:creationId xmlns:a16="http://schemas.microsoft.com/office/drawing/2014/main" id="{1ECB1271-F610-4765-AC5C-1CD7F38FC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" b="-4"/>
          <a:stretch/>
        </p:blipFill>
        <p:spPr bwMode="auto">
          <a:xfrm>
            <a:off x="4226837" y="1721922"/>
            <a:ext cx="342059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5" name="Content Placeholder 6151">
            <a:extLst>
              <a:ext uri="{FF2B5EF4-FFF2-40B4-BE49-F238E27FC236}">
                <a16:creationId xmlns:a16="http://schemas.microsoft.com/office/drawing/2014/main" id="{DC867ECC-6AD6-4E6A-A451-CC308C26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/>
          </a:bodyPr>
          <a:lstStyle/>
          <a:p>
            <a:r>
              <a:rPr lang="en-US" sz="1800" b="0" i="0" dirty="0">
                <a:effectLst/>
                <a:latin typeface="Helvetica Neue"/>
              </a:rPr>
              <a:t>Tracey </a:t>
            </a:r>
            <a:r>
              <a:rPr lang="en-US" sz="1800" b="0" i="0" dirty="0" err="1">
                <a:effectLst/>
                <a:latin typeface="Helvetica Neue"/>
              </a:rPr>
              <a:t>Emin</a:t>
            </a:r>
            <a:r>
              <a:rPr lang="en-US" sz="1800" b="0" i="0" dirty="0">
                <a:effectLst/>
                <a:latin typeface="Helvetica Neue"/>
              </a:rPr>
              <a:t> - Mum Smoking</a:t>
            </a:r>
          </a:p>
          <a:p>
            <a:r>
              <a:rPr lang="en-US" sz="1800" b="0" i="0" dirty="0">
                <a:solidFill>
                  <a:srgbClr val="111111"/>
                </a:solidFill>
                <a:effectLst/>
                <a:latin typeface="Helvetica Neue"/>
              </a:rPr>
              <a:t>Bryan Wynter | Path Through Wood, 1950, monoprint</a:t>
            </a:r>
            <a:endParaRPr lang="en-US" sz="1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724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A035-D4A0-4A49-91DD-58609DB6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dirty="0">
                <a:solidFill>
                  <a:srgbClr val="808080"/>
                </a:solidFill>
                <a:effectLst/>
                <a:latin typeface="Open Sans"/>
              </a:rPr>
              <a:t>‘</a:t>
            </a:r>
            <a:r>
              <a:rPr lang="en-US" sz="2000" b="0" i="0" dirty="0" err="1">
                <a:solidFill>
                  <a:srgbClr val="808080"/>
                </a:solidFill>
                <a:effectLst/>
                <a:latin typeface="Open Sans"/>
              </a:rPr>
              <a:t>Seikenji</a:t>
            </a:r>
            <a:r>
              <a:rPr lang="en-US" sz="2000" b="0" i="0" dirty="0">
                <a:solidFill>
                  <a:srgbClr val="808080"/>
                </a:solidFill>
                <a:effectLst/>
                <a:latin typeface="Open Sans"/>
              </a:rPr>
              <a:t> Fuji’ by Utagawa Hiroshige. Photo courtesy of the Art Institute of Chicago.</a:t>
            </a:r>
            <a:endParaRPr lang="en-US" sz="4800" dirty="0"/>
          </a:p>
        </p:txBody>
      </p:sp>
      <p:sp>
        <p:nvSpPr>
          <p:cNvPr id="8196" name="Rectangle 70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109431_2155137">
            <a:extLst>
              <a:ext uri="{FF2B5EF4-FFF2-40B4-BE49-F238E27FC236}">
                <a16:creationId xmlns:a16="http://schemas.microsoft.com/office/drawing/2014/main" id="{6933D818-4B54-4CDB-9392-8C01A9B56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1894"/>
          <a:stretch/>
        </p:blipFill>
        <p:spPr bwMode="auto">
          <a:xfrm>
            <a:off x="951882" y="965595"/>
            <a:ext cx="56322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4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F076-0958-4478-8FE1-67689124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David Fox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C228775-68D7-45C8-8964-4BAB8B3B9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1CAB9-CC97-4E0B-A54D-32416D3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Monoprint by Linda Spadaro</a:t>
            </a:r>
            <a:br>
              <a:rPr lang="en-US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sz="5200" dirty="0"/>
          </a:p>
        </p:txBody>
      </p:sp>
      <p:pic>
        <p:nvPicPr>
          <p:cNvPr id="9218" name="Picture 2" descr="Monoprint by Linda Spadaro">
            <a:extLst>
              <a:ext uri="{FF2B5EF4-FFF2-40B4-BE49-F238E27FC236}">
                <a16:creationId xmlns:a16="http://schemas.microsoft.com/office/drawing/2014/main" id="{DF83A53F-09F8-4298-AD30-48B1315BB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2091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8D9593-4465-4976-952F-3F970C9D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Famous Artists who used Monotype: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74ACEF1-71E9-4285-A1DD-6081E28DA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46216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70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Edgar Degas: A Strange New Beauty | MoMA">
            <a:extLst>
              <a:ext uri="{FF2B5EF4-FFF2-40B4-BE49-F238E27FC236}">
                <a16:creationId xmlns:a16="http://schemas.microsoft.com/office/drawing/2014/main" id="{7510B2E9-20BE-4C92-AE53-CADD7C8E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17500"/>
            <a:ext cx="4356100" cy="4356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en Degas fell in love with monotype printing - Pegasus Art Blog">
            <a:extLst>
              <a:ext uri="{FF2B5EF4-FFF2-40B4-BE49-F238E27FC236}">
                <a16:creationId xmlns:a16="http://schemas.microsoft.com/office/drawing/2014/main" id="{A77EC957-2CBF-460D-B29F-7F429CA88E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17500"/>
            <a:ext cx="3098800" cy="4356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omas Ragon on Twitter: &quot;Edgar Degas, monotypes, 1876-1880… &quot;">
            <a:extLst>
              <a:ext uri="{FF2B5EF4-FFF2-40B4-BE49-F238E27FC236}">
                <a16:creationId xmlns:a16="http://schemas.microsoft.com/office/drawing/2014/main" id="{DC0E22FD-E538-4D11-A51A-4A7319390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17500"/>
            <a:ext cx="3746500" cy="4356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58F4B-4AFE-4228-B8DF-A59EA71C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dirty="0"/>
              <a:t>Edgar Degas: Monoprints</a:t>
            </a:r>
          </a:p>
        </p:txBody>
      </p:sp>
    </p:spTree>
    <p:extLst>
      <p:ext uri="{BB962C8B-B14F-4D97-AF65-F5344CB8AC3E}">
        <p14:creationId xmlns:p14="http://schemas.microsoft.com/office/powerpoint/2010/main" val="418836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E6857-8F00-4408-BE36-6714C068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Landscape: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Edgar Degas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dgar Degas | Landscape | The Met">
            <a:extLst>
              <a:ext uri="{FF2B5EF4-FFF2-40B4-BE49-F238E27FC236}">
                <a16:creationId xmlns:a16="http://schemas.microsoft.com/office/drawing/2014/main" id="{C519AA5F-B69C-4D3A-BC28-84DF38083B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r="1" b="706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9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9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6" name="Group 9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12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F0B63-46C8-4EE0-A703-4C65DE5D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>
                <a:latin typeface="+mj-lt"/>
                <a:ea typeface="+mj-ea"/>
                <a:cs typeface="+mj-cs"/>
              </a:rPr>
              <a:t>Paul Gaugin: Monoprints</a:t>
            </a:r>
          </a:p>
        </p:txBody>
      </p:sp>
      <p:pic>
        <p:nvPicPr>
          <p:cNvPr id="3078" name="Picture 6" descr="The Elizabeth Foundation for the Arts - Trace Monotype">
            <a:extLst>
              <a:ext uri="{FF2B5EF4-FFF2-40B4-BE49-F238E27FC236}">
                <a16:creationId xmlns:a16="http://schemas.microsoft.com/office/drawing/2014/main" id="{5453DFCB-454D-453A-B752-159AD8508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r="1" b="1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Gaugin: transfer drawing">
            <a:extLst>
              <a:ext uri="{FF2B5EF4-FFF2-40B4-BE49-F238E27FC236}">
                <a16:creationId xmlns:a16="http://schemas.microsoft.com/office/drawing/2014/main" id="{DB13F144-AA95-4B73-9786-45053730E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02A5A-22AE-4185-8CA3-D8DAD2F27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959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D2377-1552-4563-8E3E-3B18DA20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2C2C2C"/>
                </a:solidFill>
              </a:rPr>
              <a:t>Paul Gaugin:</a:t>
            </a:r>
            <a:br>
              <a:rPr lang="en-US" sz="3600" dirty="0">
                <a:solidFill>
                  <a:srgbClr val="2C2C2C"/>
                </a:solidFill>
              </a:rPr>
            </a:br>
            <a:r>
              <a:rPr lang="en-US" sz="3600" dirty="0">
                <a:solidFill>
                  <a:srgbClr val="2C2C2C"/>
                </a:solidFill>
              </a:rPr>
              <a:t>Tahitian Landscape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hitian Shore [recto]">
            <a:extLst>
              <a:ext uri="{FF2B5EF4-FFF2-40B4-BE49-F238E27FC236}">
                <a16:creationId xmlns:a16="http://schemas.microsoft.com/office/drawing/2014/main" id="{F6DCE931-24FD-4E2D-B7FC-EECB99C2B4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8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F433-13A6-4F37-9524-E49A38B9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Paul Gaugin</a:t>
            </a:r>
            <a:br>
              <a:rPr lang="en-US" sz="3600"/>
            </a:br>
            <a:endParaRPr lang="en-US" sz="360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Gauguin: Metamorphoses' at MoMA Goes Beyond Paintings - The New York Times">
            <a:extLst>
              <a:ext uri="{FF2B5EF4-FFF2-40B4-BE49-F238E27FC236}">
                <a16:creationId xmlns:a16="http://schemas.microsoft.com/office/drawing/2014/main" id="{BF6EB9DC-4E87-4F8E-82A3-6707CA5D0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r="1" b="23522"/>
          <a:stretch/>
        </p:blipFill>
        <p:spPr bwMode="auto">
          <a:xfrm>
            <a:off x="2184401" y="749300"/>
            <a:ext cx="7823199" cy="33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3E1C7CE1-8612-4F7B-B0D2-F878E667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4675886"/>
            <a:ext cx="6675627" cy="1605083"/>
          </a:xfrm>
        </p:spPr>
        <p:txBody>
          <a:bodyPr anchor="ctr">
            <a:norm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Helvetica Neue"/>
              </a:rPr>
              <a:t>Two heads of Marquesan women, one in profile, the other three-quarters, both to right, against a background of wooden carvings. c.1902</a:t>
            </a:r>
            <a:br>
              <a:rPr lang="en-US" sz="1400" dirty="0"/>
            </a:br>
            <a:r>
              <a:rPr lang="en-US" sz="1400" b="0" i="0" dirty="0">
                <a:solidFill>
                  <a:srgbClr val="000000"/>
                </a:solidFill>
                <a:effectLst/>
                <a:latin typeface="Helvetica Neue"/>
              </a:rPr>
              <a:t>Verso: pencil drawing used to make the tracing</a:t>
            </a:r>
            <a:br>
              <a:rPr lang="en-US" sz="1400" dirty="0"/>
            </a:br>
            <a:r>
              <a:rPr lang="en-US" sz="1400" b="0" i="0" dirty="0">
                <a:solidFill>
                  <a:srgbClr val="000000"/>
                </a:solidFill>
                <a:effectLst/>
                <a:latin typeface="Helvetica Neue"/>
              </a:rPr>
              <a:t>Traced monotype, printed in black-brown with lighter brown areas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82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067B4-B1BE-481F-89CA-F0B67B9E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2"/>
            <a:ext cx="4284418" cy="3246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Pablo Picasso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498" y="4344448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FF883E1-9056-4F38-B820-DE3C3EC75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" r="1" b="17256"/>
          <a:stretch/>
        </p:blipFill>
        <p:spPr bwMode="auto">
          <a:xfrm>
            <a:off x="6083458" y="637762"/>
            <a:ext cx="5465064" cy="55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191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192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MGNE Monotype/Monoprint Exhibition at the Art Complex Museum | Debra Claffey">
            <a:extLst>
              <a:ext uri="{FF2B5EF4-FFF2-40B4-BE49-F238E27FC236}">
                <a16:creationId xmlns:a16="http://schemas.microsoft.com/office/drawing/2014/main" id="{A6540328-EBD8-4C44-8D33-72BB28A2A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r="18452" b="-4"/>
          <a:stretch/>
        </p:blipFill>
        <p:spPr bwMode="auto">
          <a:xfrm>
            <a:off x="429767" y="1721922"/>
            <a:ext cx="3419856" cy="4520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ce | Debra Claffey">
            <a:extLst>
              <a:ext uri="{FF2B5EF4-FFF2-40B4-BE49-F238E27FC236}">
                <a16:creationId xmlns:a16="http://schemas.microsoft.com/office/drawing/2014/main" id="{9BE5BD03-7704-46CA-A83A-53716D583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r="10034" b="-4"/>
          <a:stretch/>
        </p:blipFill>
        <p:spPr bwMode="auto">
          <a:xfrm>
            <a:off x="4226837" y="1721922"/>
            <a:ext cx="3420596" cy="4520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8" name="Rectangle 193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2" name="Content Placeholder 5127">
            <a:extLst>
              <a:ext uri="{FF2B5EF4-FFF2-40B4-BE49-F238E27FC236}">
                <a16:creationId xmlns:a16="http://schemas.microsoft.com/office/drawing/2014/main" id="{AF532FDC-AA89-48A6-B22D-2906BCF3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0" i="0">
                <a:effectLst/>
              </a:rPr>
              <a:t>Trace by Debra Claffey Art</a:t>
            </a:r>
          </a:p>
          <a:p>
            <a:endParaRPr lang="en-US" sz="1800" b="0" i="0">
              <a:effectLst/>
            </a:endParaRPr>
          </a:p>
          <a:p>
            <a:endParaRPr lang="en-US" sz="1800"/>
          </a:p>
          <a:p>
            <a:r>
              <a:rPr lang="en-US" sz="1800" b="0" i="0">
                <a:effectLst/>
              </a:rPr>
              <a:t>A detail from Indigo Ice, No. 4, before I deliver it to the Art Complex Museum for the MGNE Monotype/Monoprint show.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1273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Open Sans</vt:lpstr>
      <vt:lpstr>Office Theme</vt:lpstr>
      <vt:lpstr>Make Your Mark: Monoprinting &amp; More!</vt:lpstr>
      <vt:lpstr>Famous Artists who used Monotype:</vt:lpstr>
      <vt:lpstr>Edgar Degas: Monoprints</vt:lpstr>
      <vt:lpstr>Landscape: Edgar Degas</vt:lpstr>
      <vt:lpstr>Paul Gaugin: Monoprints</vt:lpstr>
      <vt:lpstr>Paul Gaugin: Tahitian Landscape</vt:lpstr>
      <vt:lpstr>Paul Gaugin </vt:lpstr>
      <vt:lpstr>Pablo Picasso</vt:lpstr>
      <vt:lpstr>PowerPoint Presentation</vt:lpstr>
      <vt:lpstr>PowerPoint Presentation</vt:lpstr>
      <vt:lpstr>‘Seikenji Fuji’ by Utagawa Hiroshige. Photo courtesy of the Art Institute of Chicago.</vt:lpstr>
      <vt:lpstr>David Fox</vt:lpstr>
      <vt:lpstr>Monoprint by Linda Spadaro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Mark: Monoprint &amp; More!</dc:title>
  <dc:creator>Julia Malakoff</dc:creator>
  <cp:lastModifiedBy>Julia Malakoff</cp:lastModifiedBy>
  <cp:revision>3</cp:revision>
  <dcterms:created xsi:type="dcterms:W3CDTF">2020-10-15T19:44:22Z</dcterms:created>
  <dcterms:modified xsi:type="dcterms:W3CDTF">2020-10-15T19:59:28Z</dcterms:modified>
</cp:coreProperties>
</file>