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23"/>
    <p:restoredTop sz="94731"/>
  </p:normalViewPr>
  <p:slideViewPr>
    <p:cSldViewPr snapToGrid="0" snapToObjects="1">
      <p:cViewPr varScale="1">
        <p:scale>
          <a:sx n="149" d="100"/>
          <a:sy n="149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Enterprise Phishing?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CEO/Lead Instructor: </a:t>
            </a:r>
            <a:r>
              <a:rPr lang="en-US"/>
              <a:t>Brandon Dennis, </a:t>
            </a:r>
            <a:r>
              <a:rPr lang="en-US" dirty="0"/>
              <a:t>OSCE, OSCP, OSWE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Enterprise Phishing?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Cyber Crime which is designed to lure individuals into giving up sensitive information or taking an unwanted action</a:t>
            </a:r>
          </a:p>
          <a:p>
            <a:pPr>
              <a:lnSpc>
                <a:spcPct val="200000"/>
              </a:lnSpc>
            </a:pPr>
            <a:r>
              <a:rPr lang="en-US" dirty="0"/>
              <a:t>Phishing happens to everyone </a:t>
            </a:r>
            <a:r>
              <a:rPr lang="mr-IN" dirty="0"/>
              <a:t>–</a:t>
            </a:r>
            <a:r>
              <a:rPr lang="en-US" dirty="0"/>
              <a:t> Check Your Spam Folder!</a:t>
            </a:r>
          </a:p>
          <a:p>
            <a:pPr>
              <a:lnSpc>
                <a:spcPct val="200000"/>
              </a:lnSpc>
            </a:pPr>
            <a:r>
              <a:rPr lang="en-US" dirty="0"/>
              <a:t>Enterprises can get hit the worst</a:t>
            </a:r>
          </a:p>
          <a:p>
            <a:pPr lvl="1"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Phishing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200" y="1566819"/>
            <a:ext cx="6876938" cy="47057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1285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Phishing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Mass Phishing</a:t>
            </a:r>
          </a:p>
          <a:p>
            <a:pPr lvl="1">
              <a:lnSpc>
                <a:spcPct val="200000"/>
              </a:lnSpc>
            </a:pPr>
            <a:r>
              <a:rPr lang="en-US"/>
              <a:t>Could be anyone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Spear Phishing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Very targeted and researched</a:t>
            </a:r>
          </a:p>
          <a:p>
            <a:pPr marL="457200" lvl="1" indent="0">
              <a:lnSpc>
                <a:spcPct val="200000"/>
              </a:lnSpc>
              <a:buNone/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4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Phishing Payloads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Link Based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Click Here!</a:t>
            </a:r>
          </a:p>
          <a:p>
            <a:pPr>
              <a:lnSpc>
                <a:spcPct val="200000"/>
              </a:lnSpc>
            </a:pPr>
            <a:r>
              <a:rPr lang="en-US" dirty="0"/>
              <a:t>Malware Based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Please Review Attachment</a:t>
            </a:r>
          </a:p>
          <a:p>
            <a:pPr lvl="1"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3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In Red Team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Quick way into the network for a foot hold</a:t>
            </a:r>
          </a:p>
          <a:p>
            <a:pPr>
              <a:lnSpc>
                <a:spcPct val="200000"/>
              </a:lnSpc>
            </a:pPr>
            <a:r>
              <a:rPr lang="en-US" dirty="0"/>
              <a:t>Difficult to identify the source attacker</a:t>
            </a:r>
          </a:p>
          <a:p>
            <a:pPr>
              <a:lnSpc>
                <a:spcPct val="200000"/>
              </a:lnSpc>
            </a:pPr>
            <a:r>
              <a:rPr lang="en-US" dirty="0"/>
              <a:t>Easily customizable attack and payloads</a:t>
            </a:r>
          </a:p>
          <a:p>
            <a:pPr>
              <a:lnSpc>
                <a:spcPct val="200000"/>
              </a:lnSpc>
            </a:pPr>
            <a:r>
              <a:rPr lang="en-US" dirty="0"/>
              <a:t>Plays on the human element of security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 lvl="1"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3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Defenses In 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Key Word Filtering</a:t>
            </a:r>
          </a:p>
          <a:p>
            <a:pPr>
              <a:lnSpc>
                <a:spcPct val="200000"/>
              </a:lnSpc>
            </a:pPr>
            <a:r>
              <a:rPr lang="en-US" dirty="0"/>
              <a:t>Doman Age</a:t>
            </a:r>
          </a:p>
          <a:p>
            <a:pPr>
              <a:lnSpc>
                <a:spcPct val="200000"/>
              </a:lnSpc>
            </a:pPr>
            <a:r>
              <a:rPr lang="en-US" dirty="0"/>
              <a:t>Email Server Reputation</a:t>
            </a:r>
          </a:p>
          <a:p>
            <a:pPr>
              <a:lnSpc>
                <a:spcPct val="200000"/>
              </a:lnSpc>
            </a:pPr>
            <a:r>
              <a:rPr lang="en-US" dirty="0"/>
              <a:t>2FA</a:t>
            </a:r>
          </a:p>
          <a:p>
            <a:pPr>
              <a:lnSpc>
                <a:spcPct val="200000"/>
              </a:lnSpc>
            </a:pPr>
            <a:r>
              <a:rPr lang="en-US" dirty="0"/>
              <a:t>You!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 lvl="1"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0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137</Words>
  <Application>Microsoft Macintosh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What is Enterprise Phishing?</vt:lpstr>
      <vt:lpstr>What is Enterprise Phishing? </vt:lpstr>
      <vt:lpstr>Phishing Example</vt:lpstr>
      <vt:lpstr>Types of Phishing Attacks</vt:lpstr>
      <vt:lpstr>Types of Phishing Payloads</vt:lpstr>
      <vt:lpstr>Use In Red Team Operations</vt:lpstr>
      <vt:lpstr>Some Defenses In Place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Brandon Dennis</cp:lastModifiedBy>
  <cp:revision>43</cp:revision>
  <dcterms:created xsi:type="dcterms:W3CDTF">2018-11-20T23:15:26Z</dcterms:created>
  <dcterms:modified xsi:type="dcterms:W3CDTF">2021-09-11T23:26:59Z</dcterms:modified>
</cp:coreProperties>
</file>