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C33D-C337-4074-9A21-4F8A2977C90E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9D43A9B-9FF8-4A7F-A057-3C8D283A19E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9445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C33D-C337-4074-9A21-4F8A2977C90E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3A9B-9FF8-4A7F-A057-3C8D283A19EE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027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C33D-C337-4074-9A21-4F8A2977C90E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3A9B-9FF8-4A7F-A057-3C8D283A19E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5443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C33D-C337-4074-9A21-4F8A2977C90E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3A9B-9FF8-4A7F-A057-3C8D283A19EE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7485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C33D-C337-4074-9A21-4F8A2977C90E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3A9B-9FF8-4A7F-A057-3C8D283A19E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6073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C33D-C337-4074-9A21-4F8A2977C90E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3A9B-9FF8-4A7F-A057-3C8D283A19EE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83753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C33D-C337-4074-9A21-4F8A2977C90E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3A9B-9FF8-4A7F-A057-3C8D283A19EE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57458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C33D-C337-4074-9A21-4F8A2977C90E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3A9B-9FF8-4A7F-A057-3C8D283A19EE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56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C33D-C337-4074-9A21-4F8A2977C90E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3A9B-9FF8-4A7F-A057-3C8D283A1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30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C33D-C337-4074-9A21-4F8A2977C90E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3A9B-9FF8-4A7F-A057-3C8D283A19EE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72175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84BC33D-C337-4074-9A21-4F8A2977C90E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3A9B-9FF8-4A7F-A057-3C8D283A19EE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14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BC33D-C337-4074-9A21-4F8A2977C90E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9D43A9B-9FF8-4A7F-A057-3C8D283A19E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950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2495" y="2041268"/>
            <a:ext cx="10213087" cy="1048624"/>
          </a:xfrm>
        </p:spPr>
        <p:txBody>
          <a:bodyPr>
            <a:normAutofit/>
          </a:bodyPr>
          <a:lstStyle/>
          <a:p>
            <a:r>
              <a:rPr lang="en-US" sz="5400" dirty="0"/>
              <a:t>Introduction to Section</a:t>
            </a:r>
          </a:p>
        </p:txBody>
      </p:sp>
    </p:spTree>
    <p:extLst>
      <p:ext uri="{BB962C8B-B14F-4D97-AF65-F5344CB8AC3E}">
        <p14:creationId xmlns:p14="http://schemas.microsoft.com/office/powerpoint/2010/main" val="1653311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375238"/>
            <a:ext cx="9905998" cy="782443"/>
          </a:xfrm>
        </p:spPr>
        <p:txBody>
          <a:bodyPr>
            <a:normAutofit/>
          </a:bodyPr>
          <a:lstStyle/>
          <a:p>
            <a:r>
              <a:rPr lang="en-US" sz="4800" dirty="0"/>
              <a:t>Topics covered in this section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1" y="1836795"/>
            <a:ext cx="9905999" cy="4085439"/>
          </a:xfrm>
        </p:spPr>
        <p:txBody>
          <a:bodyPr>
            <a:noAutofit/>
          </a:bodyPr>
          <a:lstStyle/>
          <a:p>
            <a:r>
              <a:rPr lang="en-US" sz="3600" dirty="0"/>
              <a:t>Common Hardware used in networking</a:t>
            </a:r>
          </a:p>
          <a:p>
            <a:r>
              <a:rPr lang="en-US" sz="3600" dirty="0"/>
              <a:t>What is an IP address</a:t>
            </a:r>
          </a:p>
          <a:p>
            <a:r>
              <a:rPr lang="en-US" sz="3600" dirty="0"/>
              <a:t>Special IP addresses</a:t>
            </a:r>
          </a:p>
          <a:p>
            <a:r>
              <a:rPr lang="en-US" sz="3600" dirty="0"/>
              <a:t>Classes of IP addresses</a:t>
            </a:r>
          </a:p>
          <a:p>
            <a:r>
              <a:rPr lang="en-US" sz="3600" dirty="0"/>
              <a:t>The Subnetmask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5389507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19</TotalTime>
  <Words>27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Gallery</vt:lpstr>
      <vt:lpstr>Introduction to Section</vt:lpstr>
      <vt:lpstr>Topics covered in this section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Section</dc:title>
  <dc:creator>Jarhead</dc:creator>
  <cp:lastModifiedBy>Digna Diaz</cp:lastModifiedBy>
  <cp:revision>5</cp:revision>
  <dcterms:created xsi:type="dcterms:W3CDTF">2017-04-04T16:31:58Z</dcterms:created>
  <dcterms:modified xsi:type="dcterms:W3CDTF">2017-04-04T18:42:50Z</dcterms:modified>
</cp:coreProperties>
</file>