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0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4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4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07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7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3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7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0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5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26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93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601E3B-D2B5-4457-B26E-54FF66031DE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03AE9D-81EC-4A11-A73D-82EA79B5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2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Section</a:t>
            </a:r>
          </a:p>
        </p:txBody>
      </p:sp>
    </p:spTree>
    <p:extLst>
      <p:ext uri="{BB962C8B-B14F-4D97-AF65-F5344CB8AC3E}">
        <p14:creationId xmlns:p14="http://schemas.microsoft.com/office/powerpoint/2010/main" val="222618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Inter – VLAN Routing</a:t>
            </a:r>
          </a:p>
          <a:p>
            <a:pPr lvl="1"/>
            <a:r>
              <a:rPr lang="en-US" dirty="0"/>
              <a:t>Encapsulation must match the switch</a:t>
            </a:r>
          </a:p>
          <a:p>
            <a:pPr lvl="2"/>
            <a:r>
              <a:rPr lang="en-US" dirty="0"/>
              <a:t>ISL or 802.1q</a:t>
            </a:r>
          </a:p>
          <a:p>
            <a:pPr lvl="1"/>
            <a:r>
              <a:rPr lang="en-US" dirty="0"/>
              <a:t>Number the Sub-interface with the same VLAN ID (Recommended)</a:t>
            </a:r>
          </a:p>
          <a:p>
            <a:pPr lvl="1"/>
            <a:r>
              <a:rPr lang="en-US" dirty="0"/>
              <a:t>Make sure you put the correct default gateway address</a:t>
            </a:r>
          </a:p>
          <a:p>
            <a:r>
              <a:rPr lang="en-US" dirty="0"/>
              <a:t>Verify Connectivity</a:t>
            </a:r>
          </a:p>
          <a:p>
            <a:r>
              <a:rPr lang="en-US" dirty="0"/>
              <a:t>Ether – Channel</a:t>
            </a:r>
          </a:p>
          <a:p>
            <a:pPr lvl="1"/>
            <a:r>
              <a:rPr lang="en-US" dirty="0"/>
              <a:t>Create the Port-channel group</a:t>
            </a:r>
          </a:p>
          <a:p>
            <a:pPr lvl="1"/>
            <a:r>
              <a:rPr lang="en-US" dirty="0"/>
              <a:t>Choose the range of interface</a:t>
            </a:r>
          </a:p>
          <a:p>
            <a:pPr lvl="1"/>
            <a:r>
              <a:rPr lang="en-US" dirty="0"/>
              <a:t>Trunk the ports</a:t>
            </a:r>
          </a:p>
          <a:p>
            <a:pPr lvl="1"/>
            <a:r>
              <a:rPr lang="en-US" dirty="0"/>
              <a:t>Choose </a:t>
            </a:r>
            <a:r>
              <a:rPr lang="en-US"/>
              <a:t>your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65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57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Summary of Section</vt:lpstr>
      <vt:lpstr>Topics Covered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Section</dc:title>
  <dc:creator>Digna Diaz</dc:creator>
  <cp:lastModifiedBy>Digna Diaz</cp:lastModifiedBy>
  <cp:revision>3</cp:revision>
  <dcterms:created xsi:type="dcterms:W3CDTF">2016-09-22T13:16:57Z</dcterms:created>
  <dcterms:modified xsi:type="dcterms:W3CDTF">2016-09-22T14:45:23Z</dcterms:modified>
</cp:coreProperties>
</file>