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601" r:id="rId2"/>
    <p:sldId id="631" r:id="rId3"/>
    <p:sldId id="638" r:id="rId4"/>
    <p:sldId id="637" r:id="rId5"/>
    <p:sldId id="509" r:id="rId6"/>
    <p:sldId id="619" r:id="rId7"/>
    <p:sldId id="620" r:id="rId8"/>
  </p:sldIdLst>
  <p:sldSz cx="17340263" cy="97536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 Millerd" initials="PM" lastIdx="1" clrIdx="0">
    <p:extLst>
      <p:ext uri="{19B8F6BF-5375-455C-9EA6-DF929625EA0E}">
        <p15:presenceInfo xmlns:p15="http://schemas.microsoft.com/office/powerpoint/2012/main" userId="b9119de64f675e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C5"/>
    <a:srgbClr val="16844A"/>
    <a:srgbClr val="D9D9D9"/>
    <a:srgbClr val="A7D8DD"/>
    <a:srgbClr val="31777E"/>
    <a:srgbClr val="ABA8A8"/>
    <a:srgbClr val="41F94A"/>
    <a:srgbClr val="31567E"/>
    <a:srgbClr val="67B0BB"/>
    <a:srgbClr val="325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74"/>
  </p:normalViewPr>
  <p:slideViewPr>
    <p:cSldViewPr>
      <p:cViewPr varScale="1">
        <p:scale>
          <a:sx n="53" d="100"/>
          <a:sy n="53" d="100"/>
        </p:scale>
        <p:origin x="77" y="226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66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233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7340263" cy="4089400"/>
          </a:xfrm>
          <a:custGeom>
            <a:avLst/>
            <a:gdLst/>
            <a:ahLst/>
            <a:cxnLst/>
            <a:rect l="l" t="t" r="r" b="b"/>
            <a:pathLst>
              <a:path w="13004800" h="4089400">
                <a:moveTo>
                  <a:pt x="0" y="0"/>
                </a:moveTo>
                <a:lnTo>
                  <a:pt x="13004800" y="0"/>
                </a:lnTo>
                <a:lnTo>
                  <a:pt x="13004800" y="4089400"/>
                </a:lnTo>
                <a:lnTo>
                  <a:pt x="0" y="4089400"/>
                </a:lnTo>
                <a:lnTo>
                  <a:pt x="0" y="0"/>
                </a:lnTo>
                <a:close/>
              </a:path>
            </a:pathLst>
          </a:custGeom>
          <a:solidFill>
            <a:srgbClr val="355C7D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EB3347-F0C5-4D5A-9B64-0B24538BE7A1}"/>
              </a:ext>
            </a:extLst>
          </p:cNvPr>
          <p:cNvCxnSpPr/>
          <p:nvPr userDrawn="1"/>
        </p:nvCxnSpPr>
        <p:spPr>
          <a:xfrm>
            <a:off x="0" y="4089400"/>
            <a:ext cx="173402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8F384A1D-89FC-43DE-8FA7-77C24180C2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1513" y="4819954"/>
            <a:ext cx="15698218" cy="830997"/>
          </a:xfrm>
          <a:prstGeom prst="rect">
            <a:avLst/>
          </a:prstGeom>
        </p:spPr>
        <p:txBody>
          <a:bodyPr anchor="ctr"/>
          <a:lstStyle>
            <a:lvl1pPr>
              <a:defRPr lang="en-US" sz="44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Georgia" panose="02040502050405020303" pitchFamily="18" charset="0"/>
                <a:cs typeface="Calibri Light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4A56D1B3-FC3B-4810-86EA-701295963E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1525" y="5870495"/>
            <a:ext cx="15699140" cy="1442193"/>
          </a:xfrm>
          <a:prstGeom prst="rect">
            <a:avLst/>
          </a:prstGeom>
        </p:spPr>
        <p:txBody>
          <a:bodyPr/>
          <a:lstStyle>
            <a:lvl1pPr algn="just">
              <a:defRPr sz="2801">
                <a:solidFill>
                  <a:srgbClr val="71707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9717ACC1-8433-4865-8787-89A7241B9E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1522" y="7464628"/>
            <a:ext cx="14383845" cy="30777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71707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56740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sic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13005" y="384048"/>
            <a:ext cx="15840484" cy="78374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 wrap="none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76204"/>
            <a:fld id="{81D60167-4931-47E6-BA6A-407CBD079E47}" type="slidenum">
              <a:rPr lang="en-US" smtClean="0"/>
              <a:pPr marL="76204"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13005" y="2056750"/>
            <a:ext cx="15840484" cy="6477650"/>
          </a:xfrm>
          <a:prstGeom prst="rect">
            <a:avLst/>
          </a:prstGeom>
        </p:spPr>
        <p:txBody>
          <a:bodyPr lIns="91440" tIns="91440" rIns="91440" bIns="9144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CD6FB-73EB-4DD7-A2CE-84C0B1D893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005" y="1168400"/>
            <a:ext cx="15840484" cy="88835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74353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(No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13005" y="384048"/>
            <a:ext cx="15840484" cy="78374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 wrap="none"/>
          <a:lstStyle/>
          <a:p>
            <a:pPr marL="76204"/>
            <a:fld id="{81D60167-4931-47E6-BA6A-407CBD079E47}" type="slidenum">
              <a:rPr lang="en-US" smtClean="0"/>
              <a:pPr marL="76204"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CD6FB-73EB-4DD7-A2CE-84C0B1D893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005" y="1168400"/>
            <a:ext cx="15840484" cy="88835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177035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13005" y="384048"/>
            <a:ext cx="15840484" cy="78374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 wrap="none"/>
          <a:lstStyle/>
          <a:p>
            <a:pPr marL="76204"/>
            <a:fld id="{81D60167-4931-47E6-BA6A-407CBD079E47}" type="slidenum">
              <a:rPr lang="en-US" smtClean="0"/>
              <a:pPr marL="76204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754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Big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13005" y="384048"/>
            <a:ext cx="15840484" cy="2968752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lang="en-US" sz="80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 wrap="none"/>
          <a:lstStyle/>
          <a:p>
            <a:pPr marL="76204"/>
            <a:fld id="{81D60167-4931-47E6-BA6A-407CBD079E47}" type="slidenum">
              <a:rPr lang="en-US" smtClean="0"/>
              <a:pPr marL="76204"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0F37B47-7A40-4199-968B-CA8941A5EA2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13005" y="3352800"/>
            <a:ext cx="15840484" cy="5181600"/>
          </a:xfrm>
          <a:prstGeom prst="rect">
            <a:avLst/>
          </a:prstGeom>
        </p:spPr>
        <p:txBody>
          <a:bodyPr lIns="91440" tIns="91440" rIns="91440" bIns="91440">
            <a:noAutofit/>
          </a:bodyPr>
          <a:lstStyle>
            <a:lvl1pPr marL="0" indent="0" algn="ctr">
              <a:spcBef>
                <a:spcPts val="600"/>
              </a:spcBef>
              <a:spcAft>
                <a:spcPts val="600"/>
              </a:spcAft>
              <a:buFontTx/>
              <a:buNone/>
              <a:defRPr sz="3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5910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13005" y="384048"/>
            <a:ext cx="15840484" cy="783741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47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 wrap="none"/>
          <a:lstStyle/>
          <a:p>
            <a:pPr marL="76204"/>
            <a:fld id="{81D60167-4931-47E6-BA6A-407CBD079E47}" type="slidenum">
              <a:rPr lang="en-US" smtClean="0"/>
              <a:pPr marL="76204"/>
              <a:t>‹#›</a:t>
            </a:fld>
            <a:endParaRPr lang="en-US" dirty="0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CF95601-9FB6-4B0B-87A8-8F725209C04C}"/>
              </a:ext>
            </a:extLst>
          </p:cNvPr>
          <p:cNvSpPr/>
          <p:nvPr userDrawn="1"/>
        </p:nvSpPr>
        <p:spPr>
          <a:xfrm>
            <a:off x="0" y="1672581"/>
            <a:ext cx="8669425" cy="1817432"/>
          </a:xfrm>
          <a:prstGeom prst="homePlate">
            <a:avLst>
              <a:gd name="adj" fmla="val 19507"/>
            </a:avLst>
          </a:prstGeom>
          <a:solidFill>
            <a:srgbClr val="717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204D79E8-988F-4EB0-A8C2-39A8202794A6}"/>
              </a:ext>
            </a:extLst>
          </p:cNvPr>
          <p:cNvSpPr/>
          <p:nvPr userDrawn="1"/>
        </p:nvSpPr>
        <p:spPr>
          <a:xfrm>
            <a:off x="8466925" y="1672581"/>
            <a:ext cx="8873338" cy="1817432"/>
          </a:xfrm>
          <a:prstGeom prst="chevron">
            <a:avLst>
              <a:gd name="adj" fmla="val 19507"/>
            </a:avLst>
          </a:prstGeom>
          <a:solidFill>
            <a:srgbClr val="717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376D6E31-362C-443E-94BE-34984F43726D}"/>
              </a:ext>
            </a:extLst>
          </p:cNvPr>
          <p:cNvSpPr/>
          <p:nvPr userDrawn="1"/>
        </p:nvSpPr>
        <p:spPr>
          <a:xfrm>
            <a:off x="16595175" y="1672581"/>
            <a:ext cx="745089" cy="1817432"/>
          </a:xfrm>
          <a:prstGeom prst="chevron">
            <a:avLst>
              <a:gd name="adj" fmla="val 0"/>
            </a:avLst>
          </a:prstGeom>
          <a:solidFill>
            <a:srgbClr val="717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F4526-6178-489B-8BF8-FA9B90D9F3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4591" y="1971697"/>
            <a:ext cx="7040248" cy="1219200"/>
          </a:xfrm>
          <a:prstGeom prst="rect">
            <a:avLst/>
          </a:prstGeo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Insert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AA0F3DE-7F6B-440B-AB87-41A1DC2007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0297" y="1971697"/>
            <a:ext cx="7040248" cy="1219200"/>
          </a:xfrm>
          <a:prstGeom prst="rect">
            <a:avLst/>
          </a:prstGeo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Insert Title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9E558B-CFFA-4B34-A276-36C835FF80D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3005" y="3994811"/>
            <a:ext cx="15840484" cy="4539593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600"/>
              </a:spcBef>
              <a:spcAft>
                <a:spcPts val="600"/>
              </a:spcAft>
              <a:buFontTx/>
              <a:buNone/>
              <a:defRPr sz="1800" b="0">
                <a:solidFill>
                  <a:srgbClr val="646464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0134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13005" y="384048"/>
            <a:ext cx="15840484" cy="783741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47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 wrap="none"/>
          <a:lstStyle/>
          <a:p>
            <a:pPr marL="76204"/>
            <a:fld id="{81D60167-4931-47E6-BA6A-407CBD079E47}" type="slidenum">
              <a:rPr lang="en-US" smtClean="0"/>
              <a:pPr marL="76204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ECE3BE-EDD1-4286-B16E-A978ECFF1CC0}"/>
              </a:ext>
            </a:extLst>
          </p:cNvPr>
          <p:cNvSpPr/>
          <p:nvPr userDrawn="1"/>
        </p:nvSpPr>
        <p:spPr>
          <a:xfrm flipV="1">
            <a:off x="0" y="1267350"/>
            <a:ext cx="17340263" cy="20284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B25516-A4B8-488E-B978-2A176ADACF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005" y="1519552"/>
            <a:ext cx="15797045" cy="15240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 b="1">
                <a:solidFill>
                  <a:srgbClr val="8CADD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917" indent="-342917">
              <a:buFont typeface="Arial" panose="020B0604020202020204" pitchFamily="34" charset="0"/>
              <a:buChar char="•"/>
              <a:defRPr sz="22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2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22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22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Subtitle Goes Here</a:t>
            </a:r>
          </a:p>
          <a:p>
            <a:pPr lvl="1"/>
            <a:r>
              <a:rPr lang="en-US" dirty="0"/>
              <a:t>Bullet 1</a:t>
            </a:r>
          </a:p>
          <a:p>
            <a:pPr lvl="1"/>
            <a:r>
              <a:rPr lang="en-US" dirty="0"/>
              <a:t>Bullet 2</a:t>
            </a:r>
          </a:p>
          <a:p>
            <a:pPr lvl="1"/>
            <a:r>
              <a:rPr lang="en-US" dirty="0"/>
              <a:t>Bullet 3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D39B114-4F55-40EA-8F06-8F93D2D7F41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3005" y="3547971"/>
            <a:ext cx="15840484" cy="4986433"/>
          </a:xfrm>
          <a:prstGeom prst="rect">
            <a:avLst/>
          </a:prstGeom>
        </p:spPr>
        <p:txBody>
          <a:bodyPr lIns="91440" tIns="0" rIns="0" bIns="0">
            <a:noAutofit/>
          </a:bodyPr>
          <a:lstStyle>
            <a:lvl1pPr marL="0" indent="0" algn="l">
              <a:spcBef>
                <a:spcPts val="600"/>
              </a:spcBef>
              <a:spcAft>
                <a:spcPts val="600"/>
              </a:spcAft>
              <a:buFontTx/>
              <a:buNone/>
              <a:defRPr sz="1800" b="0">
                <a:solidFill>
                  <a:srgbClr val="646464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3810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>
          <a:xfrm flipH="1" flipV="1">
            <a:off x="-1" y="-3"/>
            <a:ext cx="10651017" cy="9753602"/>
          </a:xfrm>
          <a:custGeom>
            <a:avLst/>
            <a:gdLst>
              <a:gd name="connsiteX0" fmla="*/ 2483124 w 5460510"/>
              <a:gd name="connsiteY0" fmla="*/ 0 h 5143500"/>
              <a:gd name="connsiteX1" fmla="*/ 3771407 w 5460510"/>
              <a:gd name="connsiteY1" fmla="*/ 0 h 5143500"/>
              <a:gd name="connsiteX2" fmla="*/ 4717679 w 5460510"/>
              <a:gd name="connsiteY2" fmla="*/ 0 h 5143500"/>
              <a:gd name="connsiteX3" fmla="*/ 5460510 w 5460510"/>
              <a:gd name="connsiteY3" fmla="*/ 0 h 5143500"/>
              <a:gd name="connsiteX4" fmla="*/ 5460510 w 5460510"/>
              <a:gd name="connsiteY4" fmla="*/ 5143500 h 5143500"/>
              <a:gd name="connsiteX5" fmla="*/ 4717679 w 5460510"/>
              <a:gd name="connsiteY5" fmla="*/ 5143500 h 5143500"/>
              <a:gd name="connsiteX6" fmla="*/ 3771407 w 5460510"/>
              <a:gd name="connsiteY6" fmla="*/ 5143500 h 5143500"/>
              <a:gd name="connsiteX7" fmla="*/ 0 w 5460510"/>
              <a:gd name="connsiteY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60510" h="5143500">
                <a:moveTo>
                  <a:pt x="2483124" y="0"/>
                </a:moveTo>
                <a:lnTo>
                  <a:pt x="3771407" y="0"/>
                </a:lnTo>
                <a:lnTo>
                  <a:pt x="4717679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4717679" y="5143500"/>
                </a:lnTo>
                <a:lnTo>
                  <a:pt x="377140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2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13005" y="3026264"/>
            <a:ext cx="7549111" cy="783741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lang="en-US" sz="4400" b="0" i="0" kern="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1"/>
          </p:nvPr>
        </p:nvSpPr>
        <p:spPr>
          <a:xfrm>
            <a:off x="9889368" y="3026264"/>
            <a:ext cx="6564121" cy="36031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600"/>
              </a:spcBef>
              <a:spcAft>
                <a:spcPts val="600"/>
              </a:spcAft>
              <a:buFontTx/>
              <a:buNone/>
              <a:defRPr sz="2400" b="0">
                <a:solidFill>
                  <a:srgbClr val="646464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0223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ight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F8336BA0-16C0-4860-8CEF-663D1CDFCA5D}"/>
              </a:ext>
            </a:extLst>
          </p:cNvPr>
          <p:cNvSpPr/>
          <p:nvPr userDrawn="1"/>
        </p:nvSpPr>
        <p:spPr>
          <a:xfrm>
            <a:off x="0" y="0"/>
            <a:ext cx="6307931" cy="9753600"/>
          </a:xfrm>
          <a:prstGeom prst="homePlate">
            <a:avLst>
              <a:gd name="adj" fmla="val 1030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13005" y="3652165"/>
            <a:ext cx="4780525" cy="244927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lang="en-US" sz="4400" b="0" i="0" kern="0" dirty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EE49FE9F-20FE-4AE2-8110-0EE7C96786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369746" y="9453198"/>
            <a:ext cx="895202" cy="224202"/>
          </a:xfrm>
        </p:spPr>
        <p:txBody>
          <a:bodyPr wrap="none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76204"/>
            <a:fld id="{81D60167-4931-47E6-BA6A-407CBD079E47}" type="slidenum">
              <a:rPr lang="en-US" smtClean="0"/>
              <a:pPr marL="76204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01111D-D12F-44A2-A0CD-4D573F36DF5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374731" y="1143000"/>
            <a:ext cx="9078758" cy="7467600"/>
          </a:xfrm>
          <a:prstGeom prst="rect">
            <a:avLst/>
          </a:prstGeo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600"/>
              </a:spcBef>
              <a:spcAft>
                <a:spcPts val="600"/>
              </a:spcAft>
              <a:buFontTx/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8464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Right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F8336BA0-16C0-4860-8CEF-663D1CDFCA5D}"/>
              </a:ext>
            </a:extLst>
          </p:cNvPr>
          <p:cNvSpPr/>
          <p:nvPr userDrawn="1"/>
        </p:nvSpPr>
        <p:spPr>
          <a:xfrm>
            <a:off x="0" y="0"/>
            <a:ext cx="4860131" cy="9753600"/>
          </a:xfrm>
          <a:prstGeom prst="homePlate">
            <a:avLst>
              <a:gd name="adj" fmla="val 1030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13006" y="3652165"/>
            <a:ext cx="3683296" cy="244927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lang="en-US" sz="4400" b="0" i="0" kern="0" dirty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EE49FE9F-20FE-4AE2-8110-0EE7C96786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369746" y="9453198"/>
            <a:ext cx="895202" cy="224202"/>
          </a:xfrm>
        </p:spPr>
        <p:txBody>
          <a:bodyPr wrap="none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76204"/>
            <a:fld id="{81D60167-4931-47E6-BA6A-407CBD079E47}" type="slidenum">
              <a:rPr lang="en-US" smtClean="0"/>
              <a:pPr marL="76204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01111D-D12F-44A2-A0CD-4D573F36DF5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374731" y="1143000"/>
            <a:ext cx="9078758" cy="7467600"/>
          </a:xfrm>
          <a:prstGeom prst="rect">
            <a:avLst/>
          </a:prstGeo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600"/>
              </a:spcBef>
              <a:spcAft>
                <a:spcPts val="600"/>
              </a:spcAft>
              <a:buFontTx/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2601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Right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F8336BA0-16C0-4860-8CEF-663D1CDFCA5D}"/>
              </a:ext>
            </a:extLst>
          </p:cNvPr>
          <p:cNvSpPr/>
          <p:nvPr userDrawn="1"/>
        </p:nvSpPr>
        <p:spPr>
          <a:xfrm>
            <a:off x="0" y="0"/>
            <a:ext cx="6307931" cy="9753600"/>
          </a:xfrm>
          <a:prstGeom prst="homePlate">
            <a:avLst>
              <a:gd name="adj" fmla="val 1030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13005" y="3652165"/>
            <a:ext cx="4780525" cy="244927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lang="en-US" sz="4400" b="0" i="0" kern="0" dirty="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EE49FE9F-20FE-4AE2-8110-0EE7C96786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369746" y="9453198"/>
            <a:ext cx="895202" cy="224202"/>
          </a:xfrm>
        </p:spPr>
        <p:txBody>
          <a:bodyPr wrap="none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76204"/>
            <a:fld id="{81D60167-4931-47E6-BA6A-407CBD079E47}" type="slidenum">
              <a:rPr lang="en-US" smtClean="0"/>
              <a:pPr marL="76204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01111D-D12F-44A2-A0CD-4D573F36DF5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374731" y="1143000"/>
            <a:ext cx="9078758" cy="7467600"/>
          </a:xfrm>
          <a:prstGeom prst="rect">
            <a:avLst/>
          </a:prstGeo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600"/>
              </a:spcBef>
              <a:spcAft>
                <a:spcPts val="600"/>
              </a:spcAft>
              <a:buFontTx/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60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BCC0CB-98CD-4C92-B763-883F528515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36105" y="0"/>
            <a:ext cx="10404158" cy="9753600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CD919A95-C935-4EA5-A980-CB0B2D4EFECB}"/>
              </a:ext>
            </a:extLst>
          </p:cNvPr>
          <p:cNvSpPr/>
          <p:nvPr userDrawn="1"/>
        </p:nvSpPr>
        <p:spPr>
          <a:xfrm rot="5400000">
            <a:off x="4628850" y="2156212"/>
            <a:ext cx="9753600" cy="5441180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F384A1D-89FC-43DE-8FA7-77C24180C2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1513" y="521376"/>
            <a:ext cx="8301914" cy="2221829"/>
          </a:xfrm>
          <a:prstGeom prst="rect">
            <a:avLst/>
          </a:prstGeom>
        </p:spPr>
        <p:txBody>
          <a:bodyPr anchor="ctr"/>
          <a:lstStyle>
            <a:lvl1pPr algn="l">
              <a:defRPr lang="en-US" sz="5400" b="0" i="0" kern="0" dirty="0">
                <a:solidFill>
                  <a:srgbClr val="355C7D"/>
                </a:solidFill>
                <a:latin typeface="+mj-lt"/>
                <a:ea typeface="Georgia" panose="02040502050405020303" pitchFamily="18" charset="0"/>
                <a:cs typeface="Calibri Light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9717ACC1-8433-4865-8787-89A7241B9E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1522" y="8305801"/>
            <a:ext cx="6520975" cy="405406"/>
          </a:xfrm>
          <a:prstGeom prst="rect">
            <a:avLst/>
          </a:prstGeom>
        </p:spPr>
        <p:txBody>
          <a:bodyPr anchor="ctr"/>
          <a:lstStyle>
            <a:lvl1pPr>
              <a:defRPr sz="2801">
                <a:solidFill>
                  <a:srgbClr val="5A5A5A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EB3347-F0C5-4D5A-9B64-0B24538BE7A1}"/>
              </a:ext>
            </a:extLst>
          </p:cNvPr>
          <p:cNvCxnSpPr>
            <a:cxnSpLocks/>
            <a:stCxn id="5" idx="4"/>
            <a:endCxn id="5" idx="0"/>
          </p:cNvCxnSpPr>
          <p:nvPr userDrawn="1"/>
        </p:nvCxnSpPr>
        <p:spPr>
          <a:xfrm flipV="1">
            <a:off x="6785060" y="2"/>
            <a:ext cx="5441180" cy="97536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B4ACA5D5-E34F-4717-922B-C94491B46A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1524" y="3015173"/>
            <a:ext cx="8302400" cy="555289"/>
          </a:xfrm>
          <a:prstGeom prst="rect">
            <a:avLst/>
          </a:prstGeom>
        </p:spPr>
        <p:txBody>
          <a:bodyPr/>
          <a:lstStyle>
            <a:lvl1pPr algn="just">
              <a:defRPr sz="2801">
                <a:solidFill>
                  <a:srgbClr val="5A5A5A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54A235EB-8CA9-4C09-A799-1A1602DA06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1522" y="7674772"/>
            <a:ext cx="6520975" cy="405406"/>
          </a:xfrm>
          <a:prstGeom prst="rect">
            <a:avLst/>
          </a:prstGeom>
        </p:spPr>
        <p:txBody>
          <a:bodyPr anchor="ctr"/>
          <a:lstStyle>
            <a:lvl1pPr>
              <a:defRPr sz="2801">
                <a:solidFill>
                  <a:srgbClr val="5A5A5A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175882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 preserve="1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0" y="-12515"/>
            <a:ext cx="16074826" cy="9772373"/>
          </a:xfrm>
          <a:custGeom>
            <a:avLst/>
            <a:gdLst/>
            <a:ahLst/>
            <a:cxnLst/>
            <a:rect l="0" t="0" r="0" b="0"/>
            <a:pathLst>
              <a:path w="339068" h="206136" extrusionOk="0">
                <a:moveTo>
                  <a:pt x="139274" y="0"/>
                </a:moveTo>
                <a:lnTo>
                  <a:pt x="0" y="264"/>
                </a:lnTo>
                <a:lnTo>
                  <a:pt x="0" y="206045"/>
                </a:lnTo>
                <a:lnTo>
                  <a:pt x="339068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867013" y="8066655"/>
            <a:ext cx="11591465" cy="985316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866988" lvl="0" indent="-433494">
              <a:spcBef>
                <a:spcPts val="683"/>
              </a:spcBef>
              <a:spcAft>
                <a:spcPts val="1896"/>
              </a:spcAft>
              <a:buSzPts val="1400"/>
              <a:buNone/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endParaRPr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F25973F-EF3F-4BCA-BD81-0656F6ED3E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369746" y="9453198"/>
            <a:ext cx="895202" cy="224202"/>
          </a:xfrm>
        </p:spPr>
        <p:txBody>
          <a:bodyPr wrap="none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76204"/>
            <a:fld id="{81D60167-4931-47E6-BA6A-407CBD079E47}" type="slidenum">
              <a:rPr lang="en-US" smtClean="0"/>
              <a:pPr marL="76204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1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13005" y="384048"/>
            <a:ext cx="15840484" cy="783741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4700"/>
              </a:lnSpc>
              <a:defRPr lang="en-US" sz="32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1915551"/>
            <a:ext cx="16899983" cy="914402"/>
            <a:chOff x="570345" y="2538765"/>
            <a:chExt cx="11549463" cy="914402"/>
          </a:xfrm>
        </p:grpSpPr>
        <p:sp>
          <p:nvSpPr>
            <p:cNvPr id="17" name="Flowchart: Data 16"/>
            <p:cNvSpPr/>
            <p:nvPr/>
          </p:nvSpPr>
          <p:spPr>
            <a:xfrm rot="10800000" flipH="1" flipV="1">
              <a:off x="4217648" y="2538765"/>
              <a:ext cx="4254857" cy="914401"/>
            </a:xfrm>
            <a:prstGeom prst="flowChartInputOutput">
              <a:avLst/>
            </a:prstGeom>
            <a:solidFill>
              <a:srgbClr val="729AC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04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</a:pPr>
              <a:endParaRPr lang="en-US" sz="3401" dirty="0">
                <a:solidFill>
                  <a:srgbClr val="000000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18" name="Flowchart: Data 17"/>
            <p:cNvSpPr/>
            <p:nvPr/>
          </p:nvSpPr>
          <p:spPr>
            <a:xfrm rot="10800000" flipH="1" flipV="1">
              <a:off x="570345" y="2538765"/>
              <a:ext cx="4254857" cy="914401"/>
            </a:xfrm>
            <a:prstGeom prst="flowChartInputOutput">
              <a:avLst/>
            </a:prstGeom>
            <a:solidFill>
              <a:srgbClr val="71707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04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</a:pPr>
              <a:endParaRPr lang="en-US" sz="3401" dirty="0">
                <a:solidFill>
                  <a:srgbClr val="000000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19" name="Flowchart: Data 18"/>
            <p:cNvSpPr/>
            <p:nvPr/>
          </p:nvSpPr>
          <p:spPr>
            <a:xfrm rot="10800000" flipH="1" flipV="1">
              <a:off x="7864951" y="2538766"/>
              <a:ext cx="4254857" cy="914401"/>
            </a:xfrm>
            <a:prstGeom prst="flowChartInputOutput">
              <a:avLst/>
            </a:prstGeom>
            <a:solidFill>
              <a:srgbClr val="D6D6D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04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</a:pPr>
              <a:endParaRPr lang="en-US" sz="3401" dirty="0">
                <a:solidFill>
                  <a:srgbClr val="000000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0" y="1915550"/>
            <a:ext cx="1964327" cy="914402"/>
          </a:xfrm>
          <a:prstGeom prst="rect">
            <a:avLst/>
          </a:prstGeom>
          <a:solidFill>
            <a:srgbClr val="717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8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626067" y="1380669"/>
            <a:ext cx="15840484" cy="320601"/>
          </a:xfrm>
          <a:prstGeom prst="rect">
            <a:avLst/>
          </a:prstGeom>
        </p:spPr>
        <p:txBody>
          <a:bodyPr/>
          <a:lstStyle>
            <a:lvl1pPr marL="0" algn="l" defTabSz="914446" rtl="0" eaLnBrk="1" latinLnBrk="0" hangingPunct="1">
              <a:lnSpc>
                <a:spcPts val="2510"/>
              </a:lnSpc>
              <a:defRPr lang="en-US" sz="2801" kern="1200" spc="-15" dirty="0">
                <a:solidFill>
                  <a:srgbClr val="717073"/>
                </a:solidFill>
                <a:latin typeface="Calibri Light" panose="020F0302020204030204" pitchFamily="34" charset="0"/>
                <a:ea typeface="Calibri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Subheading Goes here</a:t>
            </a:r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606232" y="3258523"/>
            <a:ext cx="5056448" cy="276999"/>
          </a:xfrm>
          <a:prstGeom prst="rect">
            <a:avLst/>
          </a:prstGeom>
        </p:spPr>
        <p:txBody>
          <a:bodyPr/>
          <a:lstStyle>
            <a:lvl1pPr marL="179397" indent="-179397" algn="l" defTabSz="914446" rtl="0" eaLnBrk="1" latinLnBrk="0" hangingPunct="1">
              <a:lnSpc>
                <a:spcPct val="100000"/>
              </a:lnSpc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Copy text goes here.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5894672" y="3258523"/>
            <a:ext cx="5056448" cy="276999"/>
          </a:xfrm>
          <a:prstGeom prst="rect">
            <a:avLst/>
          </a:prstGeom>
        </p:spPr>
        <p:txBody>
          <a:bodyPr/>
          <a:lstStyle>
            <a:lvl1pPr marL="179397" indent="-179397" algn="l" defTabSz="914446" rtl="0" eaLnBrk="1" latinLnBrk="0" hangingPunct="1">
              <a:lnSpc>
                <a:spcPct val="100000"/>
              </a:lnSpc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Copy text goes here.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18" hasCustomPrompt="1"/>
          </p:nvPr>
        </p:nvSpPr>
        <p:spPr>
          <a:xfrm>
            <a:off x="11183111" y="3258523"/>
            <a:ext cx="5056448" cy="276999"/>
          </a:xfrm>
          <a:prstGeom prst="rect">
            <a:avLst/>
          </a:prstGeom>
        </p:spPr>
        <p:txBody>
          <a:bodyPr/>
          <a:lstStyle>
            <a:lvl1pPr marL="179397" indent="-179397" algn="l" defTabSz="914446" rtl="0" eaLnBrk="1" latinLnBrk="0" hangingPunct="1">
              <a:lnSpc>
                <a:spcPct val="100000"/>
              </a:lnSpc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Copy text goes here.</a:t>
            </a:r>
          </a:p>
        </p:txBody>
      </p:sp>
      <p:sp>
        <p:nvSpPr>
          <p:cNvPr id="35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606232" y="2255585"/>
            <a:ext cx="5056448" cy="320601"/>
          </a:xfrm>
          <a:prstGeom prst="rect">
            <a:avLst/>
          </a:prstGeom>
        </p:spPr>
        <p:txBody>
          <a:bodyPr/>
          <a:lstStyle>
            <a:lvl1pPr marL="0" algn="ctr" defTabSz="914446" rtl="0" eaLnBrk="1" latinLnBrk="0" hangingPunct="1">
              <a:lnSpc>
                <a:spcPts val="2510"/>
              </a:lnSpc>
              <a:defRPr lang="en-US" sz="2400" kern="12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Header 01</a:t>
            </a:r>
          </a:p>
        </p:txBody>
      </p:sp>
      <p:sp>
        <p:nvSpPr>
          <p:cNvPr id="36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5894672" y="2255585"/>
            <a:ext cx="5056448" cy="320601"/>
          </a:xfrm>
          <a:prstGeom prst="rect">
            <a:avLst/>
          </a:prstGeom>
        </p:spPr>
        <p:txBody>
          <a:bodyPr/>
          <a:lstStyle>
            <a:lvl1pPr marL="0" algn="ctr" defTabSz="914446" rtl="0" eaLnBrk="1" latinLnBrk="0" hangingPunct="1">
              <a:lnSpc>
                <a:spcPts val="2510"/>
              </a:lnSpc>
              <a:defRPr lang="en-US" sz="2400" kern="12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Header 02</a:t>
            </a:r>
          </a:p>
        </p:txBody>
      </p:sp>
      <p:sp>
        <p:nvSpPr>
          <p:cNvPr id="37" name="Text Placeholder 30"/>
          <p:cNvSpPr>
            <a:spLocks noGrp="1"/>
          </p:cNvSpPr>
          <p:nvPr>
            <p:ph type="body" sz="quarter" idx="15" hasCustomPrompt="1"/>
          </p:nvPr>
        </p:nvSpPr>
        <p:spPr>
          <a:xfrm>
            <a:off x="11183111" y="2255585"/>
            <a:ext cx="5056448" cy="320601"/>
          </a:xfrm>
          <a:prstGeom prst="rect">
            <a:avLst/>
          </a:prstGeom>
        </p:spPr>
        <p:txBody>
          <a:bodyPr/>
          <a:lstStyle>
            <a:lvl1pPr marL="0" algn="ctr" defTabSz="914446" rtl="0" eaLnBrk="1" latinLnBrk="0" hangingPunct="1">
              <a:lnSpc>
                <a:spcPts val="2510"/>
              </a:lnSpc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Header 03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76204"/>
            <a:fld id="{81D60167-4931-47E6-BA6A-407CBD079E47}" type="slidenum">
              <a:rPr lang="en-US" smtClean="0"/>
              <a:pPr marL="76204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389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5043034"/>
            <a:ext cx="17340263" cy="42533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6202DDE-BE44-4B3D-95CF-6723D457BC71}"/>
              </a:ext>
            </a:extLst>
          </p:cNvPr>
          <p:cNvSpPr/>
          <p:nvPr userDrawn="1"/>
        </p:nvSpPr>
        <p:spPr>
          <a:xfrm>
            <a:off x="7162071" y="2438400"/>
            <a:ext cx="3016121" cy="2262022"/>
          </a:xfrm>
          <a:prstGeom prst="ellipse">
            <a:avLst/>
          </a:prstGeom>
          <a:solidFill>
            <a:srgbClr val="355C7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92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7F22EF6-AB69-4376-8B17-006101827371}"/>
              </a:ext>
            </a:extLst>
          </p:cNvPr>
          <p:cNvSpPr/>
          <p:nvPr userDrawn="1"/>
        </p:nvSpPr>
        <p:spPr>
          <a:xfrm>
            <a:off x="12733985" y="2438400"/>
            <a:ext cx="3016121" cy="2262022"/>
          </a:xfrm>
          <a:prstGeom prst="ellipse">
            <a:avLst/>
          </a:prstGeom>
          <a:solidFill>
            <a:srgbClr val="355C7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92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F7D6FF6-7E35-4AE6-A52A-2E68D607671C}"/>
              </a:ext>
            </a:extLst>
          </p:cNvPr>
          <p:cNvSpPr/>
          <p:nvPr userDrawn="1"/>
        </p:nvSpPr>
        <p:spPr>
          <a:xfrm>
            <a:off x="1590158" y="2438400"/>
            <a:ext cx="3016121" cy="2262022"/>
          </a:xfrm>
          <a:prstGeom prst="ellipse">
            <a:avLst/>
          </a:prstGeom>
          <a:solidFill>
            <a:srgbClr val="355C7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92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BBC42F-CDEC-4F64-9B02-0F7E57585A3E}"/>
              </a:ext>
            </a:extLst>
          </p:cNvPr>
          <p:cNvCxnSpPr/>
          <p:nvPr userDrawn="1"/>
        </p:nvCxnSpPr>
        <p:spPr>
          <a:xfrm>
            <a:off x="0" y="5043029"/>
            <a:ext cx="1734026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9C9CF81D-8C03-4215-9F97-CBD545CAB8FF}"/>
              </a:ext>
            </a:extLst>
          </p:cNvPr>
          <p:cNvSpPr/>
          <p:nvPr userDrawn="1"/>
        </p:nvSpPr>
        <p:spPr>
          <a:xfrm>
            <a:off x="3012605" y="4984796"/>
            <a:ext cx="171233" cy="128421"/>
          </a:xfrm>
          <a:prstGeom prst="ellipse">
            <a:avLst/>
          </a:prstGeom>
          <a:solidFill>
            <a:srgbClr val="355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92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06279AB-FDEF-4AF0-900C-465266E86E53}"/>
              </a:ext>
            </a:extLst>
          </p:cNvPr>
          <p:cNvSpPr/>
          <p:nvPr userDrawn="1"/>
        </p:nvSpPr>
        <p:spPr>
          <a:xfrm>
            <a:off x="8584519" y="4984796"/>
            <a:ext cx="171233" cy="128421"/>
          </a:xfrm>
          <a:prstGeom prst="ellipse">
            <a:avLst/>
          </a:prstGeom>
          <a:solidFill>
            <a:srgbClr val="355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92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1F7A69F-0206-41BE-B475-93226B69A04C}"/>
              </a:ext>
            </a:extLst>
          </p:cNvPr>
          <p:cNvSpPr/>
          <p:nvPr userDrawn="1"/>
        </p:nvSpPr>
        <p:spPr>
          <a:xfrm>
            <a:off x="14156433" y="4984796"/>
            <a:ext cx="171233" cy="128421"/>
          </a:xfrm>
          <a:prstGeom prst="ellipse">
            <a:avLst/>
          </a:prstGeom>
          <a:solidFill>
            <a:srgbClr val="355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92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13005" y="384048"/>
            <a:ext cx="15840484" cy="783741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47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6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606232" y="5766493"/>
            <a:ext cx="5056448" cy="320601"/>
          </a:xfrm>
          <a:prstGeom prst="rect">
            <a:avLst/>
          </a:prstGeom>
        </p:spPr>
        <p:txBody>
          <a:bodyPr/>
          <a:lstStyle>
            <a:lvl1pPr marL="0" algn="ctr" defTabSz="914446" rtl="0" eaLnBrk="1" latinLnBrk="0" hangingPunct="1">
              <a:lnSpc>
                <a:spcPts val="2510"/>
              </a:lnSpc>
              <a:defRPr lang="en-US" sz="2801" kern="1200" spc="-15" dirty="0">
                <a:solidFill>
                  <a:srgbClr val="717073"/>
                </a:solidFill>
                <a:latin typeface="Calibri Light" panose="020F0302020204030204" pitchFamily="34" charset="0"/>
                <a:ea typeface="Calibri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Header 01</a:t>
            </a:r>
          </a:p>
        </p:txBody>
      </p:sp>
      <p:sp>
        <p:nvSpPr>
          <p:cNvPr id="37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6154608" y="5766488"/>
            <a:ext cx="5056448" cy="335220"/>
          </a:xfrm>
          <a:prstGeom prst="rect">
            <a:avLst/>
          </a:prstGeom>
        </p:spPr>
        <p:txBody>
          <a:bodyPr/>
          <a:lstStyle>
            <a:lvl1pPr marL="0" algn="ctr" defTabSz="914446" rtl="0" eaLnBrk="1" latinLnBrk="0" hangingPunct="1">
              <a:lnSpc>
                <a:spcPts val="2510"/>
              </a:lnSpc>
              <a:defRPr lang="en-US" sz="2801" kern="1200" spc="-15" dirty="0">
                <a:solidFill>
                  <a:srgbClr val="717073"/>
                </a:solidFill>
                <a:latin typeface="Calibri Light" panose="020F0302020204030204" pitchFamily="34" charset="0"/>
                <a:ea typeface="Calibri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Header 02</a:t>
            </a:r>
          </a:p>
        </p:txBody>
      </p:sp>
      <p:sp>
        <p:nvSpPr>
          <p:cNvPr id="38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11702984" y="5766488"/>
            <a:ext cx="5056448" cy="335220"/>
          </a:xfrm>
          <a:prstGeom prst="rect">
            <a:avLst/>
          </a:prstGeom>
        </p:spPr>
        <p:txBody>
          <a:bodyPr/>
          <a:lstStyle>
            <a:lvl1pPr marL="0" algn="ctr" defTabSz="914446" rtl="0" eaLnBrk="1" latinLnBrk="0" hangingPunct="1">
              <a:lnSpc>
                <a:spcPts val="2510"/>
              </a:lnSpc>
              <a:defRPr lang="en-US" sz="2801" kern="1200" spc="-15" dirty="0">
                <a:solidFill>
                  <a:srgbClr val="717073"/>
                </a:solidFill>
                <a:latin typeface="Calibri Light" panose="020F0302020204030204" pitchFamily="34" charset="0"/>
                <a:ea typeface="Calibri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Header 03</a:t>
            </a:r>
          </a:p>
        </p:txBody>
      </p:sp>
      <p:sp>
        <p:nvSpPr>
          <p:cNvPr id="39" name="Text Placeholder 30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2" y="6275703"/>
            <a:ext cx="5056448" cy="276999"/>
          </a:xfrm>
          <a:prstGeom prst="rect">
            <a:avLst/>
          </a:prstGeom>
        </p:spPr>
        <p:txBody>
          <a:bodyPr/>
          <a:lstStyle>
            <a:lvl1pPr marL="0" algn="ctr" defTabSz="914446" rtl="0" eaLnBrk="1" latinLnBrk="0" hangingPunct="1">
              <a:lnSpc>
                <a:spcPct val="100000"/>
              </a:lnSpc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Copy text goes here.</a:t>
            </a:r>
          </a:p>
        </p:txBody>
      </p:sp>
      <p:sp>
        <p:nvSpPr>
          <p:cNvPr id="40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6154608" y="6275703"/>
            <a:ext cx="5056448" cy="276999"/>
          </a:xfrm>
          <a:prstGeom prst="rect">
            <a:avLst/>
          </a:prstGeom>
        </p:spPr>
        <p:txBody>
          <a:bodyPr/>
          <a:lstStyle>
            <a:lvl1pPr marL="0" algn="ctr" defTabSz="914446" rtl="0" eaLnBrk="1" latinLnBrk="0" hangingPunct="1">
              <a:lnSpc>
                <a:spcPct val="100000"/>
              </a:lnSpc>
              <a:defRPr lang="en-US" sz="18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Copy text goes here.</a:t>
            </a:r>
          </a:p>
        </p:txBody>
      </p:sp>
      <p:sp>
        <p:nvSpPr>
          <p:cNvPr id="41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11702984" y="6275703"/>
            <a:ext cx="5056448" cy="276999"/>
          </a:xfrm>
          <a:prstGeom prst="rect">
            <a:avLst/>
          </a:prstGeom>
        </p:spPr>
        <p:txBody>
          <a:bodyPr/>
          <a:lstStyle>
            <a:lvl1pPr marL="0" algn="ctr" defTabSz="914446" rtl="0" eaLnBrk="1" latinLnBrk="0" hangingPunct="1">
              <a:lnSpc>
                <a:spcPct val="100000"/>
              </a:lnSpc>
              <a:defRPr lang="en-US" sz="18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Copy text goes here.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76204"/>
            <a:fld id="{81D60167-4931-47E6-BA6A-407CBD079E47}" type="slidenum">
              <a:rPr lang="en-US" smtClean="0"/>
              <a:pPr marL="76204"/>
              <a:t>‹#›</a:t>
            </a:fld>
            <a:endParaRPr lang="en-US" dirty="0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ADBBBC86-B449-4EFC-9B5D-8CD50B5315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067" y="1380669"/>
            <a:ext cx="15840484" cy="320601"/>
          </a:xfrm>
          <a:prstGeom prst="rect">
            <a:avLst/>
          </a:prstGeom>
        </p:spPr>
        <p:txBody>
          <a:bodyPr/>
          <a:lstStyle>
            <a:lvl1pPr marL="0" algn="l" defTabSz="914446" rtl="0" eaLnBrk="1" latinLnBrk="0" hangingPunct="1">
              <a:lnSpc>
                <a:spcPts val="2510"/>
              </a:lnSpc>
              <a:defRPr lang="en-US" sz="2801" kern="1200" spc="-15" dirty="0">
                <a:solidFill>
                  <a:srgbClr val="717073"/>
                </a:solidFill>
                <a:latin typeface="Calibri Light" panose="020F0302020204030204" pitchFamily="34" charset="0"/>
                <a:ea typeface="Calibri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Subheading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387349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5043034"/>
            <a:ext cx="17340263" cy="42533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BBC42F-CDEC-4F64-9B02-0F7E57585A3E}"/>
              </a:ext>
            </a:extLst>
          </p:cNvPr>
          <p:cNvCxnSpPr/>
          <p:nvPr userDrawn="1"/>
        </p:nvCxnSpPr>
        <p:spPr>
          <a:xfrm>
            <a:off x="0" y="5043029"/>
            <a:ext cx="1734026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9C9CF81D-8C03-4215-9F97-CBD545CAB8FF}"/>
              </a:ext>
            </a:extLst>
          </p:cNvPr>
          <p:cNvSpPr/>
          <p:nvPr userDrawn="1"/>
        </p:nvSpPr>
        <p:spPr>
          <a:xfrm>
            <a:off x="3012605" y="4984796"/>
            <a:ext cx="171233" cy="128421"/>
          </a:xfrm>
          <a:prstGeom prst="ellipse">
            <a:avLst/>
          </a:prstGeom>
          <a:solidFill>
            <a:srgbClr val="72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92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06279AB-FDEF-4AF0-900C-465266E86E53}"/>
              </a:ext>
            </a:extLst>
          </p:cNvPr>
          <p:cNvSpPr/>
          <p:nvPr userDrawn="1"/>
        </p:nvSpPr>
        <p:spPr>
          <a:xfrm>
            <a:off x="8584519" y="4984796"/>
            <a:ext cx="171233" cy="128421"/>
          </a:xfrm>
          <a:prstGeom prst="ellipse">
            <a:avLst/>
          </a:prstGeom>
          <a:solidFill>
            <a:srgbClr val="72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92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1F7A69F-0206-41BE-B475-93226B69A04C}"/>
              </a:ext>
            </a:extLst>
          </p:cNvPr>
          <p:cNvSpPr/>
          <p:nvPr userDrawn="1"/>
        </p:nvSpPr>
        <p:spPr>
          <a:xfrm>
            <a:off x="14156433" y="4984796"/>
            <a:ext cx="171233" cy="128421"/>
          </a:xfrm>
          <a:prstGeom prst="ellipse">
            <a:avLst/>
          </a:prstGeom>
          <a:solidFill>
            <a:srgbClr val="72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920"/>
          </a:p>
        </p:txBody>
      </p:sp>
      <p:sp>
        <p:nvSpPr>
          <p:cNvPr id="36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606232" y="5766493"/>
            <a:ext cx="5056448" cy="320601"/>
          </a:xfrm>
          <a:prstGeom prst="rect">
            <a:avLst/>
          </a:prstGeom>
        </p:spPr>
        <p:txBody>
          <a:bodyPr/>
          <a:lstStyle>
            <a:lvl1pPr marL="0" algn="ctr" defTabSz="914446" rtl="0" eaLnBrk="1" latinLnBrk="0" hangingPunct="1">
              <a:lnSpc>
                <a:spcPts val="2510"/>
              </a:lnSpc>
              <a:defRPr lang="en-US" sz="2801" kern="1200" spc="-15" dirty="0">
                <a:solidFill>
                  <a:srgbClr val="717073"/>
                </a:solidFill>
                <a:latin typeface="Calibri Light" panose="020F0302020204030204" pitchFamily="34" charset="0"/>
                <a:ea typeface="Calibri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Header 01</a:t>
            </a:r>
          </a:p>
        </p:txBody>
      </p:sp>
      <p:sp>
        <p:nvSpPr>
          <p:cNvPr id="37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6154608" y="5766488"/>
            <a:ext cx="5056448" cy="335220"/>
          </a:xfrm>
          <a:prstGeom prst="rect">
            <a:avLst/>
          </a:prstGeom>
        </p:spPr>
        <p:txBody>
          <a:bodyPr/>
          <a:lstStyle>
            <a:lvl1pPr marL="0" algn="ctr" defTabSz="914446" rtl="0" eaLnBrk="1" latinLnBrk="0" hangingPunct="1">
              <a:lnSpc>
                <a:spcPts val="2510"/>
              </a:lnSpc>
              <a:defRPr lang="en-US" sz="2801" kern="1200" spc="-15" dirty="0">
                <a:solidFill>
                  <a:srgbClr val="717073"/>
                </a:solidFill>
                <a:latin typeface="Calibri Light" panose="020F0302020204030204" pitchFamily="34" charset="0"/>
                <a:ea typeface="Calibri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Header 02</a:t>
            </a:r>
          </a:p>
        </p:txBody>
      </p:sp>
      <p:sp>
        <p:nvSpPr>
          <p:cNvPr id="38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11702984" y="5766488"/>
            <a:ext cx="5056448" cy="335220"/>
          </a:xfrm>
          <a:prstGeom prst="rect">
            <a:avLst/>
          </a:prstGeom>
        </p:spPr>
        <p:txBody>
          <a:bodyPr/>
          <a:lstStyle>
            <a:lvl1pPr marL="0" algn="ctr" defTabSz="914446" rtl="0" eaLnBrk="1" latinLnBrk="0" hangingPunct="1">
              <a:lnSpc>
                <a:spcPts val="2510"/>
              </a:lnSpc>
              <a:defRPr lang="en-US" sz="2801" kern="1200" spc="-15" dirty="0">
                <a:solidFill>
                  <a:srgbClr val="717073"/>
                </a:solidFill>
                <a:latin typeface="Calibri Light" panose="020F0302020204030204" pitchFamily="34" charset="0"/>
                <a:ea typeface="Calibri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Header 03</a:t>
            </a:r>
          </a:p>
        </p:txBody>
      </p:sp>
      <p:sp>
        <p:nvSpPr>
          <p:cNvPr id="39" name="Text Placeholder 30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2" y="6275703"/>
            <a:ext cx="5056448" cy="276999"/>
          </a:xfrm>
          <a:prstGeom prst="rect">
            <a:avLst/>
          </a:prstGeom>
        </p:spPr>
        <p:txBody>
          <a:bodyPr/>
          <a:lstStyle>
            <a:lvl1pPr marL="0" algn="ctr" defTabSz="914446" rtl="0" eaLnBrk="1" latinLnBrk="0" hangingPunct="1">
              <a:lnSpc>
                <a:spcPct val="100000"/>
              </a:lnSpc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Copy text goes here.</a:t>
            </a:r>
          </a:p>
        </p:txBody>
      </p:sp>
      <p:sp>
        <p:nvSpPr>
          <p:cNvPr id="40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6154608" y="6275703"/>
            <a:ext cx="5056448" cy="276999"/>
          </a:xfrm>
          <a:prstGeom prst="rect">
            <a:avLst/>
          </a:prstGeom>
        </p:spPr>
        <p:txBody>
          <a:bodyPr/>
          <a:lstStyle>
            <a:lvl1pPr marL="0" algn="ctr" defTabSz="914446" rtl="0" eaLnBrk="1" latinLnBrk="0" hangingPunct="1">
              <a:lnSpc>
                <a:spcPct val="100000"/>
              </a:lnSpc>
              <a:defRPr lang="en-US" sz="18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Copy text goes here.</a:t>
            </a:r>
          </a:p>
        </p:txBody>
      </p:sp>
      <p:sp>
        <p:nvSpPr>
          <p:cNvPr id="41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11702984" y="6275703"/>
            <a:ext cx="5056448" cy="276999"/>
          </a:xfrm>
          <a:prstGeom prst="rect">
            <a:avLst/>
          </a:prstGeom>
        </p:spPr>
        <p:txBody>
          <a:bodyPr/>
          <a:lstStyle>
            <a:lvl1pPr marL="0" algn="ctr" defTabSz="914446" rtl="0" eaLnBrk="1" latinLnBrk="0" hangingPunct="1">
              <a:lnSpc>
                <a:spcPct val="100000"/>
              </a:lnSpc>
              <a:defRPr lang="en-US" sz="18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Copy text goes here.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76204"/>
            <a:fld id="{81D60167-4931-47E6-BA6A-407CBD079E47}" type="slidenum">
              <a:rPr lang="en-US" smtClean="0"/>
              <a:pPr marL="76204"/>
              <a:t>‹#›</a:t>
            </a:fld>
            <a:endParaRPr lang="en-US" dirty="0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631C248B-BAED-429D-89BE-FB1F68322E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067" y="1380669"/>
            <a:ext cx="15840484" cy="320601"/>
          </a:xfrm>
          <a:prstGeom prst="rect">
            <a:avLst/>
          </a:prstGeom>
        </p:spPr>
        <p:txBody>
          <a:bodyPr/>
          <a:lstStyle>
            <a:lvl1pPr marL="0" algn="l" defTabSz="914446" rtl="0" eaLnBrk="1" latinLnBrk="0" hangingPunct="1">
              <a:lnSpc>
                <a:spcPts val="2510"/>
              </a:lnSpc>
              <a:defRPr lang="en-US" sz="2801" kern="1200" spc="-15" dirty="0">
                <a:solidFill>
                  <a:srgbClr val="717073"/>
                </a:solidFill>
                <a:latin typeface="Calibri Light" panose="020F0302020204030204" pitchFamily="34" charset="0"/>
                <a:ea typeface="Calibri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Subheading Goes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757B33C-E340-4E61-B77F-8C6C3FB1EA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005" y="384048"/>
            <a:ext cx="15840484" cy="783741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47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63033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5357448"/>
            <a:ext cx="17340263" cy="43961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76204"/>
            <a:fld id="{81D60167-4931-47E6-BA6A-407CBD079E47}" type="slidenum">
              <a:rPr lang="en-US" smtClean="0"/>
              <a:pPr marL="76204"/>
              <a:t>‹#›</a:t>
            </a:fld>
            <a:endParaRPr lang="en-US" dirty="0"/>
          </a:p>
        </p:txBody>
      </p:sp>
      <p:sp>
        <p:nvSpPr>
          <p:cNvPr id="5" name="Freeform 4"/>
          <p:cNvSpPr>
            <a:spLocks/>
          </p:cNvSpPr>
          <p:nvPr userDrawn="1"/>
        </p:nvSpPr>
        <p:spPr bwMode="white">
          <a:xfrm flipH="1">
            <a:off x="-1" y="1371600"/>
            <a:ext cx="17374132" cy="6248400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800" dirty="0"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722" y="2324100"/>
            <a:ext cx="14956824" cy="188595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50739" y="231785"/>
            <a:ext cx="1218571" cy="3816541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defTabSz="684587" fontAlgn="auto">
              <a:spcBef>
                <a:spcPts val="0"/>
              </a:spcBef>
              <a:spcAft>
                <a:spcPts val="0"/>
              </a:spcAft>
            </a:pPr>
            <a:r>
              <a:rPr lang="en-US" sz="24201" dirty="0">
                <a:solidFill>
                  <a:schemeClr val="tx2"/>
                </a:solidFill>
                <a:latin typeface="Arial"/>
                <a:ea typeface="+mn-ea"/>
              </a:rPr>
              <a:t>“</a:t>
            </a:r>
          </a:p>
        </p:txBody>
      </p:sp>
      <p:sp>
        <p:nvSpPr>
          <p:cNvPr id="8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1215427" y="8040925"/>
            <a:ext cx="8877148" cy="819219"/>
          </a:xfrm>
          <a:prstGeom prst="rect">
            <a:avLst/>
          </a:prstGeom>
        </p:spPr>
        <p:txBody>
          <a:bodyPr anchor="ctr"/>
          <a:lstStyle>
            <a:lvl1pPr marL="0" algn="l" defTabSz="914446" rtl="0" eaLnBrk="1" latinLnBrk="0" hangingPunct="1">
              <a:lnSpc>
                <a:spcPts val="2510"/>
              </a:lnSpc>
              <a:defRPr lang="en-US" sz="3600" kern="1200" spc="-15" dirty="0">
                <a:solidFill>
                  <a:schemeClr val="tx1"/>
                </a:solidFill>
                <a:latin typeface="+mn-lt"/>
                <a:ea typeface="Calibri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011874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erson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4AF93797-9D24-4780-9FB4-63702B9C60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90972" y="1828800"/>
            <a:ext cx="4793992" cy="425793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0086F33-BD9F-40C8-851B-F502C93F86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70739" y="1828800"/>
            <a:ext cx="4793992" cy="425793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3353D9-A145-415E-A6C6-ABD129E5B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76204"/>
            <a:fld id="{81D60167-4931-47E6-BA6A-407CBD079E47}" type="slidenum">
              <a:rPr lang="en-US" smtClean="0"/>
              <a:pPr marL="76204"/>
              <a:t>‹#›</a:t>
            </a:fld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42020FA-F689-4A8E-8FB0-1357E1C613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70739" y="6415217"/>
            <a:ext cx="4793992" cy="476250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solidFill>
                  <a:srgbClr val="729AC7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3pPr marL="0" indent="0" algn="ctr">
              <a:defRPr>
                <a:solidFill>
                  <a:srgbClr val="858585"/>
                </a:solidFill>
              </a:defRPr>
            </a:lvl3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4A7B495C-B764-4785-B90C-93A8F3C3DC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90972" y="6415217"/>
            <a:ext cx="4793992" cy="476250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solidFill>
                  <a:srgbClr val="729AC7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3pPr marL="0" indent="0" algn="ctr">
              <a:defRPr>
                <a:solidFill>
                  <a:srgbClr val="858585"/>
                </a:solidFill>
              </a:defRPr>
            </a:lvl3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C1683373-F90D-4BF2-8686-8F743F7470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70739" y="7055708"/>
            <a:ext cx="4793992" cy="47625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85858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3pPr marL="0" indent="0" algn="ctr">
              <a:defRPr>
                <a:solidFill>
                  <a:srgbClr val="858585"/>
                </a:solidFill>
              </a:defRPr>
            </a:lvl3pPr>
          </a:lstStyle>
          <a:p>
            <a:pPr lvl="0"/>
            <a:r>
              <a:rPr lang="en-US" dirty="0"/>
              <a:t>BIO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C009AC5D-F1E6-4C6B-B1D7-0413B2BE62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90972" y="7055708"/>
            <a:ext cx="4793992" cy="47625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85858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3pPr marL="0" indent="0" algn="ctr">
              <a:defRPr>
                <a:solidFill>
                  <a:srgbClr val="858585"/>
                </a:solidFill>
              </a:defRPr>
            </a:lvl3pPr>
          </a:lstStyle>
          <a:p>
            <a:pPr lvl="0"/>
            <a:r>
              <a:rPr lang="en-US" dirty="0"/>
              <a:t>BIO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C5589B-9D57-4CED-81A3-954D37E1E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005" y="384048"/>
            <a:ext cx="15840484" cy="783741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47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92570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3910266" y="9328316"/>
            <a:ext cx="2562985" cy="371051"/>
          </a:xfrm>
        </p:spPr>
        <p:txBody>
          <a:bodyPr/>
          <a:lstStyle/>
          <a:p>
            <a:r>
              <a:rPr lang="en-US"/>
              <a:t>Confidential | </a:t>
            </a:r>
            <a:fld id="{BCAD3C78-E129-4B34-A88B-5D1860DF7E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457486" y="9319759"/>
            <a:ext cx="9836716" cy="388163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156055" indent="0">
              <a:buNone/>
              <a:defRPr lang="en-US" sz="1138" baseline="0" dirty="0">
                <a:latin typeface="+mn-lt"/>
                <a:cs typeface="Lao UI" panose="020B0502040204020203" pitchFamily="34" charset="0"/>
              </a:defRPr>
            </a:lvl1pPr>
          </a:lstStyle>
          <a:p>
            <a:pPr marL="520184" lvl="0" indent="-364129">
              <a:spcBef>
                <a:spcPts val="0"/>
              </a:spcBef>
            </a:pPr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67013" y="1170432"/>
            <a:ext cx="15601014" cy="78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27432" rIns="0" bIns="0" anchor="t">
            <a:noAutofit/>
          </a:bodyPr>
          <a:lstStyle>
            <a:lvl1pPr marL="85794" indent="0" algn="l" rtl="0" fontAlgn="base">
              <a:spcBef>
                <a:spcPct val="0"/>
              </a:spcBef>
              <a:spcAft>
                <a:spcPct val="0"/>
              </a:spcAft>
              <a:buClr>
                <a:srgbClr val="0055AD"/>
              </a:buClr>
              <a:buFont typeface="Arial" panose="020B0604020202020204" pitchFamily="34" charset="0"/>
              <a:buNone/>
              <a:defRPr lang="en-US" sz="1991" b="1" kern="1200" smtClean="0">
                <a:solidFill>
                  <a:schemeClr val="tx2"/>
                </a:solidFill>
                <a:latin typeface="+mj-lt"/>
                <a:ea typeface="+mn-ea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           </a:t>
            </a:r>
          </a:p>
        </p:txBody>
      </p:sp>
    </p:spTree>
    <p:extLst>
      <p:ext uri="{BB962C8B-B14F-4D97-AF65-F5344CB8AC3E}">
        <p14:creationId xmlns:p14="http://schemas.microsoft.com/office/powerpoint/2010/main" val="3748311091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867014" y="2089890"/>
            <a:ext cx="15600216" cy="6905097"/>
          </a:xfrm>
          <a:prstGeom prst="rect">
            <a:avLst/>
          </a:prstGeom>
        </p:spPr>
        <p:txBody>
          <a:bodyPr lIns="91440" tIns="91440" rIns="91440" bIns="91440"/>
          <a:lstStyle>
            <a:lvl1pPr marL="483157" indent="-316084">
              <a:spcBef>
                <a:spcPts val="427"/>
              </a:spcBef>
              <a:spcAft>
                <a:spcPts val="427"/>
              </a:spcAft>
              <a:defRPr sz="1422"/>
            </a:lvl1pPr>
            <a:lvl2pPr marL="817303" indent="-334146">
              <a:spcBef>
                <a:spcPts val="427"/>
              </a:spcBef>
              <a:spcAft>
                <a:spcPts val="427"/>
              </a:spcAft>
              <a:defRPr sz="1422"/>
            </a:lvl2pPr>
            <a:lvl3pPr marL="1133387" indent="-316084">
              <a:spcBef>
                <a:spcPts val="427"/>
              </a:spcBef>
              <a:spcAft>
                <a:spcPts val="427"/>
              </a:spcAft>
              <a:defRPr sz="1422"/>
            </a:lvl3pPr>
            <a:lvl4pPr marL="1467533" indent="-334146">
              <a:spcBef>
                <a:spcPts val="427"/>
              </a:spcBef>
              <a:spcAft>
                <a:spcPts val="427"/>
              </a:spcAft>
              <a:defRPr sz="1422"/>
            </a:lvl4pPr>
            <a:lvl5pPr marL="1783617" indent="-316084">
              <a:spcBef>
                <a:spcPts val="427"/>
              </a:spcBef>
              <a:spcAft>
                <a:spcPts val="427"/>
              </a:spcAft>
              <a:defRPr sz="1422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3910266" y="9328316"/>
            <a:ext cx="2562985" cy="371051"/>
          </a:xfrm>
        </p:spPr>
        <p:txBody>
          <a:bodyPr/>
          <a:lstStyle/>
          <a:p>
            <a:r>
              <a:rPr lang="en-US"/>
              <a:t>Confidential | </a:t>
            </a:r>
            <a:fld id="{BCAD3C78-E129-4B34-A88B-5D1860DF7E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457486" y="9319759"/>
            <a:ext cx="9836716" cy="388163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156055" indent="0">
              <a:buNone/>
              <a:defRPr lang="en-US" sz="1138" baseline="0" dirty="0">
                <a:latin typeface="+mn-lt"/>
                <a:cs typeface="Lao UI" panose="020B0502040204020203" pitchFamily="34" charset="0"/>
              </a:defRPr>
            </a:lvl1pPr>
          </a:lstStyle>
          <a:p>
            <a:pPr marL="520184" lvl="0" indent="-364129">
              <a:spcBef>
                <a:spcPts val="0"/>
              </a:spcBef>
            </a:pPr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67013" y="1170432"/>
            <a:ext cx="15601014" cy="78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27432" rIns="0" bIns="0" anchor="t">
            <a:noAutofit/>
          </a:bodyPr>
          <a:lstStyle>
            <a:lvl1pPr marL="85794" indent="0" algn="l" rtl="0" fontAlgn="base">
              <a:spcBef>
                <a:spcPct val="0"/>
              </a:spcBef>
              <a:spcAft>
                <a:spcPct val="0"/>
              </a:spcAft>
              <a:buClr>
                <a:srgbClr val="0055AD"/>
              </a:buClr>
              <a:buFont typeface="Arial" panose="020B0604020202020204" pitchFamily="34" charset="0"/>
              <a:buNone/>
              <a:defRPr lang="en-US" sz="1991" b="1" kern="1200" smtClean="0">
                <a:solidFill>
                  <a:schemeClr val="tx2"/>
                </a:solidFill>
                <a:latin typeface="+mj-lt"/>
                <a:ea typeface="+mn-ea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           </a:t>
            </a:r>
          </a:p>
        </p:txBody>
      </p:sp>
    </p:spTree>
    <p:extLst>
      <p:ext uri="{BB962C8B-B14F-4D97-AF65-F5344CB8AC3E}">
        <p14:creationId xmlns:p14="http://schemas.microsoft.com/office/powerpoint/2010/main" val="3116924513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3910266" y="9328316"/>
            <a:ext cx="2562985" cy="371051"/>
          </a:xfrm>
        </p:spPr>
        <p:txBody>
          <a:bodyPr/>
          <a:lstStyle/>
          <a:p>
            <a:r>
              <a:rPr lang="en-US"/>
              <a:t>Confidential | </a:t>
            </a:r>
            <a:fld id="{BCAD3C78-E129-4B34-A88B-5D1860DF7E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457486" y="9319759"/>
            <a:ext cx="9836716" cy="388163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156055" indent="0">
              <a:buNone/>
              <a:defRPr lang="en-US" sz="1138" baseline="0" dirty="0">
                <a:latin typeface="+mn-lt"/>
                <a:cs typeface="Lao UI" panose="020B0502040204020203" pitchFamily="34" charset="0"/>
              </a:defRPr>
            </a:lvl1pPr>
          </a:lstStyle>
          <a:p>
            <a:pPr marL="520184" lvl="0" indent="-364129">
              <a:spcBef>
                <a:spcPts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58499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3910266" y="9328316"/>
            <a:ext cx="2562985" cy="371051"/>
          </a:xfrm>
        </p:spPr>
        <p:txBody>
          <a:bodyPr/>
          <a:lstStyle/>
          <a:p>
            <a:r>
              <a:rPr lang="en-US"/>
              <a:t>Confidential | </a:t>
            </a:r>
            <a:fld id="{BCAD3C78-E129-4B34-A88B-5D1860DF7E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457486" y="9319759"/>
            <a:ext cx="9836716" cy="388163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156055" indent="0">
              <a:buNone/>
              <a:defRPr lang="en-US" sz="1138" baseline="0" dirty="0">
                <a:latin typeface="+mn-lt"/>
                <a:cs typeface="Lao UI" panose="020B0502040204020203" pitchFamily="34" charset="0"/>
              </a:defRPr>
            </a:lvl1pPr>
          </a:lstStyle>
          <a:p>
            <a:pPr marL="520184" lvl="0" indent="-364129">
              <a:spcBef>
                <a:spcPts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73777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7340263" cy="4089400"/>
          </a:xfrm>
          <a:custGeom>
            <a:avLst/>
            <a:gdLst/>
            <a:ahLst/>
            <a:cxnLst/>
            <a:rect l="l" t="t" r="r" b="b"/>
            <a:pathLst>
              <a:path w="13004800" h="4089400">
                <a:moveTo>
                  <a:pt x="0" y="0"/>
                </a:moveTo>
                <a:lnTo>
                  <a:pt x="13004800" y="0"/>
                </a:lnTo>
                <a:lnTo>
                  <a:pt x="13004800" y="4089400"/>
                </a:lnTo>
                <a:lnTo>
                  <a:pt x="0" y="4089400"/>
                </a:lnTo>
                <a:lnTo>
                  <a:pt x="0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EB3347-F0C5-4D5A-9B64-0B24538BE7A1}"/>
              </a:ext>
            </a:extLst>
          </p:cNvPr>
          <p:cNvCxnSpPr/>
          <p:nvPr userDrawn="1"/>
        </p:nvCxnSpPr>
        <p:spPr>
          <a:xfrm>
            <a:off x="0" y="4089400"/>
            <a:ext cx="17340263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8F384A1D-89FC-43DE-8FA7-77C24180C2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7198" y="4819954"/>
            <a:ext cx="7856836" cy="830997"/>
          </a:xfrm>
          <a:prstGeom prst="rect">
            <a:avLst/>
          </a:prstGeom>
        </p:spPr>
        <p:txBody>
          <a:bodyPr anchor="ctr"/>
          <a:lstStyle>
            <a:lvl1pPr>
              <a:defRPr lang="en-US" sz="44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Georgia" panose="02040502050405020303" pitchFamily="18" charset="0"/>
                <a:cs typeface="Calibri Light" charset="0"/>
              </a:defRPr>
            </a:lvl1pPr>
          </a:lstStyle>
          <a:p>
            <a:r>
              <a:rPr lang="en-US" dirty="0"/>
              <a:t>Position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4A56D1B3-FC3B-4810-86EA-701295963E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07209" y="5870495"/>
            <a:ext cx="7857297" cy="1442193"/>
          </a:xfrm>
          <a:prstGeom prst="rect">
            <a:avLst/>
          </a:prstGeom>
        </p:spPr>
        <p:txBody>
          <a:bodyPr/>
          <a:lstStyle>
            <a:lvl1pPr>
              <a:defRPr sz="2801">
                <a:solidFill>
                  <a:srgbClr val="717073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Name, Title</a:t>
            </a:r>
          </a:p>
          <a:p>
            <a:pPr lvl="0"/>
            <a:r>
              <a:rPr lang="en-US" dirty="0"/>
              <a:t>Name, Title</a:t>
            </a:r>
          </a:p>
          <a:p>
            <a:pPr lvl="0"/>
            <a:r>
              <a:rPr lang="en-US" dirty="0"/>
              <a:t>Name, Title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9717ACC1-8433-4865-8787-89A7241B9E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07209" y="7464628"/>
            <a:ext cx="7199003" cy="30777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717073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0B3B58-8004-4311-BBA4-0A0BB790BC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6692" y="4786318"/>
            <a:ext cx="4673743" cy="17668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Client Logo</a:t>
            </a:r>
          </a:p>
        </p:txBody>
      </p:sp>
    </p:spTree>
    <p:extLst>
      <p:ext uri="{BB962C8B-B14F-4D97-AF65-F5344CB8AC3E}">
        <p14:creationId xmlns:p14="http://schemas.microsoft.com/office/powerpoint/2010/main" val="11179307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3910266" y="9328316"/>
            <a:ext cx="2562985" cy="371051"/>
          </a:xfrm>
        </p:spPr>
        <p:txBody>
          <a:bodyPr/>
          <a:lstStyle/>
          <a:p>
            <a:r>
              <a:rPr lang="en-US"/>
              <a:t>Confidential | </a:t>
            </a:r>
            <a:fld id="{BCAD3C78-E129-4B34-A88B-5D1860DF7E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457486" y="9319759"/>
            <a:ext cx="9836716" cy="388163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156055" indent="0">
              <a:buNone/>
              <a:defRPr lang="en-US" sz="1138" baseline="0" dirty="0">
                <a:latin typeface="+mn-lt"/>
                <a:cs typeface="Lao UI" panose="020B0502040204020203" pitchFamily="34" charset="0"/>
              </a:defRPr>
            </a:lvl1pPr>
          </a:lstStyle>
          <a:p>
            <a:pPr marL="520184" lvl="0" indent="-364129">
              <a:spcBef>
                <a:spcPts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90474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3910266" y="9328316"/>
            <a:ext cx="2562985" cy="371051"/>
          </a:xfrm>
        </p:spPr>
        <p:txBody>
          <a:bodyPr/>
          <a:lstStyle/>
          <a:p>
            <a:r>
              <a:rPr lang="en-US"/>
              <a:t>Confidential | </a:t>
            </a:r>
            <a:fld id="{BCAD3C78-E129-4B34-A88B-5D1860DF7E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457486" y="9319759"/>
            <a:ext cx="9836716" cy="388163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156055" indent="0">
              <a:buNone/>
              <a:defRPr lang="en-US" sz="1138" baseline="0" dirty="0">
                <a:latin typeface="+mn-lt"/>
                <a:cs typeface="Lao UI" panose="020B0502040204020203" pitchFamily="34" charset="0"/>
              </a:defRPr>
            </a:lvl1pPr>
          </a:lstStyle>
          <a:p>
            <a:pPr marL="520184" lvl="0" indent="-364129">
              <a:spcBef>
                <a:spcPts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25206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3910266" y="9328316"/>
            <a:ext cx="2562985" cy="371051"/>
          </a:xfrm>
        </p:spPr>
        <p:txBody>
          <a:bodyPr/>
          <a:lstStyle/>
          <a:p>
            <a:r>
              <a:rPr lang="en-US"/>
              <a:t>Confidential | </a:t>
            </a:r>
            <a:fld id="{BCAD3C78-E129-4B34-A88B-5D1860DF7E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457486" y="9319759"/>
            <a:ext cx="9836716" cy="388163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156055" indent="0">
              <a:buNone/>
              <a:defRPr lang="en-US" sz="1138" baseline="0" dirty="0">
                <a:latin typeface="+mn-lt"/>
                <a:cs typeface="Lao UI" panose="020B0502040204020203" pitchFamily="34" charset="0"/>
              </a:defRPr>
            </a:lvl1pPr>
          </a:lstStyle>
          <a:p>
            <a:pPr marL="520184" lvl="0" indent="-364129">
              <a:spcBef>
                <a:spcPts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36231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3910266" y="9328316"/>
            <a:ext cx="2562985" cy="371051"/>
          </a:xfrm>
        </p:spPr>
        <p:txBody>
          <a:bodyPr/>
          <a:lstStyle/>
          <a:p>
            <a:r>
              <a:rPr lang="en-US"/>
              <a:t>Confidential | </a:t>
            </a:r>
            <a:fld id="{BCAD3C78-E129-4B34-A88B-5D1860DF7E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457486" y="9319759"/>
            <a:ext cx="9836716" cy="388163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156055" indent="0">
              <a:buNone/>
              <a:defRPr lang="en-US" sz="1138" baseline="0" dirty="0">
                <a:latin typeface="+mn-lt"/>
                <a:cs typeface="Lao UI" panose="020B0502040204020203" pitchFamily="34" charset="0"/>
              </a:defRPr>
            </a:lvl1pPr>
          </a:lstStyle>
          <a:p>
            <a:pPr marL="520184" lvl="0" indent="-364129">
              <a:spcBef>
                <a:spcPts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90140"/>
      </p:ext>
    </p:extLst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3910266" y="9328316"/>
            <a:ext cx="2562985" cy="371051"/>
          </a:xfrm>
        </p:spPr>
        <p:txBody>
          <a:bodyPr/>
          <a:lstStyle/>
          <a:p>
            <a:r>
              <a:rPr lang="en-US"/>
              <a:t>Confidential | </a:t>
            </a:r>
            <a:fld id="{BCAD3C78-E129-4B34-A88B-5D1860DF7E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457486" y="9319759"/>
            <a:ext cx="9836716" cy="388163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156055" indent="0">
              <a:buNone/>
              <a:defRPr lang="en-US" sz="1138" baseline="0" dirty="0">
                <a:latin typeface="+mn-lt"/>
                <a:cs typeface="Lao UI" panose="020B0502040204020203" pitchFamily="34" charset="0"/>
              </a:defRPr>
            </a:lvl1pPr>
          </a:lstStyle>
          <a:p>
            <a:pPr marL="520184" lvl="0" indent="-364129">
              <a:spcBef>
                <a:spcPts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77592"/>
      </p:ext>
    </p:extLst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3910266" y="9328316"/>
            <a:ext cx="2562985" cy="371051"/>
          </a:xfrm>
        </p:spPr>
        <p:txBody>
          <a:bodyPr/>
          <a:lstStyle/>
          <a:p>
            <a:r>
              <a:rPr lang="en-US"/>
              <a:t>Confidential | </a:t>
            </a:r>
            <a:fld id="{BCAD3C78-E129-4B34-A88B-5D1860DF7E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457486" y="9319759"/>
            <a:ext cx="9836716" cy="388163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156055" indent="0">
              <a:buNone/>
              <a:defRPr lang="en-US" sz="1138" baseline="0" dirty="0">
                <a:latin typeface="+mn-lt"/>
                <a:cs typeface="Lao UI" panose="020B0502040204020203" pitchFamily="34" charset="0"/>
              </a:defRPr>
            </a:lvl1pPr>
          </a:lstStyle>
          <a:p>
            <a:pPr marL="520184" lvl="0" indent="-364129">
              <a:spcBef>
                <a:spcPts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38581"/>
      </p:ext>
    </p:extLst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4" y="3901441"/>
            <a:ext cx="17340267" cy="1644517"/>
          </a:xfrm>
          <a:prstGeom prst="rect">
            <a:avLst/>
          </a:prstGeom>
          <a:solidFill>
            <a:srgbClr val="FFD600"/>
          </a:solidFill>
          <a:ln w="6350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spcBef>
                <a:spcPts val="711"/>
              </a:spcBef>
            </a:pPr>
            <a:endParaRPr lang="en-US" sz="2560">
              <a:solidFill>
                <a:schemeClr val="tx2"/>
              </a:solidFill>
            </a:endParaRPr>
          </a:p>
        </p:txBody>
      </p:sp>
      <p:sp>
        <p:nvSpPr>
          <p:cNvPr id="12" name="Isosceles Triangle 11"/>
          <p:cNvSpPr/>
          <p:nvPr/>
        </p:nvSpPr>
        <p:spPr>
          <a:xfrm rot="10800000">
            <a:off x="12282686" y="5418666"/>
            <a:ext cx="1288588" cy="465306"/>
          </a:xfrm>
          <a:prstGeom prst="triangle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60"/>
          </a:p>
        </p:txBody>
      </p:sp>
      <p:sp>
        <p:nvSpPr>
          <p:cNvPr id="5" name="Rectangle 4"/>
          <p:cNvSpPr/>
          <p:nvPr/>
        </p:nvSpPr>
        <p:spPr>
          <a:xfrm>
            <a:off x="843683" y="652695"/>
            <a:ext cx="15646043" cy="682492"/>
          </a:xfrm>
          <a:prstGeom prst="rect">
            <a:avLst/>
          </a:prstGeom>
          <a:solidFill>
            <a:schemeClr val="bg1"/>
          </a:solidFill>
          <a:ln w="6350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spcBef>
                <a:spcPts val="711"/>
              </a:spcBef>
            </a:pPr>
            <a:endParaRPr lang="en-US" sz="2560">
              <a:solidFill>
                <a:schemeClr val="tx2"/>
              </a:solidFill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-3" y="6633454"/>
            <a:ext cx="17353706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56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3682" y="4323774"/>
            <a:ext cx="15606237" cy="661400"/>
          </a:xfrm>
        </p:spPr>
        <p:txBody>
          <a:bodyPr>
            <a:normAutofit/>
          </a:bodyPr>
          <a:lstStyle>
            <a:lvl1pPr>
              <a:defRPr sz="3413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idx="1"/>
          </p:nvPr>
        </p:nvSpPr>
        <p:spPr>
          <a:xfrm>
            <a:off x="882174" y="5709390"/>
            <a:ext cx="8670132" cy="749161"/>
          </a:xfrm>
          <a:prstGeom prst="rect">
            <a:avLst/>
          </a:prstGeom>
        </p:spPr>
        <p:txBody>
          <a:bodyPr>
            <a:normAutofit/>
          </a:bodyPr>
          <a:lstStyle>
            <a:lvl1pPr marL="156055" indent="0">
              <a:buNone/>
              <a:defRPr sz="199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idx="13"/>
          </p:nvPr>
        </p:nvSpPr>
        <p:spPr>
          <a:xfrm>
            <a:off x="882174" y="6519346"/>
            <a:ext cx="8670132" cy="524921"/>
          </a:xfrm>
          <a:prstGeom prst="rect">
            <a:avLst/>
          </a:prstGeom>
        </p:spPr>
        <p:txBody>
          <a:bodyPr>
            <a:normAutofit/>
          </a:bodyPr>
          <a:lstStyle>
            <a:lvl1pPr marL="156055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3910266" y="9328316"/>
            <a:ext cx="2562985" cy="371051"/>
          </a:xfrm>
        </p:spPr>
        <p:txBody>
          <a:bodyPr/>
          <a:lstStyle/>
          <a:p>
            <a:r>
              <a:rPr lang="en-US"/>
              <a:t>Confidential | </a:t>
            </a:r>
            <a:fld id="{BCAD3C78-E129-4B34-A88B-5D1860DF7E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3457486" y="9319759"/>
            <a:ext cx="9836716" cy="388163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156055" indent="0">
              <a:buNone/>
              <a:defRPr lang="en-US" sz="1138" baseline="0" dirty="0">
                <a:latin typeface="+mn-lt"/>
                <a:cs typeface="Lao UI" panose="020B0502040204020203" pitchFamily="34" charset="0"/>
              </a:defRPr>
            </a:lvl1pPr>
          </a:lstStyle>
          <a:p>
            <a:pPr marL="520184" lvl="0" indent="-364129">
              <a:spcBef>
                <a:spcPts val="0"/>
              </a:spcBef>
            </a:pPr>
            <a:r>
              <a:rPr lang="en-US"/>
              <a:t>Click to add source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idx="16"/>
          </p:nvPr>
        </p:nvSpPr>
        <p:spPr>
          <a:xfrm>
            <a:off x="10404159" y="6144764"/>
            <a:ext cx="5327555" cy="2014699"/>
          </a:xfrm>
          <a:prstGeom prst="rect">
            <a:avLst/>
          </a:prstGeom>
        </p:spPr>
        <p:txBody>
          <a:bodyPr>
            <a:normAutofit/>
          </a:bodyPr>
          <a:lstStyle>
            <a:lvl1pPr marL="562449" indent="-406394">
              <a:buFont typeface="Arial" panose="020B0604020202020204" pitchFamily="34" charset="0"/>
              <a:buChar char="•"/>
              <a:defRPr sz="199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4" y="3901441"/>
            <a:ext cx="17340267" cy="1644517"/>
          </a:xfrm>
          <a:prstGeom prst="rect">
            <a:avLst/>
          </a:prstGeom>
          <a:solidFill>
            <a:srgbClr val="FFD600"/>
          </a:solidFill>
          <a:ln w="6350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spcBef>
                <a:spcPts val="711"/>
              </a:spcBef>
            </a:pPr>
            <a:endParaRPr lang="en-US" sz="2560">
              <a:solidFill>
                <a:schemeClr val="tx2"/>
              </a:solidFill>
            </a:endParaRPr>
          </a:p>
        </p:txBody>
      </p:sp>
      <p:sp>
        <p:nvSpPr>
          <p:cNvPr id="19" name="Isosceles Triangle 18"/>
          <p:cNvSpPr/>
          <p:nvPr userDrawn="1"/>
        </p:nvSpPr>
        <p:spPr>
          <a:xfrm rot="10800000">
            <a:off x="12282686" y="5418666"/>
            <a:ext cx="1288588" cy="465306"/>
          </a:xfrm>
          <a:prstGeom prst="triangle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60"/>
          </a:p>
        </p:txBody>
      </p:sp>
      <p:sp>
        <p:nvSpPr>
          <p:cNvPr id="20" name="Rectangle 19"/>
          <p:cNvSpPr/>
          <p:nvPr userDrawn="1"/>
        </p:nvSpPr>
        <p:spPr>
          <a:xfrm>
            <a:off x="843683" y="652695"/>
            <a:ext cx="15646043" cy="682492"/>
          </a:xfrm>
          <a:prstGeom prst="rect">
            <a:avLst/>
          </a:prstGeom>
          <a:solidFill>
            <a:schemeClr val="bg1"/>
          </a:solidFill>
          <a:ln w="6350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spcBef>
                <a:spcPts val="711"/>
              </a:spcBef>
            </a:pPr>
            <a:endParaRPr lang="en-US" sz="256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849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3910266" y="9328316"/>
            <a:ext cx="2562985" cy="371051"/>
          </a:xfrm>
        </p:spPr>
        <p:txBody>
          <a:bodyPr/>
          <a:lstStyle/>
          <a:p>
            <a:r>
              <a:rPr lang="en-US"/>
              <a:t>Confidential | </a:t>
            </a:r>
            <a:fld id="{BCAD3C78-E129-4B34-A88B-5D1860DF7E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457486" y="9319759"/>
            <a:ext cx="9836716" cy="388163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156055" indent="0">
              <a:buNone/>
              <a:defRPr lang="en-US" sz="1138" baseline="0" dirty="0">
                <a:latin typeface="+mn-lt"/>
                <a:cs typeface="Lao UI" panose="020B0502040204020203" pitchFamily="34" charset="0"/>
              </a:defRPr>
            </a:lvl1pPr>
          </a:lstStyle>
          <a:p>
            <a:pPr marL="520184" lvl="0" indent="-364129">
              <a:spcBef>
                <a:spcPts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87557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3910266" y="9328316"/>
            <a:ext cx="2562985" cy="371051"/>
          </a:xfrm>
        </p:spPr>
        <p:txBody>
          <a:bodyPr/>
          <a:lstStyle/>
          <a:p>
            <a:r>
              <a:rPr lang="en-US"/>
              <a:t>Confidential | </a:t>
            </a:r>
            <a:fld id="{BCAD3C78-E129-4B34-A88B-5D1860DF7E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457486" y="9319759"/>
            <a:ext cx="9836716" cy="388163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156055" indent="0">
              <a:buNone/>
              <a:defRPr lang="en-US" sz="1138" baseline="0" dirty="0">
                <a:latin typeface="+mn-lt"/>
                <a:cs typeface="Lao UI" panose="020B0502040204020203" pitchFamily="34" charset="0"/>
              </a:defRPr>
            </a:lvl1pPr>
          </a:lstStyle>
          <a:p>
            <a:pPr marL="520184" lvl="0" indent="-364129">
              <a:spcBef>
                <a:spcPts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42040"/>
      </p:ext>
    </p:extLst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3910266" y="9328316"/>
            <a:ext cx="2562985" cy="371051"/>
          </a:xfrm>
        </p:spPr>
        <p:txBody>
          <a:bodyPr/>
          <a:lstStyle/>
          <a:p>
            <a:r>
              <a:rPr lang="en-US"/>
              <a:t>Confidential | </a:t>
            </a:r>
            <a:fld id="{BCAD3C78-E129-4B34-A88B-5D1860DF7E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457486" y="9319759"/>
            <a:ext cx="9836716" cy="388163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156055" indent="0">
              <a:buNone/>
              <a:defRPr lang="en-US" sz="1138" baseline="0" dirty="0">
                <a:latin typeface="+mn-lt"/>
                <a:cs typeface="Lao UI" panose="020B0502040204020203" pitchFamily="34" charset="0"/>
              </a:defRPr>
            </a:lvl1pPr>
          </a:lstStyle>
          <a:p>
            <a:pPr marL="520184" lvl="0" indent="-364129">
              <a:spcBef>
                <a:spcPts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7213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 rot="10800000">
            <a:off x="0" y="2758808"/>
            <a:ext cx="17340263" cy="2526937"/>
          </a:xfrm>
          <a:custGeom>
            <a:avLst/>
            <a:gdLst/>
            <a:ahLst/>
            <a:cxnLst/>
            <a:rect l="l" t="t" r="r" b="b"/>
            <a:pathLst>
              <a:path w="13004800" h="4089400">
                <a:moveTo>
                  <a:pt x="0" y="0"/>
                </a:moveTo>
                <a:lnTo>
                  <a:pt x="13004800" y="0"/>
                </a:lnTo>
                <a:lnTo>
                  <a:pt x="13004800" y="4089400"/>
                </a:lnTo>
                <a:lnTo>
                  <a:pt x="0" y="4089400"/>
                </a:lnTo>
                <a:lnTo>
                  <a:pt x="0" y="0"/>
                </a:lnTo>
                <a:close/>
              </a:path>
            </a:pathLst>
          </a:custGeom>
          <a:solidFill>
            <a:srgbClr val="355C7D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EB3347-F0C5-4D5A-9B64-0B24538BE7A1}"/>
              </a:ext>
            </a:extLst>
          </p:cNvPr>
          <p:cNvCxnSpPr/>
          <p:nvPr userDrawn="1"/>
        </p:nvCxnSpPr>
        <p:spPr>
          <a:xfrm>
            <a:off x="0" y="2743200"/>
            <a:ext cx="17340263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5398AA7-869B-4441-A92A-8E6DFF1DDA8D}"/>
              </a:ext>
            </a:extLst>
          </p:cNvPr>
          <p:cNvCxnSpPr/>
          <p:nvPr userDrawn="1"/>
        </p:nvCxnSpPr>
        <p:spPr>
          <a:xfrm>
            <a:off x="0" y="5285741"/>
            <a:ext cx="17340263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6C3337-3BE2-4430-A67F-23AA271324E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41883" y="3407411"/>
            <a:ext cx="11785960" cy="1231900"/>
          </a:xfrm>
          <a:prstGeom prst="rect">
            <a:avLst/>
          </a:prstGeom>
        </p:spPr>
        <p:txBody>
          <a:bodyPr anchor="ctr"/>
          <a:lstStyle>
            <a:lvl1pPr algn="l">
              <a:defRPr sz="4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l">
              <a:defRPr sz="2801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l">
              <a:defRPr sz="2801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l">
              <a:defRPr sz="2801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l">
              <a:defRPr sz="2801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014667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3910266" y="9328316"/>
            <a:ext cx="2562985" cy="371051"/>
          </a:xfrm>
        </p:spPr>
        <p:txBody>
          <a:bodyPr/>
          <a:lstStyle/>
          <a:p>
            <a:r>
              <a:rPr lang="en-US"/>
              <a:t>Confidential | </a:t>
            </a:r>
            <a:fld id="{BCAD3C78-E129-4B34-A88B-5D1860DF7E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457486" y="9319759"/>
            <a:ext cx="9836716" cy="388163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156055" indent="0">
              <a:buNone/>
              <a:defRPr lang="en-US" sz="1138" baseline="0" dirty="0">
                <a:latin typeface="+mn-lt"/>
                <a:cs typeface="Lao UI" panose="020B0502040204020203" pitchFamily="34" charset="0"/>
              </a:defRPr>
            </a:lvl1pPr>
          </a:lstStyle>
          <a:p>
            <a:pPr marL="520184" lvl="0" indent="-364129">
              <a:spcBef>
                <a:spcPts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56893"/>
      </p:ext>
    </p:extLst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3910266" y="9328316"/>
            <a:ext cx="2562985" cy="371051"/>
          </a:xfrm>
        </p:spPr>
        <p:txBody>
          <a:bodyPr/>
          <a:lstStyle/>
          <a:p>
            <a:r>
              <a:rPr lang="en-US"/>
              <a:t>Confidential | </a:t>
            </a:r>
            <a:fld id="{BCAD3C78-E129-4B34-A88B-5D1860DF7E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457486" y="9319759"/>
            <a:ext cx="9836716" cy="388163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156055" indent="0">
              <a:buNone/>
              <a:defRPr lang="en-US" sz="1138" baseline="0" dirty="0">
                <a:latin typeface="+mn-lt"/>
                <a:cs typeface="Lao UI" panose="020B0502040204020203" pitchFamily="34" charset="0"/>
              </a:defRPr>
            </a:lvl1pPr>
          </a:lstStyle>
          <a:p>
            <a:pPr marL="520184" lvl="0" indent="-364129">
              <a:spcBef>
                <a:spcPts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77488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 rot="10800000">
            <a:off x="0" y="2758808"/>
            <a:ext cx="17340263" cy="2526937"/>
          </a:xfrm>
          <a:custGeom>
            <a:avLst/>
            <a:gdLst/>
            <a:ahLst/>
            <a:cxnLst/>
            <a:rect l="l" t="t" r="r" b="b"/>
            <a:pathLst>
              <a:path w="13004800" h="4089400">
                <a:moveTo>
                  <a:pt x="0" y="0"/>
                </a:moveTo>
                <a:lnTo>
                  <a:pt x="13004800" y="0"/>
                </a:lnTo>
                <a:lnTo>
                  <a:pt x="13004800" y="4089400"/>
                </a:lnTo>
                <a:lnTo>
                  <a:pt x="0" y="4089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EB3347-F0C5-4D5A-9B64-0B24538BE7A1}"/>
              </a:ext>
            </a:extLst>
          </p:cNvPr>
          <p:cNvCxnSpPr/>
          <p:nvPr userDrawn="1"/>
        </p:nvCxnSpPr>
        <p:spPr>
          <a:xfrm>
            <a:off x="0" y="2743200"/>
            <a:ext cx="17340263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5398AA7-869B-4441-A92A-8E6DFF1DDA8D}"/>
              </a:ext>
            </a:extLst>
          </p:cNvPr>
          <p:cNvCxnSpPr/>
          <p:nvPr userDrawn="1"/>
        </p:nvCxnSpPr>
        <p:spPr>
          <a:xfrm>
            <a:off x="0" y="5285741"/>
            <a:ext cx="17340263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6C3337-3BE2-4430-A67F-23AA271324E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41883" y="3407411"/>
            <a:ext cx="11785960" cy="1231900"/>
          </a:xfrm>
          <a:prstGeom prst="rect">
            <a:avLst/>
          </a:prstGeom>
        </p:spPr>
        <p:txBody>
          <a:bodyPr anchor="ctr"/>
          <a:lstStyle>
            <a:lvl1pPr algn="l">
              <a:defRPr sz="4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l">
              <a:defRPr sz="2801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l">
              <a:defRPr sz="2801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l">
              <a:defRPr sz="2801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l">
              <a:defRPr sz="2801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56281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13005" y="384048"/>
            <a:ext cx="15840484" cy="78374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 wrap="none"/>
          <a:lstStyle/>
          <a:p>
            <a:pPr marL="76204"/>
            <a:fld id="{81D60167-4931-47E6-BA6A-407CBD079E47}" type="slidenum">
              <a:rPr lang="en-US" smtClean="0"/>
              <a:pPr marL="76204"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13005" y="1600200"/>
            <a:ext cx="15840484" cy="6934200"/>
          </a:xfrm>
          <a:prstGeom prst="rect">
            <a:avLst/>
          </a:prstGeom>
        </p:spPr>
        <p:txBody>
          <a:bodyPr lIns="91440" tIns="91440" rIns="9144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6829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13005" y="384048"/>
            <a:ext cx="15840484" cy="78374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 wrap="none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76204"/>
            <a:fld id="{81D60167-4931-47E6-BA6A-407CBD079E47}" type="slidenum">
              <a:rPr lang="en-US" smtClean="0"/>
              <a:pPr marL="76204"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13005" y="1600200"/>
            <a:ext cx="15840484" cy="6934200"/>
          </a:xfrm>
          <a:prstGeom prst="rect">
            <a:avLst/>
          </a:prstGeom>
        </p:spPr>
        <p:txBody>
          <a:bodyPr lIns="91440" tIns="91440" rIns="9144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953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13005" y="384048"/>
            <a:ext cx="15840484" cy="78374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 wrap="none"/>
          <a:lstStyle/>
          <a:p>
            <a:pPr marL="76204"/>
            <a:fld id="{81D60167-4931-47E6-BA6A-407CBD079E47}" type="slidenum">
              <a:rPr lang="en-US" smtClean="0"/>
              <a:pPr marL="76204"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13005" y="2056750"/>
            <a:ext cx="15840484" cy="6477650"/>
          </a:xfrm>
          <a:prstGeom prst="rect">
            <a:avLst/>
          </a:prstGeom>
        </p:spPr>
        <p:txBody>
          <a:bodyPr lIns="91440" tIns="91440" rIns="91440" bIns="9144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CD6FB-73EB-4DD7-A2CE-84C0B1D893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005" y="1168400"/>
            <a:ext cx="15840484" cy="88835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6741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Side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C78A11-6403-41A5-A5BC-D88FDA7518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694742" cy="97536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EE49FE9F-20FE-4AE2-8110-0EE7C96786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369748" y="9453201"/>
            <a:ext cx="895202" cy="224203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76192"/>
            <a:fld id="{81D60167-4931-47E6-BA6A-407CBD079E47}" type="slidenum">
              <a:rPr lang="en-US" smtClean="0"/>
              <a:pPr marL="76192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01111D-D12F-44A2-A0CD-4D573F36DF5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128248" y="1408853"/>
            <a:ext cx="8561755" cy="7694507"/>
          </a:xfrm>
          <a:prstGeom prst="rect">
            <a:avLst/>
          </a:prstGeo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599"/>
              </a:spcBef>
              <a:spcAft>
                <a:spcPts val="599"/>
              </a:spcAft>
              <a:buFontTx/>
              <a:buNone/>
              <a:defRPr sz="1799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F73FB3-6AB6-425B-B902-2537156F3B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8245" y="384050"/>
            <a:ext cx="8561756" cy="78374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lang="en-US" sz="3413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7785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6369745" y="9372597"/>
            <a:ext cx="970518" cy="380986"/>
          </a:xfrm>
          <a:prstGeom prst="rect">
            <a:avLst/>
          </a:prstGeom>
          <a:solidFill>
            <a:srgbClr val="717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 userDrawn="1"/>
        </p:nvSpPr>
        <p:spPr>
          <a:xfrm>
            <a:off x="1" y="9372604"/>
            <a:ext cx="12937459" cy="38099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04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endParaRPr lang="en-US" sz="3401" dirty="0">
              <a:solidFill>
                <a:srgbClr val="000000"/>
              </a:solidFill>
              <a:latin typeface="CiscoSansTT Heavy"/>
              <a:cs typeface="CiscoSansTT Heavy"/>
            </a:endParaRPr>
          </a:p>
        </p:txBody>
      </p:sp>
      <p:sp>
        <p:nvSpPr>
          <p:cNvPr id="9" name="Flowchart: Manual Input 8"/>
          <p:cNvSpPr/>
          <p:nvPr userDrawn="1"/>
        </p:nvSpPr>
        <p:spPr>
          <a:xfrm rot="16200000" flipH="1">
            <a:off x="15144250" y="8486662"/>
            <a:ext cx="381000" cy="2152887"/>
          </a:xfrm>
          <a:prstGeom prst="flowChartManualInput">
            <a:avLst/>
          </a:prstGeom>
          <a:solidFill>
            <a:srgbClr val="7170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04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endParaRPr lang="en-US" sz="3401" dirty="0">
              <a:solidFill>
                <a:srgbClr val="000000"/>
              </a:solidFill>
              <a:latin typeface="CiscoSansTT Heavy"/>
              <a:cs typeface="CiscoSansTT Heavy"/>
            </a:endParaRPr>
          </a:p>
        </p:txBody>
      </p:sp>
      <p:sp>
        <p:nvSpPr>
          <p:cNvPr id="10" name="Flowchart: Manual Input 9"/>
          <p:cNvSpPr/>
          <p:nvPr userDrawn="1"/>
        </p:nvSpPr>
        <p:spPr>
          <a:xfrm rot="16200000" flipV="1">
            <a:off x="13321480" y="8486658"/>
            <a:ext cx="380999" cy="2152887"/>
          </a:xfrm>
          <a:prstGeom prst="flowChartManualInpu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04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endParaRPr lang="en-US" sz="3401" dirty="0">
              <a:solidFill>
                <a:srgbClr val="000000"/>
              </a:solidFill>
              <a:latin typeface="CiscoSansTT Heavy"/>
              <a:cs typeface="CiscoSansTT Heavy"/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369746" y="9453198"/>
            <a:ext cx="895202" cy="224202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marL="76204"/>
            <a:fld id="{81D60167-4931-47E6-BA6A-407CBD079E47}" type="slidenum">
              <a:rPr lang="en-US" smtClean="0"/>
              <a:pPr marL="76204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09" r:id="rId3"/>
    <p:sldLayoutId id="2147483720" r:id="rId4"/>
    <p:sldLayoutId id="2147483721" r:id="rId5"/>
    <p:sldLayoutId id="2147483682" r:id="rId6"/>
    <p:sldLayoutId id="2147483745" r:id="rId7"/>
    <p:sldLayoutId id="2147483715" r:id="rId8"/>
    <p:sldLayoutId id="2147483754" r:id="rId9"/>
    <p:sldLayoutId id="2147483746" r:id="rId10"/>
    <p:sldLayoutId id="2147483744" r:id="rId11"/>
    <p:sldLayoutId id="2147483670" r:id="rId12"/>
    <p:sldLayoutId id="2147483730" r:id="rId13"/>
    <p:sldLayoutId id="2147483717" r:id="rId14"/>
    <p:sldLayoutId id="2147483716" r:id="rId15"/>
    <p:sldLayoutId id="2147483683" r:id="rId16"/>
    <p:sldLayoutId id="2147483726" r:id="rId17"/>
    <p:sldLayoutId id="2147483729" r:id="rId18"/>
    <p:sldLayoutId id="2147483728" r:id="rId19"/>
    <p:sldLayoutId id="2147483727" r:id="rId20"/>
    <p:sldLayoutId id="2147483676" r:id="rId21"/>
    <p:sldLayoutId id="2147483675" r:id="rId22"/>
    <p:sldLayoutId id="2147483718" r:id="rId23"/>
    <p:sldLayoutId id="2147483685" r:id="rId24"/>
    <p:sldLayoutId id="2147483719" r:id="rId25"/>
    <p:sldLayoutId id="2147483732" r:id="rId26"/>
    <p:sldLayoutId id="2147483734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7" r:id="rId36"/>
    <p:sldLayoutId id="2147483748" r:id="rId37"/>
    <p:sldLayoutId id="2147483749" r:id="rId38"/>
    <p:sldLayoutId id="2147483751" r:id="rId39"/>
    <p:sldLayoutId id="2147483752" r:id="rId40"/>
    <p:sldLayoutId id="2147483753" r:id="rId41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23">
        <a:defRPr>
          <a:latin typeface="+mn-lt"/>
          <a:ea typeface="+mn-ea"/>
          <a:cs typeface="+mn-cs"/>
        </a:defRPr>
      </a:lvl2pPr>
      <a:lvl3pPr marL="914446">
        <a:defRPr>
          <a:latin typeface="+mn-lt"/>
          <a:ea typeface="+mn-ea"/>
          <a:cs typeface="+mn-cs"/>
        </a:defRPr>
      </a:lvl3pPr>
      <a:lvl4pPr marL="1371668">
        <a:defRPr>
          <a:latin typeface="+mn-lt"/>
          <a:ea typeface="+mn-ea"/>
          <a:cs typeface="+mn-cs"/>
        </a:defRPr>
      </a:lvl4pPr>
      <a:lvl5pPr marL="1828892">
        <a:defRPr>
          <a:latin typeface="+mn-lt"/>
          <a:ea typeface="+mn-ea"/>
          <a:cs typeface="+mn-cs"/>
        </a:defRPr>
      </a:lvl5pPr>
      <a:lvl6pPr marL="2286114">
        <a:defRPr>
          <a:latin typeface="+mn-lt"/>
          <a:ea typeface="+mn-ea"/>
          <a:cs typeface="+mn-cs"/>
        </a:defRPr>
      </a:lvl6pPr>
      <a:lvl7pPr marL="2743337">
        <a:defRPr>
          <a:latin typeface="+mn-lt"/>
          <a:ea typeface="+mn-ea"/>
          <a:cs typeface="+mn-cs"/>
        </a:defRPr>
      </a:lvl7pPr>
      <a:lvl8pPr marL="3200560">
        <a:defRPr>
          <a:latin typeface="+mn-lt"/>
          <a:ea typeface="+mn-ea"/>
          <a:cs typeface="+mn-cs"/>
        </a:defRPr>
      </a:lvl8pPr>
      <a:lvl9pPr marL="365778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23">
        <a:defRPr>
          <a:latin typeface="+mn-lt"/>
          <a:ea typeface="+mn-ea"/>
          <a:cs typeface="+mn-cs"/>
        </a:defRPr>
      </a:lvl2pPr>
      <a:lvl3pPr marL="914446">
        <a:defRPr>
          <a:latin typeface="+mn-lt"/>
          <a:ea typeface="+mn-ea"/>
          <a:cs typeface="+mn-cs"/>
        </a:defRPr>
      </a:lvl3pPr>
      <a:lvl4pPr marL="1371668">
        <a:defRPr>
          <a:latin typeface="+mn-lt"/>
          <a:ea typeface="+mn-ea"/>
          <a:cs typeface="+mn-cs"/>
        </a:defRPr>
      </a:lvl4pPr>
      <a:lvl5pPr marL="1828892">
        <a:defRPr>
          <a:latin typeface="+mn-lt"/>
          <a:ea typeface="+mn-ea"/>
          <a:cs typeface="+mn-cs"/>
        </a:defRPr>
      </a:lvl5pPr>
      <a:lvl6pPr marL="2286114">
        <a:defRPr>
          <a:latin typeface="+mn-lt"/>
          <a:ea typeface="+mn-ea"/>
          <a:cs typeface="+mn-cs"/>
        </a:defRPr>
      </a:lvl6pPr>
      <a:lvl7pPr marL="2743337">
        <a:defRPr>
          <a:latin typeface="+mn-lt"/>
          <a:ea typeface="+mn-ea"/>
          <a:cs typeface="+mn-cs"/>
        </a:defRPr>
      </a:lvl7pPr>
      <a:lvl8pPr marL="3200560">
        <a:defRPr>
          <a:latin typeface="+mn-lt"/>
          <a:ea typeface="+mn-ea"/>
          <a:cs typeface="+mn-cs"/>
        </a:defRPr>
      </a:lvl8pPr>
      <a:lvl9pPr marL="365778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4.m4a"/><Relationship Id="rId7" Type="http://schemas.openxmlformats.org/officeDocument/2006/relationships/image" Target="../media/image10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5.jp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15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15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8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340262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1159630" y="971952"/>
            <a:ext cx="15021002" cy="7685837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F3E6C24-6EAF-41BA-A08A-920AF2A51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00500" y="9113838"/>
            <a:ext cx="487363" cy="487362"/>
          </a:xfrm>
          <a:prstGeom prst="rect">
            <a:avLst/>
          </a:prstGeom>
        </p:spPr>
      </p:pic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C26E90ED-3AB7-49CB-A884-BB420DC09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80000">
            <a:off x="1571380" y="1312911"/>
            <a:ext cx="14197503" cy="709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1"/>
    </mc:Choice>
    <mc:Fallback xmlns="">
      <p:transition spd="slow" advTm="8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CA75E6-F17B-434A-A277-A1E24E272AEC}"/>
              </a:ext>
            </a:extLst>
          </p:cNvPr>
          <p:cNvSpPr txBox="1">
            <a:spLocks/>
          </p:cNvSpPr>
          <p:nvPr/>
        </p:nvSpPr>
        <p:spPr>
          <a:xfrm>
            <a:off x="4555332" y="2503462"/>
            <a:ext cx="14818741" cy="1447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sz="3200" b="1" dirty="0">
                <a:solidFill>
                  <a:schemeClr val="tx1"/>
                </a:solidFill>
              </a:rPr>
              <a:t>MECE Mind</a:t>
            </a:r>
          </a:p>
          <a:p>
            <a:r>
              <a:rPr lang="en-US" sz="3200" dirty="0">
                <a:solidFill>
                  <a:schemeClr val="tx1"/>
                </a:solidFill>
              </a:rPr>
              <a:t>How To Think Clearly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75A3279-0BAB-423D-93FC-7BF1498D617D}"/>
              </a:ext>
            </a:extLst>
          </p:cNvPr>
          <p:cNvSpPr txBox="1">
            <a:spLocks/>
          </p:cNvSpPr>
          <p:nvPr/>
        </p:nvSpPr>
        <p:spPr>
          <a:xfrm>
            <a:off x="3259931" y="2655862"/>
            <a:ext cx="1143001" cy="1143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</a:rPr>
              <a:t>2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405E028-7C6D-4EB5-B0CC-F435D2916535}"/>
              </a:ext>
            </a:extLst>
          </p:cNvPr>
          <p:cNvSpPr txBox="1">
            <a:spLocks/>
          </p:cNvSpPr>
          <p:nvPr/>
        </p:nvSpPr>
        <p:spPr>
          <a:xfrm>
            <a:off x="4555332" y="4254911"/>
            <a:ext cx="14818741" cy="1447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sz="3200" b="1" dirty="0">
                <a:solidFill>
                  <a:schemeClr val="tx1"/>
                </a:solidFill>
              </a:rPr>
              <a:t>From Information To Insight</a:t>
            </a:r>
          </a:p>
          <a:p>
            <a:r>
              <a:rPr lang="en-US" sz="3200" dirty="0">
                <a:solidFill>
                  <a:schemeClr val="tx1"/>
                </a:solidFill>
              </a:rPr>
              <a:t>Using The Pyramid Principle To Synthesize &amp; Structure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EB6C10-0782-424F-BE82-82CB5BA6EE6C}"/>
              </a:ext>
            </a:extLst>
          </p:cNvPr>
          <p:cNvSpPr txBox="1">
            <a:spLocks/>
          </p:cNvSpPr>
          <p:nvPr/>
        </p:nvSpPr>
        <p:spPr>
          <a:xfrm>
            <a:off x="3259931" y="4421825"/>
            <a:ext cx="1143001" cy="1143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</a:rPr>
              <a:t>3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52DEA5-46E4-4247-8D41-F8E0B6719A3E}"/>
              </a:ext>
            </a:extLst>
          </p:cNvPr>
          <p:cNvSpPr txBox="1">
            <a:spLocks/>
          </p:cNvSpPr>
          <p:nvPr/>
        </p:nvSpPr>
        <p:spPr>
          <a:xfrm>
            <a:off x="4555331" y="6006360"/>
            <a:ext cx="14818740" cy="1447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sz="3200" b="1" dirty="0">
                <a:solidFill>
                  <a:schemeClr val="tx1"/>
                </a:solidFill>
              </a:rPr>
              <a:t>Real World Problem Solving: </a:t>
            </a:r>
          </a:p>
          <a:p>
            <a:r>
              <a:rPr lang="en-US" sz="3200" dirty="0">
                <a:solidFill>
                  <a:schemeClr val="tx1"/>
                </a:solidFill>
              </a:rPr>
              <a:t>Using SCQA &amp; Issue Trees To Help Facebook Shift To Mobile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7E1C9ED-8EFF-4B6B-9A03-00C9C41C18C2}"/>
              </a:ext>
            </a:extLst>
          </p:cNvPr>
          <p:cNvSpPr txBox="1">
            <a:spLocks/>
          </p:cNvSpPr>
          <p:nvPr/>
        </p:nvSpPr>
        <p:spPr>
          <a:xfrm>
            <a:off x="3259931" y="6191417"/>
            <a:ext cx="1143001" cy="1143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</a:rPr>
              <a:t>4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7C803C-E348-4A4E-B7C1-040FEB08F2A0}"/>
              </a:ext>
            </a:extLst>
          </p:cNvPr>
          <p:cNvSpPr txBox="1">
            <a:spLocks/>
          </p:cNvSpPr>
          <p:nvPr/>
        </p:nvSpPr>
        <p:spPr>
          <a:xfrm>
            <a:off x="4599566" y="7757810"/>
            <a:ext cx="14774504" cy="1447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sz="3200" b="1" dirty="0">
                <a:solidFill>
                  <a:schemeClr val="tx1"/>
                </a:solidFill>
              </a:rPr>
              <a:t>Storytelling &amp; Kick-Ass Presentations</a:t>
            </a:r>
          </a:p>
          <a:p>
            <a:r>
              <a:rPr lang="en-US" sz="3200" dirty="0">
                <a:solidFill>
                  <a:schemeClr val="tx1"/>
                </a:solidFill>
              </a:rPr>
              <a:t>Convince CEOs to change their mind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03A1D5D-6237-4957-96FA-7AFA97A5A3A2}"/>
              </a:ext>
            </a:extLst>
          </p:cNvPr>
          <p:cNvSpPr txBox="1">
            <a:spLocks/>
          </p:cNvSpPr>
          <p:nvPr/>
        </p:nvSpPr>
        <p:spPr>
          <a:xfrm>
            <a:off x="3259931" y="7910210"/>
            <a:ext cx="1143001" cy="1143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</a:rPr>
              <a:t>5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DD5FD59-5EDD-4646-B323-80ED73285769}"/>
              </a:ext>
            </a:extLst>
          </p:cNvPr>
          <p:cNvSpPr txBox="1">
            <a:spLocks/>
          </p:cNvSpPr>
          <p:nvPr/>
        </p:nvSpPr>
        <p:spPr>
          <a:xfrm>
            <a:off x="4555332" y="752013"/>
            <a:ext cx="14818741" cy="1447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sz="3200" b="1" dirty="0">
                <a:solidFill>
                  <a:schemeClr val="tx1"/>
                </a:solidFill>
              </a:rPr>
              <a:t>Consulting Mindset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How To Think Like A Strategy Consultant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45A9F18-A075-49C7-B869-162DCB64135B}"/>
              </a:ext>
            </a:extLst>
          </p:cNvPr>
          <p:cNvSpPr txBox="1">
            <a:spLocks/>
          </p:cNvSpPr>
          <p:nvPr/>
        </p:nvSpPr>
        <p:spPr>
          <a:xfrm>
            <a:off x="3259931" y="904413"/>
            <a:ext cx="1143001" cy="1143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</a:rPr>
              <a:t>1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9885ED3-9EA2-4B62-953D-8E77663B33A7}"/>
              </a:ext>
            </a:extLst>
          </p:cNvPr>
          <p:cNvSpPr txBox="1">
            <a:spLocks/>
          </p:cNvSpPr>
          <p:nvPr/>
        </p:nvSpPr>
        <p:spPr>
          <a:xfrm>
            <a:off x="364332" y="1475912"/>
            <a:ext cx="3124200" cy="1447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sz="13800" b="1" dirty="0">
                <a:solidFill>
                  <a:schemeClr val="tx2"/>
                </a:solidFill>
                <a:latin typeface="+mn-lt"/>
              </a:rPr>
              <a:t>5</a:t>
            </a:r>
            <a:endParaRPr lang="en-US" sz="3200" b="1" dirty="0">
              <a:solidFill>
                <a:schemeClr val="tx2"/>
              </a:solidFill>
              <a:latin typeface="+mn-lt"/>
            </a:endParaRPr>
          </a:p>
          <a:p>
            <a:r>
              <a:rPr lang="en-US" sz="4800" b="1" dirty="0">
                <a:solidFill>
                  <a:schemeClr val="tx2"/>
                </a:solidFill>
                <a:latin typeface="+mn-lt"/>
              </a:rPr>
              <a:t>Key</a:t>
            </a:r>
          </a:p>
          <a:p>
            <a:r>
              <a:rPr lang="en-US" sz="4800" b="1" dirty="0">
                <a:solidFill>
                  <a:schemeClr val="tx2"/>
                </a:solidFill>
                <a:latin typeface="+mn-lt"/>
              </a:rPr>
              <a:t>Lessons</a:t>
            </a:r>
            <a:endParaRPr lang="en-US" sz="4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719214-7582-4B6B-B170-D245FC6A8B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0500" y="91138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5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89"/>
    </mc:Choice>
    <mc:Fallback xmlns="">
      <p:transition spd="slow" advTm="15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69885ED3-9EA2-4B62-953D-8E77663B33A7}"/>
              </a:ext>
            </a:extLst>
          </p:cNvPr>
          <p:cNvSpPr txBox="1">
            <a:spLocks/>
          </p:cNvSpPr>
          <p:nvPr/>
        </p:nvSpPr>
        <p:spPr>
          <a:xfrm>
            <a:off x="364332" y="1475912"/>
            <a:ext cx="3124200" cy="1447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endParaRPr lang="en-US" sz="4800" b="1" dirty="0">
              <a:solidFill>
                <a:schemeClr val="tx2"/>
              </a:solidFill>
              <a:latin typeface="+mn-lt"/>
            </a:endParaRPr>
          </a:p>
          <a:p>
            <a:endParaRPr lang="en-US" sz="4800" b="1" dirty="0">
              <a:solidFill>
                <a:schemeClr val="tx2"/>
              </a:solidFill>
              <a:latin typeface="+mn-lt"/>
            </a:endParaRPr>
          </a:p>
          <a:p>
            <a:endParaRPr lang="en-US" sz="4800" b="1" dirty="0">
              <a:solidFill>
                <a:schemeClr val="tx2"/>
              </a:solidFill>
              <a:latin typeface="+mn-lt"/>
            </a:endParaRPr>
          </a:p>
          <a:p>
            <a:r>
              <a:rPr lang="en-US" sz="4800" b="1" dirty="0">
                <a:solidFill>
                  <a:schemeClr val="tx2"/>
                </a:solidFill>
                <a:latin typeface="+mn-lt"/>
              </a:rPr>
              <a:t>Exercises</a:t>
            </a:r>
            <a:endParaRPr lang="en-US" sz="4800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43F218-3FC6-4D2E-9752-14CD54D6746B}"/>
              </a:ext>
            </a:extLst>
          </p:cNvPr>
          <p:cNvGrpSpPr/>
          <p:nvPr/>
        </p:nvGrpSpPr>
        <p:grpSpPr>
          <a:xfrm>
            <a:off x="4250531" y="228601"/>
            <a:ext cx="11277601" cy="4212554"/>
            <a:chOff x="4250531" y="228601"/>
            <a:chExt cx="11277601" cy="42125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D0554FF-023A-430F-A2CC-534EB58ED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27331" y="228601"/>
              <a:ext cx="6400801" cy="421255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3A2D8E-7BA1-49D1-8899-06DB8579B866}"/>
                </a:ext>
              </a:extLst>
            </p:cNvPr>
            <p:cNvSpPr txBox="1"/>
            <p:nvPr/>
          </p:nvSpPr>
          <p:spPr>
            <a:xfrm>
              <a:off x="4250531" y="1600200"/>
              <a:ext cx="396240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/>
                <a:t>Pyramid Principle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1DD73B6-6EEF-4C68-823D-4A7B20D79BC2}"/>
              </a:ext>
            </a:extLst>
          </p:cNvPr>
          <p:cNvGrpSpPr/>
          <p:nvPr/>
        </p:nvGrpSpPr>
        <p:grpSpPr>
          <a:xfrm>
            <a:off x="4250531" y="4876800"/>
            <a:ext cx="11277600" cy="4231522"/>
            <a:chOff x="4250531" y="4876800"/>
            <a:chExt cx="11277600" cy="423152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91B8055-58A8-44D8-B240-81F11132D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27331" y="4876800"/>
              <a:ext cx="6400800" cy="423152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69A8C7-D709-4D11-8585-450B8EB8D1C8}"/>
                </a:ext>
              </a:extLst>
            </p:cNvPr>
            <p:cNvSpPr txBox="1"/>
            <p:nvPr/>
          </p:nvSpPr>
          <p:spPr>
            <a:xfrm>
              <a:off x="4250531" y="6269286"/>
              <a:ext cx="396240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/>
                <a:t>Real World Case Study</a:t>
              </a:r>
            </a:p>
          </p:txBody>
        </p:sp>
      </p:grpSp>
      <p:pic>
        <p:nvPicPr>
          <p:cNvPr id="9218" name="Picture 2" descr="Related image">
            <a:extLst>
              <a:ext uri="{FF2B5EF4-FFF2-40B4-BE49-F238E27FC236}">
                <a16:creationId xmlns:a16="http://schemas.microsoft.com/office/drawing/2014/main" id="{2E8EC38B-F66F-4DED-97B9-0D49C57ED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" y="880368"/>
            <a:ext cx="2043344" cy="204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5C58D24-D04A-4B1A-A27F-6CD46925AB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00500" y="9113838"/>
            <a:ext cx="487363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643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5"/>
    </mc:Choice>
    <mc:Fallback xmlns="">
      <p:transition spd="slow" advTm="20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CA75E6-F17B-434A-A277-A1E24E272AEC}"/>
              </a:ext>
            </a:extLst>
          </p:cNvPr>
          <p:cNvSpPr txBox="1">
            <a:spLocks/>
          </p:cNvSpPr>
          <p:nvPr/>
        </p:nvSpPr>
        <p:spPr>
          <a:xfrm>
            <a:off x="4767264" y="2503462"/>
            <a:ext cx="11599067" cy="1447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sz="3200" b="1" dirty="0">
                <a:solidFill>
                  <a:schemeClr val="tx1"/>
                </a:solidFill>
              </a:rPr>
              <a:t>14 Hacks For Better PowerPoint Presentations</a:t>
            </a:r>
          </a:p>
          <a:p>
            <a:r>
              <a:rPr lang="en-US" sz="3200" dirty="0">
                <a:solidFill>
                  <a:schemeClr val="tx1"/>
                </a:solidFill>
              </a:rPr>
              <a:t>A step-by-step video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75A3279-0BAB-423D-93FC-7BF1498D617D}"/>
              </a:ext>
            </a:extLst>
          </p:cNvPr>
          <p:cNvSpPr txBox="1">
            <a:spLocks/>
          </p:cNvSpPr>
          <p:nvPr/>
        </p:nvSpPr>
        <p:spPr>
          <a:xfrm>
            <a:off x="3471863" y="2655862"/>
            <a:ext cx="1143001" cy="1143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</a:rPr>
              <a:t>2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405E028-7C6D-4EB5-B0CC-F435D2916535}"/>
              </a:ext>
            </a:extLst>
          </p:cNvPr>
          <p:cNvSpPr txBox="1">
            <a:spLocks/>
          </p:cNvSpPr>
          <p:nvPr/>
        </p:nvSpPr>
        <p:spPr>
          <a:xfrm>
            <a:off x="4767264" y="4254911"/>
            <a:ext cx="11599067" cy="1447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sz="3200" b="1" dirty="0">
                <a:solidFill>
                  <a:schemeClr val="tx1"/>
                </a:solidFill>
              </a:rPr>
              <a:t>100+ PowerPoint Templates + Other Templates</a:t>
            </a:r>
          </a:p>
          <a:p>
            <a:r>
              <a:rPr lang="en-US" sz="3200" dirty="0">
                <a:solidFill>
                  <a:schemeClr val="tx1"/>
                </a:solidFill>
              </a:rPr>
              <a:t>Full deck of practical templates and consulting slides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EB6C10-0782-424F-BE82-82CB5BA6EE6C}"/>
              </a:ext>
            </a:extLst>
          </p:cNvPr>
          <p:cNvSpPr txBox="1">
            <a:spLocks/>
          </p:cNvSpPr>
          <p:nvPr/>
        </p:nvSpPr>
        <p:spPr>
          <a:xfrm>
            <a:off x="3471863" y="4421825"/>
            <a:ext cx="1143001" cy="1143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</a:rPr>
              <a:t>3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DD5FD59-5EDD-4646-B323-80ED73285769}"/>
              </a:ext>
            </a:extLst>
          </p:cNvPr>
          <p:cNvSpPr txBox="1">
            <a:spLocks/>
          </p:cNvSpPr>
          <p:nvPr/>
        </p:nvSpPr>
        <p:spPr>
          <a:xfrm>
            <a:off x="4767264" y="752013"/>
            <a:ext cx="11599067" cy="1447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sz="3200" b="1" dirty="0">
                <a:solidFill>
                  <a:schemeClr val="tx1"/>
                </a:solidFill>
              </a:rPr>
              <a:t>Persuasion: Book Review Of Impossible To Ignore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How To Create Memorable Content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45A9F18-A075-49C7-B869-162DCB64135B}"/>
              </a:ext>
            </a:extLst>
          </p:cNvPr>
          <p:cNvSpPr txBox="1">
            <a:spLocks/>
          </p:cNvSpPr>
          <p:nvPr/>
        </p:nvSpPr>
        <p:spPr>
          <a:xfrm>
            <a:off x="3471863" y="904413"/>
            <a:ext cx="1143001" cy="1143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</a:rPr>
              <a:t>1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9885ED3-9EA2-4B62-953D-8E77663B33A7}"/>
              </a:ext>
            </a:extLst>
          </p:cNvPr>
          <p:cNvSpPr txBox="1">
            <a:spLocks/>
          </p:cNvSpPr>
          <p:nvPr/>
        </p:nvSpPr>
        <p:spPr>
          <a:xfrm>
            <a:off x="364332" y="1475912"/>
            <a:ext cx="3124200" cy="1447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lnSpc>
                <a:spcPct val="100000"/>
              </a:lnSpc>
              <a:defRPr lang="en-US" sz="3600" b="0" i="0" kern="0" dirty="0">
                <a:solidFill>
                  <a:schemeClr val="tx2">
                    <a:lumMod val="75000"/>
                  </a:schemeClr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sz="13800" b="1" dirty="0">
                <a:solidFill>
                  <a:schemeClr val="tx2"/>
                </a:solidFill>
                <a:latin typeface="+mn-lt"/>
              </a:rPr>
              <a:t>!!!</a:t>
            </a:r>
            <a:endParaRPr lang="en-US" sz="3200" b="1" dirty="0">
              <a:solidFill>
                <a:schemeClr val="tx2"/>
              </a:solidFill>
              <a:latin typeface="+mn-lt"/>
            </a:endParaRPr>
          </a:p>
          <a:p>
            <a:r>
              <a:rPr lang="en-US" sz="4800" b="1" dirty="0">
                <a:solidFill>
                  <a:schemeClr val="tx2"/>
                </a:solidFill>
                <a:latin typeface="+mn-lt"/>
              </a:rPr>
              <a:t>Bonus Content!</a:t>
            </a:r>
            <a:endParaRPr lang="en-US" sz="4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F63ED2-26EA-4A50-AB8B-A01E59589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0494" y="6223805"/>
            <a:ext cx="2470006" cy="31051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42" name="Picture 2" descr="Image result for impossible to ignore book">
            <a:extLst>
              <a:ext uri="{FF2B5EF4-FFF2-40B4-BE49-F238E27FC236}">
                <a16:creationId xmlns:a16="http://schemas.microsoft.com/office/drawing/2014/main" id="{A78CFD00-C9EE-4C43-A7F4-D7DDD556B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498" y="5747544"/>
            <a:ext cx="312420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powerpoint logo">
            <a:extLst>
              <a:ext uri="{FF2B5EF4-FFF2-40B4-BE49-F238E27FC236}">
                <a16:creationId xmlns:a16="http://schemas.microsoft.com/office/drawing/2014/main" id="{B19B1C54-C0AF-4509-B4D5-A0F9DE0E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50" y="6305605"/>
            <a:ext cx="2995227" cy="299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tatic-2.gumroad.com/res/gumroad/4614198901371/asset_previews/67b48275e873b62b9c329e4fe0942d99/retina/Capture2.PNG">
            <a:extLst>
              <a:ext uri="{FF2B5EF4-FFF2-40B4-BE49-F238E27FC236}">
                <a16:creationId xmlns:a16="http://schemas.microsoft.com/office/drawing/2014/main" id="{09A64EC8-ABDF-4A14-A239-829C228A3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629" y="6237660"/>
            <a:ext cx="7030176" cy="311985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493F865-8771-490C-B69B-D3E72E9C4D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700500" y="9113838"/>
            <a:ext cx="487363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72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97"/>
    </mc:Choice>
    <mc:Fallback xmlns="">
      <p:transition spd="slow" advTm="89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11" grpId="0" animBg="1"/>
      <p:bldP spid="7" grpId="0"/>
      <p:bldP spid="12" grpId="0" animBg="1"/>
      <p:bldP spid="20" grpId="0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BAA52-B457-47BB-90D0-FA32F30E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05" y="384048"/>
            <a:ext cx="15840484" cy="2968752"/>
          </a:xfrm>
        </p:spPr>
        <p:txBody>
          <a:bodyPr/>
          <a:lstStyle/>
          <a:p>
            <a:r>
              <a:rPr lang="en-US" sz="16600" dirty="0"/>
              <a:t>Frameworks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161279-81F4-4622-B54B-EDD8968BF1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Confidential | </a:t>
            </a:r>
            <a:fld id="{BCAD3C78-E129-4B34-A88B-5D1860DF7E0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3DBD78-B9FB-417E-B238-06E150805215}"/>
              </a:ext>
            </a:extLst>
          </p:cNvPr>
          <p:cNvSpPr/>
          <p:nvPr/>
        </p:nvSpPr>
        <p:spPr>
          <a:xfrm>
            <a:off x="1896204" y="3962400"/>
            <a:ext cx="1366080" cy="617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13" b="1" dirty="0"/>
              <a:t>MECE</a:t>
            </a:r>
            <a:endParaRPr lang="en-US" sz="3413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23F2F3-BFA8-4E0E-9515-79EC800978A8}"/>
              </a:ext>
            </a:extLst>
          </p:cNvPr>
          <p:cNvSpPr/>
          <p:nvPr/>
        </p:nvSpPr>
        <p:spPr>
          <a:xfrm>
            <a:off x="1277224" y="4763944"/>
            <a:ext cx="39701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7073"/>
            <a:r>
              <a:rPr lang="en-US" sz="4000" b="1" dirty="0">
                <a:solidFill>
                  <a:srgbClr val="FF0000"/>
                </a:solidFill>
              </a:rPr>
              <a:t>M</a:t>
            </a:r>
            <a:r>
              <a:rPr lang="en-US" sz="4000" dirty="0"/>
              <a:t>utually </a:t>
            </a:r>
            <a:r>
              <a:rPr lang="en-US" sz="4000" b="1" dirty="0">
                <a:solidFill>
                  <a:srgbClr val="FF0000"/>
                </a:solidFill>
              </a:rPr>
              <a:t>E</a:t>
            </a:r>
            <a:r>
              <a:rPr lang="en-US" sz="4000" dirty="0"/>
              <a:t>xclusive, </a:t>
            </a:r>
            <a:r>
              <a:rPr lang="en-US" sz="4000" b="1" dirty="0">
                <a:solidFill>
                  <a:srgbClr val="FF0000"/>
                </a:solidFill>
              </a:rPr>
              <a:t>C</a:t>
            </a:r>
            <a:r>
              <a:rPr lang="en-US" sz="4000" dirty="0"/>
              <a:t>ollectively </a:t>
            </a:r>
            <a:r>
              <a:rPr lang="en-US" sz="4000" b="1" dirty="0">
                <a:solidFill>
                  <a:srgbClr val="FF0000"/>
                </a:solidFill>
              </a:rPr>
              <a:t>E</a:t>
            </a:r>
            <a:r>
              <a:rPr lang="en-US" sz="4000" dirty="0"/>
              <a:t>xhaustive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40AC5A-049F-4F35-A5CF-49FD69216AC0}"/>
              </a:ext>
            </a:extLst>
          </p:cNvPr>
          <p:cNvSpPr/>
          <p:nvPr/>
        </p:nvSpPr>
        <p:spPr>
          <a:xfrm>
            <a:off x="6999294" y="3925011"/>
            <a:ext cx="2765066" cy="617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13" b="1" dirty="0"/>
              <a:t>SCQA</a:t>
            </a:r>
            <a:endParaRPr lang="en-US" sz="3413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87673F-34B7-45DE-8FD3-6E27D83AA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9827" y="4542552"/>
            <a:ext cx="5689065" cy="3278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40B06E-EB3B-47E4-98A5-9E50009BD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8903" y="5570385"/>
            <a:ext cx="2104060" cy="13150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B14287-145D-44D3-A026-C09982943CCD}"/>
              </a:ext>
            </a:extLst>
          </p:cNvPr>
          <p:cNvSpPr/>
          <p:nvPr/>
        </p:nvSpPr>
        <p:spPr>
          <a:xfrm>
            <a:off x="12335436" y="3925011"/>
            <a:ext cx="4034310" cy="1142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413" b="1" dirty="0"/>
              <a:t>Pyramid Principle</a:t>
            </a:r>
          </a:p>
          <a:p>
            <a:pPr algn="ctr"/>
            <a:r>
              <a:rPr lang="en-US" sz="3413" b="1" dirty="0"/>
              <a:t>&amp; Issue Tree</a:t>
            </a:r>
            <a:endParaRPr lang="en-US" sz="3413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4053E5-E1FB-497B-806C-DF473B985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49918" y="5400778"/>
            <a:ext cx="2302674" cy="173137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1F72D77-4DAC-4215-88E8-D649A2D6FE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00500" y="9113838"/>
            <a:ext cx="487363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418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09"/>
    </mc:Choice>
    <mc:Fallback xmlns="">
      <p:transition spd="slow" advTm="43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14" grpId="0"/>
      <p:bldP spid="13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161279-81F4-4622-B54B-EDD8968BF1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Confidential | </a:t>
            </a:r>
            <a:fld id="{BCAD3C78-E129-4B34-A88B-5D1860DF7E0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40AC5A-049F-4F35-A5CF-49FD69216AC0}"/>
              </a:ext>
            </a:extLst>
          </p:cNvPr>
          <p:cNvSpPr/>
          <p:nvPr/>
        </p:nvSpPr>
        <p:spPr>
          <a:xfrm>
            <a:off x="6999294" y="3925011"/>
            <a:ext cx="2765066" cy="617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13" b="1" dirty="0"/>
              <a:t>SCQA</a:t>
            </a:r>
            <a:endParaRPr lang="en-US" sz="3413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87673F-34B7-45DE-8FD3-6E27D83AA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9827" y="4542552"/>
            <a:ext cx="5689065" cy="3278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40B06E-EB3B-47E4-98A5-9E50009BD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8903" y="5570385"/>
            <a:ext cx="2104060" cy="13150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B14287-145D-44D3-A026-C09982943CCD}"/>
              </a:ext>
            </a:extLst>
          </p:cNvPr>
          <p:cNvSpPr/>
          <p:nvPr/>
        </p:nvSpPr>
        <p:spPr>
          <a:xfrm>
            <a:off x="12335436" y="3925011"/>
            <a:ext cx="4034310" cy="1142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413" b="1" dirty="0"/>
              <a:t>Pyramid Principle</a:t>
            </a:r>
          </a:p>
          <a:p>
            <a:pPr algn="ctr"/>
            <a:r>
              <a:rPr lang="en-US" sz="3413" b="1" dirty="0"/>
              <a:t>&amp; Issue Tree</a:t>
            </a:r>
            <a:endParaRPr lang="en-US" sz="3413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4053E5-E1FB-497B-806C-DF473B985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49918" y="5400778"/>
            <a:ext cx="2302674" cy="17313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BF816DA-2220-4443-8C12-E7E4FFD4ACAF}"/>
              </a:ext>
            </a:extLst>
          </p:cNvPr>
          <p:cNvSpPr/>
          <p:nvPr/>
        </p:nvSpPr>
        <p:spPr>
          <a:xfrm>
            <a:off x="910843" y="8229600"/>
            <a:ext cx="4263539" cy="617541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 algn="ctr"/>
            <a:r>
              <a:rPr lang="en-US" sz="3413" b="1" dirty="0">
                <a:solidFill>
                  <a:schemeClr val="bg1"/>
                </a:solidFill>
              </a:rPr>
              <a:t>Structure Thinking</a:t>
            </a:r>
            <a:endParaRPr lang="en-US" sz="3413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789357-D6CA-44A2-8B21-31625D513A6B}"/>
              </a:ext>
            </a:extLst>
          </p:cNvPr>
          <p:cNvSpPr/>
          <p:nvPr/>
        </p:nvSpPr>
        <p:spPr>
          <a:xfrm>
            <a:off x="6324918" y="8229600"/>
            <a:ext cx="4416658" cy="617541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 algn="ctr"/>
            <a:r>
              <a:rPr lang="en-US" sz="3413" b="1" dirty="0">
                <a:solidFill>
                  <a:schemeClr val="bg1"/>
                </a:solidFill>
              </a:rPr>
              <a:t>Structure Problems</a:t>
            </a:r>
            <a:endParaRPr lang="en-US" sz="3413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7DB0F7-A64D-4C61-8E85-A4EF90F2301A}"/>
              </a:ext>
            </a:extLst>
          </p:cNvPr>
          <p:cNvSpPr/>
          <p:nvPr/>
        </p:nvSpPr>
        <p:spPr>
          <a:xfrm>
            <a:off x="12391865" y="7966995"/>
            <a:ext cx="4113626" cy="1142749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 algn="ctr"/>
            <a:r>
              <a:rPr lang="en-US" sz="3413" b="1" dirty="0">
                <a:solidFill>
                  <a:schemeClr val="bg1"/>
                </a:solidFill>
              </a:rPr>
              <a:t>Structure Ideas </a:t>
            </a:r>
          </a:p>
          <a:p>
            <a:pPr algn="ctr"/>
            <a:r>
              <a:rPr lang="en-US" sz="3413" b="1" dirty="0">
                <a:solidFill>
                  <a:schemeClr val="bg1"/>
                </a:solidFill>
              </a:rPr>
              <a:t>&amp; Communication</a:t>
            </a:r>
            <a:endParaRPr lang="en-US" sz="3413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5163FA6-3D1C-409E-B381-20C12CEFCA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00500" y="9113838"/>
            <a:ext cx="487363" cy="48736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AB24BD0-6CDF-4D72-AA63-D8EF2A788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05" y="384048"/>
            <a:ext cx="15840484" cy="2968752"/>
          </a:xfrm>
        </p:spPr>
        <p:txBody>
          <a:bodyPr/>
          <a:lstStyle/>
          <a:p>
            <a:r>
              <a:rPr lang="en-US" sz="16600" dirty="0"/>
              <a:t>Frameworks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CD8543-2E4A-4327-B5C1-A15555FA2DA4}"/>
              </a:ext>
            </a:extLst>
          </p:cNvPr>
          <p:cNvSpPr/>
          <p:nvPr/>
        </p:nvSpPr>
        <p:spPr>
          <a:xfrm>
            <a:off x="1896204" y="3962400"/>
            <a:ext cx="1366080" cy="617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13" b="1" dirty="0"/>
              <a:t>MECE</a:t>
            </a:r>
            <a:endParaRPr lang="en-US" sz="3413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0A366D-F1DC-4B99-AAF9-7E1E23B0E8EF}"/>
              </a:ext>
            </a:extLst>
          </p:cNvPr>
          <p:cNvSpPr/>
          <p:nvPr/>
        </p:nvSpPr>
        <p:spPr>
          <a:xfrm>
            <a:off x="1277224" y="4763944"/>
            <a:ext cx="39701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7073"/>
            <a:r>
              <a:rPr lang="en-US" sz="4000" b="1" dirty="0">
                <a:solidFill>
                  <a:srgbClr val="FF0000"/>
                </a:solidFill>
              </a:rPr>
              <a:t>M</a:t>
            </a:r>
            <a:r>
              <a:rPr lang="en-US" sz="4000" dirty="0"/>
              <a:t>utually </a:t>
            </a:r>
            <a:r>
              <a:rPr lang="en-US" sz="4000" b="1" dirty="0">
                <a:solidFill>
                  <a:srgbClr val="FF0000"/>
                </a:solidFill>
              </a:rPr>
              <a:t>E</a:t>
            </a:r>
            <a:r>
              <a:rPr lang="en-US" sz="4000" dirty="0"/>
              <a:t>xclusive, </a:t>
            </a:r>
            <a:r>
              <a:rPr lang="en-US" sz="4000" b="1" dirty="0">
                <a:solidFill>
                  <a:srgbClr val="FF0000"/>
                </a:solidFill>
              </a:rPr>
              <a:t>C</a:t>
            </a:r>
            <a:r>
              <a:rPr lang="en-US" sz="4000" dirty="0"/>
              <a:t>ollectively </a:t>
            </a:r>
            <a:r>
              <a:rPr lang="en-US" sz="4000" b="1" dirty="0">
                <a:solidFill>
                  <a:srgbClr val="FF0000"/>
                </a:solidFill>
              </a:rPr>
              <a:t>E</a:t>
            </a:r>
            <a:r>
              <a:rPr lang="en-US" sz="4000" dirty="0"/>
              <a:t>xhaustive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77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9"/>
    </mc:Choice>
    <mc:Fallback xmlns="">
      <p:transition spd="slow" advTm="11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16" grpId="0" animBg="1"/>
      <p:bldP spid="17" grpId="0" animBg="1"/>
      <p:bldP spid="1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BAA52-B457-47BB-90D0-FA32F30E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05" y="384048"/>
            <a:ext cx="15840484" cy="2968752"/>
          </a:xfrm>
        </p:spPr>
        <p:txBody>
          <a:bodyPr/>
          <a:lstStyle/>
          <a:p>
            <a:r>
              <a:rPr lang="en-US" sz="16600" dirty="0"/>
              <a:t>Communicate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161279-81F4-4622-B54B-EDD8968BF1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Confidential | </a:t>
            </a:r>
            <a:fld id="{BCAD3C78-E129-4B34-A88B-5D1860DF7E0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F816DA-2220-4443-8C12-E7E4FFD4ACAF}"/>
              </a:ext>
            </a:extLst>
          </p:cNvPr>
          <p:cNvSpPr/>
          <p:nvPr/>
        </p:nvSpPr>
        <p:spPr>
          <a:xfrm>
            <a:off x="1278731" y="8229600"/>
            <a:ext cx="3238387" cy="617541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en-US" sz="3413" b="1" dirty="0">
                <a:solidFill>
                  <a:schemeClr val="bg1"/>
                </a:solidFill>
              </a:rPr>
              <a:t>Communicate</a:t>
            </a:r>
            <a:endParaRPr lang="en-US" sz="3413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789357-D6CA-44A2-8B21-31625D513A6B}"/>
              </a:ext>
            </a:extLst>
          </p:cNvPr>
          <p:cNvSpPr/>
          <p:nvPr/>
        </p:nvSpPr>
        <p:spPr>
          <a:xfrm>
            <a:off x="6324918" y="8229600"/>
            <a:ext cx="4825360" cy="617541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en-US" sz="3413" b="1" dirty="0">
                <a:solidFill>
                  <a:schemeClr val="bg1"/>
                </a:solidFill>
              </a:rPr>
              <a:t>Persuade &amp; Influence</a:t>
            </a:r>
            <a:endParaRPr lang="en-US" sz="3413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7DB0F7-A64D-4C61-8E85-A4EF90F2301A}"/>
              </a:ext>
            </a:extLst>
          </p:cNvPr>
          <p:cNvSpPr/>
          <p:nvPr/>
        </p:nvSpPr>
        <p:spPr>
          <a:xfrm>
            <a:off x="12718116" y="8229600"/>
            <a:ext cx="3343416" cy="617541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en-US" sz="3413" b="1" dirty="0">
                <a:solidFill>
                  <a:schemeClr val="bg1"/>
                </a:solidFill>
              </a:rPr>
              <a:t>Be Memorable</a:t>
            </a:r>
            <a:endParaRPr lang="en-US" sz="3413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20A7F3-6F2B-476A-B7F0-6583B0A6EEFF}"/>
              </a:ext>
            </a:extLst>
          </p:cNvPr>
          <p:cNvGrpSpPr/>
          <p:nvPr/>
        </p:nvGrpSpPr>
        <p:grpSpPr>
          <a:xfrm>
            <a:off x="6423658" y="3685787"/>
            <a:ext cx="4492945" cy="3146152"/>
            <a:chOff x="6423658" y="3685787"/>
            <a:chExt cx="4492945" cy="314615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7082FA-AF25-417C-B801-8797FB5F4F83}"/>
                </a:ext>
              </a:extLst>
            </p:cNvPr>
            <p:cNvSpPr/>
            <p:nvPr/>
          </p:nvSpPr>
          <p:spPr>
            <a:xfrm>
              <a:off x="6453960" y="3685787"/>
              <a:ext cx="4201022" cy="6175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413" b="1" dirty="0"/>
                <a:t>STORY STRUCTURE</a:t>
              </a:r>
              <a:endParaRPr lang="en-US" sz="3413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B374CBF-D91E-44A4-95A5-D837C6EFF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3658" y="4902255"/>
              <a:ext cx="4492945" cy="192968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D59109C-878E-4694-97D1-F4C86B8517F9}"/>
              </a:ext>
            </a:extLst>
          </p:cNvPr>
          <p:cNvGrpSpPr/>
          <p:nvPr/>
        </p:nvGrpSpPr>
        <p:grpSpPr>
          <a:xfrm>
            <a:off x="794884" y="3685787"/>
            <a:ext cx="4206080" cy="3556471"/>
            <a:chOff x="794884" y="3685787"/>
            <a:chExt cx="4206080" cy="355647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2166DA7-ADD9-441C-98C2-E70F451C93A3}"/>
                </a:ext>
              </a:extLst>
            </p:cNvPr>
            <p:cNvSpPr/>
            <p:nvPr/>
          </p:nvSpPr>
          <p:spPr>
            <a:xfrm>
              <a:off x="1382414" y="3685787"/>
              <a:ext cx="3134704" cy="6175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413" b="1" dirty="0"/>
                <a:t>POWERPOINT</a:t>
              </a:r>
              <a:endParaRPr lang="en-US" sz="3413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3A8AEF-213D-4384-B7CD-5BABF88E1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4884" y="4876800"/>
              <a:ext cx="4206080" cy="23654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7EEA9D-E8F6-4D75-8D98-D57DC0D85EF0}"/>
              </a:ext>
            </a:extLst>
          </p:cNvPr>
          <p:cNvGrpSpPr/>
          <p:nvPr/>
        </p:nvGrpSpPr>
        <p:grpSpPr>
          <a:xfrm>
            <a:off x="11758844" y="3685787"/>
            <a:ext cx="4614019" cy="3556471"/>
            <a:chOff x="11758844" y="3685787"/>
            <a:chExt cx="4614019" cy="35564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74983A-35F7-4D9E-8E75-500AC2C06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58844" y="4647379"/>
              <a:ext cx="4614019" cy="259487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7EBFEB5-84E7-4BA2-B55D-AAEFB4117790}"/>
                </a:ext>
              </a:extLst>
            </p:cNvPr>
            <p:cNvSpPr/>
            <p:nvPr/>
          </p:nvSpPr>
          <p:spPr>
            <a:xfrm>
              <a:off x="12932754" y="3685787"/>
              <a:ext cx="2266198" cy="6175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413" b="1" dirty="0"/>
                <a:t>CONTENT</a:t>
              </a:r>
              <a:endParaRPr lang="en-US" sz="3413" dirty="0"/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1B8D58-8FFA-4B9C-B2FA-66DE333E83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00500" y="9113838"/>
            <a:ext cx="487363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495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98"/>
    </mc:Choice>
    <mc:Fallback xmlns="">
      <p:transition spd="slow" advTm="29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5.3|1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0.2|1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9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6.7|8"/>
</p:tagLst>
</file>

<file path=ppt/theme/theme1.xml><?xml version="1.0" encoding="utf-8"?>
<a:theme xmlns:a="http://schemas.openxmlformats.org/drawingml/2006/main" name="Office Theme">
  <a:themeElements>
    <a:clrScheme name="Custom 12">
      <a:dk1>
        <a:sysClr val="windowText" lastClr="000000"/>
      </a:dk1>
      <a:lt1>
        <a:sysClr val="window" lastClr="FFFFFF"/>
      </a:lt1>
      <a:dk2>
        <a:srgbClr val="31567E"/>
      </a:dk2>
      <a:lt2>
        <a:srgbClr val="D6D6D6"/>
      </a:lt2>
      <a:accent1>
        <a:srgbClr val="9EC0EA"/>
      </a:accent1>
      <a:accent2>
        <a:srgbClr val="717073"/>
      </a:accent2>
      <a:accent3>
        <a:srgbClr val="729AC7"/>
      </a:accent3>
      <a:accent4>
        <a:srgbClr val="9EC0EA"/>
      </a:accent4>
      <a:accent5>
        <a:srgbClr val="717073"/>
      </a:accent5>
      <a:accent6>
        <a:srgbClr val="D6D6D6"/>
      </a:accent6>
      <a:hlink>
        <a:srgbClr val="729AC7"/>
      </a:hlink>
      <a:folHlink>
        <a:srgbClr val="717073"/>
      </a:folHlink>
    </a:clrScheme>
    <a:fontScheme name="Custom 5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154</Words>
  <Application>Microsoft Office PowerPoint</Application>
  <PresentationFormat>Custom</PresentationFormat>
  <Paragraphs>59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 Light</vt:lpstr>
      <vt:lpstr>CiscoSansTT Heavy</vt:lpstr>
      <vt:lpstr>Georgia</vt:lpstr>
      <vt:lpstr>Impact</vt:lpstr>
      <vt:lpstr>Montserrat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Frameworks</vt:lpstr>
      <vt:lpstr>Frameworks</vt:lpstr>
      <vt:lpstr>Communicate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Millerd</dc:creator>
  <cp:lastModifiedBy>Paul Millerd</cp:lastModifiedBy>
  <cp:revision>22</cp:revision>
  <dcterms:created xsi:type="dcterms:W3CDTF">2018-11-02T07:42:20Z</dcterms:created>
  <dcterms:modified xsi:type="dcterms:W3CDTF">2019-02-08T04:58:05Z</dcterms:modified>
</cp:coreProperties>
</file>