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16A7D-9043-4108-9266-960504CF4E79}" type="datetimeFigureOut">
              <a:rPr lang="en-US" smtClean="0"/>
              <a:pPr/>
              <a:t>4/8/2017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65E9-992C-44EB-97B2-7BBADD3F41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D1CDF8-9C89-44BC-9BBD-017738B95E70}" type="datetime1">
              <a:rPr lang="en-US" smtClean="0"/>
              <a:t>4/8/2017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7577E0-F027-40C4-8AFD-24DED325E928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2BDBE-A7F5-498D-821F-0032AF976E94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AFCCAB-473C-493F-8305-32F3E7337210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5187C-5C7C-47D4-A9B3-B88362E29793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E571B-1893-43F1-AC37-D3D2F6466CA1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A0300-4ADF-4657-B2BE-FE58E4A67F8D}" type="datetime1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74EEC5-787D-43B2-9BBF-8BF96EA618ED}" type="datetime1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89C22-6F6F-4C00-8875-F462BE9FBE03}" type="datetime1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3D6BF9-6D57-4B76-8184-6658DAE0967C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B6993F-1E35-41BC-8A4A-A70C4CD3F12A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CB624A-ADEC-488C-8286-7700EEB1017E}" type="datetime1">
              <a:rPr lang="en-US" smtClean="0"/>
              <a:t>4/8/2017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5BAF9E-2BCE-42EC-876B-A53CB2C4A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Top 10 Secrets to be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 </a:t>
            </a:r>
            <a:r>
              <a:rPr lang="en-US" dirty="0">
                <a:effectLst/>
              </a:rPr>
              <a:t>Better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You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Top 10 Ways to Overcome Grief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215082"/>
            <a:ext cx="2350681" cy="365125"/>
          </a:xfrm>
        </p:spPr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18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r>
              <a:rPr lang="en-US" altLang="en-US" sz="3600" dirty="0"/>
              <a:t>Look for the silver lining in the situation. Explore the people and things that you have in your life.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#8 Find Gratitude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22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en-US" altLang="en-US" sz="3600" dirty="0"/>
              <a:t>Play with a puppy or go have lunch with a funny friend. Joy and grief can exist side by side.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#9 Allow Yourself to Experience Joy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8281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r>
              <a:rPr lang="en-US" altLang="en-US" sz="3600" dirty="0"/>
              <a:t>Grief is part of being human. It’s something that everyone experiences. It’s easier to go with the flow than against it.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#10 Go with the Flow of Emotions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652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86116" y="3214686"/>
            <a:ext cx="2577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Thank You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64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Grief is one of the most uncomfortable emotions that a person can experience. Grief is uncomfortable. It’s an emotion that we don’t like to feel and yet, it happens whenever there is a loss. 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/>
              <a:t>The loss can be anything from moving, a child going away to college, leaving a job or a death. Traumatic events can cause grief too</a:t>
            </a:r>
            <a:r>
              <a:rPr lang="en-US" altLang="en-US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Introduction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48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sz="3600" dirty="0" smtClean="0"/>
              <a:t>Rather </a:t>
            </a:r>
            <a:r>
              <a:rPr lang="en-US" altLang="en-US" sz="3600" dirty="0"/>
              <a:t>than being impatient with your grief, allow yourself to work through it in time.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#1 Give Yourself Time to Grieve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9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Get dressed in the morning. Shower. Groom yourself. These simple steps help you feel a little bit more normal, human, and grounded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#2 Practice Self-Care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14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r>
              <a:rPr lang="en-US" sz="3600" dirty="0"/>
              <a:t>It’s important to express your thoughts and feelings. Talking helps you to process your emotions and get through the grief process.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#3 Talk About It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5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/>
          <a:lstStyle/>
          <a:p>
            <a:r>
              <a:rPr lang="en-US" altLang="en-US" sz="3600" dirty="0"/>
              <a:t>If you feel like you’re getting stuck in your grief or that you need more than your friends and family are able to provide, please find an expert to help you.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#4 Reach Out for Expert Help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522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928802"/>
            <a:ext cx="8229600" cy="4525963"/>
          </a:xfrm>
        </p:spPr>
        <p:txBody>
          <a:bodyPr/>
          <a:lstStyle/>
          <a:p>
            <a:r>
              <a:rPr lang="en-US" altLang="en-US" sz="3600" dirty="0"/>
              <a:t>You cannot predict how you’ll feel so it’s important to expect and accept a range of emotions.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#5 Expect a Range of Emotions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32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/>
          <a:lstStyle/>
          <a:p>
            <a:r>
              <a:rPr lang="en-US" sz="3600" dirty="0"/>
              <a:t>If you’re feeling sad today, you can give yourself 20 minutes to be sad, to cry, and to grieve. Then you can get back to what you need to do.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#6 Allow the Emotions to Exist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845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r>
              <a:rPr lang="en-US" altLang="en-US" sz="3600" dirty="0"/>
              <a:t>The point is to find something in your life, in your future, that you can get excited about.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#7 Look to the Future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EdPEaks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F9E-2BCE-42EC-876B-A53CB2C4AA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010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410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Top 10 Secrets to be  A Better  You </vt:lpstr>
      <vt:lpstr>Introduction </vt:lpstr>
      <vt:lpstr>#1 Give Yourself Time to Grieve </vt:lpstr>
      <vt:lpstr>#2 Practice Self-Care </vt:lpstr>
      <vt:lpstr>#3 Talk About It </vt:lpstr>
      <vt:lpstr>#4 Reach Out for Expert Help </vt:lpstr>
      <vt:lpstr>#5 Expect a Range of Emotions </vt:lpstr>
      <vt:lpstr>#6 Allow the Emotions to Exist </vt:lpstr>
      <vt:lpstr>#7 Look to the Future </vt:lpstr>
      <vt:lpstr>#8 Find Gratitude </vt:lpstr>
      <vt:lpstr>#9 Allow Yourself to Experience Joy </vt:lpstr>
      <vt:lpstr>#10 Go with the Flow of Emotions </vt:lpstr>
      <vt:lpstr>Slide 13</vt:lpstr>
    </vt:vector>
  </TitlesOfParts>
  <Company>IGATECORP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Secrets to be a Better You </dc:title>
  <dc:creator>Antonees, Panchal</dc:creator>
  <cp:lastModifiedBy>Panchal Antonees</cp:lastModifiedBy>
  <cp:revision>21</cp:revision>
  <dcterms:created xsi:type="dcterms:W3CDTF">2017-04-03T16:43:51Z</dcterms:created>
  <dcterms:modified xsi:type="dcterms:W3CDTF">2017-04-08T04:13:17Z</dcterms:modified>
</cp:coreProperties>
</file>