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A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52586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9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7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86675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7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0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33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3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0297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409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5A400E1-3003-4AD6-9F47-E8418FFEC45F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4628FC7-2070-4CA2-88FD-21A7CF0CE3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008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43A74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5463" y="2211241"/>
            <a:ext cx="8361229" cy="2098226"/>
          </a:xfrm>
        </p:spPr>
        <p:txBody>
          <a:bodyPr/>
          <a:lstStyle/>
          <a:p>
            <a:r>
              <a:rPr lang="en-US" dirty="0"/>
              <a:t>VLAN Trunking Protocol</a:t>
            </a:r>
          </a:p>
        </p:txBody>
      </p:sp>
    </p:spTree>
    <p:extLst>
      <p:ext uri="{BB962C8B-B14F-4D97-AF65-F5344CB8AC3E}">
        <p14:creationId xmlns:p14="http://schemas.microsoft.com/office/powerpoint/2010/main" val="10509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43A74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79326"/>
            <a:ext cx="9601200" cy="720213"/>
          </a:xfrm>
        </p:spPr>
        <p:txBody>
          <a:bodyPr/>
          <a:lstStyle/>
          <a:p>
            <a:pPr algn="ctr"/>
            <a:r>
              <a:rPr lang="en-US" b="1" dirty="0"/>
              <a:t>Introduction to VTP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01097"/>
            <a:ext cx="9601200" cy="5265173"/>
          </a:xfrm>
        </p:spPr>
        <p:txBody>
          <a:bodyPr>
            <a:noAutofit/>
          </a:bodyPr>
          <a:lstStyle/>
          <a:p>
            <a:r>
              <a:rPr lang="en-US" sz="2400" dirty="0"/>
              <a:t>Defining VTP</a:t>
            </a:r>
          </a:p>
          <a:p>
            <a:r>
              <a:rPr lang="en-US" sz="2400" dirty="0"/>
              <a:t>What is a VTP domain</a:t>
            </a:r>
          </a:p>
          <a:p>
            <a:r>
              <a:rPr lang="en-US" sz="2400" dirty="0"/>
              <a:t>VTP Modes</a:t>
            </a:r>
          </a:p>
          <a:p>
            <a:r>
              <a:rPr lang="en-US" sz="2400" dirty="0"/>
              <a:t>VTP Advertisements</a:t>
            </a:r>
          </a:p>
          <a:p>
            <a:r>
              <a:rPr lang="en-US" sz="2400" dirty="0"/>
              <a:t>VTP Synchronization</a:t>
            </a:r>
          </a:p>
          <a:p>
            <a:r>
              <a:rPr lang="en-US" sz="2400" dirty="0"/>
              <a:t>VTP Configuration</a:t>
            </a:r>
          </a:p>
          <a:p>
            <a:r>
              <a:rPr lang="en-US" sz="2400" dirty="0"/>
              <a:t>Configuring the VTP version</a:t>
            </a:r>
          </a:p>
          <a:p>
            <a:r>
              <a:rPr lang="en-US" sz="2400" dirty="0"/>
              <a:t>Configuring the VTP Mode</a:t>
            </a:r>
          </a:p>
          <a:p>
            <a:r>
              <a:rPr lang="en-US" sz="2400" dirty="0"/>
              <a:t>VTP Lab</a:t>
            </a:r>
          </a:p>
          <a:p>
            <a:r>
              <a:rPr lang="en-US" sz="2400" dirty="0"/>
              <a:t>VTP Pruning and its configuration</a:t>
            </a:r>
          </a:p>
        </p:txBody>
      </p:sp>
    </p:spTree>
    <p:extLst>
      <p:ext uri="{BB962C8B-B14F-4D97-AF65-F5344CB8AC3E}">
        <p14:creationId xmlns:p14="http://schemas.microsoft.com/office/powerpoint/2010/main" val="254358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43A74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10497"/>
            <a:ext cx="9601200" cy="720213"/>
          </a:xfrm>
        </p:spPr>
        <p:txBody>
          <a:bodyPr/>
          <a:lstStyle/>
          <a:p>
            <a:pPr algn="ctr"/>
            <a:r>
              <a:rPr lang="en-US" b="1" dirty="0"/>
              <a:t>Defining Virtual Trunking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25677"/>
            <a:ext cx="9601200" cy="4304071"/>
          </a:xfrm>
        </p:spPr>
        <p:txBody>
          <a:bodyPr>
            <a:normAutofit/>
          </a:bodyPr>
          <a:lstStyle/>
          <a:p>
            <a:r>
              <a:rPr lang="en-US" sz="2800" dirty="0"/>
              <a:t>Cisco has </a:t>
            </a:r>
            <a:r>
              <a:rPr lang="en-US" sz="2800"/>
              <a:t>developed how to </a:t>
            </a:r>
            <a:r>
              <a:rPr lang="en-US" sz="2800" dirty="0"/>
              <a:t>manage VLANs across the campus network.</a:t>
            </a:r>
          </a:p>
          <a:p>
            <a:r>
              <a:rPr lang="en-US" sz="2800" dirty="0"/>
              <a:t>VTP uses Layer 2 trunk frames to communicate VLAN information among a group of switches.</a:t>
            </a:r>
          </a:p>
          <a:p>
            <a:r>
              <a:rPr lang="en-US" sz="2800" dirty="0"/>
              <a:t>VTP manages the additions, deletions and renaming of VLANs across the network from a central point of control.</a:t>
            </a:r>
          </a:p>
          <a:p>
            <a:r>
              <a:rPr lang="en-US" sz="2800" dirty="0"/>
              <a:t>Any switch participating in a VTP exchange is aware of and can use any VLAN the VTP manages.</a:t>
            </a:r>
          </a:p>
        </p:txBody>
      </p:sp>
    </p:spTree>
    <p:extLst>
      <p:ext uri="{BB962C8B-B14F-4D97-AF65-F5344CB8AC3E}">
        <p14:creationId xmlns:p14="http://schemas.microsoft.com/office/powerpoint/2010/main" val="4228872856"/>
      </p:ext>
    </p:extLst>
  </p:cSld>
  <p:clrMapOvr>
    <a:masterClrMapping/>
  </p:clrMapOvr>
</p:sld>
</file>

<file path=ppt/theme/theme1.xml><?xml version="1.0" encoding="utf-8"?>
<a:theme xmlns:a="http://schemas.openxmlformats.org/drawingml/2006/main" name="S4 ccnp switch purpl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4 ccnp switch purple" id="{DF26FEAC-D939-4F9F-8C19-1F02D93A0662}" vid="{447C45EB-F7BB-4EFF-9ED2-BE71730582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S4 ccnp switch purple</Template>
  <TotalTime>67</TotalTime>
  <Words>107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Franklin Gothic Book</vt:lpstr>
      <vt:lpstr>S4 ccnp switch purple</vt:lpstr>
      <vt:lpstr>VLAN Trunking Protocol</vt:lpstr>
      <vt:lpstr>Introduction to VTP</vt:lpstr>
      <vt:lpstr>Defining Virtual Trunking Protocol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VLAN Trunking Protocol</dc:title>
  <dc:creator>Digna Diaz</dc:creator>
  <cp:lastModifiedBy>Digna Diaz</cp:lastModifiedBy>
  <cp:revision>8</cp:revision>
  <dcterms:created xsi:type="dcterms:W3CDTF">2017-02-13T19:20:16Z</dcterms:created>
  <dcterms:modified xsi:type="dcterms:W3CDTF">2017-02-14T16:51:53Z</dcterms:modified>
</cp:coreProperties>
</file>