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923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2796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733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66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45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930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178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3636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8736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007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61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758F-950A-494A-9268-395B23CA776F}" type="datetimeFigureOut">
              <a:rPr lang="ar-EG" smtClean="0"/>
              <a:t>22/10/1441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58ED0-9971-4F92-AA11-DF189A1C14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986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3176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0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do we wear in the Summer?</a:t>
            </a:r>
            <a:endParaRPr lang="ar-EG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Radwa\Desktop\online materials\Summer\thumb-1920-7074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580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80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631" y="5601596"/>
            <a:ext cx="8229600" cy="1143000"/>
          </a:xfrm>
        </p:spPr>
        <p:txBody>
          <a:bodyPr/>
          <a:lstStyle/>
          <a:p>
            <a:r>
              <a:rPr lang="en-US" dirty="0" smtClean="0"/>
              <a:t>T-shirt</a:t>
            </a:r>
            <a:endParaRPr lang="ar-EG" dirty="0"/>
          </a:p>
        </p:txBody>
      </p:sp>
      <p:pic>
        <p:nvPicPr>
          <p:cNvPr id="2050" name="Picture 2" descr="C:\Users\Radwa\Desktop\online materials\Summer\Tshi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"/>
            <a:ext cx="5376862" cy="544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95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8229600" cy="1143000"/>
          </a:xfrm>
        </p:spPr>
        <p:txBody>
          <a:bodyPr/>
          <a:lstStyle/>
          <a:p>
            <a:r>
              <a:rPr lang="en-US" dirty="0" smtClean="0"/>
              <a:t>Sleeveless Shirt</a:t>
            </a:r>
            <a:endParaRPr lang="ar-EG" dirty="0"/>
          </a:p>
        </p:txBody>
      </p:sp>
      <p:pic>
        <p:nvPicPr>
          <p:cNvPr id="3074" name="Picture 2" descr="C:\Users\Radwa\Desktop\online materials\Summer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9486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8229600" cy="1143000"/>
          </a:xfrm>
        </p:spPr>
        <p:txBody>
          <a:bodyPr/>
          <a:lstStyle/>
          <a:p>
            <a:r>
              <a:rPr lang="en-US" dirty="0" smtClean="0"/>
              <a:t>Skirt</a:t>
            </a:r>
            <a:endParaRPr lang="ar-EG" dirty="0"/>
          </a:p>
        </p:txBody>
      </p:sp>
      <p:pic>
        <p:nvPicPr>
          <p:cNvPr id="4098" name="Picture 2" descr="C:\Users\Radwa\Desktop\online materials\Summer\downloa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5"/>
          <a:stretch/>
        </p:blipFill>
        <p:spPr bwMode="auto">
          <a:xfrm>
            <a:off x="2057400" y="522514"/>
            <a:ext cx="5378450" cy="487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Dress</a:t>
            </a:r>
            <a:endParaRPr lang="ar-EG" dirty="0"/>
          </a:p>
        </p:txBody>
      </p:sp>
      <p:pic>
        <p:nvPicPr>
          <p:cNvPr id="7170" name="Picture 2" descr="C:\Users\Radwa\Desktop\online materials\Summer\dres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"/>
            <a:ext cx="54102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562600"/>
            <a:ext cx="8229600" cy="1143000"/>
          </a:xfrm>
        </p:spPr>
        <p:txBody>
          <a:bodyPr/>
          <a:lstStyle/>
          <a:p>
            <a:r>
              <a:rPr lang="en-US" dirty="0" smtClean="0"/>
              <a:t>Swimsuits</a:t>
            </a:r>
            <a:endParaRPr lang="ar-EG" dirty="0"/>
          </a:p>
        </p:txBody>
      </p:sp>
      <p:pic>
        <p:nvPicPr>
          <p:cNvPr id="5122" name="Picture 2" descr="C:\Users\Radwa\Desktop\online materials\Summer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66800"/>
            <a:ext cx="3377823" cy="321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Radwa\Desktop\online materials\Summer\Womens_Elite_1PC_Triangle_Back_Aruba_Intense_FRONT_c3807f8f-fac5-489c-84a0-9f797672ff7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363538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871" y="5410200"/>
            <a:ext cx="8229600" cy="1143000"/>
          </a:xfrm>
        </p:spPr>
        <p:txBody>
          <a:bodyPr/>
          <a:lstStyle/>
          <a:p>
            <a:r>
              <a:rPr lang="en-US" dirty="0" smtClean="0"/>
              <a:t>Sandals</a:t>
            </a:r>
            <a:endParaRPr lang="ar-EG" dirty="0"/>
          </a:p>
        </p:txBody>
      </p:sp>
      <p:pic>
        <p:nvPicPr>
          <p:cNvPr id="6146" name="Picture 2" descr="C:\Users\Radwa\Desktop\online materials\Summer\Sanda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371" y="152400"/>
            <a:ext cx="5562600" cy="508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H</a:t>
            </a:r>
            <a:r>
              <a:rPr lang="en-US" dirty="0" smtClean="0"/>
              <a:t>at</a:t>
            </a:r>
            <a:endParaRPr lang="ar-EG" dirty="0"/>
          </a:p>
        </p:txBody>
      </p:sp>
      <p:pic>
        <p:nvPicPr>
          <p:cNvPr id="8194" name="Picture 2" descr="C:\Users\Radwa\Desktop\online materials\Summer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6248400" cy="333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Sunglasses</a:t>
            </a:r>
            <a:endParaRPr lang="ar-EG" dirty="0"/>
          </a:p>
        </p:txBody>
      </p:sp>
      <p:pic>
        <p:nvPicPr>
          <p:cNvPr id="9218" name="Picture 2" descr="C:\Users\Radwa\Desktop\online materials\Summer\83cbb0dffb0c7262bbb99d6983a2b8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6193012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567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do we wear in the Summer?</vt:lpstr>
      <vt:lpstr>T-shirt</vt:lpstr>
      <vt:lpstr>Sleeveless Shirt</vt:lpstr>
      <vt:lpstr>Skirt</vt:lpstr>
      <vt:lpstr>Dress</vt:lpstr>
      <vt:lpstr>Swimsuits</vt:lpstr>
      <vt:lpstr>Sandals</vt:lpstr>
      <vt:lpstr>Hat</vt:lpstr>
      <vt:lpstr>Sunglasses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Clothes</dc:title>
  <dc:creator>Radwa</dc:creator>
  <cp:lastModifiedBy>Radwa</cp:lastModifiedBy>
  <cp:revision>2</cp:revision>
  <dcterms:created xsi:type="dcterms:W3CDTF">2020-06-13T12:53:50Z</dcterms:created>
  <dcterms:modified xsi:type="dcterms:W3CDTF">2020-06-13T13:12:15Z</dcterms:modified>
</cp:coreProperties>
</file>