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415" r:id="rId2"/>
    <p:sldId id="416" r:id="rId3"/>
    <p:sldId id="387" r:id="rId4"/>
    <p:sldId id="388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34121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92a882b7ef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92a882b7ef_2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3414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Google Shape;1021;g92a882b7ef_4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2" name="Google Shape;1022;g92a882b7ef_4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986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92a882b7ef_4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92a882b7ef_4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396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92a882b7ef_4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g92a882b7ef_4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44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92a882b7ef_4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7" name="Google Shape;1037;g92a882b7ef_4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2096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92a882b7ef_4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Google Shape;1042;g92a882b7ef_4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4081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92a882b7ef_4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92a882b7ef_4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3020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Google Shape;1051;g92a882b7ef_4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2" name="Google Shape;1052;g92a882b7ef_4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2818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g92a882b7ef_4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7" name="Google Shape;1057;g92a882b7ef_4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405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92a882b7ef_4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2" name="Google Shape;1062;g92a882b7ef_4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027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92a882b7ef_4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92a882b7ef_4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449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92a882b7ef_2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Google Shape;971;g92a882b7ef_2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2602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g92a882b7ef_4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2" name="Google Shape;1072;g92a882b7ef_4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5846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92a882b7ef_4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7" name="Google Shape;1077;g92a882b7ef_4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034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g92a882b7ef_4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2" name="Google Shape;1082;g92a882b7ef_4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355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g92bf486e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7" name="Google Shape;1087;g92bf486e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929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92a882b7ef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" name="Google Shape;790;g92a882b7ef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651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g9002da15e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5" name="Google Shape;795;g9002da15e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8322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g92a882b7ef_4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7" name="Google Shape;997;g92a882b7ef_4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969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g92a882b7ef_4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2" name="Google Shape;1002;g92a882b7ef_4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52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92a882b7ef_4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" name="Google Shape;1007;g92a882b7ef_4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352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92a882b7ef_4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92a882b7ef_4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036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g92a882b7ef_4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7" name="Google Shape;1017;g92a882b7ef_4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99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dirty="0"/>
              <a:t>The slide for </a:t>
            </a:r>
            <a:r>
              <a:rPr lang="en" sz="3500" dirty="0" smtClean="0"/>
              <a:t>3/9 </a:t>
            </a:r>
            <a:endParaRPr sz="3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dirty="0"/>
              <a:t>Grade 2 Khmer Video 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1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ឍាមរា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184"/>
          <p:cNvSpPr txBox="1">
            <a:spLocks noGrp="1"/>
          </p:cNvSpPr>
          <p:nvPr>
            <p:ph type="body" idx="1"/>
          </p:nvPr>
        </p:nvSpPr>
        <p:spPr>
          <a:xfrm>
            <a:off x="-210700" y="1152475"/>
            <a:ext cx="9354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ដំបៅងា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185"/>
          <p:cNvSpPr txBox="1">
            <a:spLocks noGrp="1"/>
          </p:cNvSpPr>
          <p:nvPr>
            <p:ph type="body" idx="1"/>
          </p:nvPr>
        </p:nvSpPr>
        <p:spPr>
          <a:xfrm>
            <a:off x="1983025" y="1152475"/>
            <a:ext cx="6849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ទទា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186"/>
          <p:cNvSpPr txBox="1">
            <a:spLocks noGrp="1"/>
          </p:cNvSpPr>
          <p:nvPr>
            <p:ph type="body" idx="1"/>
          </p:nvPr>
        </p:nvSpPr>
        <p:spPr>
          <a:xfrm>
            <a:off x="1177425" y="1152475"/>
            <a:ext cx="7654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ធានា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Google Shape;1044;p1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ពុះពារ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យោធា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p189"/>
          <p:cNvSpPr txBox="1">
            <a:spLocks noGrp="1"/>
          </p:cNvSpPr>
          <p:nvPr>
            <p:ph type="body" idx="1"/>
          </p:nvPr>
        </p:nvSpPr>
        <p:spPr>
          <a:xfrm>
            <a:off x="1648400" y="1152475"/>
            <a:ext cx="718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វេលា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p190"/>
          <p:cNvSpPr txBox="1">
            <a:spLocks noGrp="1"/>
          </p:cNvSpPr>
          <p:nvPr>
            <p:ph type="body" idx="1"/>
          </p:nvPr>
        </p:nvSpPr>
        <p:spPr>
          <a:xfrm>
            <a:off x="1439550" y="1003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នាវា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191"/>
          <p:cNvSpPr txBox="1">
            <a:spLocks noGrp="1"/>
          </p:cNvSpPr>
          <p:nvPr>
            <p:ph type="body" idx="1"/>
          </p:nvPr>
        </p:nvSpPr>
        <p:spPr>
          <a:xfrm>
            <a:off x="1896275" y="1152475"/>
            <a:ext cx="6936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រទេះ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192"/>
          <p:cNvSpPr txBox="1">
            <a:spLocks noGrp="1"/>
          </p:cNvSpPr>
          <p:nvPr>
            <p:ph type="body" idx="1"/>
          </p:nvPr>
        </p:nvSpPr>
        <p:spPr>
          <a:xfrm>
            <a:off x="2652300" y="1239225"/>
            <a:ext cx="5646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រលំ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74" name="Google Shape;974;p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0925" y="0"/>
            <a:ext cx="47592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ទីលំនៅ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94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233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0">
                <a:solidFill>
                  <a:srgbClr val="9900FF"/>
                </a:solidFill>
              </a:rPr>
              <a:t>គោញីតាឈុំឈឺ។</a:t>
            </a:r>
            <a:endParaRPr sz="100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195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14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800">
                <a:solidFill>
                  <a:srgbClr val="E69138"/>
                </a:solidFill>
              </a:rPr>
              <a:t>ពូទីចុះពីលើនាវា។</a:t>
            </a:r>
            <a:endParaRPr sz="1600">
              <a:solidFill>
                <a:srgbClr val="E69138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196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20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800">
                <a:solidFill>
                  <a:srgbClr val="00FF00"/>
                </a:solidFill>
              </a:rPr>
              <a:t>សេះចៅងីជាសះដំបៅងា។</a:t>
            </a:r>
            <a:endParaRPr sz="1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44"/>
          <p:cNvSpPr txBox="1">
            <a:spLocks noGrp="1"/>
          </p:cNvSpPr>
          <p:nvPr>
            <p:ph type="body" idx="1"/>
          </p:nvPr>
        </p:nvSpPr>
        <p:spPr>
          <a:xfrm>
            <a:off x="311700" y="433800"/>
            <a:ext cx="8520600" cy="43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100">
                <a:solidFill>
                  <a:srgbClr val="00B0F0"/>
                </a:solidFill>
              </a:rPr>
              <a:t>ភាសាខ្មែរថ្នាក់ទី២</a:t>
            </a:r>
            <a:r>
              <a:rPr lang="en" sz="4100">
                <a:solidFill>
                  <a:schemeClr val="dk1"/>
                </a:solidFill>
              </a:rPr>
              <a:t>  </a:t>
            </a:r>
            <a:r>
              <a:rPr lang="en" sz="4100">
                <a:solidFill>
                  <a:srgbClr val="FF00FF"/>
                </a:solidFill>
              </a:rPr>
              <a:t>មេរៀនទី៣</a:t>
            </a:r>
            <a:endParaRPr sz="4100">
              <a:solidFill>
                <a:srgbClr val="FF00FF"/>
              </a:solidFill>
            </a:endParaRPr>
          </a:p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4100">
              <a:solidFill>
                <a:srgbClr val="FF00FF"/>
              </a:solidFill>
            </a:endParaRPr>
          </a:p>
          <a:p>
            <a:pPr marL="457200" lvl="0" indent="457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FF00FF"/>
                </a:solidFill>
              </a:rPr>
              <a:t> </a:t>
            </a:r>
            <a:r>
              <a:rPr lang="en" sz="2600">
                <a:solidFill>
                  <a:srgbClr val="FF00FF"/>
                </a:solidFill>
              </a:rPr>
              <a:t> </a:t>
            </a:r>
            <a:r>
              <a:rPr lang="en" sz="4400">
                <a:solidFill>
                  <a:srgbClr val="FF9900"/>
                </a:solidFill>
              </a:rPr>
              <a:t>រំឭកព្យញ្ជនៈផ្សំស្រៈ</a:t>
            </a:r>
            <a:endParaRPr sz="4400">
              <a:solidFill>
                <a:srgbClr val="FF9900"/>
              </a:solidFill>
            </a:endParaRPr>
          </a:p>
          <a:p>
            <a:pPr marL="457200" lvl="0" indent="457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4400">
              <a:solidFill>
                <a:srgbClr val="FF9900"/>
              </a:solidFill>
            </a:endParaRPr>
          </a:p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rgbClr val="EA9999"/>
                </a:solidFill>
              </a:rPr>
              <a:t>គឃងជឈញឌឍទធនពភមយរលវ</a:t>
            </a:r>
            <a:endParaRPr sz="5300">
              <a:solidFill>
                <a:srgbClr val="EA99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145"/>
          <p:cNvSpPr txBox="1">
            <a:spLocks noGrp="1"/>
          </p:cNvSpPr>
          <p:nvPr>
            <p:ph type="body" idx="1"/>
          </p:nvPr>
        </p:nvSpPr>
        <p:spPr>
          <a:xfrm>
            <a:off x="77550" y="-125"/>
            <a:ext cx="9066300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00B0F0"/>
                </a:solidFill>
              </a:rPr>
              <a:t>ភាសាខ្មែរថ្នាក់ទី២</a:t>
            </a:r>
            <a:r>
              <a:rPr lang="en" sz="2600" dirty="0">
                <a:solidFill>
                  <a:schemeClr val="dk1"/>
                </a:solidFill>
              </a:rPr>
              <a:t>  </a:t>
            </a:r>
            <a:r>
              <a:rPr lang="en" sz="2600" dirty="0">
                <a:solidFill>
                  <a:srgbClr val="FF00FF"/>
                </a:solidFill>
              </a:rPr>
              <a:t>មេរៀនទី៣  </a:t>
            </a:r>
            <a:r>
              <a:rPr lang="en" sz="2600" dirty="0">
                <a:solidFill>
                  <a:srgbClr val="1155CC"/>
                </a:solidFill>
              </a:rPr>
              <a:t>រំឭកព្យញ្ជនៈផ្សំស្រៈ</a:t>
            </a:r>
            <a:endParaRPr sz="2600" dirty="0">
              <a:solidFill>
                <a:srgbClr val="1155CC"/>
              </a:solidFill>
            </a:endParaRPr>
          </a:p>
          <a:p>
            <a:pPr marL="457200" lvl="0" indent="457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0000"/>
                </a:solidFill>
              </a:rPr>
              <a:t>គឃងជឈញឌឍទធនពភមយរលវ</a:t>
            </a:r>
            <a:endParaRPr sz="26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9900FF"/>
                </a:solidFill>
              </a:rPr>
              <a:t>	គឃៀរ	</a:t>
            </a:r>
            <a:r>
              <a:rPr lang="en" sz="2600" dirty="0" smtClean="0">
                <a:solidFill>
                  <a:srgbClr val="9900FF"/>
                </a:solidFill>
              </a:rPr>
              <a:t>    ជំងឺ</a:t>
            </a:r>
            <a:r>
              <a:rPr lang="en" sz="2600" dirty="0">
                <a:solidFill>
                  <a:srgbClr val="9900FF"/>
                </a:solidFill>
              </a:rPr>
              <a:t>	</a:t>
            </a:r>
            <a:r>
              <a:rPr lang="en" sz="2600" dirty="0" smtClean="0">
                <a:solidFill>
                  <a:srgbClr val="9900FF"/>
                </a:solidFill>
              </a:rPr>
              <a:t>    ឈូឆរ</a:t>
            </a:r>
            <a:r>
              <a:rPr lang="en" sz="2600" dirty="0">
                <a:solidFill>
                  <a:srgbClr val="9900FF"/>
                </a:solidFill>
              </a:rPr>
              <a:t> </a:t>
            </a:r>
            <a:r>
              <a:rPr lang="en" sz="2600" dirty="0" smtClean="0">
                <a:solidFill>
                  <a:srgbClr val="9900FF"/>
                </a:solidFill>
              </a:rPr>
              <a:t>   </a:t>
            </a:r>
            <a:r>
              <a:rPr lang="en" sz="2600" dirty="0" smtClean="0">
                <a:solidFill>
                  <a:srgbClr val="9900FF"/>
                </a:solidFill>
              </a:rPr>
              <a:t>ញ</a:t>
            </a:r>
            <a:r>
              <a:rPr lang="en" sz="2600" dirty="0">
                <a:solidFill>
                  <a:srgbClr val="9900FF"/>
                </a:solidFill>
              </a:rPr>
              <a:t>ញូរ	គោញី </a:t>
            </a:r>
            <a:r>
              <a:rPr lang="en" sz="2600" dirty="0" smtClean="0">
                <a:solidFill>
                  <a:srgbClr val="9900FF"/>
                </a:solidFill>
              </a:rPr>
              <a:t>   ឍាមរា  	ដំបៅងា</a:t>
            </a:r>
            <a:r>
              <a:rPr lang="en" sz="2600" dirty="0">
                <a:solidFill>
                  <a:srgbClr val="9900FF"/>
                </a:solidFill>
              </a:rPr>
              <a:t> </a:t>
            </a:r>
            <a:r>
              <a:rPr lang="en" sz="2600" dirty="0" smtClean="0">
                <a:solidFill>
                  <a:srgbClr val="9900FF"/>
                </a:solidFill>
              </a:rPr>
              <a:t>   </a:t>
            </a:r>
            <a:r>
              <a:rPr lang="en" sz="2600" dirty="0" smtClean="0">
                <a:solidFill>
                  <a:srgbClr val="9900FF"/>
                </a:solidFill>
              </a:rPr>
              <a:t>ទទា    ធានា </a:t>
            </a:r>
            <a:r>
              <a:rPr lang="en" sz="2600" dirty="0">
                <a:solidFill>
                  <a:srgbClr val="9900FF"/>
                </a:solidFill>
              </a:rPr>
              <a:t>	ពុះពារ	</a:t>
            </a:r>
            <a:r>
              <a:rPr lang="en" sz="2600" dirty="0" smtClean="0">
                <a:solidFill>
                  <a:srgbClr val="9900FF"/>
                </a:solidFill>
              </a:rPr>
              <a:t>       យោធា</a:t>
            </a:r>
            <a:r>
              <a:rPr lang="en" sz="2600" dirty="0">
                <a:solidFill>
                  <a:srgbClr val="9900FF"/>
                </a:solidFill>
              </a:rPr>
              <a:t>	</a:t>
            </a:r>
            <a:r>
              <a:rPr lang="en" sz="2600" dirty="0" smtClean="0">
                <a:solidFill>
                  <a:srgbClr val="9900FF"/>
                </a:solidFill>
              </a:rPr>
              <a:t>វេលា </a:t>
            </a:r>
            <a:r>
              <a:rPr lang="en" sz="2600" dirty="0">
                <a:solidFill>
                  <a:srgbClr val="9900FF"/>
                </a:solidFill>
              </a:rPr>
              <a:t>	នាវា	រទេះ	រលំ	</a:t>
            </a:r>
            <a:r>
              <a:rPr lang="en" sz="2600" dirty="0" smtClean="0">
                <a:solidFill>
                  <a:srgbClr val="9900FF"/>
                </a:solidFill>
              </a:rPr>
              <a:t>ទី</a:t>
            </a:r>
            <a:r>
              <a:rPr lang="en" sz="2600" dirty="0">
                <a:solidFill>
                  <a:srgbClr val="9900FF"/>
                </a:solidFill>
              </a:rPr>
              <a:t>លំនៅ</a:t>
            </a:r>
            <a:r>
              <a:rPr lang="en" sz="2600" dirty="0">
                <a:solidFill>
                  <a:srgbClr val="FF0000"/>
                </a:solidFill>
              </a:rPr>
              <a:t>	</a:t>
            </a:r>
            <a:endParaRPr sz="26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FF00FF"/>
                </a:solidFill>
              </a:rPr>
              <a:t>	គោ</a:t>
            </a:r>
            <a:r>
              <a:rPr lang="en" sz="2600" dirty="0">
                <a:solidFill>
                  <a:srgbClr val="FF00FF"/>
                </a:solidFill>
              </a:rPr>
              <a:t>ញីតាឈុំឈឺ។			</a:t>
            </a:r>
            <a:endParaRPr lang="en" sz="2600" dirty="0" smtClean="0">
              <a:solidFill>
                <a:srgbClr val="FF00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00FF"/>
                </a:solidFill>
              </a:rPr>
              <a:t>	</a:t>
            </a:r>
            <a:r>
              <a:rPr lang="en" sz="2600" dirty="0" smtClean="0">
                <a:solidFill>
                  <a:srgbClr val="FF00FF"/>
                </a:solidFill>
              </a:rPr>
              <a:t>ពូ</a:t>
            </a:r>
            <a:r>
              <a:rPr lang="en" sz="2600" dirty="0">
                <a:solidFill>
                  <a:srgbClr val="FF00FF"/>
                </a:solidFill>
              </a:rPr>
              <a:t>ទីចុះពីលើនាវា។</a:t>
            </a:r>
            <a:endParaRPr sz="2600" dirty="0">
              <a:solidFill>
                <a:srgbClr val="FF00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FF00FF"/>
                </a:solidFill>
              </a:rPr>
              <a:t>	សេះ</a:t>
            </a:r>
            <a:r>
              <a:rPr lang="en" sz="2600" dirty="0">
                <a:solidFill>
                  <a:srgbClr val="FF00FF"/>
                </a:solidFill>
              </a:rPr>
              <a:t>ចៅងីជាសេះដំបៅងា។</a:t>
            </a:r>
            <a:endParaRPr sz="2600" dirty="0">
              <a:solidFill>
                <a:srgbClr val="FF00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rgbClr val="FF00FF"/>
                </a:solidFill>
              </a:rPr>
              <a:t>	តា</a:t>
            </a:r>
            <a:r>
              <a:rPr lang="en" sz="2600" dirty="0">
                <a:solidFill>
                  <a:srgbClr val="FF00FF"/>
                </a:solidFill>
              </a:rPr>
              <a:t>ឌីដើរសំដៅសាលាឃុំគគីរ។</a:t>
            </a:r>
            <a:endParaRPr sz="2600" dirty="0">
              <a:solidFill>
                <a:srgbClr val="FF00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1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គឃៀរ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p179"/>
          <p:cNvSpPr txBox="1">
            <a:spLocks noGrp="1"/>
          </p:cNvSpPr>
          <p:nvPr>
            <p:ph type="body" idx="1"/>
          </p:nvPr>
        </p:nvSpPr>
        <p:spPr>
          <a:xfrm>
            <a:off x="2255700" y="1152475"/>
            <a:ext cx="6576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ជំងឺ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ឈូឆរ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81"/>
          <p:cNvSpPr txBox="1">
            <a:spLocks noGrp="1"/>
          </p:cNvSpPr>
          <p:nvPr>
            <p:ph type="body" idx="1"/>
          </p:nvPr>
        </p:nvSpPr>
        <p:spPr>
          <a:xfrm>
            <a:off x="1326150" y="1152475"/>
            <a:ext cx="750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ញញួរ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1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គោញី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On-screen Show (16:9)</PresentationFormat>
  <Paragraphs>33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丁约丰</cp:lastModifiedBy>
  <cp:revision>2</cp:revision>
  <dcterms:modified xsi:type="dcterms:W3CDTF">2020-08-30T16:48:48Z</dcterms:modified>
</cp:coreProperties>
</file>