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5"/>
  </p:notesMasterIdLst>
  <p:sldIdLst>
    <p:sldId id="415" r:id="rId2"/>
    <p:sldId id="416" r:id="rId3"/>
    <p:sldId id="387" r:id="rId4"/>
    <p:sldId id="388" r:id="rId5"/>
    <p:sldId id="421" r:id="rId6"/>
    <p:sldId id="422" r:id="rId7"/>
    <p:sldId id="423" r:id="rId8"/>
    <p:sldId id="424" r:id="rId9"/>
    <p:sldId id="425" r:id="rId10"/>
    <p:sldId id="426" r:id="rId11"/>
    <p:sldId id="427" r:id="rId12"/>
    <p:sldId id="428" r:id="rId13"/>
    <p:sldId id="429" r:id="rId14"/>
    <p:sldId id="430" r:id="rId15"/>
    <p:sldId id="431" r:id="rId16"/>
    <p:sldId id="432" r:id="rId17"/>
    <p:sldId id="433" r:id="rId18"/>
    <p:sldId id="434" r:id="rId19"/>
    <p:sldId id="435" r:id="rId20"/>
    <p:sldId id="436" r:id="rId21"/>
    <p:sldId id="437" r:id="rId22"/>
    <p:sldId id="438" r:id="rId23"/>
    <p:sldId id="439" r:id="rId2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341215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g92a882b7ef_2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6" name="Google Shape;966;g92a882b7ef_2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03414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" name="Google Shape;1021;g92a882b7ef_4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2" name="Google Shape;1022;g92a882b7ef_4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2986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g92a882b7ef_4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7" name="Google Shape;1027;g92a882b7ef_4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8396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031;g92a882b7ef_4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2" name="Google Shape;1032;g92a882b7ef_4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34497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g92a882b7ef_4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7" name="Google Shape;1037;g92a882b7ef_4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20968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g92a882b7ef_4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2" name="Google Shape;1042;g92a882b7ef_4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40812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Google Shape;1046;g92a882b7ef_4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7" name="Google Shape;1047;g92a882b7ef_4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30200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Google Shape;1051;g92a882b7ef_4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2" name="Google Shape;1052;g92a882b7ef_4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28189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1056;g92a882b7ef_4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7" name="Google Shape;1057;g92a882b7ef_4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34056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g92a882b7ef_4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2" name="Google Shape;1062;g92a882b7ef_4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30270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g92a882b7ef_4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7" name="Google Shape;1067;g92a882b7ef_4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4491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" name="Google Shape;970;g92a882b7ef_2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1" name="Google Shape;971;g92a882b7ef_2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26027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Google Shape;1071;g92a882b7ef_4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2" name="Google Shape;1072;g92a882b7ef_4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58462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g92a882b7ef_4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7" name="Google Shape;1077;g92a882b7ef_4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0346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Google Shape;1081;g92a882b7ef_4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2" name="Google Shape;1082;g92a882b7ef_4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13552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Google Shape;1086;g92bf486ea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7" name="Google Shape;1087;g92bf486ea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9292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Google Shape;789;g92a882b7ef_1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0" name="Google Shape;790;g92a882b7ef_1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6515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Google Shape;794;g9002da15e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5" name="Google Shape;795;g9002da15e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8322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Google Shape;996;g92a882b7ef_4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7" name="Google Shape;997;g92a882b7ef_4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2969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" name="Google Shape;1001;g92a882b7ef_4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2" name="Google Shape;1002;g92a882b7ef_4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9525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g92a882b7ef_4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7" name="Google Shape;1007;g92a882b7ef_4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3520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" name="Google Shape;1011;g92a882b7ef_4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2" name="Google Shape;1012;g92a882b7ef_4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0036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" name="Google Shape;1016;g92a882b7ef_4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7" name="Google Shape;1017;g92a882b7ef_4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9997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7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500" dirty="0"/>
              <a:t>The slide for </a:t>
            </a:r>
            <a:r>
              <a:rPr lang="en" sz="3500" dirty="0" smtClean="0"/>
              <a:t>3/9 </a:t>
            </a:r>
            <a:endParaRPr sz="35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500" dirty="0"/>
              <a:t>Grade 2 Khmer Video 4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" name="Google Shape;1024;p18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ឍាមរា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Google Shape;1029;p184"/>
          <p:cNvSpPr txBox="1">
            <a:spLocks noGrp="1"/>
          </p:cNvSpPr>
          <p:nvPr>
            <p:ph type="body" idx="1"/>
          </p:nvPr>
        </p:nvSpPr>
        <p:spPr>
          <a:xfrm>
            <a:off x="-210700" y="1152475"/>
            <a:ext cx="9354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ដំបៅងា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Google Shape;1034;p185"/>
          <p:cNvSpPr txBox="1">
            <a:spLocks noGrp="1"/>
          </p:cNvSpPr>
          <p:nvPr>
            <p:ph type="body" idx="1"/>
          </p:nvPr>
        </p:nvSpPr>
        <p:spPr>
          <a:xfrm>
            <a:off x="1983025" y="1152475"/>
            <a:ext cx="6849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ទទា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Google Shape;1039;p186"/>
          <p:cNvSpPr txBox="1">
            <a:spLocks noGrp="1"/>
          </p:cNvSpPr>
          <p:nvPr>
            <p:ph type="body" idx="1"/>
          </p:nvPr>
        </p:nvSpPr>
        <p:spPr>
          <a:xfrm>
            <a:off x="1177425" y="1152475"/>
            <a:ext cx="7654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ធានា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Google Shape;1044;p18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ពុះពារ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8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យោធា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Google Shape;1054;p189"/>
          <p:cNvSpPr txBox="1">
            <a:spLocks noGrp="1"/>
          </p:cNvSpPr>
          <p:nvPr>
            <p:ph type="body" idx="1"/>
          </p:nvPr>
        </p:nvSpPr>
        <p:spPr>
          <a:xfrm>
            <a:off x="1648400" y="1152475"/>
            <a:ext cx="7183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វេលា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Google Shape;1059;p190"/>
          <p:cNvSpPr txBox="1">
            <a:spLocks noGrp="1"/>
          </p:cNvSpPr>
          <p:nvPr>
            <p:ph type="body" idx="1"/>
          </p:nvPr>
        </p:nvSpPr>
        <p:spPr>
          <a:xfrm>
            <a:off x="1439550" y="1003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នាវា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Google Shape;1064;p191"/>
          <p:cNvSpPr txBox="1">
            <a:spLocks noGrp="1"/>
          </p:cNvSpPr>
          <p:nvPr>
            <p:ph type="body" idx="1"/>
          </p:nvPr>
        </p:nvSpPr>
        <p:spPr>
          <a:xfrm>
            <a:off x="1896275" y="1152475"/>
            <a:ext cx="6936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រទេះ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Google Shape;1069;p192"/>
          <p:cNvSpPr txBox="1">
            <a:spLocks noGrp="1"/>
          </p:cNvSpPr>
          <p:nvPr>
            <p:ph type="body" idx="1"/>
          </p:nvPr>
        </p:nvSpPr>
        <p:spPr>
          <a:xfrm>
            <a:off x="2652300" y="1239225"/>
            <a:ext cx="5646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រលំ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74" name="Google Shape;974;p1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30925" y="0"/>
            <a:ext cx="4759275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Google Shape;1074;p19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ទីលំនៅ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94"/>
          <p:cNvSpPr txBox="1">
            <a:spLocks noGrp="1"/>
          </p:cNvSpPr>
          <p:nvPr>
            <p:ph type="body" idx="1"/>
          </p:nvPr>
        </p:nvSpPr>
        <p:spPr>
          <a:xfrm>
            <a:off x="0" y="1152475"/>
            <a:ext cx="9233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0000">
                <a:solidFill>
                  <a:srgbClr val="9900FF"/>
                </a:solidFill>
              </a:rPr>
              <a:t>គោញីតាឈុំឈឺ។</a:t>
            </a:r>
            <a:endParaRPr sz="10000"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Google Shape;1084;p195"/>
          <p:cNvSpPr txBox="1">
            <a:spLocks noGrp="1"/>
          </p:cNvSpPr>
          <p:nvPr>
            <p:ph type="body" idx="1"/>
          </p:nvPr>
        </p:nvSpPr>
        <p:spPr>
          <a:xfrm>
            <a:off x="0" y="1152475"/>
            <a:ext cx="914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800">
                <a:solidFill>
                  <a:srgbClr val="E69138"/>
                </a:solidFill>
              </a:rPr>
              <a:t>ពូទីចុះពីលើនាវា។</a:t>
            </a:r>
            <a:endParaRPr sz="1600">
              <a:solidFill>
                <a:srgbClr val="E69138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Google Shape;1089;p196"/>
          <p:cNvSpPr txBox="1">
            <a:spLocks noGrp="1"/>
          </p:cNvSpPr>
          <p:nvPr>
            <p:ph type="body" idx="1"/>
          </p:nvPr>
        </p:nvSpPr>
        <p:spPr>
          <a:xfrm>
            <a:off x="0" y="1152475"/>
            <a:ext cx="920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800">
                <a:solidFill>
                  <a:srgbClr val="00FF00"/>
                </a:solidFill>
              </a:rPr>
              <a:t>សេះចៅងីជាសះដំបៅងា។</a:t>
            </a:r>
            <a:endParaRPr sz="10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Google Shape;792;p144"/>
          <p:cNvSpPr txBox="1">
            <a:spLocks noGrp="1"/>
          </p:cNvSpPr>
          <p:nvPr>
            <p:ph type="body" idx="1"/>
          </p:nvPr>
        </p:nvSpPr>
        <p:spPr>
          <a:xfrm>
            <a:off x="311700" y="433800"/>
            <a:ext cx="8520600" cy="431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4100">
                <a:solidFill>
                  <a:srgbClr val="00B0F0"/>
                </a:solidFill>
              </a:rPr>
              <a:t>ភាសាខ្មែរថ្នាក់ទី២</a:t>
            </a:r>
            <a:r>
              <a:rPr lang="en" sz="4100">
                <a:solidFill>
                  <a:schemeClr val="dk1"/>
                </a:solidFill>
              </a:rPr>
              <a:t>  </a:t>
            </a:r>
            <a:r>
              <a:rPr lang="en" sz="4100">
                <a:solidFill>
                  <a:srgbClr val="FF00FF"/>
                </a:solidFill>
              </a:rPr>
              <a:t>មេរៀនទី៣</a:t>
            </a:r>
            <a:endParaRPr sz="4100">
              <a:solidFill>
                <a:srgbClr val="FF00FF"/>
              </a:solidFill>
            </a:endParaRPr>
          </a:p>
          <a:p>
            <a:pPr marL="457200" lvl="0" indent="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4100">
              <a:solidFill>
                <a:srgbClr val="FF00FF"/>
              </a:solidFill>
            </a:endParaRPr>
          </a:p>
          <a:p>
            <a:pPr marL="457200" lvl="0" indent="4572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3100">
                <a:solidFill>
                  <a:srgbClr val="FF00FF"/>
                </a:solidFill>
              </a:rPr>
              <a:t> </a:t>
            </a:r>
            <a:r>
              <a:rPr lang="en" sz="2600">
                <a:solidFill>
                  <a:srgbClr val="FF00FF"/>
                </a:solidFill>
              </a:rPr>
              <a:t> </a:t>
            </a:r>
            <a:r>
              <a:rPr lang="en" sz="4400">
                <a:solidFill>
                  <a:srgbClr val="FF9900"/>
                </a:solidFill>
              </a:rPr>
              <a:t>រំឭកព្យញ្ជនៈផ្សំស្រៈ</a:t>
            </a:r>
            <a:endParaRPr sz="4400">
              <a:solidFill>
                <a:srgbClr val="FF9900"/>
              </a:solidFill>
            </a:endParaRPr>
          </a:p>
          <a:p>
            <a:pPr marL="457200" lvl="0" indent="4572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4400">
              <a:solidFill>
                <a:srgbClr val="FF9900"/>
              </a:solidFill>
            </a:endParaRPr>
          </a:p>
          <a:p>
            <a:pPr marL="457200" lvl="0" indent="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500">
                <a:solidFill>
                  <a:srgbClr val="EA9999"/>
                </a:solidFill>
              </a:rPr>
              <a:t>គឃងជឈញឌឍទធនពភមយរលវ</a:t>
            </a:r>
            <a:endParaRPr sz="5300">
              <a:solidFill>
                <a:srgbClr val="EA999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Google Shape;797;p145"/>
          <p:cNvSpPr txBox="1">
            <a:spLocks noGrp="1"/>
          </p:cNvSpPr>
          <p:nvPr>
            <p:ph type="body" idx="1"/>
          </p:nvPr>
        </p:nvSpPr>
        <p:spPr>
          <a:xfrm>
            <a:off x="77550" y="-125"/>
            <a:ext cx="9066300" cy="514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600" dirty="0">
                <a:solidFill>
                  <a:srgbClr val="00B0F0"/>
                </a:solidFill>
              </a:rPr>
              <a:t>ភាសាខ្មែរថ្នាក់ទី២</a:t>
            </a:r>
            <a:r>
              <a:rPr lang="en" sz="2600" dirty="0">
                <a:solidFill>
                  <a:schemeClr val="dk1"/>
                </a:solidFill>
              </a:rPr>
              <a:t>  </a:t>
            </a:r>
            <a:r>
              <a:rPr lang="en" sz="2600" dirty="0">
                <a:solidFill>
                  <a:srgbClr val="FF00FF"/>
                </a:solidFill>
              </a:rPr>
              <a:t>មេរៀនទី៣  </a:t>
            </a:r>
            <a:r>
              <a:rPr lang="en" sz="2600" dirty="0">
                <a:solidFill>
                  <a:srgbClr val="1155CC"/>
                </a:solidFill>
              </a:rPr>
              <a:t>រំឭកព្យញ្ជនៈផ្សំស្រៈ</a:t>
            </a:r>
            <a:endParaRPr sz="2600" dirty="0">
              <a:solidFill>
                <a:srgbClr val="1155CC"/>
              </a:solidFill>
            </a:endParaRPr>
          </a:p>
          <a:p>
            <a:pPr marL="457200" lvl="0" indent="4572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600" dirty="0">
                <a:solidFill>
                  <a:srgbClr val="FF0000"/>
                </a:solidFill>
              </a:rPr>
              <a:t>គឃងជឈញឌឍទធនពភមយរលវ</a:t>
            </a:r>
            <a:endParaRPr sz="2600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600" dirty="0">
                <a:solidFill>
                  <a:srgbClr val="9900FF"/>
                </a:solidFill>
              </a:rPr>
              <a:t>	គឃៀរ	</a:t>
            </a:r>
            <a:r>
              <a:rPr lang="en" sz="2600" dirty="0" smtClean="0">
                <a:solidFill>
                  <a:srgbClr val="9900FF"/>
                </a:solidFill>
              </a:rPr>
              <a:t>    ជំងឺ</a:t>
            </a:r>
            <a:r>
              <a:rPr lang="en" sz="2600" dirty="0">
                <a:solidFill>
                  <a:srgbClr val="9900FF"/>
                </a:solidFill>
              </a:rPr>
              <a:t>	</a:t>
            </a:r>
            <a:r>
              <a:rPr lang="en" sz="2600" dirty="0" smtClean="0">
                <a:solidFill>
                  <a:srgbClr val="9900FF"/>
                </a:solidFill>
              </a:rPr>
              <a:t>    ឈូឆរ</a:t>
            </a:r>
            <a:r>
              <a:rPr lang="en" sz="2600" dirty="0">
                <a:solidFill>
                  <a:srgbClr val="9900FF"/>
                </a:solidFill>
              </a:rPr>
              <a:t> </a:t>
            </a:r>
            <a:r>
              <a:rPr lang="en" sz="2600" dirty="0" smtClean="0">
                <a:solidFill>
                  <a:srgbClr val="9900FF"/>
                </a:solidFill>
              </a:rPr>
              <a:t>   </a:t>
            </a:r>
            <a:r>
              <a:rPr lang="en" sz="2600" dirty="0" smtClean="0">
                <a:solidFill>
                  <a:srgbClr val="9900FF"/>
                </a:solidFill>
              </a:rPr>
              <a:t>ញ</a:t>
            </a:r>
            <a:r>
              <a:rPr lang="en" sz="2600" dirty="0">
                <a:solidFill>
                  <a:srgbClr val="9900FF"/>
                </a:solidFill>
              </a:rPr>
              <a:t>ញូរ	គោញី </a:t>
            </a:r>
            <a:r>
              <a:rPr lang="en" sz="2600" dirty="0" smtClean="0">
                <a:solidFill>
                  <a:srgbClr val="9900FF"/>
                </a:solidFill>
              </a:rPr>
              <a:t>   ឍាមរា  	ដំបៅងា</a:t>
            </a:r>
            <a:r>
              <a:rPr lang="en" sz="2600" dirty="0">
                <a:solidFill>
                  <a:srgbClr val="9900FF"/>
                </a:solidFill>
              </a:rPr>
              <a:t> </a:t>
            </a:r>
            <a:r>
              <a:rPr lang="en" sz="2600" dirty="0" smtClean="0">
                <a:solidFill>
                  <a:srgbClr val="9900FF"/>
                </a:solidFill>
              </a:rPr>
              <a:t>   </a:t>
            </a:r>
            <a:r>
              <a:rPr lang="en" sz="2600" dirty="0" smtClean="0">
                <a:solidFill>
                  <a:srgbClr val="9900FF"/>
                </a:solidFill>
              </a:rPr>
              <a:t>ទទា    ធានា </a:t>
            </a:r>
            <a:r>
              <a:rPr lang="en" sz="2600" dirty="0">
                <a:solidFill>
                  <a:srgbClr val="9900FF"/>
                </a:solidFill>
              </a:rPr>
              <a:t>	ពុះពារ	</a:t>
            </a:r>
            <a:r>
              <a:rPr lang="en" sz="2600" dirty="0" smtClean="0">
                <a:solidFill>
                  <a:srgbClr val="9900FF"/>
                </a:solidFill>
              </a:rPr>
              <a:t>       យោធា</a:t>
            </a:r>
            <a:r>
              <a:rPr lang="en" sz="2600" dirty="0">
                <a:solidFill>
                  <a:srgbClr val="9900FF"/>
                </a:solidFill>
              </a:rPr>
              <a:t>	</a:t>
            </a:r>
            <a:r>
              <a:rPr lang="en" sz="2600" dirty="0" smtClean="0">
                <a:solidFill>
                  <a:srgbClr val="9900FF"/>
                </a:solidFill>
              </a:rPr>
              <a:t>វេលា </a:t>
            </a:r>
            <a:r>
              <a:rPr lang="en" sz="2600" dirty="0">
                <a:solidFill>
                  <a:srgbClr val="9900FF"/>
                </a:solidFill>
              </a:rPr>
              <a:t>	នាវា	រទេះ	រលំ	</a:t>
            </a:r>
            <a:r>
              <a:rPr lang="en" sz="2600" dirty="0" smtClean="0">
                <a:solidFill>
                  <a:srgbClr val="9900FF"/>
                </a:solidFill>
              </a:rPr>
              <a:t>ទី</a:t>
            </a:r>
            <a:r>
              <a:rPr lang="en" sz="2600" dirty="0">
                <a:solidFill>
                  <a:srgbClr val="9900FF"/>
                </a:solidFill>
              </a:rPr>
              <a:t>លំនៅ</a:t>
            </a:r>
            <a:r>
              <a:rPr lang="en" sz="2600" dirty="0">
                <a:solidFill>
                  <a:srgbClr val="FF0000"/>
                </a:solidFill>
              </a:rPr>
              <a:t>	</a:t>
            </a:r>
            <a:endParaRPr sz="2600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600" dirty="0" smtClean="0">
                <a:solidFill>
                  <a:srgbClr val="FF00FF"/>
                </a:solidFill>
              </a:rPr>
              <a:t>	គោ</a:t>
            </a:r>
            <a:r>
              <a:rPr lang="en" sz="2600" dirty="0">
                <a:solidFill>
                  <a:srgbClr val="FF00FF"/>
                </a:solidFill>
              </a:rPr>
              <a:t>ញីតាឈុំឈឺ។			</a:t>
            </a:r>
            <a:endParaRPr lang="en" sz="2600" dirty="0" smtClean="0">
              <a:solidFill>
                <a:srgbClr val="FF00FF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600" dirty="0">
                <a:solidFill>
                  <a:srgbClr val="FF00FF"/>
                </a:solidFill>
              </a:rPr>
              <a:t>	</a:t>
            </a:r>
            <a:r>
              <a:rPr lang="en" sz="2600" dirty="0" smtClean="0">
                <a:solidFill>
                  <a:srgbClr val="FF00FF"/>
                </a:solidFill>
              </a:rPr>
              <a:t>ពូ</a:t>
            </a:r>
            <a:r>
              <a:rPr lang="en" sz="2600" dirty="0">
                <a:solidFill>
                  <a:srgbClr val="FF00FF"/>
                </a:solidFill>
              </a:rPr>
              <a:t>ទីចុះពីលើនាវា។</a:t>
            </a:r>
            <a:endParaRPr sz="2600" dirty="0">
              <a:solidFill>
                <a:srgbClr val="FF00FF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600" dirty="0" smtClean="0">
                <a:solidFill>
                  <a:srgbClr val="FF00FF"/>
                </a:solidFill>
              </a:rPr>
              <a:t>	សេះ</a:t>
            </a:r>
            <a:r>
              <a:rPr lang="en" sz="2600" dirty="0">
                <a:solidFill>
                  <a:srgbClr val="FF00FF"/>
                </a:solidFill>
              </a:rPr>
              <a:t>ចៅងីជាសេះដំបៅងា។</a:t>
            </a:r>
            <a:endParaRPr sz="2600" dirty="0">
              <a:solidFill>
                <a:srgbClr val="FF00FF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600" dirty="0" smtClean="0">
                <a:solidFill>
                  <a:srgbClr val="FF00FF"/>
                </a:solidFill>
              </a:rPr>
              <a:t>	តា</a:t>
            </a:r>
            <a:r>
              <a:rPr lang="en" sz="2600" dirty="0">
                <a:solidFill>
                  <a:srgbClr val="FF00FF"/>
                </a:solidFill>
              </a:rPr>
              <a:t>ឌីដើរសំដៅសាលាឃុំគគីរ។</a:t>
            </a:r>
            <a:endParaRPr sz="2600" dirty="0">
              <a:solidFill>
                <a:srgbClr val="FF00FF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" name="Google Shape;999;p17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គឃៀរ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" name="Google Shape;1004;p179"/>
          <p:cNvSpPr txBox="1">
            <a:spLocks noGrp="1"/>
          </p:cNvSpPr>
          <p:nvPr>
            <p:ph type="body" idx="1"/>
          </p:nvPr>
        </p:nvSpPr>
        <p:spPr>
          <a:xfrm>
            <a:off x="2255700" y="1152475"/>
            <a:ext cx="6576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ជំងឺ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Google Shape;1009;p18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ឈូឆរ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Google Shape;1014;p181"/>
          <p:cNvSpPr txBox="1">
            <a:spLocks noGrp="1"/>
          </p:cNvSpPr>
          <p:nvPr>
            <p:ph type="body" idx="1"/>
          </p:nvPr>
        </p:nvSpPr>
        <p:spPr>
          <a:xfrm>
            <a:off x="1326150" y="1152475"/>
            <a:ext cx="7506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ញញួរ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p18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0">
                <a:solidFill>
                  <a:srgbClr val="0000FF"/>
                </a:solidFill>
              </a:rPr>
              <a:t>គោញី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115</Words>
  <Application>Microsoft Office PowerPoint</Application>
  <PresentationFormat>On-screen Show (16:9)</PresentationFormat>
  <Paragraphs>33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丁约丰</cp:lastModifiedBy>
  <cp:revision>2</cp:revision>
  <dcterms:modified xsi:type="dcterms:W3CDTF">2020-08-30T16:48:48Z</dcterms:modified>
</cp:coreProperties>
</file>