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14543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6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0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2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97273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9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3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2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105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042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8446714-F545-4350-B490-9A9A9D0764D8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3219566-6A7B-458E-9781-409BEC86A8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207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43A74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Summary of Section</a:t>
            </a:r>
          </a:p>
        </p:txBody>
      </p:sp>
    </p:spTree>
    <p:extLst>
      <p:ext uri="{BB962C8B-B14F-4D97-AF65-F5344CB8AC3E}">
        <p14:creationId xmlns:p14="http://schemas.microsoft.com/office/powerpoint/2010/main" val="3357812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43A74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5313"/>
          </a:xfrm>
        </p:spPr>
        <p:txBody>
          <a:bodyPr/>
          <a:lstStyle/>
          <a:p>
            <a:pPr algn="ctr"/>
            <a:r>
              <a:rPr lang="en-US" b="1" dirty="0"/>
              <a:t>Topics discussed in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51113"/>
            <a:ext cx="9601200" cy="3581400"/>
          </a:xfrm>
        </p:spPr>
        <p:txBody>
          <a:bodyPr>
            <a:noAutofit/>
          </a:bodyPr>
          <a:lstStyle/>
          <a:p>
            <a:r>
              <a:rPr lang="en-US" sz="2800" dirty="0"/>
              <a:t>What is VTP</a:t>
            </a:r>
          </a:p>
          <a:p>
            <a:r>
              <a:rPr lang="en-US" sz="2800" dirty="0"/>
              <a:t>Defining VTP domains</a:t>
            </a:r>
          </a:p>
          <a:p>
            <a:r>
              <a:rPr lang="en-US" sz="2800" dirty="0"/>
              <a:t>VTP Advertisements</a:t>
            </a:r>
          </a:p>
          <a:p>
            <a:r>
              <a:rPr lang="en-US" sz="2800" dirty="0"/>
              <a:t>VTP Synchronization</a:t>
            </a:r>
          </a:p>
          <a:p>
            <a:r>
              <a:rPr lang="en-US" sz="2800" dirty="0"/>
              <a:t>VTP configuration</a:t>
            </a:r>
          </a:p>
          <a:p>
            <a:pPr lvl="1"/>
            <a:r>
              <a:rPr lang="en-US" sz="2800" dirty="0"/>
              <a:t>Version</a:t>
            </a:r>
          </a:p>
          <a:p>
            <a:pPr lvl="1"/>
            <a:r>
              <a:rPr lang="en-US" sz="2800" dirty="0"/>
              <a:t>Mode</a:t>
            </a:r>
          </a:p>
          <a:p>
            <a:r>
              <a:rPr lang="en-US" sz="2800" dirty="0"/>
              <a:t>LAB</a:t>
            </a:r>
          </a:p>
          <a:p>
            <a:r>
              <a:rPr lang="en-US" sz="2800" dirty="0"/>
              <a:t>Defining VTP Pruning</a:t>
            </a:r>
          </a:p>
        </p:txBody>
      </p:sp>
    </p:spTree>
    <p:extLst>
      <p:ext uri="{BB962C8B-B14F-4D97-AF65-F5344CB8AC3E}">
        <p14:creationId xmlns:p14="http://schemas.microsoft.com/office/powerpoint/2010/main" val="3148000260"/>
      </p:ext>
    </p:extLst>
  </p:cSld>
  <p:clrMapOvr>
    <a:masterClrMapping/>
  </p:clrMapOvr>
</p:sld>
</file>

<file path=ppt/theme/theme1.xml><?xml version="1.0" encoding="utf-8"?>
<a:theme xmlns:a="http://schemas.openxmlformats.org/drawingml/2006/main" name="S4 ccnp switch purpl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4 ccnp switch purple" id="{DF26FEAC-D939-4F9F-8C19-1F02D93A0662}" vid="{447C45EB-F7BB-4EFF-9ED2-BE71730582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S4 ccnp switch purple</Template>
  <TotalTime>7</TotalTime>
  <Words>25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S4 ccnp switch purple</vt:lpstr>
      <vt:lpstr>Summary of Section</vt:lpstr>
      <vt:lpstr>Topics discussed in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Section</dc:title>
  <dc:creator>Digna Diaz</dc:creator>
  <cp:lastModifiedBy>Digna Diaz</cp:lastModifiedBy>
  <cp:revision>3</cp:revision>
  <dcterms:created xsi:type="dcterms:W3CDTF">2017-02-14T16:25:51Z</dcterms:created>
  <dcterms:modified xsi:type="dcterms:W3CDTF">2017-02-14T18:18:00Z</dcterms:modified>
</cp:coreProperties>
</file>