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1454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0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97273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9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3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2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105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042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8446714-F545-4350-B490-9A9A9D0764D8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3219566-6A7B-458E-9781-409BEC86A8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207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43A74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335781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43A74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5313"/>
          </a:xfrm>
        </p:spPr>
        <p:txBody>
          <a:bodyPr/>
          <a:lstStyle/>
          <a:p>
            <a:pPr algn="ctr"/>
            <a:r>
              <a:rPr lang="en-US" b="1" dirty="0"/>
              <a:t>Topics discussed in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1113"/>
            <a:ext cx="9601200" cy="3581400"/>
          </a:xfrm>
        </p:spPr>
        <p:txBody>
          <a:bodyPr>
            <a:noAutofit/>
          </a:bodyPr>
          <a:lstStyle/>
          <a:p>
            <a:r>
              <a:rPr lang="en-US" sz="2800" dirty="0"/>
              <a:t>What is VTP</a:t>
            </a:r>
          </a:p>
          <a:p>
            <a:r>
              <a:rPr lang="en-US" sz="2800" dirty="0"/>
              <a:t>Defining VTP domains</a:t>
            </a:r>
          </a:p>
          <a:p>
            <a:r>
              <a:rPr lang="en-US" sz="2800" dirty="0"/>
              <a:t>VTP Advertisements</a:t>
            </a:r>
          </a:p>
          <a:p>
            <a:r>
              <a:rPr lang="en-US" sz="2800" dirty="0"/>
              <a:t>VTP Synchronization</a:t>
            </a:r>
          </a:p>
          <a:p>
            <a:r>
              <a:rPr lang="en-US" sz="2800" dirty="0"/>
              <a:t>VTP configuration</a:t>
            </a:r>
          </a:p>
          <a:p>
            <a:pPr lvl="1"/>
            <a:r>
              <a:rPr lang="en-US" sz="2800" dirty="0"/>
              <a:t>Version</a:t>
            </a:r>
          </a:p>
          <a:p>
            <a:pPr lvl="1"/>
            <a:r>
              <a:rPr lang="en-US" sz="2800" dirty="0"/>
              <a:t>Mode</a:t>
            </a:r>
          </a:p>
          <a:p>
            <a:r>
              <a:rPr lang="en-US" sz="2800" dirty="0"/>
              <a:t>LAB</a:t>
            </a:r>
          </a:p>
          <a:p>
            <a:r>
              <a:rPr lang="en-US" sz="2800" dirty="0"/>
              <a:t>Defining VTP Pruning</a:t>
            </a:r>
          </a:p>
        </p:txBody>
      </p:sp>
    </p:spTree>
    <p:extLst>
      <p:ext uri="{BB962C8B-B14F-4D97-AF65-F5344CB8AC3E}">
        <p14:creationId xmlns:p14="http://schemas.microsoft.com/office/powerpoint/2010/main" val="3148000260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7</TotalTime>
  <Words>25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S4 ccnp switch purple</vt:lpstr>
      <vt:lpstr>Summary of Section</vt:lpstr>
      <vt:lpstr>Topics discussed in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3</cp:revision>
  <dcterms:created xsi:type="dcterms:W3CDTF">2017-02-14T16:25:51Z</dcterms:created>
  <dcterms:modified xsi:type="dcterms:W3CDTF">2017-02-14T18:18:00Z</dcterms:modified>
</cp:coreProperties>
</file>