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01" y="2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2E28F-BAE6-47CC-A285-F67EF3798A3F}" type="datetimeFigureOut">
              <a:rPr lang="en-US" smtClean="0"/>
              <a:t>8/31/2016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A2958-7C89-441B-B24B-807E40019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011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2E28F-BAE6-47CC-A285-F67EF3798A3F}" type="datetimeFigureOut">
              <a:rPr lang="en-US" smtClean="0"/>
              <a:t>8/31/2016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A2958-7C89-441B-B24B-807E40019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871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2E28F-BAE6-47CC-A285-F67EF3798A3F}" type="datetimeFigureOut">
              <a:rPr lang="en-US" smtClean="0"/>
              <a:t>8/31/2016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A2958-7C89-441B-B24B-807E40019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70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2E28F-BAE6-47CC-A285-F67EF3798A3F}" type="datetimeFigureOut">
              <a:rPr lang="en-US" smtClean="0"/>
              <a:t>8/31/2016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A2958-7C89-441B-B24B-807E40019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593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2E28F-BAE6-47CC-A285-F67EF3798A3F}" type="datetimeFigureOut">
              <a:rPr lang="en-US" smtClean="0"/>
              <a:t>8/31/2016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A2958-7C89-441B-B24B-807E40019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201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2E28F-BAE6-47CC-A285-F67EF3798A3F}" type="datetimeFigureOut">
              <a:rPr lang="en-US" smtClean="0"/>
              <a:t>8/31/2016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A2958-7C89-441B-B24B-807E40019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897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2E28F-BAE6-47CC-A285-F67EF3798A3F}" type="datetimeFigureOut">
              <a:rPr lang="en-US" smtClean="0"/>
              <a:t>8/31/2016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A2958-7C89-441B-B24B-807E40019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910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2E28F-BAE6-47CC-A285-F67EF3798A3F}" type="datetimeFigureOut">
              <a:rPr lang="en-US" smtClean="0"/>
              <a:t>8/31/2016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A2958-7C89-441B-B24B-807E40019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942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2E28F-BAE6-47CC-A285-F67EF3798A3F}" type="datetimeFigureOut">
              <a:rPr lang="en-US" smtClean="0"/>
              <a:t>8/31/2016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A2958-7C89-441B-B24B-807E40019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804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2E28F-BAE6-47CC-A285-F67EF3798A3F}" type="datetimeFigureOut">
              <a:rPr lang="en-US" smtClean="0"/>
              <a:t>8/31/2016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A2958-7C89-441B-B24B-807E40019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209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2E28F-BAE6-47CC-A285-F67EF3798A3F}" type="datetimeFigureOut">
              <a:rPr lang="en-US" smtClean="0"/>
              <a:t>8/31/2016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A2958-7C89-441B-B24B-807E40019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559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  <a:alpha val="8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2E28F-BAE6-47CC-A285-F67EF3798A3F}" type="datetimeFigureOut">
              <a:rPr lang="en-US" smtClean="0"/>
              <a:t>8/31/2016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A2958-7C89-441B-B24B-807E40019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251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77742" y="1955659"/>
            <a:ext cx="7539244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dirty="0">
                <a:ln w="0"/>
                <a:solidFill>
                  <a:schemeClr val="bg1"/>
                </a:solidFill>
                <a:effectLst>
                  <a:reflection blurRad="6350" stA="53000" endA="300" endPos="35500" dir="5400000" sy="-90000" algn="bl" rotWithShape="0"/>
                </a:effectLst>
              </a:rPr>
              <a:t>The OSI Model</a:t>
            </a:r>
            <a:endParaRPr lang="en-US" sz="9600" b="0" cap="none" spc="0" dirty="0">
              <a:ln w="0"/>
              <a:solidFill>
                <a:schemeClr val="bg1"/>
              </a:soli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45103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Open System Inter-Connection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ffectLst/>
              </a:rPr>
              <a:t>In the late 1970s, one project was administered by the International Organization for Standardization (ISO)</a:t>
            </a:r>
          </a:p>
          <a:p>
            <a:r>
              <a:rPr lang="en-US" dirty="0">
                <a:effectLst/>
              </a:rPr>
              <a:t>OSI model was published in 1984 </a:t>
            </a:r>
          </a:p>
          <a:p>
            <a:r>
              <a:rPr lang="en-US" dirty="0">
                <a:effectLst/>
              </a:rPr>
              <a:t>The concept of a seven-layer model was provided by the work of Charles Bachman at Honeywell Information Services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3078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OSI Model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750698" y="469921"/>
            <a:ext cx="4811233" cy="5561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7276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52</Words>
  <Application>Microsoft Office PowerPoint</Application>
  <PresentationFormat>Widescreen</PresentationFormat>
  <Paragraphs>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Open System Inter-Connection Model</vt:lpstr>
      <vt:lpstr>The OSI Model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OSI Model</dc:title>
  <dc:creator>Digna Diaz</dc:creator>
  <cp:lastModifiedBy>Digna Diaz</cp:lastModifiedBy>
  <cp:revision>4</cp:revision>
  <dcterms:created xsi:type="dcterms:W3CDTF">2016-08-31T19:11:54Z</dcterms:created>
  <dcterms:modified xsi:type="dcterms:W3CDTF">2016-08-31T19:39:56Z</dcterms:modified>
</cp:coreProperties>
</file>