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5" r:id="rId3"/>
    <p:sldId id="267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65" r:id="rId17"/>
    <p:sldId id="268" r:id="rId18"/>
    <p:sldId id="271" r:id="rId19"/>
    <p:sldId id="294" r:id="rId20"/>
    <p:sldId id="284" r:id="rId21"/>
    <p:sldId id="296" r:id="rId22"/>
    <p:sldId id="297" r:id="rId23"/>
    <p:sldId id="263" r:id="rId24"/>
    <p:sldId id="290" r:id="rId25"/>
    <p:sldId id="298" r:id="rId26"/>
    <p:sldId id="299" r:id="rId27"/>
    <p:sldId id="306" r:id="rId28"/>
    <p:sldId id="307" r:id="rId29"/>
    <p:sldId id="300" r:id="rId30"/>
    <p:sldId id="301" r:id="rId31"/>
    <p:sldId id="305" r:id="rId32"/>
    <p:sldId id="302" r:id="rId33"/>
    <p:sldId id="303" r:id="rId34"/>
    <p:sldId id="304" r:id="rId35"/>
    <p:sldId id="269" r:id="rId36"/>
    <p:sldId id="295" r:id="rId37"/>
    <p:sldId id="292" r:id="rId38"/>
    <p:sldId id="291" r:id="rId39"/>
    <p:sldId id="30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12" autoAdjust="0"/>
    <p:restoredTop sz="94660"/>
  </p:normalViewPr>
  <p:slideViewPr>
    <p:cSldViewPr snapToGrid="0">
      <p:cViewPr>
        <p:scale>
          <a:sx n="60" d="100"/>
          <a:sy n="60" d="100"/>
        </p:scale>
        <p:origin x="55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0B1DD5-581E-4605-B14C-B41ACFB147A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E9B681-1004-438F-ABB2-2A555CD2919B}">
      <dgm:prSet phldrT="[Text]"/>
      <dgm:spPr/>
      <dgm:t>
        <a:bodyPr/>
        <a:lstStyle/>
        <a:p>
          <a:r>
            <a:rPr lang="th-TH" dirty="0"/>
            <a:t>ความรู้ทั่วไปเกี่ยวกับการประกันภัย</a:t>
          </a:r>
          <a:endParaRPr lang="en-US" dirty="0"/>
        </a:p>
      </dgm:t>
    </dgm:pt>
    <dgm:pt modelId="{BA3D1DC1-B77D-4A53-A4A9-A7B992AB64D6}" type="parTrans" cxnId="{3F491F79-0444-448E-BD80-2EDA78BC8DE2}">
      <dgm:prSet/>
      <dgm:spPr/>
      <dgm:t>
        <a:bodyPr/>
        <a:lstStyle/>
        <a:p>
          <a:endParaRPr lang="en-US"/>
        </a:p>
      </dgm:t>
    </dgm:pt>
    <dgm:pt modelId="{1C573EB4-8678-46B9-99B1-AAF82D78BA97}" type="sibTrans" cxnId="{3F491F79-0444-448E-BD80-2EDA78BC8DE2}">
      <dgm:prSet/>
      <dgm:spPr/>
      <dgm:t>
        <a:bodyPr/>
        <a:lstStyle/>
        <a:p>
          <a:endParaRPr lang="en-US"/>
        </a:p>
      </dgm:t>
    </dgm:pt>
    <dgm:pt modelId="{20BFACFD-6445-430B-8C1C-D5BA92904E71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การอ่านออกเขียนได้เรื่องความเสี่ยง</a:t>
          </a:r>
          <a:endParaRPr lang="en-US" dirty="0">
            <a:solidFill>
              <a:schemeClr val="tx1"/>
            </a:solidFill>
          </a:endParaRPr>
        </a:p>
      </dgm:t>
    </dgm:pt>
    <dgm:pt modelId="{508ACB58-B3B6-47FA-A410-8E0D40817CCA}" type="parTrans" cxnId="{F8880F56-83D2-460A-9CB1-7F7EDFE8D541}">
      <dgm:prSet/>
      <dgm:spPr/>
      <dgm:t>
        <a:bodyPr/>
        <a:lstStyle/>
        <a:p>
          <a:endParaRPr lang="en-US"/>
        </a:p>
      </dgm:t>
    </dgm:pt>
    <dgm:pt modelId="{BF6A48DB-48DE-4D6E-B8E2-555EFF939E60}" type="sibTrans" cxnId="{F8880F56-83D2-460A-9CB1-7F7EDFE8D541}">
      <dgm:prSet/>
      <dgm:spPr/>
      <dgm:t>
        <a:bodyPr/>
        <a:lstStyle/>
        <a:p>
          <a:endParaRPr lang="en-US"/>
        </a:p>
      </dgm:t>
    </dgm:pt>
    <dgm:pt modelId="{533C3A3B-F891-4B1B-A026-D6B996910D90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การจัดการความเสี่ยงส่วนบุคคล</a:t>
          </a:r>
          <a:endParaRPr lang="en-US" dirty="0">
            <a:solidFill>
              <a:schemeClr val="tx1"/>
            </a:solidFill>
          </a:endParaRPr>
        </a:p>
      </dgm:t>
    </dgm:pt>
    <dgm:pt modelId="{8A670C60-7A0B-4363-A753-F6E6E0F321EA}" type="parTrans" cxnId="{1DCBA394-4A72-4571-A822-D2B74567AE03}">
      <dgm:prSet/>
      <dgm:spPr/>
      <dgm:t>
        <a:bodyPr/>
        <a:lstStyle/>
        <a:p>
          <a:endParaRPr lang="en-US"/>
        </a:p>
      </dgm:t>
    </dgm:pt>
    <dgm:pt modelId="{FCEC0E79-5B57-4704-B47C-E82165A9EA19}" type="sibTrans" cxnId="{1DCBA394-4A72-4571-A822-D2B74567AE03}">
      <dgm:prSet/>
      <dgm:spPr/>
      <dgm:t>
        <a:bodyPr/>
        <a:lstStyle/>
        <a:p>
          <a:endParaRPr lang="en-US"/>
        </a:p>
      </dgm:t>
    </dgm:pt>
    <dgm:pt modelId="{9E1F8D01-1C50-423D-9ED7-655BDAF17816}">
      <dgm:prSet phldrT="[Text]"/>
      <dgm:spPr/>
      <dgm:t>
        <a:bodyPr/>
        <a:lstStyle/>
        <a:p>
          <a:r>
            <a:rPr lang="th-TH" dirty="0"/>
            <a:t>การจัดการความเสี่ยงบริษัท</a:t>
          </a:r>
          <a:endParaRPr lang="en-US" dirty="0"/>
        </a:p>
      </dgm:t>
    </dgm:pt>
    <dgm:pt modelId="{874D46DB-2971-4B4C-AF20-EED9FF7767E7}" type="parTrans" cxnId="{CF435345-60FD-4AEE-B84C-DD8A6D3079A8}">
      <dgm:prSet/>
      <dgm:spPr/>
      <dgm:t>
        <a:bodyPr/>
        <a:lstStyle/>
        <a:p>
          <a:endParaRPr lang="en-US"/>
        </a:p>
      </dgm:t>
    </dgm:pt>
    <dgm:pt modelId="{16C220C2-E65E-4D6A-91C0-170A2E35476A}" type="sibTrans" cxnId="{CF435345-60FD-4AEE-B84C-DD8A6D3079A8}">
      <dgm:prSet/>
      <dgm:spPr/>
      <dgm:t>
        <a:bodyPr/>
        <a:lstStyle/>
        <a:p>
          <a:endParaRPr lang="en-US"/>
        </a:p>
      </dgm:t>
    </dgm:pt>
    <dgm:pt modelId="{FB15ADB2-3F4B-46DE-BE31-1DBA4578F566}">
      <dgm:prSet phldrT="[Text]"/>
      <dgm:spPr/>
      <dgm:t>
        <a:bodyPr/>
        <a:lstStyle/>
        <a:p>
          <a:r>
            <a:rPr lang="th-TH" dirty="0"/>
            <a:t>แนวโน้มเรื่องการจัดการความเสี่ยงและประกันภัย</a:t>
          </a:r>
          <a:endParaRPr lang="en-US" dirty="0"/>
        </a:p>
      </dgm:t>
    </dgm:pt>
    <dgm:pt modelId="{544389E9-A377-4DD2-9A1D-E3BFE9583262}" type="parTrans" cxnId="{6A486D22-79E0-412D-9C79-534B25CB2291}">
      <dgm:prSet/>
      <dgm:spPr/>
      <dgm:t>
        <a:bodyPr/>
        <a:lstStyle/>
        <a:p>
          <a:endParaRPr lang="en-US"/>
        </a:p>
      </dgm:t>
    </dgm:pt>
    <dgm:pt modelId="{30F5C4F9-6964-4519-A45A-7854C550EC24}" type="sibTrans" cxnId="{6A486D22-79E0-412D-9C79-534B25CB2291}">
      <dgm:prSet/>
      <dgm:spPr/>
      <dgm:t>
        <a:bodyPr/>
        <a:lstStyle/>
        <a:p>
          <a:endParaRPr lang="en-US"/>
        </a:p>
      </dgm:t>
    </dgm:pt>
    <dgm:pt modelId="{ADD30F27-A5CB-47F0-BFCE-AE3C9A12F31C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พื้นฐาน</a:t>
          </a:r>
          <a:endParaRPr lang="en-US" dirty="0">
            <a:solidFill>
              <a:schemeClr val="tx1"/>
            </a:solidFill>
          </a:endParaRPr>
        </a:p>
      </dgm:t>
    </dgm:pt>
    <dgm:pt modelId="{6930D795-2F87-42A4-BEDF-D58800155ED5}" type="parTrans" cxnId="{943777AB-C8DF-4916-B866-20BA1C2E217F}">
      <dgm:prSet/>
      <dgm:spPr/>
      <dgm:t>
        <a:bodyPr/>
        <a:lstStyle/>
        <a:p>
          <a:endParaRPr lang="en-US"/>
        </a:p>
      </dgm:t>
    </dgm:pt>
    <dgm:pt modelId="{C4AA68ED-D3E7-4E1C-BDF3-3EA426FDD8D5}" type="sibTrans" cxnId="{943777AB-C8DF-4916-B866-20BA1C2E217F}">
      <dgm:prSet/>
      <dgm:spPr/>
      <dgm:t>
        <a:bodyPr/>
        <a:lstStyle/>
        <a:p>
          <a:endParaRPr lang="en-US"/>
        </a:p>
      </dgm:t>
    </dgm:pt>
    <dgm:pt modelId="{47D88C01-8284-4FEF-B7EE-1E18147DF935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ความน่าจะเป็นและสถิติ</a:t>
          </a:r>
          <a:endParaRPr lang="en-US" dirty="0">
            <a:solidFill>
              <a:schemeClr val="tx1"/>
            </a:solidFill>
          </a:endParaRPr>
        </a:p>
      </dgm:t>
    </dgm:pt>
    <dgm:pt modelId="{4F8F6596-7AB8-4679-ACC9-03B378636B92}" type="parTrans" cxnId="{1C63201F-042B-445E-AB78-4AA3941BD9D0}">
      <dgm:prSet/>
      <dgm:spPr/>
      <dgm:t>
        <a:bodyPr/>
        <a:lstStyle/>
        <a:p>
          <a:endParaRPr lang="en-US"/>
        </a:p>
      </dgm:t>
    </dgm:pt>
    <dgm:pt modelId="{744BDCF2-2299-4892-BC53-720CDD9BF53A}" type="sibTrans" cxnId="{1C63201F-042B-445E-AB78-4AA3941BD9D0}">
      <dgm:prSet/>
      <dgm:spPr/>
      <dgm:t>
        <a:bodyPr/>
        <a:lstStyle/>
        <a:p>
          <a:endParaRPr lang="en-US"/>
        </a:p>
      </dgm:t>
    </dgm:pt>
    <dgm:pt modelId="{B161AA62-6611-4C05-9A50-A48FF764B22F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Excel</a:t>
          </a:r>
        </a:p>
      </dgm:t>
    </dgm:pt>
    <dgm:pt modelId="{10EF5938-AE40-4D88-8E55-42C5B8515A9B}" type="parTrans" cxnId="{6007669D-BF1C-4BF0-8401-51337BA76E1F}">
      <dgm:prSet/>
      <dgm:spPr/>
      <dgm:t>
        <a:bodyPr/>
        <a:lstStyle/>
        <a:p>
          <a:endParaRPr lang="en-US"/>
        </a:p>
      </dgm:t>
    </dgm:pt>
    <dgm:pt modelId="{64165A89-60ED-4DCF-BAD9-0D5A27AF89B1}" type="sibTrans" cxnId="{6007669D-BF1C-4BF0-8401-51337BA76E1F}">
      <dgm:prSet/>
      <dgm:spPr/>
      <dgm:t>
        <a:bodyPr/>
        <a:lstStyle/>
        <a:p>
          <a:endParaRPr lang="en-US"/>
        </a:p>
      </dgm:t>
    </dgm:pt>
    <dgm:pt modelId="{FF273A3D-8942-455F-9971-10D4AAE69C8B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พื้นฐาน</a:t>
          </a:r>
          <a:endParaRPr lang="en-US" dirty="0">
            <a:solidFill>
              <a:schemeClr val="tx1"/>
            </a:solidFill>
          </a:endParaRPr>
        </a:p>
      </dgm:t>
    </dgm:pt>
    <dgm:pt modelId="{A20FA63D-30B8-48AC-9B2B-283FDDDE4F2B}" type="parTrans" cxnId="{D42D0CE2-4004-4BE5-8C71-92C86D4DEBBE}">
      <dgm:prSet/>
      <dgm:spPr/>
      <dgm:t>
        <a:bodyPr/>
        <a:lstStyle/>
        <a:p>
          <a:endParaRPr lang="en-US"/>
        </a:p>
      </dgm:t>
    </dgm:pt>
    <dgm:pt modelId="{593A341C-6492-4B3F-9061-FDB7000FD531}" type="sibTrans" cxnId="{D42D0CE2-4004-4BE5-8C71-92C86D4DEBBE}">
      <dgm:prSet/>
      <dgm:spPr/>
      <dgm:t>
        <a:bodyPr/>
        <a:lstStyle/>
        <a:p>
          <a:endParaRPr lang="en-US"/>
        </a:p>
      </dgm:t>
    </dgm:pt>
    <dgm:pt modelId="{4AFDE727-92BB-4459-AF8C-51238944BD41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เครื่องมือ</a:t>
          </a:r>
          <a:endParaRPr lang="en-US" dirty="0">
            <a:solidFill>
              <a:schemeClr val="tx1"/>
            </a:solidFill>
          </a:endParaRPr>
        </a:p>
      </dgm:t>
    </dgm:pt>
    <dgm:pt modelId="{5DB5BEEA-37D1-452B-ABC8-CCBE4A8D1402}" type="parTrans" cxnId="{5F38E141-F5ED-4BCD-A995-E70D5AEBA7F4}">
      <dgm:prSet/>
      <dgm:spPr/>
      <dgm:t>
        <a:bodyPr/>
        <a:lstStyle/>
        <a:p>
          <a:endParaRPr lang="en-US"/>
        </a:p>
      </dgm:t>
    </dgm:pt>
    <dgm:pt modelId="{0D0FE1DB-013A-47A2-8056-9402F9002094}" type="sibTrans" cxnId="{5F38E141-F5ED-4BCD-A995-E70D5AEBA7F4}">
      <dgm:prSet/>
      <dgm:spPr/>
      <dgm:t>
        <a:bodyPr/>
        <a:lstStyle/>
        <a:p>
          <a:endParaRPr lang="en-US"/>
        </a:p>
      </dgm:t>
    </dgm:pt>
    <dgm:pt modelId="{54D63F28-2929-4699-A1D2-283318242C12}">
      <dgm:prSet phldrT="[Text]"/>
      <dgm:spPr/>
      <dgm:t>
        <a:bodyPr/>
        <a:lstStyle/>
        <a:p>
          <a:r>
            <a:rPr lang="th-TH" dirty="0"/>
            <a:t>เครื่องมือ</a:t>
          </a:r>
          <a:endParaRPr lang="en-US" dirty="0"/>
        </a:p>
      </dgm:t>
    </dgm:pt>
    <dgm:pt modelId="{98076FE2-891B-41A9-B84B-BB0B56CCE33F}" type="parTrans" cxnId="{56AC5707-7406-481C-A78E-877271D4350C}">
      <dgm:prSet/>
      <dgm:spPr/>
      <dgm:t>
        <a:bodyPr/>
        <a:lstStyle/>
        <a:p>
          <a:endParaRPr lang="en-US"/>
        </a:p>
      </dgm:t>
    </dgm:pt>
    <dgm:pt modelId="{A8690D8B-392D-49DA-AA85-EB69F0DA0B49}" type="sibTrans" cxnId="{56AC5707-7406-481C-A78E-877271D4350C}">
      <dgm:prSet/>
      <dgm:spPr/>
      <dgm:t>
        <a:bodyPr/>
        <a:lstStyle/>
        <a:p>
          <a:endParaRPr lang="en-US"/>
        </a:p>
      </dgm:t>
    </dgm:pt>
    <dgm:pt modelId="{38389228-066B-453F-B157-720801069644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การเอาไปใช้</a:t>
          </a:r>
          <a:endParaRPr lang="en-US" dirty="0">
            <a:solidFill>
              <a:schemeClr val="tx1"/>
            </a:solidFill>
          </a:endParaRPr>
        </a:p>
      </dgm:t>
    </dgm:pt>
    <dgm:pt modelId="{FA15113A-EE38-4B07-83A8-4CC61C3F6D23}" type="parTrans" cxnId="{B9B99351-A68C-453E-9452-F47DB2FB8CA0}">
      <dgm:prSet/>
      <dgm:spPr/>
      <dgm:t>
        <a:bodyPr/>
        <a:lstStyle/>
        <a:p>
          <a:endParaRPr lang="en-US"/>
        </a:p>
      </dgm:t>
    </dgm:pt>
    <dgm:pt modelId="{87ABE059-8E41-406E-85B2-E49BD8D60FE2}" type="sibTrans" cxnId="{B9B99351-A68C-453E-9452-F47DB2FB8CA0}">
      <dgm:prSet/>
      <dgm:spPr/>
      <dgm:t>
        <a:bodyPr/>
        <a:lstStyle/>
        <a:p>
          <a:endParaRPr lang="en-US"/>
        </a:p>
      </dgm:t>
    </dgm:pt>
    <dgm:pt modelId="{7F245E15-9210-496A-BB56-A28CAA013F66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71F0234F-4CCC-4061-8EC0-CD5E31518756}" type="parTrans" cxnId="{9EB1141C-D4EC-4DF9-95A7-D8E723D9610C}">
      <dgm:prSet/>
      <dgm:spPr/>
      <dgm:t>
        <a:bodyPr/>
        <a:lstStyle/>
        <a:p>
          <a:endParaRPr lang="en-US"/>
        </a:p>
      </dgm:t>
    </dgm:pt>
    <dgm:pt modelId="{65F8067C-9077-4B57-9795-FD30FEED36A1}" type="sibTrans" cxnId="{9EB1141C-D4EC-4DF9-95A7-D8E723D9610C}">
      <dgm:prSet/>
      <dgm:spPr/>
      <dgm:t>
        <a:bodyPr/>
        <a:lstStyle/>
        <a:p>
          <a:endParaRPr lang="en-US"/>
        </a:p>
      </dgm:t>
    </dgm:pt>
    <dgm:pt modelId="{D192B706-CE4A-4237-8630-FF7FEC5010BB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122F00E1-9F83-4000-A4B3-8684E6F739A8}" type="parTrans" cxnId="{864A9BEF-281E-4BA9-836C-5AB00090447C}">
      <dgm:prSet/>
      <dgm:spPr/>
      <dgm:t>
        <a:bodyPr/>
        <a:lstStyle/>
        <a:p>
          <a:endParaRPr lang="en-US"/>
        </a:p>
      </dgm:t>
    </dgm:pt>
    <dgm:pt modelId="{836CCAF3-0C5E-48D2-9942-7A52E3F96F1B}" type="sibTrans" cxnId="{864A9BEF-281E-4BA9-836C-5AB00090447C}">
      <dgm:prSet/>
      <dgm:spPr/>
      <dgm:t>
        <a:bodyPr/>
        <a:lstStyle/>
        <a:p>
          <a:endParaRPr lang="en-US"/>
        </a:p>
      </dgm:t>
    </dgm:pt>
    <dgm:pt modelId="{AEB415F5-003F-4F8D-B2A2-C48D5E1A5160}">
      <dgm:prSet phldrT="[Text]"/>
      <dgm:spPr/>
      <dgm:t>
        <a:bodyPr/>
        <a:lstStyle/>
        <a:p>
          <a:r>
            <a:rPr lang="th-TH" dirty="0"/>
            <a:t>กฎหมาย</a:t>
          </a:r>
          <a:endParaRPr lang="en-US" dirty="0"/>
        </a:p>
      </dgm:t>
    </dgm:pt>
    <dgm:pt modelId="{753F5A60-0847-4895-928E-B6F1999C485A}" type="parTrans" cxnId="{57E80CA4-1936-49F5-98B3-11E1F9DD2C16}">
      <dgm:prSet/>
      <dgm:spPr/>
      <dgm:t>
        <a:bodyPr/>
        <a:lstStyle/>
        <a:p>
          <a:endParaRPr lang="en-US"/>
        </a:p>
      </dgm:t>
    </dgm:pt>
    <dgm:pt modelId="{6F0F2BD9-4928-4019-9F69-2910DEE6FA78}" type="sibTrans" cxnId="{57E80CA4-1936-49F5-98B3-11E1F9DD2C16}">
      <dgm:prSet/>
      <dgm:spPr/>
      <dgm:t>
        <a:bodyPr/>
        <a:lstStyle/>
        <a:p>
          <a:endParaRPr lang="en-US"/>
        </a:p>
      </dgm:t>
    </dgm:pt>
    <dgm:pt modelId="{037AA5A2-AE49-405F-9590-00023A00E36D}">
      <dgm:prSet phldrT="[Text]"/>
      <dgm:spPr/>
      <dgm:t>
        <a:bodyPr/>
        <a:lstStyle/>
        <a:p>
          <a:r>
            <a:rPr lang="th-TH" dirty="0"/>
            <a:t>แนวโน้มใหม่ ๆ</a:t>
          </a:r>
          <a:endParaRPr lang="en-US" dirty="0"/>
        </a:p>
      </dgm:t>
    </dgm:pt>
    <dgm:pt modelId="{30007721-CF61-4297-917C-62EF0AFBEE7D}" type="parTrans" cxnId="{49B0FA84-E97C-4539-BAE9-1E3A2EC304DA}">
      <dgm:prSet/>
      <dgm:spPr/>
      <dgm:t>
        <a:bodyPr/>
        <a:lstStyle/>
        <a:p>
          <a:endParaRPr lang="en-US"/>
        </a:p>
      </dgm:t>
    </dgm:pt>
    <dgm:pt modelId="{2961AF3B-9816-48EE-A508-A09A80B16FE0}" type="sibTrans" cxnId="{49B0FA84-E97C-4539-BAE9-1E3A2EC304DA}">
      <dgm:prSet/>
      <dgm:spPr/>
      <dgm:t>
        <a:bodyPr/>
        <a:lstStyle/>
        <a:p>
          <a:endParaRPr lang="en-US"/>
        </a:p>
      </dgm:t>
    </dgm:pt>
    <dgm:pt modelId="{2C7607C3-EED0-4ED9-9B89-8E8264CE2438}" type="pres">
      <dgm:prSet presAssocID="{740B1DD5-581E-4605-B14C-B41ACFB14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E1BE2A3-A01A-42A6-A5DC-ECD279F802C9}" type="pres">
      <dgm:prSet presAssocID="{42E9B681-1004-438F-ABB2-2A555CD2919B}" presName="hierRoot1" presStyleCnt="0">
        <dgm:presLayoutVars>
          <dgm:hierBranch val="init"/>
        </dgm:presLayoutVars>
      </dgm:prSet>
      <dgm:spPr/>
    </dgm:pt>
    <dgm:pt modelId="{C8B0A3B0-1567-4350-938D-57599F9A55AE}" type="pres">
      <dgm:prSet presAssocID="{42E9B681-1004-438F-ABB2-2A555CD2919B}" presName="rootComposite1" presStyleCnt="0"/>
      <dgm:spPr/>
    </dgm:pt>
    <dgm:pt modelId="{EF6274DC-5381-4B4F-B989-8EBD4ABA356A}" type="pres">
      <dgm:prSet presAssocID="{42E9B681-1004-438F-ABB2-2A555CD2919B}" presName="rootText1" presStyleLbl="node0" presStyleIdx="0" presStyleCnt="1">
        <dgm:presLayoutVars>
          <dgm:chPref val="3"/>
        </dgm:presLayoutVars>
      </dgm:prSet>
      <dgm:spPr/>
    </dgm:pt>
    <dgm:pt modelId="{560FC9AA-49C6-4866-B1AE-CAC3408F342A}" type="pres">
      <dgm:prSet presAssocID="{42E9B681-1004-438F-ABB2-2A555CD2919B}" presName="rootConnector1" presStyleLbl="node1" presStyleIdx="0" presStyleCnt="0"/>
      <dgm:spPr/>
    </dgm:pt>
    <dgm:pt modelId="{B7D1F84D-9119-4641-AB08-C7BABABA847C}" type="pres">
      <dgm:prSet presAssocID="{42E9B681-1004-438F-ABB2-2A555CD2919B}" presName="hierChild2" presStyleCnt="0"/>
      <dgm:spPr/>
    </dgm:pt>
    <dgm:pt modelId="{9777128A-C801-410A-A6AC-913C5EBF97F6}" type="pres">
      <dgm:prSet presAssocID="{508ACB58-B3B6-47FA-A410-8E0D40817CCA}" presName="Name37" presStyleLbl="parChTrans1D2" presStyleIdx="0" presStyleCnt="4"/>
      <dgm:spPr/>
    </dgm:pt>
    <dgm:pt modelId="{81EECF25-DA4D-4B80-806E-88DA1BEA6D33}" type="pres">
      <dgm:prSet presAssocID="{20BFACFD-6445-430B-8C1C-D5BA92904E71}" presName="hierRoot2" presStyleCnt="0">
        <dgm:presLayoutVars>
          <dgm:hierBranch val="init"/>
        </dgm:presLayoutVars>
      </dgm:prSet>
      <dgm:spPr/>
    </dgm:pt>
    <dgm:pt modelId="{7562B438-5017-4A7E-891D-B0CBBDB5095C}" type="pres">
      <dgm:prSet presAssocID="{20BFACFD-6445-430B-8C1C-D5BA92904E71}" presName="rootComposite" presStyleCnt="0"/>
      <dgm:spPr/>
    </dgm:pt>
    <dgm:pt modelId="{9E377D51-7AAC-4B9F-AB85-61A586B164D9}" type="pres">
      <dgm:prSet presAssocID="{20BFACFD-6445-430B-8C1C-D5BA92904E71}" presName="rootText" presStyleLbl="node2" presStyleIdx="0" presStyleCnt="4">
        <dgm:presLayoutVars>
          <dgm:chPref val="3"/>
        </dgm:presLayoutVars>
      </dgm:prSet>
      <dgm:spPr/>
    </dgm:pt>
    <dgm:pt modelId="{56EA7639-FB15-44BF-9C84-A8DB367B8AF0}" type="pres">
      <dgm:prSet presAssocID="{20BFACFD-6445-430B-8C1C-D5BA92904E71}" presName="rootConnector" presStyleLbl="node2" presStyleIdx="0" presStyleCnt="4"/>
      <dgm:spPr/>
    </dgm:pt>
    <dgm:pt modelId="{09661DB4-E811-4048-867F-BB3EE1A97AE0}" type="pres">
      <dgm:prSet presAssocID="{20BFACFD-6445-430B-8C1C-D5BA92904E71}" presName="hierChild4" presStyleCnt="0"/>
      <dgm:spPr/>
    </dgm:pt>
    <dgm:pt modelId="{7605A53C-416A-439C-B57B-B1D358C702D2}" type="pres">
      <dgm:prSet presAssocID="{6930D795-2F87-42A4-BEDF-D58800155ED5}" presName="Name37" presStyleLbl="parChTrans1D3" presStyleIdx="0" presStyleCnt="11"/>
      <dgm:spPr/>
    </dgm:pt>
    <dgm:pt modelId="{9F47D8C6-0188-4414-9267-8287B160D0D5}" type="pres">
      <dgm:prSet presAssocID="{ADD30F27-A5CB-47F0-BFCE-AE3C9A12F31C}" presName="hierRoot2" presStyleCnt="0">
        <dgm:presLayoutVars>
          <dgm:hierBranch val="init"/>
        </dgm:presLayoutVars>
      </dgm:prSet>
      <dgm:spPr/>
    </dgm:pt>
    <dgm:pt modelId="{200F3DFA-B115-46A6-AC57-F9137AADFBF0}" type="pres">
      <dgm:prSet presAssocID="{ADD30F27-A5CB-47F0-BFCE-AE3C9A12F31C}" presName="rootComposite" presStyleCnt="0"/>
      <dgm:spPr/>
    </dgm:pt>
    <dgm:pt modelId="{B0397FCF-C709-411F-9432-13971003A313}" type="pres">
      <dgm:prSet presAssocID="{ADD30F27-A5CB-47F0-BFCE-AE3C9A12F31C}" presName="rootText" presStyleLbl="node3" presStyleIdx="0" presStyleCnt="11">
        <dgm:presLayoutVars>
          <dgm:chPref val="3"/>
        </dgm:presLayoutVars>
      </dgm:prSet>
      <dgm:spPr/>
    </dgm:pt>
    <dgm:pt modelId="{5FE6D7B4-57C1-4698-93D9-3A29F4D8C7A1}" type="pres">
      <dgm:prSet presAssocID="{ADD30F27-A5CB-47F0-BFCE-AE3C9A12F31C}" presName="rootConnector" presStyleLbl="node3" presStyleIdx="0" presStyleCnt="11"/>
      <dgm:spPr/>
    </dgm:pt>
    <dgm:pt modelId="{E483D009-EFB4-470A-985F-117F9EEE2FE6}" type="pres">
      <dgm:prSet presAssocID="{ADD30F27-A5CB-47F0-BFCE-AE3C9A12F31C}" presName="hierChild4" presStyleCnt="0"/>
      <dgm:spPr/>
    </dgm:pt>
    <dgm:pt modelId="{40174380-5F34-4707-922B-9708083CD80C}" type="pres">
      <dgm:prSet presAssocID="{ADD30F27-A5CB-47F0-BFCE-AE3C9A12F31C}" presName="hierChild5" presStyleCnt="0"/>
      <dgm:spPr/>
    </dgm:pt>
    <dgm:pt modelId="{8B4969CD-4796-4E67-911B-314AFC1EF2C2}" type="pres">
      <dgm:prSet presAssocID="{4F8F6596-7AB8-4679-ACC9-03B378636B92}" presName="Name37" presStyleLbl="parChTrans1D3" presStyleIdx="1" presStyleCnt="11"/>
      <dgm:spPr/>
    </dgm:pt>
    <dgm:pt modelId="{16539799-99EC-4427-8FC8-4A13BE3FFDFF}" type="pres">
      <dgm:prSet presAssocID="{47D88C01-8284-4FEF-B7EE-1E18147DF935}" presName="hierRoot2" presStyleCnt="0">
        <dgm:presLayoutVars>
          <dgm:hierBranch val="init"/>
        </dgm:presLayoutVars>
      </dgm:prSet>
      <dgm:spPr/>
    </dgm:pt>
    <dgm:pt modelId="{9AD389BA-42CD-47D3-931D-4B99F792027C}" type="pres">
      <dgm:prSet presAssocID="{47D88C01-8284-4FEF-B7EE-1E18147DF935}" presName="rootComposite" presStyleCnt="0"/>
      <dgm:spPr/>
    </dgm:pt>
    <dgm:pt modelId="{3E3576C7-711A-4909-88ED-B4410070F0CC}" type="pres">
      <dgm:prSet presAssocID="{47D88C01-8284-4FEF-B7EE-1E18147DF935}" presName="rootText" presStyleLbl="node3" presStyleIdx="1" presStyleCnt="11">
        <dgm:presLayoutVars>
          <dgm:chPref val="3"/>
        </dgm:presLayoutVars>
      </dgm:prSet>
      <dgm:spPr/>
    </dgm:pt>
    <dgm:pt modelId="{40E4380A-7853-4B36-BC68-3DBB8D1AFAA1}" type="pres">
      <dgm:prSet presAssocID="{47D88C01-8284-4FEF-B7EE-1E18147DF935}" presName="rootConnector" presStyleLbl="node3" presStyleIdx="1" presStyleCnt="11"/>
      <dgm:spPr/>
    </dgm:pt>
    <dgm:pt modelId="{EAE6D361-2956-4754-9300-B75100B5DCAB}" type="pres">
      <dgm:prSet presAssocID="{47D88C01-8284-4FEF-B7EE-1E18147DF935}" presName="hierChild4" presStyleCnt="0"/>
      <dgm:spPr/>
    </dgm:pt>
    <dgm:pt modelId="{18D8368E-9853-4A89-9384-26FC05287A94}" type="pres">
      <dgm:prSet presAssocID="{47D88C01-8284-4FEF-B7EE-1E18147DF935}" presName="hierChild5" presStyleCnt="0"/>
      <dgm:spPr/>
    </dgm:pt>
    <dgm:pt modelId="{709331FD-7959-46AE-849C-DE2971C1CDFB}" type="pres">
      <dgm:prSet presAssocID="{10EF5938-AE40-4D88-8E55-42C5B8515A9B}" presName="Name37" presStyleLbl="parChTrans1D3" presStyleIdx="2" presStyleCnt="11"/>
      <dgm:spPr/>
    </dgm:pt>
    <dgm:pt modelId="{119F4EEF-6D6E-4DDA-8985-A7B85AB2B948}" type="pres">
      <dgm:prSet presAssocID="{B161AA62-6611-4C05-9A50-A48FF764B22F}" presName="hierRoot2" presStyleCnt="0">
        <dgm:presLayoutVars>
          <dgm:hierBranch val="init"/>
        </dgm:presLayoutVars>
      </dgm:prSet>
      <dgm:spPr/>
    </dgm:pt>
    <dgm:pt modelId="{B674A046-3B65-4E85-84CB-24BD6487EB6A}" type="pres">
      <dgm:prSet presAssocID="{B161AA62-6611-4C05-9A50-A48FF764B22F}" presName="rootComposite" presStyleCnt="0"/>
      <dgm:spPr/>
    </dgm:pt>
    <dgm:pt modelId="{459C0037-5E10-4678-9030-9639FB429E0C}" type="pres">
      <dgm:prSet presAssocID="{B161AA62-6611-4C05-9A50-A48FF764B22F}" presName="rootText" presStyleLbl="node3" presStyleIdx="2" presStyleCnt="11">
        <dgm:presLayoutVars>
          <dgm:chPref val="3"/>
        </dgm:presLayoutVars>
      </dgm:prSet>
      <dgm:spPr/>
    </dgm:pt>
    <dgm:pt modelId="{D33CEFEC-7A98-47AA-9EB4-2A8CC6414526}" type="pres">
      <dgm:prSet presAssocID="{B161AA62-6611-4C05-9A50-A48FF764B22F}" presName="rootConnector" presStyleLbl="node3" presStyleIdx="2" presStyleCnt="11"/>
      <dgm:spPr/>
    </dgm:pt>
    <dgm:pt modelId="{8C9585A1-9DF6-4F0E-AAAB-D74E6A6CA2F2}" type="pres">
      <dgm:prSet presAssocID="{B161AA62-6611-4C05-9A50-A48FF764B22F}" presName="hierChild4" presStyleCnt="0"/>
      <dgm:spPr/>
    </dgm:pt>
    <dgm:pt modelId="{B4C463E5-6E94-44FD-B130-22C48E586EBF}" type="pres">
      <dgm:prSet presAssocID="{B161AA62-6611-4C05-9A50-A48FF764B22F}" presName="hierChild5" presStyleCnt="0"/>
      <dgm:spPr/>
    </dgm:pt>
    <dgm:pt modelId="{89FDF431-F503-4C3A-BC54-3CF0134540AE}" type="pres">
      <dgm:prSet presAssocID="{20BFACFD-6445-430B-8C1C-D5BA92904E71}" presName="hierChild5" presStyleCnt="0"/>
      <dgm:spPr/>
    </dgm:pt>
    <dgm:pt modelId="{6BF85606-AED3-424C-AF02-8F6CF16C9E3E}" type="pres">
      <dgm:prSet presAssocID="{8A670C60-7A0B-4363-A753-F6E6E0F321EA}" presName="Name37" presStyleLbl="parChTrans1D2" presStyleIdx="1" presStyleCnt="4"/>
      <dgm:spPr/>
    </dgm:pt>
    <dgm:pt modelId="{95AAA96D-9DC2-43A4-96FC-31B9CDBA6BF0}" type="pres">
      <dgm:prSet presAssocID="{533C3A3B-F891-4B1B-A026-D6B996910D90}" presName="hierRoot2" presStyleCnt="0">
        <dgm:presLayoutVars>
          <dgm:hierBranch val="init"/>
        </dgm:presLayoutVars>
      </dgm:prSet>
      <dgm:spPr/>
    </dgm:pt>
    <dgm:pt modelId="{1399C218-89D1-4509-B66D-53A68F5B505A}" type="pres">
      <dgm:prSet presAssocID="{533C3A3B-F891-4B1B-A026-D6B996910D90}" presName="rootComposite" presStyleCnt="0"/>
      <dgm:spPr/>
    </dgm:pt>
    <dgm:pt modelId="{8B597F39-6DB3-4B3E-AC7A-11A9C671AA5A}" type="pres">
      <dgm:prSet presAssocID="{533C3A3B-F891-4B1B-A026-D6B996910D90}" presName="rootText" presStyleLbl="node2" presStyleIdx="1" presStyleCnt="4">
        <dgm:presLayoutVars>
          <dgm:chPref val="3"/>
        </dgm:presLayoutVars>
      </dgm:prSet>
      <dgm:spPr/>
    </dgm:pt>
    <dgm:pt modelId="{B43ACFD5-556B-47FC-9334-CF0A474B3879}" type="pres">
      <dgm:prSet presAssocID="{533C3A3B-F891-4B1B-A026-D6B996910D90}" presName="rootConnector" presStyleLbl="node2" presStyleIdx="1" presStyleCnt="4"/>
      <dgm:spPr/>
    </dgm:pt>
    <dgm:pt modelId="{E11DB87E-20C5-4C64-BF5C-6B20AA8B2EFB}" type="pres">
      <dgm:prSet presAssocID="{533C3A3B-F891-4B1B-A026-D6B996910D90}" presName="hierChild4" presStyleCnt="0"/>
      <dgm:spPr/>
    </dgm:pt>
    <dgm:pt modelId="{E83E0C6C-A837-4252-A9C0-C1420342FB3A}" type="pres">
      <dgm:prSet presAssocID="{A20FA63D-30B8-48AC-9B2B-283FDDDE4F2B}" presName="Name37" presStyleLbl="parChTrans1D3" presStyleIdx="3" presStyleCnt="11"/>
      <dgm:spPr/>
    </dgm:pt>
    <dgm:pt modelId="{1ECC5496-2E10-43EE-B0EA-860F04D5A9F1}" type="pres">
      <dgm:prSet presAssocID="{FF273A3D-8942-455F-9971-10D4AAE69C8B}" presName="hierRoot2" presStyleCnt="0">
        <dgm:presLayoutVars>
          <dgm:hierBranch val="init"/>
        </dgm:presLayoutVars>
      </dgm:prSet>
      <dgm:spPr/>
    </dgm:pt>
    <dgm:pt modelId="{845B6D5F-27F3-49A1-83DF-E6D30EE833C4}" type="pres">
      <dgm:prSet presAssocID="{FF273A3D-8942-455F-9971-10D4AAE69C8B}" presName="rootComposite" presStyleCnt="0"/>
      <dgm:spPr/>
    </dgm:pt>
    <dgm:pt modelId="{134CE04F-D85E-4EE2-BC37-8424D660E35D}" type="pres">
      <dgm:prSet presAssocID="{FF273A3D-8942-455F-9971-10D4AAE69C8B}" presName="rootText" presStyleLbl="node3" presStyleIdx="3" presStyleCnt="11">
        <dgm:presLayoutVars>
          <dgm:chPref val="3"/>
        </dgm:presLayoutVars>
      </dgm:prSet>
      <dgm:spPr/>
    </dgm:pt>
    <dgm:pt modelId="{383880BD-DBBA-4401-9046-0838BCC8041C}" type="pres">
      <dgm:prSet presAssocID="{FF273A3D-8942-455F-9971-10D4AAE69C8B}" presName="rootConnector" presStyleLbl="node3" presStyleIdx="3" presStyleCnt="11"/>
      <dgm:spPr/>
    </dgm:pt>
    <dgm:pt modelId="{A41A2C07-BC43-4986-8832-302D82A22C7B}" type="pres">
      <dgm:prSet presAssocID="{FF273A3D-8942-455F-9971-10D4AAE69C8B}" presName="hierChild4" presStyleCnt="0"/>
      <dgm:spPr/>
    </dgm:pt>
    <dgm:pt modelId="{3DA324A5-8CE2-49D9-AAA3-039F124705B5}" type="pres">
      <dgm:prSet presAssocID="{FF273A3D-8942-455F-9971-10D4AAE69C8B}" presName="hierChild5" presStyleCnt="0"/>
      <dgm:spPr/>
    </dgm:pt>
    <dgm:pt modelId="{DD9F22B3-EA87-4374-9760-F2489FEF5775}" type="pres">
      <dgm:prSet presAssocID="{5DB5BEEA-37D1-452B-ABC8-CCBE4A8D1402}" presName="Name37" presStyleLbl="parChTrans1D3" presStyleIdx="4" presStyleCnt="11"/>
      <dgm:spPr/>
    </dgm:pt>
    <dgm:pt modelId="{4F12E041-A908-4706-8A09-45FABBDB2DA6}" type="pres">
      <dgm:prSet presAssocID="{4AFDE727-92BB-4459-AF8C-51238944BD41}" presName="hierRoot2" presStyleCnt="0">
        <dgm:presLayoutVars>
          <dgm:hierBranch val="init"/>
        </dgm:presLayoutVars>
      </dgm:prSet>
      <dgm:spPr/>
    </dgm:pt>
    <dgm:pt modelId="{C759E724-2F8A-4378-9775-A4858BCF2639}" type="pres">
      <dgm:prSet presAssocID="{4AFDE727-92BB-4459-AF8C-51238944BD41}" presName="rootComposite" presStyleCnt="0"/>
      <dgm:spPr/>
    </dgm:pt>
    <dgm:pt modelId="{7C858CCB-EAA9-4D6E-94C2-D71E709DF6E7}" type="pres">
      <dgm:prSet presAssocID="{4AFDE727-92BB-4459-AF8C-51238944BD41}" presName="rootText" presStyleLbl="node3" presStyleIdx="4" presStyleCnt="11">
        <dgm:presLayoutVars>
          <dgm:chPref val="3"/>
        </dgm:presLayoutVars>
      </dgm:prSet>
      <dgm:spPr/>
    </dgm:pt>
    <dgm:pt modelId="{8FA7BB5E-0C26-440D-BE56-8F850B54DFAA}" type="pres">
      <dgm:prSet presAssocID="{4AFDE727-92BB-4459-AF8C-51238944BD41}" presName="rootConnector" presStyleLbl="node3" presStyleIdx="4" presStyleCnt="11"/>
      <dgm:spPr/>
    </dgm:pt>
    <dgm:pt modelId="{33DCC1E8-87FC-4C56-8C00-B82C9FE81574}" type="pres">
      <dgm:prSet presAssocID="{4AFDE727-92BB-4459-AF8C-51238944BD41}" presName="hierChild4" presStyleCnt="0"/>
      <dgm:spPr/>
    </dgm:pt>
    <dgm:pt modelId="{06D5AEF4-B438-4797-9206-EFD61E7F36A4}" type="pres">
      <dgm:prSet presAssocID="{4AFDE727-92BB-4459-AF8C-51238944BD41}" presName="hierChild5" presStyleCnt="0"/>
      <dgm:spPr/>
    </dgm:pt>
    <dgm:pt modelId="{18A5BDF6-939B-4CE9-AE1E-863C73C0E8CF}" type="pres">
      <dgm:prSet presAssocID="{FA15113A-EE38-4B07-83A8-4CC61C3F6D23}" presName="Name37" presStyleLbl="parChTrans1D3" presStyleIdx="5" presStyleCnt="11"/>
      <dgm:spPr/>
    </dgm:pt>
    <dgm:pt modelId="{83A3F439-08DB-4CE4-8986-0E9A2E38FF2A}" type="pres">
      <dgm:prSet presAssocID="{38389228-066B-453F-B157-720801069644}" presName="hierRoot2" presStyleCnt="0">
        <dgm:presLayoutVars>
          <dgm:hierBranch val="init"/>
        </dgm:presLayoutVars>
      </dgm:prSet>
      <dgm:spPr/>
    </dgm:pt>
    <dgm:pt modelId="{47393012-6E2C-484C-9A48-05621548AA8C}" type="pres">
      <dgm:prSet presAssocID="{38389228-066B-453F-B157-720801069644}" presName="rootComposite" presStyleCnt="0"/>
      <dgm:spPr/>
    </dgm:pt>
    <dgm:pt modelId="{1E846C4C-F44B-4E76-8C6C-67372294C6D0}" type="pres">
      <dgm:prSet presAssocID="{38389228-066B-453F-B157-720801069644}" presName="rootText" presStyleLbl="node3" presStyleIdx="5" presStyleCnt="11">
        <dgm:presLayoutVars>
          <dgm:chPref val="3"/>
        </dgm:presLayoutVars>
      </dgm:prSet>
      <dgm:spPr/>
    </dgm:pt>
    <dgm:pt modelId="{7C6297CA-29CE-4B86-B33B-4C8A0E663B5B}" type="pres">
      <dgm:prSet presAssocID="{38389228-066B-453F-B157-720801069644}" presName="rootConnector" presStyleLbl="node3" presStyleIdx="5" presStyleCnt="11"/>
      <dgm:spPr/>
    </dgm:pt>
    <dgm:pt modelId="{3F4AA0E2-20BA-4F92-81C0-D7A2DCDF33ED}" type="pres">
      <dgm:prSet presAssocID="{38389228-066B-453F-B157-720801069644}" presName="hierChild4" presStyleCnt="0"/>
      <dgm:spPr/>
    </dgm:pt>
    <dgm:pt modelId="{4C6AE90E-34B0-41DA-8199-25FE2A0B4B46}" type="pres">
      <dgm:prSet presAssocID="{38389228-066B-453F-B157-720801069644}" presName="hierChild5" presStyleCnt="0"/>
      <dgm:spPr/>
    </dgm:pt>
    <dgm:pt modelId="{4B75F574-29A6-4392-A55B-E2C80D2C7AFB}" type="pres">
      <dgm:prSet presAssocID="{533C3A3B-F891-4B1B-A026-D6B996910D90}" presName="hierChild5" presStyleCnt="0"/>
      <dgm:spPr/>
    </dgm:pt>
    <dgm:pt modelId="{A05E6EF2-6601-4321-985C-63E7E2282B96}" type="pres">
      <dgm:prSet presAssocID="{874D46DB-2971-4B4C-AF20-EED9FF7767E7}" presName="Name37" presStyleLbl="parChTrans1D2" presStyleIdx="2" presStyleCnt="4"/>
      <dgm:spPr/>
    </dgm:pt>
    <dgm:pt modelId="{DE8AA802-22B4-469E-8D31-8FF7E0759911}" type="pres">
      <dgm:prSet presAssocID="{9E1F8D01-1C50-423D-9ED7-655BDAF17816}" presName="hierRoot2" presStyleCnt="0">
        <dgm:presLayoutVars>
          <dgm:hierBranch val="init"/>
        </dgm:presLayoutVars>
      </dgm:prSet>
      <dgm:spPr/>
    </dgm:pt>
    <dgm:pt modelId="{3A925392-3BED-457E-8C05-5F0871749F24}" type="pres">
      <dgm:prSet presAssocID="{9E1F8D01-1C50-423D-9ED7-655BDAF17816}" presName="rootComposite" presStyleCnt="0"/>
      <dgm:spPr/>
    </dgm:pt>
    <dgm:pt modelId="{D1F3D907-5FE8-4541-807F-800B9DE7974D}" type="pres">
      <dgm:prSet presAssocID="{9E1F8D01-1C50-423D-9ED7-655BDAF17816}" presName="rootText" presStyleLbl="node2" presStyleIdx="2" presStyleCnt="4">
        <dgm:presLayoutVars>
          <dgm:chPref val="3"/>
        </dgm:presLayoutVars>
      </dgm:prSet>
      <dgm:spPr/>
    </dgm:pt>
    <dgm:pt modelId="{DB33A53C-3D0A-495B-A8C4-6865EA8ABC56}" type="pres">
      <dgm:prSet presAssocID="{9E1F8D01-1C50-423D-9ED7-655BDAF17816}" presName="rootConnector" presStyleLbl="node2" presStyleIdx="2" presStyleCnt="4"/>
      <dgm:spPr/>
    </dgm:pt>
    <dgm:pt modelId="{9344900A-DEA4-4B3B-AFDD-0BC3406BDA4F}" type="pres">
      <dgm:prSet presAssocID="{9E1F8D01-1C50-423D-9ED7-655BDAF17816}" presName="hierChild4" presStyleCnt="0"/>
      <dgm:spPr/>
    </dgm:pt>
    <dgm:pt modelId="{9DAB598D-53D0-4449-B9C2-194FD50C1DAB}" type="pres">
      <dgm:prSet presAssocID="{71F0234F-4CCC-4061-8EC0-CD5E31518756}" presName="Name37" presStyleLbl="parChTrans1D3" presStyleIdx="6" presStyleCnt="11"/>
      <dgm:spPr/>
    </dgm:pt>
    <dgm:pt modelId="{59CC5541-C7ED-4052-B20B-34431A05D0BA}" type="pres">
      <dgm:prSet presAssocID="{7F245E15-9210-496A-BB56-A28CAA013F66}" presName="hierRoot2" presStyleCnt="0">
        <dgm:presLayoutVars>
          <dgm:hierBranch val="init"/>
        </dgm:presLayoutVars>
      </dgm:prSet>
      <dgm:spPr/>
    </dgm:pt>
    <dgm:pt modelId="{73970F6D-EA30-4498-957B-D057BE8E6FDF}" type="pres">
      <dgm:prSet presAssocID="{7F245E15-9210-496A-BB56-A28CAA013F66}" presName="rootComposite" presStyleCnt="0"/>
      <dgm:spPr/>
    </dgm:pt>
    <dgm:pt modelId="{BE79DCB5-F6E4-4D4C-85A7-7AA180EC6D55}" type="pres">
      <dgm:prSet presAssocID="{7F245E15-9210-496A-BB56-A28CAA013F66}" presName="rootText" presStyleLbl="node3" presStyleIdx="6" presStyleCnt="11">
        <dgm:presLayoutVars>
          <dgm:chPref val="3"/>
        </dgm:presLayoutVars>
      </dgm:prSet>
      <dgm:spPr/>
    </dgm:pt>
    <dgm:pt modelId="{1C161570-36D9-40AB-A280-35474DFC416C}" type="pres">
      <dgm:prSet presAssocID="{7F245E15-9210-496A-BB56-A28CAA013F66}" presName="rootConnector" presStyleLbl="node3" presStyleIdx="6" presStyleCnt="11"/>
      <dgm:spPr/>
    </dgm:pt>
    <dgm:pt modelId="{42DDBBF7-364E-4743-A3C0-C6E3E6ED2962}" type="pres">
      <dgm:prSet presAssocID="{7F245E15-9210-496A-BB56-A28CAA013F66}" presName="hierChild4" presStyleCnt="0"/>
      <dgm:spPr/>
    </dgm:pt>
    <dgm:pt modelId="{73780E04-21A1-4F0D-B6AF-6AF013A2B6A6}" type="pres">
      <dgm:prSet presAssocID="{7F245E15-9210-496A-BB56-A28CAA013F66}" presName="hierChild5" presStyleCnt="0"/>
      <dgm:spPr/>
    </dgm:pt>
    <dgm:pt modelId="{B60F47C5-DFF8-48E9-8A1D-4F4A4CFA16A5}" type="pres">
      <dgm:prSet presAssocID="{98076FE2-891B-41A9-B84B-BB0B56CCE33F}" presName="Name37" presStyleLbl="parChTrans1D3" presStyleIdx="7" presStyleCnt="11"/>
      <dgm:spPr/>
    </dgm:pt>
    <dgm:pt modelId="{09641BC9-D332-47EC-B8E3-1A6B3948BE22}" type="pres">
      <dgm:prSet presAssocID="{54D63F28-2929-4699-A1D2-283318242C12}" presName="hierRoot2" presStyleCnt="0">
        <dgm:presLayoutVars>
          <dgm:hierBranch val="init"/>
        </dgm:presLayoutVars>
      </dgm:prSet>
      <dgm:spPr/>
    </dgm:pt>
    <dgm:pt modelId="{59DE268B-FB76-467D-8D01-D971718B8D76}" type="pres">
      <dgm:prSet presAssocID="{54D63F28-2929-4699-A1D2-283318242C12}" presName="rootComposite" presStyleCnt="0"/>
      <dgm:spPr/>
    </dgm:pt>
    <dgm:pt modelId="{45866B5B-6ABF-4E4B-B77D-C1FC5B0A7C3E}" type="pres">
      <dgm:prSet presAssocID="{54D63F28-2929-4699-A1D2-283318242C12}" presName="rootText" presStyleLbl="node3" presStyleIdx="7" presStyleCnt="11">
        <dgm:presLayoutVars>
          <dgm:chPref val="3"/>
        </dgm:presLayoutVars>
      </dgm:prSet>
      <dgm:spPr/>
    </dgm:pt>
    <dgm:pt modelId="{11DDAA14-B33D-44F6-968A-4369EB1D570E}" type="pres">
      <dgm:prSet presAssocID="{54D63F28-2929-4699-A1D2-283318242C12}" presName="rootConnector" presStyleLbl="node3" presStyleIdx="7" presStyleCnt="11"/>
      <dgm:spPr/>
    </dgm:pt>
    <dgm:pt modelId="{A623C4EA-3B21-4B2C-A851-5EAA1487ACAD}" type="pres">
      <dgm:prSet presAssocID="{54D63F28-2929-4699-A1D2-283318242C12}" presName="hierChild4" presStyleCnt="0"/>
      <dgm:spPr/>
    </dgm:pt>
    <dgm:pt modelId="{1FE0258C-C1AB-45CA-ABFA-5B604A6E073E}" type="pres">
      <dgm:prSet presAssocID="{54D63F28-2929-4699-A1D2-283318242C12}" presName="hierChild5" presStyleCnt="0"/>
      <dgm:spPr/>
    </dgm:pt>
    <dgm:pt modelId="{73772D51-C45E-40C4-8EC5-86B2F9087BF4}" type="pres">
      <dgm:prSet presAssocID="{122F00E1-9F83-4000-A4B3-8684E6F739A8}" presName="Name37" presStyleLbl="parChTrans1D3" presStyleIdx="8" presStyleCnt="11"/>
      <dgm:spPr/>
    </dgm:pt>
    <dgm:pt modelId="{1AD9A2C1-59DC-403C-B015-9D2A53333ADC}" type="pres">
      <dgm:prSet presAssocID="{D192B706-CE4A-4237-8630-FF7FEC5010BB}" presName="hierRoot2" presStyleCnt="0">
        <dgm:presLayoutVars>
          <dgm:hierBranch val="init"/>
        </dgm:presLayoutVars>
      </dgm:prSet>
      <dgm:spPr/>
    </dgm:pt>
    <dgm:pt modelId="{1134781D-DB65-4206-AD93-AA2B1FED68F3}" type="pres">
      <dgm:prSet presAssocID="{D192B706-CE4A-4237-8630-FF7FEC5010BB}" presName="rootComposite" presStyleCnt="0"/>
      <dgm:spPr/>
    </dgm:pt>
    <dgm:pt modelId="{DE6BBE8B-FD79-44EB-B0EC-37803D8ED39F}" type="pres">
      <dgm:prSet presAssocID="{D192B706-CE4A-4237-8630-FF7FEC5010BB}" presName="rootText" presStyleLbl="node3" presStyleIdx="8" presStyleCnt="11">
        <dgm:presLayoutVars>
          <dgm:chPref val="3"/>
        </dgm:presLayoutVars>
      </dgm:prSet>
      <dgm:spPr/>
    </dgm:pt>
    <dgm:pt modelId="{62E2BB23-8E7E-4F4D-8F1E-5D0EDE59EF72}" type="pres">
      <dgm:prSet presAssocID="{D192B706-CE4A-4237-8630-FF7FEC5010BB}" presName="rootConnector" presStyleLbl="node3" presStyleIdx="8" presStyleCnt="11"/>
      <dgm:spPr/>
    </dgm:pt>
    <dgm:pt modelId="{97F03288-8E73-4E95-9E3C-553308026518}" type="pres">
      <dgm:prSet presAssocID="{D192B706-CE4A-4237-8630-FF7FEC5010BB}" presName="hierChild4" presStyleCnt="0"/>
      <dgm:spPr/>
    </dgm:pt>
    <dgm:pt modelId="{7933E6DA-A43C-4959-9CA0-4BB42079D347}" type="pres">
      <dgm:prSet presAssocID="{D192B706-CE4A-4237-8630-FF7FEC5010BB}" presName="hierChild5" presStyleCnt="0"/>
      <dgm:spPr/>
    </dgm:pt>
    <dgm:pt modelId="{15AD609D-A6E7-4AAD-A148-2B31B0DBA102}" type="pres">
      <dgm:prSet presAssocID="{9E1F8D01-1C50-423D-9ED7-655BDAF17816}" presName="hierChild5" presStyleCnt="0"/>
      <dgm:spPr/>
    </dgm:pt>
    <dgm:pt modelId="{E6048828-9B9F-4515-97F6-5B5814A00AD6}" type="pres">
      <dgm:prSet presAssocID="{544389E9-A377-4DD2-9A1D-E3BFE9583262}" presName="Name37" presStyleLbl="parChTrans1D2" presStyleIdx="3" presStyleCnt="4"/>
      <dgm:spPr/>
    </dgm:pt>
    <dgm:pt modelId="{5EC35FE3-B4EA-4A4E-A144-58A996791AF2}" type="pres">
      <dgm:prSet presAssocID="{FB15ADB2-3F4B-46DE-BE31-1DBA4578F566}" presName="hierRoot2" presStyleCnt="0">
        <dgm:presLayoutVars>
          <dgm:hierBranch val="init"/>
        </dgm:presLayoutVars>
      </dgm:prSet>
      <dgm:spPr/>
    </dgm:pt>
    <dgm:pt modelId="{A65CE601-2437-48ED-BD30-F105BABA2C7F}" type="pres">
      <dgm:prSet presAssocID="{FB15ADB2-3F4B-46DE-BE31-1DBA4578F566}" presName="rootComposite" presStyleCnt="0"/>
      <dgm:spPr/>
    </dgm:pt>
    <dgm:pt modelId="{03AE6F4E-45A1-4764-9BDA-ED75CD3C8BF8}" type="pres">
      <dgm:prSet presAssocID="{FB15ADB2-3F4B-46DE-BE31-1DBA4578F566}" presName="rootText" presStyleLbl="node2" presStyleIdx="3" presStyleCnt="4">
        <dgm:presLayoutVars>
          <dgm:chPref val="3"/>
        </dgm:presLayoutVars>
      </dgm:prSet>
      <dgm:spPr/>
    </dgm:pt>
    <dgm:pt modelId="{F1973A37-171A-4581-9A1F-E01CA41234AE}" type="pres">
      <dgm:prSet presAssocID="{FB15ADB2-3F4B-46DE-BE31-1DBA4578F566}" presName="rootConnector" presStyleLbl="node2" presStyleIdx="3" presStyleCnt="4"/>
      <dgm:spPr/>
    </dgm:pt>
    <dgm:pt modelId="{68CCDD1B-3223-442A-88FF-038A6BAD5A57}" type="pres">
      <dgm:prSet presAssocID="{FB15ADB2-3F4B-46DE-BE31-1DBA4578F566}" presName="hierChild4" presStyleCnt="0"/>
      <dgm:spPr/>
    </dgm:pt>
    <dgm:pt modelId="{BA878758-D642-43CE-8168-206B460CBAAD}" type="pres">
      <dgm:prSet presAssocID="{753F5A60-0847-4895-928E-B6F1999C485A}" presName="Name37" presStyleLbl="parChTrans1D3" presStyleIdx="9" presStyleCnt="11"/>
      <dgm:spPr/>
    </dgm:pt>
    <dgm:pt modelId="{1C028807-5FB8-4E6C-94A8-692FBE6C9A42}" type="pres">
      <dgm:prSet presAssocID="{AEB415F5-003F-4F8D-B2A2-C48D5E1A5160}" presName="hierRoot2" presStyleCnt="0">
        <dgm:presLayoutVars>
          <dgm:hierBranch val="init"/>
        </dgm:presLayoutVars>
      </dgm:prSet>
      <dgm:spPr/>
    </dgm:pt>
    <dgm:pt modelId="{10EC19A4-1676-4FFA-A239-1CFE57E1DB81}" type="pres">
      <dgm:prSet presAssocID="{AEB415F5-003F-4F8D-B2A2-C48D5E1A5160}" presName="rootComposite" presStyleCnt="0"/>
      <dgm:spPr/>
    </dgm:pt>
    <dgm:pt modelId="{D77CC423-4319-4783-9008-C58F480015E7}" type="pres">
      <dgm:prSet presAssocID="{AEB415F5-003F-4F8D-B2A2-C48D5E1A5160}" presName="rootText" presStyleLbl="node3" presStyleIdx="9" presStyleCnt="11">
        <dgm:presLayoutVars>
          <dgm:chPref val="3"/>
        </dgm:presLayoutVars>
      </dgm:prSet>
      <dgm:spPr/>
    </dgm:pt>
    <dgm:pt modelId="{179130D4-3E39-450F-B504-FB74B34622DA}" type="pres">
      <dgm:prSet presAssocID="{AEB415F5-003F-4F8D-B2A2-C48D5E1A5160}" presName="rootConnector" presStyleLbl="node3" presStyleIdx="9" presStyleCnt="11"/>
      <dgm:spPr/>
    </dgm:pt>
    <dgm:pt modelId="{375D1B86-758D-4D13-9562-8F3B65A37972}" type="pres">
      <dgm:prSet presAssocID="{AEB415F5-003F-4F8D-B2A2-C48D5E1A5160}" presName="hierChild4" presStyleCnt="0"/>
      <dgm:spPr/>
    </dgm:pt>
    <dgm:pt modelId="{C03BAAEE-5CA2-4034-B9B2-9E55DC89F855}" type="pres">
      <dgm:prSet presAssocID="{AEB415F5-003F-4F8D-B2A2-C48D5E1A5160}" presName="hierChild5" presStyleCnt="0"/>
      <dgm:spPr/>
    </dgm:pt>
    <dgm:pt modelId="{F824F149-9CB8-44F6-BD7F-DA6E732269A5}" type="pres">
      <dgm:prSet presAssocID="{30007721-CF61-4297-917C-62EF0AFBEE7D}" presName="Name37" presStyleLbl="parChTrans1D3" presStyleIdx="10" presStyleCnt="11"/>
      <dgm:spPr/>
    </dgm:pt>
    <dgm:pt modelId="{B6F063ED-83B8-423E-8703-3AFB91A64BF9}" type="pres">
      <dgm:prSet presAssocID="{037AA5A2-AE49-405F-9590-00023A00E36D}" presName="hierRoot2" presStyleCnt="0">
        <dgm:presLayoutVars>
          <dgm:hierBranch val="init"/>
        </dgm:presLayoutVars>
      </dgm:prSet>
      <dgm:spPr/>
    </dgm:pt>
    <dgm:pt modelId="{A891287B-604E-4F1A-8EB2-295BFA7FCAF4}" type="pres">
      <dgm:prSet presAssocID="{037AA5A2-AE49-405F-9590-00023A00E36D}" presName="rootComposite" presStyleCnt="0"/>
      <dgm:spPr/>
    </dgm:pt>
    <dgm:pt modelId="{9771DFEE-2F8E-489C-90AC-A6D3CEE0B689}" type="pres">
      <dgm:prSet presAssocID="{037AA5A2-AE49-405F-9590-00023A00E36D}" presName="rootText" presStyleLbl="node3" presStyleIdx="10" presStyleCnt="11">
        <dgm:presLayoutVars>
          <dgm:chPref val="3"/>
        </dgm:presLayoutVars>
      </dgm:prSet>
      <dgm:spPr/>
    </dgm:pt>
    <dgm:pt modelId="{FA73D982-6030-4C81-A44A-BE671623B0D1}" type="pres">
      <dgm:prSet presAssocID="{037AA5A2-AE49-405F-9590-00023A00E36D}" presName="rootConnector" presStyleLbl="node3" presStyleIdx="10" presStyleCnt="11"/>
      <dgm:spPr/>
    </dgm:pt>
    <dgm:pt modelId="{C6A2D5C1-6062-487B-889F-B25AFF81362D}" type="pres">
      <dgm:prSet presAssocID="{037AA5A2-AE49-405F-9590-00023A00E36D}" presName="hierChild4" presStyleCnt="0"/>
      <dgm:spPr/>
    </dgm:pt>
    <dgm:pt modelId="{1645FE4D-C11C-4C51-AF59-61C039321EEA}" type="pres">
      <dgm:prSet presAssocID="{037AA5A2-AE49-405F-9590-00023A00E36D}" presName="hierChild5" presStyleCnt="0"/>
      <dgm:spPr/>
    </dgm:pt>
    <dgm:pt modelId="{8A7D2D96-7FE8-4ED6-99BC-614B5727A895}" type="pres">
      <dgm:prSet presAssocID="{FB15ADB2-3F4B-46DE-BE31-1DBA4578F566}" presName="hierChild5" presStyleCnt="0"/>
      <dgm:spPr/>
    </dgm:pt>
    <dgm:pt modelId="{95ACDE4D-9A44-41F4-92B0-915AE97C4BD5}" type="pres">
      <dgm:prSet presAssocID="{42E9B681-1004-438F-ABB2-2A555CD2919B}" presName="hierChild3" presStyleCnt="0"/>
      <dgm:spPr/>
    </dgm:pt>
  </dgm:ptLst>
  <dgm:cxnLst>
    <dgm:cxn modelId="{F7CF0B01-9AA6-43BE-A680-BD9D147ED76E}" type="presOf" srcId="{30007721-CF61-4297-917C-62EF0AFBEE7D}" destId="{F824F149-9CB8-44F6-BD7F-DA6E732269A5}" srcOrd="0" destOrd="0" presId="urn:microsoft.com/office/officeart/2005/8/layout/orgChart1"/>
    <dgm:cxn modelId="{ECBAC902-EE24-43AB-8E72-FEE55962756B}" type="presOf" srcId="{38389228-066B-453F-B157-720801069644}" destId="{1E846C4C-F44B-4E76-8C6C-67372294C6D0}" srcOrd="0" destOrd="0" presId="urn:microsoft.com/office/officeart/2005/8/layout/orgChart1"/>
    <dgm:cxn modelId="{696C2F04-D0E8-4FB6-9BE1-5B2F1FE76BAA}" type="presOf" srcId="{740B1DD5-581E-4605-B14C-B41ACFB147AF}" destId="{2C7607C3-EED0-4ED9-9B89-8E8264CE2438}" srcOrd="0" destOrd="0" presId="urn:microsoft.com/office/officeart/2005/8/layout/orgChart1"/>
    <dgm:cxn modelId="{276E1A05-8EA9-4591-9333-6FE9DDF9D322}" type="presOf" srcId="{8A670C60-7A0B-4363-A753-F6E6E0F321EA}" destId="{6BF85606-AED3-424C-AF02-8F6CF16C9E3E}" srcOrd="0" destOrd="0" presId="urn:microsoft.com/office/officeart/2005/8/layout/orgChart1"/>
    <dgm:cxn modelId="{56AC5707-7406-481C-A78E-877271D4350C}" srcId="{9E1F8D01-1C50-423D-9ED7-655BDAF17816}" destId="{54D63F28-2929-4699-A1D2-283318242C12}" srcOrd="1" destOrd="0" parTransId="{98076FE2-891B-41A9-B84B-BB0B56CCE33F}" sibTransId="{A8690D8B-392D-49DA-AA85-EB69F0DA0B49}"/>
    <dgm:cxn modelId="{F4BD7915-27D1-4093-9F3E-7AF87395E7CA}" type="presOf" srcId="{7F245E15-9210-496A-BB56-A28CAA013F66}" destId="{BE79DCB5-F6E4-4D4C-85A7-7AA180EC6D55}" srcOrd="0" destOrd="0" presId="urn:microsoft.com/office/officeart/2005/8/layout/orgChart1"/>
    <dgm:cxn modelId="{9EB1141C-D4EC-4DF9-95A7-D8E723D9610C}" srcId="{9E1F8D01-1C50-423D-9ED7-655BDAF17816}" destId="{7F245E15-9210-496A-BB56-A28CAA013F66}" srcOrd="0" destOrd="0" parTransId="{71F0234F-4CCC-4061-8EC0-CD5E31518756}" sibTransId="{65F8067C-9077-4B57-9795-FD30FEED36A1}"/>
    <dgm:cxn modelId="{1C63201F-042B-445E-AB78-4AA3941BD9D0}" srcId="{20BFACFD-6445-430B-8C1C-D5BA92904E71}" destId="{47D88C01-8284-4FEF-B7EE-1E18147DF935}" srcOrd="1" destOrd="0" parTransId="{4F8F6596-7AB8-4679-ACC9-03B378636B92}" sibTransId="{744BDCF2-2299-4892-BC53-720CDD9BF53A}"/>
    <dgm:cxn modelId="{489EB120-87EC-4968-93F6-70A55CD41AC9}" type="presOf" srcId="{20BFACFD-6445-430B-8C1C-D5BA92904E71}" destId="{9E377D51-7AAC-4B9F-AB85-61A586B164D9}" srcOrd="0" destOrd="0" presId="urn:microsoft.com/office/officeart/2005/8/layout/orgChart1"/>
    <dgm:cxn modelId="{2065C621-8A9C-4E44-8CAD-8F20F7E9F045}" type="presOf" srcId="{D192B706-CE4A-4237-8630-FF7FEC5010BB}" destId="{62E2BB23-8E7E-4F4D-8F1E-5D0EDE59EF72}" srcOrd="1" destOrd="0" presId="urn:microsoft.com/office/officeart/2005/8/layout/orgChart1"/>
    <dgm:cxn modelId="{6A486D22-79E0-412D-9C79-534B25CB2291}" srcId="{42E9B681-1004-438F-ABB2-2A555CD2919B}" destId="{FB15ADB2-3F4B-46DE-BE31-1DBA4578F566}" srcOrd="3" destOrd="0" parTransId="{544389E9-A377-4DD2-9A1D-E3BFE9583262}" sibTransId="{30F5C4F9-6964-4519-A45A-7854C550EC24}"/>
    <dgm:cxn modelId="{305F4B25-7435-4231-980A-568D892A6466}" type="presOf" srcId="{533C3A3B-F891-4B1B-A026-D6B996910D90}" destId="{B43ACFD5-556B-47FC-9334-CF0A474B3879}" srcOrd="1" destOrd="0" presId="urn:microsoft.com/office/officeart/2005/8/layout/orgChart1"/>
    <dgm:cxn modelId="{DEA80D31-D53D-48A9-BD8F-900E85E418FE}" type="presOf" srcId="{FA15113A-EE38-4B07-83A8-4CC61C3F6D23}" destId="{18A5BDF6-939B-4CE9-AE1E-863C73C0E8CF}" srcOrd="0" destOrd="0" presId="urn:microsoft.com/office/officeart/2005/8/layout/orgChart1"/>
    <dgm:cxn modelId="{97C49F31-D46A-4F94-AD5E-FCEDE7F0668E}" type="presOf" srcId="{4F8F6596-7AB8-4679-ACC9-03B378636B92}" destId="{8B4969CD-4796-4E67-911B-314AFC1EF2C2}" srcOrd="0" destOrd="0" presId="urn:microsoft.com/office/officeart/2005/8/layout/orgChart1"/>
    <dgm:cxn modelId="{4A3B8F32-0CEA-4711-95AC-AB1056969665}" type="presOf" srcId="{6930D795-2F87-42A4-BEDF-D58800155ED5}" destId="{7605A53C-416A-439C-B57B-B1D358C702D2}" srcOrd="0" destOrd="0" presId="urn:microsoft.com/office/officeart/2005/8/layout/orgChart1"/>
    <dgm:cxn modelId="{21C2D333-CA6F-4EBF-B0FD-FC5E9B68C0F8}" type="presOf" srcId="{AEB415F5-003F-4F8D-B2A2-C48D5E1A5160}" destId="{D77CC423-4319-4783-9008-C58F480015E7}" srcOrd="0" destOrd="0" presId="urn:microsoft.com/office/officeart/2005/8/layout/orgChart1"/>
    <dgm:cxn modelId="{BE16F637-9B02-4DF9-9FE1-9F2BA00668C7}" type="presOf" srcId="{47D88C01-8284-4FEF-B7EE-1E18147DF935}" destId="{3E3576C7-711A-4909-88ED-B4410070F0CC}" srcOrd="0" destOrd="0" presId="urn:microsoft.com/office/officeart/2005/8/layout/orgChart1"/>
    <dgm:cxn modelId="{65F6F837-4C1C-4966-8DE1-C5EEB226DD11}" type="presOf" srcId="{47D88C01-8284-4FEF-B7EE-1E18147DF935}" destId="{40E4380A-7853-4B36-BC68-3DBB8D1AFAA1}" srcOrd="1" destOrd="0" presId="urn:microsoft.com/office/officeart/2005/8/layout/orgChart1"/>
    <dgm:cxn modelId="{3BE1743A-DA27-45F4-860B-4A588AD862C8}" type="presOf" srcId="{FF273A3D-8942-455F-9971-10D4AAE69C8B}" destId="{134CE04F-D85E-4EE2-BC37-8424D660E35D}" srcOrd="0" destOrd="0" presId="urn:microsoft.com/office/officeart/2005/8/layout/orgChart1"/>
    <dgm:cxn modelId="{F829135E-0636-48CC-A2DD-EFA5E730F12E}" type="presOf" srcId="{7F245E15-9210-496A-BB56-A28CAA013F66}" destId="{1C161570-36D9-40AB-A280-35474DFC416C}" srcOrd="1" destOrd="0" presId="urn:microsoft.com/office/officeart/2005/8/layout/orgChart1"/>
    <dgm:cxn modelId="{5F38E141-F5ED-4BCD-A995-E70D5AEBA7F4}" srcId="{533C3A3B-F891-4B1B-A026-D6B996910D90}" destId="{4AFDE727-92BB-4459-AF8C-51238944BD41}" srcOrd="1" destOrd="0" parTransId="{5DB5BEEA-37D1-452B-ABC8-CCBE4A8D1402}" sibTransId="{0D0FE1DB-013A-47A2-8056-9402F9002094}"/>
    <dgm:cxn modelId="{87631765-953E-4E62-8F42-E3094E6C3D21}" type="presOf" srcId="{98076FE2-891B-41A9-B84B-BB0B56CCE33F}" destId="{B60F47C5-DFF8-48E9-8A1D-4F4A4CFA16A5}" srcOrd="0" destOrd="0" presId="urn:microsoft.com/office/officeart/2005/8/layout/orgChart1"/>
    <dgm:cxn modelId="{CF435345-60FD-4AEE-B84C-DD8A6D3079A8}" srcId="{42E9B681-1004-438F-ABB2-2A555CD2919B}" destId="{9E1F8D01-1C50-423D-9ED7-655BDAF17816}" srcOrd="2" destOrd="0" parTransId="{874D46DB-2971-4B4C-AF20-EED9FF7767E7}" sibTransId="{16C220C2-E65E-4D6A-91C0-170A2E35476A}"/>
    <dgm:cxn modelId="{A8739766-7E17-476B-B52A-66BE068A60C3}" type="presOf" srcId="{54D63F28-2929-4699-A1D2-283318242C12}" destId="{11DDAA14-B33D-44F6-968A-4369EB1D570E}" srcOrd="1" destOrd="0" presId="urn:microsoft.com/office/officeart/2005/8/layout/orgChart1"/>
    <dgm:cxn modelId="{42AD1F68-AAA6-4C6C-B7E6-754ED0FA7047}" type="presOf" srcId="{20BFACFD-6445-430B-8C1C-D5BA92904E71}" destId="{56EA7639-FB15-44BF-9C84-A8DB367B8AF0}" srcOrd="1" destOrd="0" presId="urn:microsoft.com/office/officeart/2005/8/layout/orgChart1"/>
    <dgm:cxn modelId="{BA74F36C-CD8C-4798-BD4D-87E7389951C0}" type="presOf" srcId="{42E9B681-1004-438F-ABB2-2A555CD2919B}" destId="{EF6274DC-5381-4B4F-B989-8EBD4ABA356A}" srcOrd="0" destOrd="0" presId="urn:microsoft.com/office/officeart/2005/8/layout/orgChart1"/>
    <dgm:cxn modelId="{B9B99351-A68C-453E-9452-F47DB2FB8CA0}" srcId="{533C3A3B-F891-4B1B-A026-D6B996910D90}" destId="{38389228-066B-453F-B157-720801069644}" srcOrd="2" destOrd="0" parTransId="{FA15113A-EE38-4B07-83A8-4CC61C3F6D23}" sibTransId="{87ABE059-8E41-406E-85B2-E49BD8D60FE2}"/>
    <dgm:cxn modelId="{A4975B52-797C-4B5A-B819-F4F1CCC8045F}" type="presOf" srcId="{B161AA62-6611-4C05-9A50-A48FF764B22F}" destId="{459C0037-5E10-4678-9030-9639FB429E0C}" srcOrd="0" destOrd="0" presId="urn:microsoft.com/office/officeart/2005/8/layout/orgChart1"/>
    <dgm:cxn modelId="{AE8D0353-89F9-43E9-BF50-53E7EB3B20DB}" type="presOf" srcId="{FB15ADB2-3F4B-46DE-BE31-1DBA4578F566}" destId="{03AE6F4E-45A1-4764-9BDA-ED75CD3C8BF8}" srcOrd="0" destOrd="0" presId="urn:microsoft.com/office/officeart/2005/8/layout/orgChart1"/>
    <dgm:cxn modelId="{F8880F56-83D2-460A-9CB1-7F7EDFE8D541}" srcId="{42E9B681-1004-438F-ABB2-2A555CD2919B}" destId="{20BFACFD-6445-430B-8C1C-D5BA92904E71}" srcOrd="0" destOrd="0" parTransId="{508ACB58-B3B6-47FA-A410-8E0D40817CCA}" sibTransId="{BF6A48DB-48DE-4D6E-B8E2-555EFF939E60}"/>
    <dgm:cxn modelId="{579C6977-C914-42B6-A0B4-EFBAA4296EFA}" type="presOf" srcId="{ADD30F27-A5CB-47F0-BFCE-AE3C9A12F31C}" destId="{B0397FCF-C709-411F-9432-13971003A313}" srcOrd="0" destOrd="0" presId="urn:microsoft.com/office/officeart/2005/8/layout/orgChart1"/>
    <dgm:cxn modelId="{ABB23978-B914-4314-BB67-69D5478FDC1A}" type="presOf" srcId="{037AA5A2-AE49-405F-9590-00023A00E36D}" destId="{FA73D982-6030-4C81-A44A-BE671623B0D1}" srcOrd="1" destOrd="0" presId="urn:microsoft.com/office/officeart/2005/8/layout/orgChart1"/>
    <dgm:cxn modelId="{7C14B958-6A41-4C41-BBF8-F29D2DBE7DA6}" type="presOf" srcId="{9E1F8D01-1C50-423D-9ED7-655BDAF17816}" destId="{DB33A53C-3D0A-495B-A8C4-6865EA8ABC56}" srcOrd="1" destOrd="0" presId="urn:microsoft.com/office/officeart/2005/8/layout/orgChart1"/>
    <dgm:cxn modelId="{3F491F79-0444-448E-BD80-2EDA78BC8DE2}" srcId="{740B1DD5-581E-4605-B14C-B41ACFB147AF}" destId="{42E9B681-1004-438F-ABB2-2A555CD2919B}" srcOrd="0" destOrd="0" parTransId="{BA3D1DC1-B77D-4A53-A4A9-A7B992AB64D6}" sibTransId="{1C573EB4-8678-46B9-99B1-AAF82D78BA97}"/>
    <dgm:cxn modelId="{49B0FA84-E97C-4539-BAE9-1E3A2EC304DA}" srcId="{FB15ADB2-3F4B-46DE-BE31-1DBA4578F566}" destId="{037AA5A2-AE49-405F-9590-00023A00E36D}" srcOrd="1" destOrd="0" parTransId="{30007721-CF61-4297-917C-62EF0AFBEE7D}" sibTransId="{2961AF3B-9816-48EE-A508-A09A80B16FE0}"/>
    <dgm:cxn modelId="{2ECC3187-69DD-4F62-BDEB-3ED161F383E7}" type="presOf" srcId="{AEB415F5-003F-4F8D-B2A2-C48D5E1A5160}" destId="{179130D4-3E39-450F-B504-FB74B34622DA}" srcOrd="1" destOrd="0" presId="urn:microsoft.com/office/officeart/2005/8/layout/orgChart1"/>
    <dgm:cxn modelId="{7A39CB88-302E-4EE7-BFF7-31EC69CBB5B1}" type="presOf" srcId="{9E1F8D01-1C50-423D-9ED7-655BDAF17816}" destId="{D1F3D907-5FE8-4541-807F-800B9DE7974D}" srcOrd="0" destOrd="0" presId="urn:microsoft.com/office/officeart/2005/8/layout/orgChart1"/>
    <dgm:cxn modelId="{9BF9988E-A676-4386-8F2B-8C65793B4C86}" type="presOf" srcId="{10EF5938-AE40-4D88-8E55-42C5B8515A9B}" destId="{709331FD-7959-46AE-849C-DE2971C1CDFB}" srcOrd="0" destOrd="0" presId="urn:microsoft.com/office/officeart/2005/8/layout/orgChart1"/>
    <dgm:cxn modelId="{FC35E48E-BB62-4016-B06F-81DD34A66DB0}" type="presOf" srcId="{4AFDE727-92BB-4459-AF8C-51238944BD41}" destId="{8FA7BB5E-0C26-440D-BE56-8F850B54DFAA}" srcOrd="1" destOrd="0" presId="urn:microsoft.com/office/officeart/2005/8/layout/orgChart1"/>
    <dgm:cxn modelId="{D4530C8F-4870-4183-AC9E-F68D8C0281BB}" type="presOf" srcId="{71F0234F-4CCC-4061-8EC0-CD5E31518756}" destId="{9DAB598D-53D0-4449-B9C2-194FD50C1DAB}" srcOrd="0" destOrd="0" presId="urn:microsoft.com/office/officeart/2005/8/layout/orgChart1"/>
    <dgm:cxn modelId="{B284B68F-9932-4603-B4F6-F2004AEA504F}" type="presOf" srcId="{874D46DB-2971-4B4C-AF20-EED9FF7767E7}" destId="{A05E6EF2-6601-4321-985C-63E7E2282B96}" srcOrd="0" destOrd="0" presId="urn:microsoft.com/office/officeart/2005/8/layout/orgChart1"/>
    <dgm:cxn modelId="{3CED6991-B69D-42B4-B1CF-7BD6E2BD0D12}" type="presOf" srcId="{A20FA63D-30B8-48AC-9B2B-283FDDDE4F2B}" destId="{E83E0C6C-A837-4252-A9C0-C1420342FB3A}" srcOrd="0" destOrd="0" presId="urn:microsoft.com/office/officeart/2005/8/layout/orgChart1"/>
    <dgm:cxn modelId="{1DCBA394-4A72-4571-A822-D2B74567AE03}" srcId="{42E9B681-1004-438F-ABB2-2A555CD2919B}" destId="{533C3A3B-F891-4B1B-A026-D6B996910D90}" srcOrd="1" destOrd="0" parTransId="{8A670C60-7A0B-4363-A753-F6E6E0F321EA}" sibTransId="{FCEC0E79-5B57-4704-B47C-E82165A9EA19}"/>
    <dgm:cxn modelId="{7D20C897-80EC-4E1D-9C85-DC5645E87E2E}" type="presOf" srcId="{037AA5A2-AE49-405F-9590-00023A00E36D}" destId="{9771DFEE-2F8E-489C-90AC-A6D3CEE0B689}" srcOrd="0" destOrd="0" presId="urn:microsoft.com/office/officeart/2005/8/layout/orgChart1"/>
    <dgm:cxn modelId="{BEAB039B-7506-4C1D-907F-DED00167F619}" type="presOf" srcId="{753F5A60-0847-4895-928E-B6F1999C485A}" destId="{BA878758-D642-43CE-8168-206B460CBAAD}" srcOrd="0" destOrd="0" presId="urn:microsoft.com/office/officeart/2005/8/layout/orgChart1"/>
    <dgm:cxn modelId="{52A3B89C-8AE6-414D-8D77-1C9EBE96D9EB}" type="presOf" srcId="{533C3A3B-F891-4B1B-A026-D6B996910D90}" destId="{8B597F39-6DB3-4B3E-AC7A-11A9C671AA5A}" srcOrd="0" destOrd="0" presId="urn:microsoft.com/office/officeart/2005/8/layout/orgChart1"/>
    <dgm:cxn modelId="{6007669D-BF1C-4BF0-8401-51337BA76E1F}" srcId="{20BFACFD-6445-430B-8C1C-D5BA92904E71}" destId="{B161AA62-6611-4C05-9A50-A48FF764B22F}" srcOrd="2" destOrd="0" parTransId="{10EF5938-AE40-4D88-8E55-42C5B8515A9B}" sibTransId="{64165A89-60ED-4DCF-BAD9-0D5A27AF89B1}"/>
    <dgm:cxn modelId="{E593E49E-01F3-45FD-BEAF-8E3BC565894C}" type="presOf" srcId="{ADD30F27-A5CB-47F0-BFCE-AE3C9A12F31C}" destId="{5FE6D7B4-57C1-4698-93D9-3A29F4D8C7A1}" srcOrd="1" destOrd="0" presId="urn:microsoft.com/office/officeart/2005/8/layout/orgChart1"/>
    <dgm:cxn modelId="{95B92AA2-8713-430F-B443-1E7E24E91052}" type="presOf" srcId="{D192B706-CE4A-4237-8630-FF7FEC5010BB}" destId="{DE6BBE8B-FD79-44EB-B0EC-37803D8ED39F}" srcOrd="0" destOrd="0" presId="urn:microsoft.com/office/officeart/2005/8/layout/orgChart1"/>
    <dgm:cxn modelId="{57E80CA4-1936-49F5-98B3-11E1F9DD2C16}" srcId="{FB15ADB2-3F4B-46DE-BE31-1DBA4578F566}" destId="{AEB415F5-003F-4F8D-B2A2-C48D5E1A5160}" srcOrd="0" destOrd="0" parTransId="{753F5A60-0847-4895-928E-B6F1999C485A}" sibTransId="{6F0F2BD9-4928-4019-9F69-2910DEE6FA78}"/>
    <dgm:cxn modelId="{748B7BA9-3F63-4C0F-9DDC-CD3FA2CE54F3}" type="presOf" srcId="{4AFDE727-92BB-4459-AF8C-51238944BD41}" destId="{7C858CCB-EAA9-4D6E-94C2-D71E709DF6E7}" srcOrd="0" destOrd="0" presId="urn:microsoft.com/office/officeart/2005/8/layout/orgChart1"/>
    <dgm:cxn modelId="{D6192CAA-B0DA-4D9D-8D30-5110193DC0EE}" type="presOf" srcId="{FF273A3D-8942-455F-9971-10D4AAE69C8B}" destId="{383880BD-DBBA-4401-9046-0838BCC8041C}" srcOrd="1" destOrd="0" presId="urn:microsoft.com/office/officeart/2005/8/layout/orgChart1"/>
    <dgm:cxn modelId="{943777AB-C8DF-4916-B866-20BA1C2E217F}" srcId="{20BFACFD-6445-430B-8C1C-D5BA92904E71}" destId="{ADD30F27-A5CB-47F0-BFCE-AE3C9A12F31C}" srcOrd="0" destOrd="0" parTransId="{6930D795-2F87-42A4-BEDF-D58800155ED5}" sibTransId="{C4AA68ED-D3E7-4E1C-BDF3-3EA426FDD8D5}"/>
    <dgm:cxn modelId="{D5EBA8AE-BEE6-41C3-B954-165653609008}" type="presOf" srcId="{544389E9-A377-4DD2-9A1D-E3BFE9583262}" destId="{E6048828-9B9F-4515-97F6-5B5814A00AD6}" srcOrd="0" destOrd="0" presId="urn:microsoft.com/office/officeart/2005/8/layout/orgChart1"/>
    <dgm:cxn modelId="{FE505EC0-334E-4108-A10D-089B238966F3}" type="presOf" srcId="{42E9B681-1004-438F-ABB2-2A555CD2919B}" destId="{560FC9AA-49C6-4866-B1AE-CAC3408F342A}" srcOrd="1" destOrd="0" presId="urn:microsoft.com/office/officeart/2005/8/layout/orgChart1"/>
    <dgm:cxn modelId="{A7E8A6CA-77AA-4047-A8E0-013BD78F1642}" type="presOf" srcId="{54D63F28-2929-4699-A1D2-283318242C12}" destId="{45866B5B-6ABF-4E4B-B77D-C1FC5B0A7C3E}" srcOrd="0" destOrd="0" presId="urn:microsoft.com/office/officeart/2005/8/layout/orgChart1"/>
    <dgm:cxn modelId="{D42D0CE2-4004-4BE5-8C71-92C86D4DEBBE}" srcId="{533C3A3B-F891-4B1B-A026-D6B996910D90}" destId="{FF273A3D-8942-455F-9971-10D4AAE69C8B}" srcOrd="0" destOrd="0" parTransId="{A20FA63D-30B8-48AC-9B2B-283FDDDE4F2B}" sibTransId="{593A341C-6492-4B3F-9061-FDB7000FD531}"/>
    <dgm:cxn modelId="{B56FDEE2-28BC-456C-8FFC-7B01088E3F7F}" type="presOf" srcId="{5DB5BEEA-37D1-452B-ABC8-CCBE4A8D1402}" destId="{DD9F22B3-EA87-4374-9760-F2489FEF5775}" srcOrd="0" destOrd="0" presId="urn:microsoft.com/office/officeart/2005/8/layout/orgChart1"/>
    <dgm:cxn modelId="{27FA5AEC-43C1-4B49-8BE1-E31E110F865F}" type="presOf" srcId="{122F00E1-9F83-4000-A4B3-8684E6F739A8}" destId="{73772D51-C45E-40C4-8EC5-86B2F9087BF4}" srcOrd="0" destOrd="0" presId="urn:microsoft.com/office/officeart/2005/8/layout/orgChart1"/>
    <dgm:cxn modelId="{864A9BEF-281E-4BA9-836C-5AB00090447C}" srcId="{9E1F8D01-1C50-423D-9ED7-655BDAF17816}" destId="{D192B706-CE4A-4237-8630-FF7FEC5010BB}" srcOrd="2" destOrd="0" parTransId="{122F00E1-9F83-4000-A4B3-8684E6F739A8}" sibTransId="{836CCAF3-0C5E-48D2-9942-7A52E3F96F1B}"/>
    <dgm:cxn modelId="{48F871F0-5775-466C-B51D-921D7BD8F51C}" type="presOf" srcId="{38389228-066B-453F-B157-720801069644}" destId="{7C6297CA-29CE-4B86-B33B-4C8A0E663B5B}" srcOrd="1" destOrd="0" presId="urn:microsoft.com/office/officeart/2005/8/layout/orgChart1"/>
    <dgm:cxn modelId="{BF2699F1-A52F-4160-894A-5B81423D4245}" type="presOf" srcId="{508ACB58-B3B6-47FA-A410-8E0D40817CCA}" destId="{9777128A-C801-410A-A6AC-913C5EBF97F6}" srcOrd="0" destOrd="0" presId="urn:microsoft.com/office/officeart/2005/8/layout/orgChart1"/>
    <dgm:cxn modelId="{7AB458F2-38B0-48A0-A766-9D900B21D4D3}" type="presOf" srcId="{B161AA62-6611-4C05-9A50-A48FF764B22F}" destId="{D33CEFEC-7A98-47AA-9EB4-2A8CC6414526}" srcOrd="1" destOrd="0" presId="urn:microsoft.com/office/officeart/2005/8/layout/orgChart1"/>
    <dgm:cxn modelId="{F5B875F5-822E-4DE1-AE8F-0BF15100581A}" type="presOf" srcId="{FB15ADB2-3F4B-46DE-BE31-1DBA4578F566}" destId="{F1973A37-171A-4581-9A1F-E01CA41234AE}" srcOrd="1" destOrd="0" presId="urn:microsoft.com/office/officeart/2005/8/layout/orgChart1"/>
    <dgm:cxn modelId="{06776C93-8D38-4D04-9056-90A2C82782FB}" type="presParOf" srcId="{2C7607C3-EED0-4ED9-9B89-8E8264CE2438}" destId="{CE1BE2A3-A01A-42A6-A5DC-ECD279F802C9}" srcOrd="0" destOrd="0" presId="urn:microsoft.com/office/officeart/2005/8/layout/orgChart1"/>
    <dgm:cxn modelId="{3310D65B-105A-43E7-97F5-21B1826F986B}" type="presParOf" srcId="{CE1BE2A3-A01A-42A6-A5DC-ECD279F802C9}" destId="{C8B0A3B0-1567-4350-938D-57599F9A55AE}" srcOrd="0" destOrd="0" presId="urn:microsoft.com/office/officeart/2005/8/layout/orgChart1"/>
    <dgm:cxn modelId="{37F6D4BC-4933-4F76-BDF0-0F26AB9EFBBD}" type="presParOf" srcId="{C8B0A3B0-1567-4350-938D-57599F9A55AE}" destId="{EF6274DC-5381-4B4F-B989-8EBD4ABA356A}" srcOrd="0" destOrd="0" presId="urn:microsoft.com/office/officeart/2005/8/layout/orgChart1"/>
    <dgm:cxn modelId="{A0F570FE-749F-47B4-B980-2ECBD8852DC7}" type="presParOf" srcId="{C8B0A3B0-1567-4350-938D-57599F9A55AE}" destId="{560FC9AA-49C6-4866-B1AE-CAC3408F342A}" srcOrd="1" destOrd="0" presId="urn:microsoft.com/office/officeart/2005/8/layout/orgChart1"/>
    <dgm:cxn modelId="{711B6B6A-A7E6-49AA-9FAD-397813306EF3}" type="presParOf" srcId="{CE1BE2A3-A01A-42A6-A5DC-ECD279F802C9}" destId="{B7D1F84D-9119-4641-AB08-C7BABABA847C}" srcOrd="1" destOrd="0" presId="urn:microsoft.com/office/officeart/2005/8/layout/orgChart1"/>
    <dgm:cxn modelId="{BA11D38B-324D-4543-93E0-2472BCAEB711}" type="presParOf" srcId="{B7D1F84D-9119-4641-AB08-C7BABABA847C}" destId="{9777128A-C801-410A-A6AC-913C5EBF97F6}" srcOrd="0" destOrd="0" presId="urn:microsoft.com/office/officeart/2005/8/layout/orgChart1"/>
    <dgm:cxn modelId="{B0EE5A83-95CD-4051-9DF8-A5FC1E4C1250}" type="presParOf" srcId="{B7D1F84D-9119-4641-AB08-C7BABABA847C}" destId="{81EECF25-DA4D-4B80-806E-88DA1BEA6D33}" srcOrd="1" destOrd="0" presId="urn:microsoft.com/office/officeart/2005/8/layout/orgChart1"/>
    <dgm:cxn modelId="{31E52D49-FD0C-44B3-B83E-D49BC599A1C6}" type="presParOf" srcId="{81EECF25-DA4D-4B80-806E-88DA1BEA6D33}" destId="{7562B438-5017-4A7E-891D-B0CBBDB5095C}" srcOrd="0" destOrd="0" presId="urn:microsoft.com/office/officeart/2005/8/layout/orgChart1"/>
    <dgm:cxn modelId="{84C35891-1A64-4A5E-B5FA-29C2E8F47F81}" type="presParOf" srcId="{7562B438-5017-4A7E-891D-B0CBBDB5095C}" destId="{9E377D51-7AAC-4B9F-AB85-61A586B164D9}" srcOrd="0" destOrd="0" presId="urn:microsoft.com/office/officeart/2005/8/layout/orgChart1"/>
    <dgm:cxn modelId="{A79AC0E4-A042-41FF-813F-7F9959869FDA}" type="presParOf" srcId="{7562B438-5017-4A7E-891D-B0CBBDB5095C}" destId="{56EA7639-FB15-44BF-9C84-A8DB367B8AF0}" srcOrd="1" destOrd="0" presId="urn:microsoft.com/office/officeart/2005/8/layout/orgChart1"/>
    <dgm:cxn modelId="{4623787D-28C9-4174-8AC0-A27FAFEA7314}" type="presParOf" srcId="{81EECF25-DA4D-4B80-806E-88DA1BEA6D33}" destId="{09661DB4-E811-4048-867F-BB3EE1A97AE0}" srcOrd="1" destOrd="0" presId="urn:microsoft.com/office/officeart/2005/8/layout/orgChart1"/>
    <dgm:cxn modelId="{44878469-A90D-4064-94F4-F0ACF0193EC7}" type="presParOf" srcId="{09661DB4-E811-4048-867F-BB3EE1A97AE0}" destId="{7605A53C-416A-439C-B57B-B1D358C702D2}" srcOrd="0" destOrd="0" presId="urn:microsoft.com/office/officeart/2005/8/layout/orgChart1"/>
    <dgm:cxn modelId="{E2916C67-D3F2-46B3-AC7C-91A59E366D79}" type="presParOf" srcId="{09661DB4-E811-4048-867F-BB3EE1A97AE0}" destId="{9F47D8C6-0188-4414-9267-8287B160D0D5}" srcOrd="1" destOrd="0" presId="urn:microsoft.com/office/officeart/2005/8/layout/orgChart1"/>
    <dgm:cxn modelId="{A96C1D0E-F2CE-4943-BEC5-6AC55EC4979D}" type="presParOf" srcId="{9F47D8C6-0188-4414-9267-8287B160D0D5}" destId="{200F3DFA-B115-46A6-AC57-F9137AADFBF0}" srcOrd="0" destOrd="0" presId="urn:microsoft.com/office/officeart/2005/8/layout/orgChart1"/>
    <dgm:cxn modelId="{0120854F-1BBB-4E5A-A5A7-5D6E828672AA}" type="presParOf" srcId="{200F3DFA-B115-46A6-AC57-F9137AADFBF0}" destId="{B0397FCF-C709-411F-9432-13971003A313}" srcOrd="0" destOrd="0" presId="urn:microsoft.com/office/officeart/2005/8/layout/orgChart1"/>
    <dgm:cxn modelId="{4EB9430B-ED98-475F-89A2-8B67E061BC89}" type="presParOf" srcId="{200F3DFA-B115-46A6-AC57-F9137AADFBF0}" destId="{5FE6D7B4-57C1-4698-93D9-3A29F4D8C7A1}" srcOrd="1" destOrd="0" presId="urn:microsoft.com/office/officeart/2005/8/layout/orgChart1"/>
    <dgm:cxn modelId="{0906BB84-5778-4E30-993B-660959282DD1}" type="presParOf" srcId="{9F47D8C6-0188-4414-9267-8287B160D0D5}" destId="{E483D009-EFB4-470A-985F-117F9EEE2FE6}" srcOrd="1" destOrd="0" presId="urn:microsoft.com/office/officeart/2005/8/layout/orgChart1"/>
    <dgm:cxn modelId="{48284234-1841-4C7A-B731-8C9507FFDB70}" type="presParOf" srcId="{9F47D8C6-0188-4414-9267-8287B160D0D5}" destId="{40174380-5F34-4707-922B-9708083CD80C}" srcOrd="2" destOrd="0" presId="urn:microsoft.com/office/officeart/2005/8/layout/orgChart1"/>
    <dgm:cxn modelId="{E7273D0E-8055-4E5E-8980-F4C62B7A630A}" type="presParOf" srcId="{09661DB4-E811-4048-867F-BB3EE1A97AE0}" destId="{8B4969CD-4796-4E67-911B-314AFC1EF2C2}" srcOrd="2" destOrd="0" presId="urn:microsoft.com/office/officeart/2005/8/layout/orgChart1"/>
    <dgm:cxn modelId="{D4A7869F-63A4-4522-9731-CAA530C994EA}" type="presParOf" srcId="{09661DB4-E811-4048-867F-BB3EE1A97AE0}" destId="{16539799-99EC-4427-8FC8-4A13BE3FFDFF}" srcOrd="3" destOrd="0" presId="urn:microsoft.com/office/officeart/2005/8/layout/orgChart1"/>
    <dgm:cxn modelId="{D5F38D98-729B-4AC7-A88C-D49E33602223}" type="presParOf" srcId="{16539799-99EC-4427-8FC8-4A13BE3FFDFF}" destId="{9AD389BA-42CD-47D3-931D-4B99F792027C}" srcOrd="0" destOrd="0" presId="urn:microsoft.com/office/officeart/2005/8/layout/orgChart1"/>
    <dgm:cxn modelId="{2DC9BFBF-E80F-4896-8D39-8CA5DE0C843E}" type="presParOf" srcId="{9AD389BA-42CD-47D3-931D-4B99F792027C}" destId="{3E3576C7-711A-4909-88ED-B4410070F0CC}" srcOrd="0" destOrd="0" presId="urn:microsoft.com/office/officeart/2005/8/layout/orgChart1"/>
    <dgm:cxn modelId="{0E34047F-CE0C-442F-BC28-7F5ED5DE042B}" type="presParOf" srcId="{9AD389BA-42CD-47D3-931D-4B99F792027C}" destId="{40E4380A-7853-4B36-BC68-3DBB8D1AFAA1}" srcOrd="1" destOrd="0" presId="urn:microsoft.com/office/officeart/2005/8/layout/orgChart1"/>
    <dgm:cxn modelId="{F6C75D89-5EBE-407A-AC8C-510803AEEE2C}" type="presParOf" srcId="{16539799-99EC-4427-8FC8-4A13BE3FFDFF}" destId="{EAE6D361-2956-4754-9300-B75100B5DCAB}" srcOrd="1" destOrd="0" presId="urn:microsoft.com/office/officeart/2005/8/layout/orgChart1"/>
    <dgm:cxn modelId="{325672E4-30F6-4177-8E88-9EFD4F1E4860}" type="presParOf" srcId="{16539799-99EC-4427-8FC8-4A13BE3FFDFF}" destId="{18D8368E-9853-4A89-9384-26FC05287A94}" srcOrd="2" destOrd="0" presId="urn:microsoft.com/office/officeart/2005/8/layout/orgChart1"/>
    <dgm:cxn modelId="{39CC56F0-AB3E-498F-9F0D-820CDF38D928}" type="presParOf" srcId="{09661DB4-E811-4048-867F-BB3EE1A97AE0}" destId="{709331FD-7959-46AE-849C-DE2971C1CDFB}" srcOrd="4" destOrd="0" presId="urn:microsoft.com/office/officeart/2005/8/layout/orgChart1"/>
    <dgm:cxn modelId="{9D2C57B4-CAC3-49A3-8C7A-9F1F0A9D1658}" type="presParOf" srcId="{09661DB4-E811-4048-867F-BB3EE1A97AE0}" destId="{119F4EEF-6D6E-4DDA-8985-A7B85AB2B948}" srcOrd="5" destOrd="0" presId="urn:microsoft.com/office/officeart/2005/8/layout/orgChart1"/>
    <dgm:cxn modelId="{8EC8D7B7-69B9-4D54-857E-DE04BFF57648}" type="presParOf" srcId="{119F4EEF-6D6E-4DDA-8985-A7B85AB2B948}" destId="{B674A046-3B65-4E85-84CB-24BD6487EB6A}" srcOrd="0" destOrd="0" presId="urn:microsoft.com/office/officeart/2005/8/layout/orgChart1"/>
    <dgm:cxn modelId="{356104BD-A7E7-4B40-B8C7-E63C760AEF64}" type="presParOf" srcId="{B674A046-3B65-4E85-84CB-24BD6487EB6A}" destId="{459C0037-5E10-4678-9030-9639FB429E0C}" srcOrd="0" destOrd="0" presId="urn:microsoft.com/office/officeart/2005/8/layout/orgChart1"/>
    <dgm:cxn modelId="{CF4C214A-D45C-47B8-BE41-F015CF0FF2B8}" type="presParOf" srcId="{B674A046-3B65-4E85-84CB-24BD6487EB6A}" destId="{D33CEFEC-7A98-47AA-9EB4-2A8CC6414526}" srcOrd="1" destOrd="0" presId="urn:microsoft.com/office/officeart/2005/8/layout/orgChart1"/>
    <dgm:cxn modelId="{D93E36FD-380F-433E-817F-7F973D3011EC}" type="presParOf" srcId="{119F4EEF-6D6E-4DDA-8985-A7B85AB2B948}" destId="{8C9585A1-9DF6-4F0E-AAAB-D74E6A6CA2F2}" srcOrd="1" destOrd="0" presId="urn:microsoft.com/office/officeart/2005/8/layout/orgChart1"/>
    <dgm:cxn modelId="{913275C2-A988-465C-B033-9137D71EE9DE}" type="presParOf" srcId="{119F4EEF-6D6E-4DDA-8985-A7B85AB2B948}" destId="{B4C463E5-6E94-44FD-B130-22C48E586EBF}" srcOrd="2" destOrd="0" presId="urn:microsoft.com/office/officeart/2005/8/layout/orgChart1"/>
    <dgm:cxn modelId="{7D14AAFD-6DB2-456F-84C7-FB3121398546}" type="presParOf" srcId="{81EECF25-DA4D-4B80-806E-88DA1BEA6D33}" destId="{89FDF431-F503-4C3A-BC54-3CF0134540AE}" srcOrd="2" destOrd="0" presId="urn:microsoft.com/office/officeart/2005/8/layout/orgChart1"/>
    <dgm:cxn modelId="{6A0E0364-1159-4A1A-8C86-53BA3A5A1FC0}" type="presParOf" srcId="{B7D1F84D-9119-4641-AB08-C7BABABA847C}" destId="{6BF85606-AED3-424C-AF02-8F6CF16C9E3E}" srcOrd="2" destOrd="0" presId="urn:microsoft.com/office/officeart/2005/8/layout/orgChart1"/>
    <dgm:cxn modelId="{706C8382-CB52-4F9D-8316-75825EEA0629}" type="presParOf" srcId="{B7D1F84D-9119-4641-AB08-C7BABABA847C}" destId="{95AAA96D-9DC2-43A4-96FC-31B9CDBA6BF0}" srcOrd="3" destOrd="0" presId="urn:microsoft.com/office/officeart/2005/8/layout/orgChart1"/>
    <dgm:cxn modelId="{231D910F-E8EE-404B-8AB5-EA9307B8CBBB}" type="presParOf" srcId="{95AAA96D-9DC2-43A4-96FC-31B9CDBA6BF0}" destId="{1399C218-89D1-4509-B66D-53A68F5B505A}" srcOrd="0" destOrd="0" presId="urn:microsoft.com/office/officeart/2005/8/layout/orgChart1"/>
    <dgm:cxn modelId="{BF08BB65-CC91-44D0-9182-99B4800FE5AE}" type="presParOf" srcId="{1399C218-89D1-4509-B66D-53A68F5B505A}" destId="{8B597F39-6DB3-4B3E-AC7A-11A9C671AA5A}" srcOrd="0" destOrd="0" presId="urn:microsoft.com/office/officeart/2005/8/layout/orgChart1"/>
    <dgm:cxn modelId="{A1E2193B-6999-41C2-AE99-9ECC98A2B359}" type="presParOf" srcId="{1399C218-89D1-4509-B66D-53A68F5B505A}" destId="{B43ACFD5-556B-47FC-9334-CF0A474B3879}" srcOrd="1" destOrd="0" presId="urn:microsoft.com/office/officeart/2005/8/layout/orgChart1"/>
    <dgm:cxn modelId="{4AE6DC91-5671-4A2F-AA34-5D28BA3467A0}" type="presParOf" srcId="{95AAA96D-9DC2-43A4-96FC-31B9CDBA6BF0}" destId="{E11DB87E-20C5-4C64-BF5C-6B20AA8B2EFB}" srcOrd="1" destOrd="0" presId="urn:microsoft.com/office/officeart/2005/8/layout/orgChart1"/>
    <dgm:cxn modelId="{00C89BC7-C20E-4B75-844F-9940F3A445D3}" type="presParOf" srcId="{E11DB87E-20C5-4C64-BF5C-6B20AA8B2EFB}" destId="{E83E0C6C-A837-4252-A9C0-C1420342FB3A}" srcOrd="0" destOrd="0" presId="urn:microsoft.com/office/officeart/2005/8/layout/orgChart1"/>
    <dgm:cxn modelId="{5F0F33EA-661E-4B96-B70C-A61621CB04DC}" type="presParOf" srcId="{E11DB87E-20C5-4C64-BF5C-6B20AA8B2EFB}" destId="{1ECC5496-2E10-43EE-B0EA-860F04D5A9F1}" srcOrd="1" destOrd="0" presId="urn:microsoft.com/office/officeart/2005/8/layout/orgChart1"/>
    <dgm:cxn modelId="{2E324C36-0CC5-4DC9-88ED-F8B7ACCC57B7}" type="presParOf" srcId="{1ECC5496-2E10-43EE-B0EA-860F04D5A9F1}" destId="{845B6D5F-27F3-49A1-83DF-E6D30EE833C4}" srcOrd="0" destOrd="0" presId="urn:microsoft.com/office/officeart/2005/8/layout/orgChart1"/>
    <dgm:cxn modelId="{56FD5C2B-7531-40B4-AFD3-19DF8A2A7667}" type="presParOf" srcId="{845B6D5F-27F3-49A1-83DF-E6D30EE833C4}" destId="{134CE04F-D85E-4EE2-BC37-8424D660E35D}" srcOrd="0" destOrd="0" presId="urn:microsoft.com/office/officeart/2005/8/layout/orgChart1"/>
    <dgm:cxn modelId="{1D216793-91F4-4BB4-864C-FC6B2CFEF4C1}" type="presParOf" srcId="{845B6D5F-27F3-49A1-83DF-E6D30EE833C4}" destId="{383880BD-DBBA-4401-9046-0838BCC8041C}" srcOrd="1" destOrd="0" presId="urn:microsoft.com/office/officeart/2005/8/layout/orgChart1"/>
    <dgm:cxn modelId="{584B6D19-2113-49E0-8BDC-AAA2C8C85500}" type="presParOf" srcId="{1ECC5496-2E10-43EE-B0EA-860F04D5A9F1}" destId="{A41A2C07-BC43-4986-8832-302D82A22C7B}" srcOrd="1" destOrd="0" presId="urn:microsoft.com/office/officeart/2005/8/layout/orgChart1"/>
    <dgm:cxn modelId="{13F196F4-506B-4C3F-8B3E-7CBA66FD5DD7}" type="presParOf" srcId="{1ECC5496-2E10-43EE-B0EA-860F04D5A9F1}" destId="{3DA324A5-8CE2-49D9-AAA3-039F124705B5}" srcOrd="2" destOrd="0" presId="urn:microsoft.com/office/officeart/2005/8/layout/orgChart1"/>
    <dgm:cxn modelId="{837291A6-A6DA-4750-947B-B38B4CCAD6BE}" type="presParOf" srcId="{E11DB87E-20C5-4C64-BF5C-6B20AA8B2EFB}" destId="{DD9F22B3-EA87-4374-9760-F2489FEF5775}" srcOrd="2" destOrd="0" presId="urn:microsoft.com/office/officeart/2005/8/layout/orgChart1"/>
    <dgm:cxn modelId="{9AEA45C7-05C3-44C3-9677-C22FDF00E711}" type="presParOf" srcId="{E11DB87E-20C5-4C64-BF5C-6B20AA8B2EFB}" destId="{4F12E041-A908-4706-8A09-45FABBDB2DA6}" srcOrd="3" destOrd="0" presId="urn:microsoft.com/office/officeart/2005/8/layout/orgChart1"/>
    <dgm:cxn modelId="{F660361B-1B20-454B-BF31-039210122AD6}" type="presParOf" srcId="{4F12E041-A908-4706-8A09-45FABBDB2DA6}" destId="{C759E724-2F8A-4378-9775-A4858BCF2639}" srcOrd="0" destOrd="0" presId="urn:microsoft.com/office/officeart/2005/8/layout/orgChart1"/>
    <dgm:cxn modelId="{B651F694-D540-4990-B558-96FEB57E50BD}" type="presParOf" srcId="{C759E724-2F8A-4378-9775-A4858BCF2639}" destId="{7C858CCB-EAA9-4D6E-94C2-D71E709DF6E7}" srcOrd="0" destOrd="0" presId="urn:microsoft.com/office/officeart/2005/8/layout/orgChart1"/>
    <dgm:cxn modelId="{D5E10BBA-573D-439A-9F30-4F502BD3C08B}" type="presParOf" srcId="{C759E724-2F8A-4378-9775-A4858BCF2639}" destId="{8FA7BB5E-0C26-440D-BE56-8F850B54DFAA}" srcOrd="1" destOrd="0" presId="urn:microsoft.com/office/officeart/2005/8/layout/orgChart1"/>
    <dgm:cxn modelId="{FB74C80E-D2A0-4E06-952B-6E9491C276FC}" type="presParOf" srcId="{4F12E041-A908-4706-8A09-45FABBDB2DA6}" destId="{33DCC1E8-87FC-4C56-8C00-B82C9FE81574}" srcOrd="1" destOrd="0" presId="urn:microsoft.com/office/officeart/2005/8/layout/orgChart1"/>
    <dgm:cxn modelId="{E78F9A16-C6F6-43C7-ADC5-FFFF574DCAE6}" type="presParOf" srcId="{4F12E041-A908-4706-8A09-45FABBDB2DA6}" destId="{06D5AEF4-B438-4797-9206-EFD61E7F36A4}" srcOrd="2" destOrd="0" presId="urn:microsoft.com/office/officeart/2005/8/layout/orgChart1"/>
    <dgm:cxn modelId="{AA5BAD09-65F6-4C47-9BAD-E4C8FFAA24D0}" type="presParOf" srcId="{E11DB87E-20C5-4C64-BF5C-6B20AA8B2EFB}" destId="{18A5BDF6-939B-4CE9-AE1E-863C73C0E8CF}" srcOrd="4" destOrd="0" presId="urn:microsoft.com/office/officeart/2005/8/layout/orgChart1"/>
    <dgm:cxn modelId="{9D6B1526-64F4-4EAE-8317-291577E84805}" type="presParOf" srcId="{E11DB87E-20C5-4C64-BF5C-6B20AA8B2EFB}" destId="{83A3F439-08DB-4CE4-8986-0E9A2E38FF2A}" srcOrd="5" destOrd="0" presId="urn:microsoft.com/office/officeart/2005/8/layout/orgChart1"/>
    <dgm:cxn modelId="{40F4696E-81BD-4259-BB95-02B8BEE8850D}" type="presParOf" srcId="{83A3F439-08DB-4CE4-8986-0E9A2E38FF2A}" destId="{47393012-6E2C-484C-9A48-05621548AA8C}" srcOrd="0" destOrd="0" presId="urn:microsoft.com/office/officeart/2005/8/layout/orgChart1"/>
    <dgm:cxn modelId="{C7878F6C-215B-4FB2-9165-F324751BE6E0}" type="presParOf" srcId="{47393012-6E2C-484C-9A48-05621548AA8C}" destId="{1E846C4C-F44B-4E76-8C6C-67372294C6D0}" srcOrd="0" destOrd="0" presId="urn:microsoft.com/office/officeart/2005/8/layout/orgChart1"/>
    <dgm:cxn modelId="{1C978CB7-0A21-4442-970B-618AC8499638}" type="presParOf" srcId="{47393012-6E2C-484C-9A48-05621548AA8C}" destId="{7C6297CA-29CE-4B86-B33B-4C8A0E663B5B}" srcOrd="1" destOrd="0" presId="urn:microsoft.com/office/officeart/2005/8/layout/orgChart1"/>
    <dgm:cxn modelId="{FB281677-EDC3-4D26-A44F-406B969F190E}" type="presParOf" srcId="{83A3F439-08DB-4CE4-8986-0E9A2E38FF2A}" destId="{3F4AA0E2-20BA-4F92-81C0-D7A2DCDF33ED}" srcOrd="1" destOrd="0" presId="urn:microsoft.com/office/officeart/2005/8/layout/orgChart1"/>
    <dgm:cxn modelId="{BA161D8C-F3CB-43D4-8A08-87DD059F9593}" type="presParOf" srcId="{83A3F439-08DB-4CE4-8986-0E9A2E38FF2A}" destId="{4C6AE90E-34B0-41DA-8199-25FE2A0B4B46}" srcOrd="2" destOrd="0" presId="urn:microsoft.com/office/officeart/2005/8/layout/orgChart1"/>
    <dgm:cxn modelId="{C5948E69-427A-4593-9BCF-777092D6BC2B}" type="presParOf" srcId="{95AAA96D-9DC2-43A4-96FC-31B9CDBA6BF0}" destId="{4B75F574-29A6-4392-A55B-E2C80D2C7AFB}" srcOrd="2" destOrd="0" presId="urn:microsoft.com/office/officeart/2005/8/layout/orgChart1"/>
    <dgm:cxn modelId="{BC95D61A-7B0D-4C77-AD31-72FD329692E6}" type="presParOf" srcId="{B7D1F84D-9119-4641-AB08-C7BABABA847C}" destId="{A05E6EF2-6601-4321-985C-63E7E2282B96}" srcOrd="4" destOrd="0" presId="urn:microsoft.com/office/officeart/2005/8/layout/orgChart1"/>
    <dgm:cxn modelId="{0A290E0F-BD4F-4639-9B9A-C32545D82CF6}" type="presParOf" srcId="{B7D1F84D-9119-4641-AB08-C7BABABA847C}" destId="{DE8AA802-22B4-469E-8D31-8FF7E0759911}" srcOrd="5" destOrd="0" presId="urn:microsoft.com/office/officeart/2005/8/layout/orgChart1"/>
    <dgm:cxn modelId="{5448FF2D-D3F2-4D78-9562-48AC210B3F7D}" type="presParOf" srcId="{DE8AA802-22B4-469E-8D31-8FF7E0759911}" destId="{3A925392-3BED-457E-8C05-5F0871749F24}" srcOrd="0" destOrd="0" presId="urn:microsoft.com/office/officeart/2005/8/layout/orgChart1"/>
    <dgm:cxn modelId="{85198050-A300-4512-97DD-415BD67CD6C7}" type="presParOf" srcId="{3A925392-3BED-457E-8C05-5F0871749F24}" destId="{D1F3D907-5FE8-4541-807F-800B9DE7974D}" srcOrd="0" destOrd="0" presId="urn:microsoft.com/office/officeart/2005/8/layout/orgChart1"/>
    <dgm:cxn modelId="{31A57958-0A7C-4DFC-8C9B-6E83DEEC4E8C}" type="presParOf" srcId="{3A925392-3BED-457E-8C05-5F0871749F24}" destId="{DB33A53C-3D0A-495B-A8C4-6865EA8ABC56}" srcOrd="1" destOrd="0" presId="urn:microsoft.com/office/officeart/2005/8/layout/orgChart1"/>
    <dgm:cxn modelId="{BFAD820D-088D-42B9-9D39-4173C8BF3EE2}" type="presParOf" srcId="{DE8AA802-22B4-469E-8D31-8FF7E0759911}" destId="{9344900A-DEA4-4B3B-AFDD-0BC3406BDA4F}" srcOrd="1" destOrd="0" presId="urn:microsoft.com/office/officeart/2005/8/layout/orgChart1"/>
    <dgm:cxn modelId="{2B94FF93-0E75-44AD-8931-19FFCAD50DBA}" type="presParOf" srcId="{9344900A-DEA4-4B3B-AFDD-0BC3406BDA4F}" destId="{9DAB598D-53D0-4449-B9C2-194FD50C1DAB}" srcOrd="0" destOrd="0" presId="urn:microsoft.com/office/officeart/2005/8/layout/orgChart1"/>
    <dgm:cxn modelId="{AB9F9874-75E4-408A-9BED-57E31C159BAB}" type="presParOf" srcId="{9344900A-DEA4-4B3B-AFDD-0BC3406BDA4F}" destId="{59CC5541-C7ED-4052-B20B-34431A05D0BA}" srcOrd="1" destOrd="0" presId="urn:microsoft.com/office/officeart/2005/8/layout/orgChart1"/>
    <dgm:cxn modelId="{CDD95DFE-EC02-44BB-9989-F7E2CA15B99D}" type="presParOf" srcId="{59CC5541-C7ED-4052-B20B-34431A05D0BA}" destId="{73970F6D-EA30-4498-957B-D057BE8E6FDF}" srcOrd="0" destOrd="0" presId="urn:microsoft.com/office/officeart/2005/8/layout/orgChart1"/>
    <dgm:cxn modelId="{5C63F576-C638-4CF6-A2F8-19E59BE0BC7F}" type="presParOf" srcId="{73970F6D-EA30-4498-957B-D057BE8E6FDF}" destId="{BE79DCB5-F6E4-4D4C-85A7-7AA180EC6D55}" srcOrd="0" destOrd="0" presId="urn:microsoft.com/office/officeart/2005/8/layout/orgChart1"/>
    <dgm:cxn modelId="{5D4ED390-FE58-44CF-B849-B6EBF337DBD8}" type="presParOf" srcId="{73970F6D-EA30-4498-957B-D057BE8E6FDF}" destId="{1C161570-36D9-40AB-A280-35474DFC416C}" srcOrd="1" destOrd="0" presId="urn:microsoft.com/office/officeart/2005/8/layout/orgChart1"/>
    <dgm:cxn modelId="{81EF237B-BC42-42B8-BEC2-5F224E2C8786}" type="presParOf" srcId="{59CC5541-C7ED-4052-B20B-34431A05D0BA}" destId="{42DDBBF7-364E-4743-A3C0-C6E3E6ED2962}" srcOrd="1" destOrd="0" presId="urn:microsoft.com/office/officeart/2005/8/layout/orgChart1"/>
    <dgm:cxn modelId="{E9594A81-FA48-44A3-8FB0-C376722B1E95}" type="presParOf" srcId="{59CC5541-C7ED-4052-B20B-34431A05D0BA}" destId="{73780E04-21A1-4F0D-B6AF-6AF013A2B6A6}" srcOrd="2" destOrd="0" presId="urn:microsoft.com/office/officeart/2005/8/layout/orgChart1"/>
    <dgm:cxn modelId="{99A52F3E-63AD-4AD5-9972-0DEF5B2D47B5}" type="presParOf" srcId="{9344900A-DEA4-4B3B-AFDD-0BC3406BDA4F}" destId="{B60F47C5-DFF8-48E9-8A1D-4F4A4CFA16A5}" srcOrd="2" destOrd="0" presId="urn:microsoft.com/office/officeart/2005/8/layout/orgChart1"/>
    <dgm:cxn modelId="{D776984A-EE08-44DA-B4EB-40B4931A6FBA}" type="presParOf" srcId="{9344900A-DEA4-4B3B-AFDD-0BC3406BDA4F}" destId="{09641BC9-D332-47EC-B8E3-1A6B3948BE22}" srcOrd="3" destOrd="0" presId="urn:microsoft.com/office/officeart/2005/8/layout/orgChart1"/>
    <dgm:cxn modelId="{6280AEE4-5EE5-4B14-B890-76BFF28E14D5}" type="presParOf" srcId="{09641BC9-D332-47EC-B8E3-1A6B3948BE22}" destId="{59DE268B-FB76-467D-8D01-D971718B8D76}" srcOrd="0" destOrd="0" presId="urn:microsoft.com/office/officeart/2005/8/layout/orgChart1"/>
    <dgm:cxn modelId="{81778E38-8BD7-4DE9-BB7C-0169BCB4A656}" type="presParOf" srcId="{59DE268B-FB76-467D-8D01-D971718B8D76}" destId="{45866B5B-6ABF-4E4B-B77D-C1FC5B0A7C3E}" srcOrd="0" destOrd="0" presId="urn:microsoft.com/office/officeart/2005/8/layout/orgChart1"/>
    <dgm:cxn modelId="{3CF07414-66D6-4B2D-8362-F693276E9697}" type="presParOf" srcId="{59DE268B-FB76-467D-8D01-D971718B8D76}" destId="{11DDAA14-B33D-44F6-968A-4369EB1D570E}" srcOrd="1" destOrd="0" presId="urn:microsoft.com/office/officeart/2005/8/layout/orgChart1"/>
    <dgm:cxn modelId="{783E8FFF-DC43-440F-8F09-7D1644944CB6}" type="presParOf" srcId="{09641BC9-D332-47EC-B8E3-1A6B3948BE22}" destId="{A623C4EA-3B21-4B2C-A851-5EAA1487ACAD}" srcOrd="1" destOrd="0" presId="urn:microsoft.com/office/officeart/2005/8/layout/orgChart1"/>
    <dgm:cxn modelId="{2557AFB5-B4E9-45B4-AD5C-D98CA458003E}" type="presParOf" srcId="{09641BC9-D332-47EC-B8E3-1A6B3948BE22}" destId="{1FE0258C-C1AB-45CA-ABFA-5B604A6E073E}" srcOrd="2" destOrd="0" presId="urn:microsoft.com/office/officeart/2005/8/layout/orgChart1"/>
    <dgm:cxn modelId="{90133AFB-4799-4BCD-A919-0579A1656BB3}" type="presParOf" srcId="{9344900A-DEA4-4B3B-AFDD-0BC3406BDA4F}" destId="{73772D51-C45E-40C4-8EC5-86B2F9087BF4}" srcOrd="4" destOrd="0" presId="urn:microsoft.com/office/officeart/2005/8/layout/orgChart1"/>
    <dgm:cxn modelId="{1222DD54-915F-4D19-99B1-0307B254B0A8}" type="presParOf" srcId="{9344900A-DEA4-4B3B-AFDD-0BC3406BDA4F}" destId="{1AD9A2C1-59DC-403C-B015-9D2A53333ADC}" srcOrd="5" destOrd="0" presId="urn:microsoft.com/office/officeart/2005/8/layout/orgChart1"/>
    <dgm:cxn modelId="{B46E8889-F8A0-4A39-A048-4031FF7E1FFB}" type="presParOf" srcId="{1AD9A2C1-59DC-403C-B015-9D2A53333ADC}" destId="{1134781D-DB65-4206-AD93-AA2B1FED68F3}" srcOrd="0" destOrd="0" presId="urn:microsoft.com/office/officeart/2005/8/layout/orgChart1"/>
    <dgm:cxn modelId="{055771C4-1759-4EE7-A6FE-321C07B60A08}" type="presParOf" srcId="{1134781D-DB65-4206-AD93-AA2B1FED68F3}" destId="{DE6BBE8B-FD79-44EB-B0EC-37803D8ED39F}" srcOrd="0" destOrd="0" presId="urn:microsoft.com/office/officeart/2005/8/layout/orgChart1"/>
    <dgm:cxn modelId="{53F860F4-F1D2-40A3-B2B9-53652AAAEAA2}" type="presParOf" srcId="{1134781D-DB65-4206-AD93-AA2B1FED68F3}" destId="{62E2BB23-8E7E-4F4D-8F1E-5D0EDE59EF72}" srcOrd="1" destOrd="0" presId="urn:microsoft.com/office/officeart/2005/8/layout/orgChart1"/>
    <dgm:cxn modelId="{87555EE8-B1D1-4737-9344-17E5DECBEA59}" type="presParOf" srcId="{1AD9A2C1-59DC-403C-B015-9D2A53333ADC}" destId="{97F03288-8E73-4E95-9E3C-553308026518}" srcOrd="1" destOrd="0" presId="urn:microsoft.com/office/officeart/2005/8/layout/orgChart1"/>
    <dgm:cxn modelId="{20984CD3-68BC-4477-8A37-990C9103883C}" type="presParOf" srcId="{1AD9A2C1-59DC-403C-B015-9D2A53333ADC}" destId="{7933E6DA-A43C-4959-9CA0-4BB42079D347}" srcOrd="2" destOrd="0" presId="urn:microsoft.com/office/officeart/2005/8/layout/orgChart1"/>
    <dgm:cxn modelId="{25333016-35E3-4ABA-8F9B-93E566CAC54F}" type="presParOf" srcId="{DE8AA802-22B4-469E-8D31-8FF7E0759911}" destId="{15AD609D-A6E7-4AAD-A148-2B31B0DBA102}" srcOrd="2" destOrd="0" presId="urn:microsoft.com/office/officeart/2005/8/layout/orgChart1"/>
    <dgm:cxn modelId="{C59E0BBD-4A5C-483D-BAB4-6F570AE30ABB}" type="presParOf" srcId="{B7D1F84D-9119-4641-AB08-C7BABABA847C}" destId="{E6048828-9B9F-4515-97F6-5B5814A00AD6}" srcOrd="6" destOrd="0" presId="urn:microsoft.com/office/officeart/2005/8/layout/orgChart1"/>
    <dgm:cxn modelId="{4DB3B2B2-1374-4F2E-B66C-8CC0DBFCCACD}" type="presParOf" srcId="{B7D1F84D-9119-4641-AB08-C7BABABA847C}" destId="{5EC35FE3-B4EA-4A4E-A144-58A996791AF2}" srcOrd="7" destOrd="0" presId="urn:microsoft.com/office/officeart/2005/8/layout/orgChart1"/>
    <dgm:cxn modelId="{AB723E6C-69A2-4B3B-8890-D7883A13846A}" type="presParOf" srcId="{5EC35FE3-B4EA-4A4E-A144-58A996791AF2}" destId="{A65CE601-2437-48ED-BD30-F105BABA2C7F}" srcOrd="0" destOrd="0" presId="urn:microsoft.com/office/officeart/2005/8/layout/orgChart1"/>
    <dgm:cxn modelId="{09483A6E-2068-4D72-AE72-88D4DD79D267}" type="presParOf" srcId="{A65CE601-2437-48ED-BD30-F105BABA2C7F}" destId="{03AE6F4E-45A1-4764-9BDA-ED75CD3C8BF8}" srcOrd="0" destOrd="0" presId="urn:microsoft.com/office/officeart/2005/8/layout/orgChart1"/>
    <dgm:cxn modelId="{AA1583E9-2164-4B9A-BF85-BEA644767155}" type="presParOf" srcId="{A65CE601-2437-48ED-BD30-F105BABA2C7F}" destId="{F1973A37-171A-4581-9A1F-E01CA41234AE}" srcOrd="1" destOrd="0" presId="urn:microsoft.com/office/officeart/2005/8/layout/orgChart1"/>
    <dgm:cxn modelId="{ABE77CD7-E537-4371-915A-C290CB042C02}" type="presParOf" srcId="{5EC35FE3-B4EA-4A4E-A144-58A996791AF2}" destId="{68CCDD1B-3223-442A-88FF-038A6BAD5A57}" srcOrd="1" destOrd="0" presId="urn:microsoft.com/office/officeart/2005/8/layout/orgChart1"/>
    <dgm:cxn modelId="{EAFC3B01-A43F-4FDF-A847-67DEBB58A8FA}" type="presParOf" srcId="{68CCDD1B-3223-442A-88FF-038A6BAD5A57}" destId="{BA878758-D642-43CE-8168-206B460CBAAD}" srcOrd="0" destOrd="0" presId="urn:microsoft.com/office/officeart/2005/8/layout/orgChart1"/>
    <dgm:cxn modelId="{175C2FC5-B7AB-4BF4-9AD4-8BA081DE5355}" type="presParOf" srcId="{68CCDD1B-3223-442A-88FF-038A6BAD5A57}" destId="{1C028807-5FB8-4E6C-94A8-692FBE6C9A42}" srcOrd="1" destOrd="0" presId="urn:microsoft.com/office/officeart/2005/8/layout/orgChart1"/>
    <dgm:cxn modelId="{6C55B555-B16E-4221-969A-938AA5CA54D2}" type="presParOf" srcId="{1C028807-5FB8-4E6C-94A8-692FBE6C9A42}" destId="{10EC19A4-1676-4FFA-A239-1CFE57E1DB81}" srcOrd="0" destOrd="0" presId="urn:microsoft.com/office/officeart/2005/8/layout/orgChart1"/>
    <dgm:cxn modelId="{7E470998-2CEC-4A10-8E03-86115599B839}" type="presParOf" srcId="{10EC19A4-1676-4FFA-A239-1CFE57E1DB81}" destId="{D77CC423-4319-4783-9008-C58F480015E7}" srcOrd="0" destOrd="0" presId="urn:microsoft.com/office/officeart/2005/8/layout/orgChart1"/>
    <dgm:cxn modelId="{E25C5CF5-22C1-468B-B03C-A82BE67DF5B7}" type="presParOf" srcId="{10EC19A4-1676-4FFA-A239-1CFE57E1DB81}" destId="{179130D4-3E39-450F-B504-FB74B34622DA}" srcOrd="1" destOrd="0" presId="urn:microsoft.com/office/officeart/2005/8/layout/orgChart1"/>
    <dgm:cxn modelId="{1E826E3D-2663-43AE-8311-DB9AF1805BA8}" type="presParOf" srcId="{1C028807-5FB8-4E6C-94A8-692FBE6C9A42}" destId="{375D1B86-758D-4D13-9562-8F3B65A37972}" srcOrd="1" destOrd="0" presId="urn:microsoft.com/office/officeart/2005/8/layout/orgChart1"/>
    <dgm:cxn modelId="{A7EA4D62-A57A-4A76-BB17-17A9AC853BE1}" type="presParOf" srcId="{1C028807-5FB8-4E6C-94A8-692FBE6C9A42}" destId="{C03BAAEE-5CA2-4034-B9B2-9E55DC89F855}" srcOrd="2" destOrd="0" presId="urn:microsoft.com/office/officeart/2005/8/layout/orgChart1"/>
    <dgm:cxn modelId="{EFA97B90-6B7F-4B99-B44A-9B66CEE77C74}" type="presParOf" srcId="{68CCDD1B-3223-442A-88FF-038A6BAD5A57}" destId="{F824F149-9CB8-44F6-BD7F-DA6E732269A5}" srcOrd="2" destOrd="0" presId="urn:microsoft.com/office/officeart/2005/8/layout/orgChart1"/>
    <dgm:cxn modelId="{896C84F0-B331-4224-A46E-AFB2D1E5679D}" type="presParOf" srcId="{68CCDD1B-3223-442A-88FF-038A6BAD5A57}" destId="{B6F063ED-83B8-423E-8703-3AFB91A64BF9}" srcOrd="3" destOrd="0" presId="urn:microsoft.com/office/officeart/2005/8/layout/orgChart1"/>
    <dgm:cxn modelId="{FC193097-20E9-4023-B30F-4D94D6FC9F1A}" type="presParOf" srcId="{B6F063ED-83B8-423E-8703-3AFB91A64BF9}" destId="{A891287B-604E-4F1A-8EB2-295BFA7FCAF4}" srcOrd="0" destOrd="0" presId="urn:microsoft.com/office/officeart/2005/8/layout/orgChart1"/>
    <dgm:cxn modelId="{9D64F3BF-6EDF-4895-9167-0A69496B49FE}" type="presParOf" srcId="{A891287B-604E-4F1A-8EB2-295BFA7FCAF4}" destId="{9771DFEE-2F8E-489C-90AC-A6D3CEE0B689}" srcOrd="0" destOrd="0" presId="urn:microsoft.com/office/officeart/2005/8/layout/orgChart1"/>
    <dgm:cxn modelId="{97F68387-AE04-4C2F-9E69-B92E0F4E0447}" type="presParOf" srcId="{A891287B-604E-4F1A-8EB2-295BFA7FCAF4}" destId="{FA73D982-6030-4C81-A44A-BE671623B0D1}" srcOrd="1" destOrd="0" presId="urn:microsoft.com/office/officeart/2005/8/layout/orgChart1"/>
    <dgm:cxn modelId="{E60EC631-2382-4553-91F1-56032B39E01D}" type="presParOf" srcId="{B6F063ED-83B8-423E-8703-3AFB91A64BF9}" destId="{C6A2D5C1-6062-487B-889F-B25AFF81362D}" srcOrd="1" destOrd="0" presId="urn:microsoft.com/office/officeart/2005/8/layout/orgChart1"/>
    <dgm:cxn modelId="{BE5D5741-16E7-4FB1-A1D3-7C821B2B036B}" type="presParOf" srcId="{B6F063ED-83B8-423E-8703-3AFB91A64BF9}" destId="{1645FE4D-C11C-4C51-AF59-61C039321EEA}" srcOrd="2" destOrd="0" presId="urn:microsoft.com/office/officeart/2005/8/layout/orgChart1"/>
    <dgm:cxn modelId="{168EB7CB-9B08-40BD-9948-58F332149028}" type="presParOf" srcId="{5EC35FE3-B4EA-4A4E-A144-58A996791AF2}" destId="{8A7D2D96-7FE8-4ED6-99BC-614B5727A895}" srcOrd="2" destOrd="0" presId="urn:microsoft.com/office/officeart/2005/8/layout/orgChart1"/>
    <dgm:cxn modelId="{20319D2A-6BCE-402F-B24B-863F9B926782}" type="presParOf" srcId="{CE1BE2A3-A01A-42A6-A5DC-ECD279F802C9}" destId="{95ACDE4D-9A44-41F4-92B0-915AE97C4B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B8EE35-FC79-498E-8BBE-E13CD6C40C7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0EF629-0AE6-4C75-8BF7-BF5C699F2196}">
      <dgm:prSet phldrT="[Text]" custT="1"/>
      <dgm:spPr/>
      <dgm:t>
        <a:bodyPr/>
        <a:lstStyle/>
        <a:p>
          <a:r>
            <a:rPr lang="th-TH" sz="2400" dirty="0">
              <a:latin typeface="+mj-lt"/>
            </a:rPr>
            <a:t>เครื่องมือการจัดการความเสี่ยง</a:t>
          </a:r>
          <a:endParaRPr lang="en-US" sz="2400" dirty="0">
            <a:latin typeface="+mj-lt"/>
          </a:endParaRPr>
        </a:p>
      </dgm:t>
    </dgm:pt>
    <dgm:pt modelId="{C8A55AF7-DD6E-4FA2-A6E8-86F29E5446C5}" type="parTrans" cxnId="{B9E70BB6-0A01-4BCC-A707-F91192C4BD10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47E42DF4-C172-4DB5-804C-8E2C4491E22F}" type="sibTrans" cxnId="{B9E70BB6-0A01-4BCC-A707-F91192C4BD10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85CD8C0E-0340-40C6-85A3-B6BBB4833133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Traditional</a:t>
          </a:r>
        </a:p>
      </dgm:t>
    </dgm:pt>
    <dgm:pt modelId="{6F1C4E09-D908-4670-958A-5C61E3BD5438}" type="parTrans" cxnId="{C1BF6452-EA3A-476D-BED4-05726D262AB6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B711B8CB-E9D9-44DE-ACB2-5C74304D5A01}" type="sibTrans" cxnId="{C1BF6452-EA3A-476D-BED4-05726D262AB6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BB3A8EC3-F52E-4DF1-B576-B40F08455AED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Alternative (Capital Market Solution)</a:t>
          </a:r>
        </a:p>
      </dgm:t>
    </dgm:pt>
    <dgm:pt modelId="{FCBF4695-6DFE-42C5-ADE0-D8436A4D111B}" type="parTrans" cxnId="{618D1B66-0708-4E7B-AD7E-3A4F08165523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5AB5C672-7C88-4D6C-A429-C4DC039D9C2C}" type="sibTrans" cxnId="{618D1B66-0708-4E7B-AD7E-3A4F08165523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2EDB957F-95C3-4F6A-8C04-E849A1A033A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3600" dirty="0">
              <a:latin typeface="+mj-lt"/>
            </a:rPr>
            <a:t>Insurance / Reinsurance</a:t>
          </a:r>
          <a:endParaRPr lang="th-TH" sz="3600" dirty="0">
            <a:latin typeface="+mj-lt"/>
          </a:endParaRPr>
        </a:p>
        <a:p>
          <a:r>
            <a:rPr lang="th-TH" sz="3600" dirty="0">
              <a:latin typeface="+mj-lt"/>
            </a:rPr>
            <a:t>(</a:t>
          </a:r>
          <a:r>
            <a:rPr lang="en-US" sz="3600" dirty="0">
              <a:latin typeface="+mj-lt"/>
            </a:rPr>
            <a:t>2 </a:t>
          </a:r>
          <a:r>
            <a:rPr lang="th-TH" sz="3600" dirty="0">
              <a:latin typeface="+mj-lt"/>
            </a:rPr>
            <a:t>คาบ)</a:t>
          </a:r>
          <a:endParaRPr lang="en-US" sz="3600" dirty="0">
            <a:latin typeface="+mj-lt"/>
          </a:endParaRPr>
        </a:p>
      </dgm:t>
    </dgm:pt>
    <dgm:pt modelId="{83FA3EEC-0E7C-4B65-853D-B388166EB8A4}" type="parTrans" cxnId="{E4383E60-0E54-4726-B03D-515E97717580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1F8C0D6F-B407-4261-A4AB-63335B98566C}" type="sibTrans" cxnId="{E4383E60-0E54-4726-B03D-515E97717580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897975B0-E7AC-425A-8E80-5C7F6EB684A5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Derivatives</a:t>
          </a:r>
          <a:endParaRPr lang="th-TH" sz="2400" dirty="0">
            <a:latin typeface="+mj-lt"/>
          </a:endParaRPr>
        </a:p>
      </dgm:t>
    </dgm:pt>
    <dgm:pt modelId="{099CAD2B-CC4C-4F79-8D89-0FDEB5A31038}" type="parTrans" cxnId="{36AB3551-2EC8-472E-BCB1-F9586E0B113D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698A1640-C8CF-4DD7-8DCD-67FD05958CB8}" type="sibTrans" cxnId="{36AB3551-2EC8-472E-BCB1-F9586E0B113D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A5FFA988-115A-40F2-B095-949F7D88A0CD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Others</a:t>
          </a:r>
        </a:p>
      </dgm:t>
    </dgm:pt>
    <dgm:pt modelId="{2282530C-BAD3-442C-9777-762D55B91C8A}" type="parTrans" cxnId="{97B18C2D-D824-4F25-B889-F4F8ACE656B5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359D8519-FCB8-4221-8AF8-ABD51D3C8014}" type="sibTrans" cxnId="{97B18C2D-D824-4F25-B889-F4F8ACE656B5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0B62CDAE-1AF5-44ED-8B7E-E9D45F1A2EAA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Pricing</a:t>
          </a:r>
        </a:p>
      </dgm:t>
    </dgm:pt>
    <dgm:pt modelId="{2943D440-A840-4E04-AF28-23EF925DB5DF}" type="parTrans" cxnId="{AE98034D-8EB6-4780-BE3C-4173B2BE91FE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B0086551-65F2-413C-82E5-1B58BDDB34E4}" type="sibTrans" cxnId="{AE98034D-8EB6-4780-BE3C-4173B2BE91FE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3273F75B-11F4-4684-A71D-F1A086E88D12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Organization Form</a:t>
          </a:r>
        </a:p>
      </dgm:t>
    </dgm:pt>
    <dgm:pt modelId="{F7380938-1029-4FC9-A3C8-F90493613246}" type="parTrans" cxnId="{643D462C-735D-4C0A-B4B9-5036CAB38E19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FA2C7262-9D5F-474A-91B7-A52364594982}" type="sibTrans" cxnId="{643D462C-735D-4C0A-B4B9-5036CAB38E19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864E6267-C025-40C5-A08C-738B976AEA0C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Within Group Companies</a:t>
          </a:r>
        </a:p>
      </dgm:t>
    </dgm:pt>
    <dgm:pt modelId="{6385A282-E1F9-495B-96C9-7E9BB1A7421F}" type="parTrans" cxnId="{64C8EDB0-5ECE-446D-A92F-A58AD29FD61B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9AD0B554-49EC-4858-9456-AF60BFF74EE7}" type="sibTrans" cxnId="{64C8EDB0-5ECE-446D-A92F-A58AD29FD61B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3F24F50B-FA77-4124-A312-F77A049F8017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Declare Bankruptcy</a:t>
          </a:r>
        </a:p>
      </dgm:t>
    </dgm:pt>
    <dgm:pt modelId="{A752D419-8366-4B32-836F-F9C674DD3657}" type="parTrans" cxnId="{ED851AD3-9E5A-41C9-A2E8-A0E8EF03BF62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D9E836E7-93D5-44B6-87B2-66A0FA2955B7}" type="sibTrans" cxnId="{ED851AD3-9E5A-41C9-A2E8-A0E8EF03BF62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52237324-4916-4D55-BFAA-AFC96CFCC621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Captives</a:t>
          </a:r>
        </a:p>
      </dgm:t>
    </dgm:pt>
    <dgm:pt modelId="{AB6D7AD2-6609-4B98-807C-C49712E86B10}" type="parTrans" cxnId="{53440E92-CECD-45DF-9830-8CED500AE16F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EFB1F37C-929D-48F9-B7DE-17E66887E717}" type="sibTrans" cxnId="{53440E92-CECD-45DF-9830-8CED500AE16F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E056A2DB-0197-4FE6-B4CB-79E7E31EBE34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Cat Bond</a:t>
          </a:r>
        </a:p>
      </dgm:t>
    </dgm:pt>
    <dgm:pt modelId="{052E0AED-3F08-4EDA-A1E3-3B23F0611E26}" type="parTrans" cxnId="{E55BB25D-D570-4FA0-8AD6-4E1F34E29538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69BF6E5A-2AF6-46F4-8F9A-3A8FDCB5121C}" type="sibTrans" cxnId="{E55BB25D-D570-4FA0-8AD6-4E1F34E29538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7CAF4C22-CEA4-4A30-9141-1FE555277B63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Sidecars</a:t>
          </a:r>
        </a:p>
      </dgm:t>
    </dgm:pt>
    <dgm:pt modelId="{D9E3F256-7688-4203-9B53-B69F57ACD200}" type="parTrans" cxnId="{9769D157-9BC4-4F75-8D9E-C9CFD1833F47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6DF60432-7817-480E-A914-6F35DB32B723}" type="sibTrans" cxnId="{9769D157-9BC4-4F75-8D9E-C9CFD1833F47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E705F97B-BF0B-4EA2-AC57-141C1167D8F0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ILS and Securitization</a:t>
          </a:r>
        </a:p>
      </dgm:t>
    </dgm:pt>
    <dgm:pt modelId="{B2B41606-2D9D-4BB2-AEBD-D0143BFFE3B3}" type="parTrans" cxnId="{6218A574-96CA-4CDE-93D9-A1350FFF5B37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1A5087F9-826B-4107-991A-AE38AF230139}" type="sibTrans" cxnId="{6218A574-96CA-4CDE-93D9-A1350FFF5B37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EE674209-D6DC-4C6A-9A52-C4A5415BA117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Others</a:t>
          </a:r>
        </a:p>
      </dgm:t>
    </dgm:pt>
    <dgm:pt modelId="{55964C72-B355-4179-B077-CC8DB7BD3CAC}" type="parTrans" cxnId="{47919924-31EF-4068-816A-999F71FF4177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1306F26E-32C5-4FB5-AFE9-CF184F169F81}" type="sibTrans" cxnId="{47919924-31EF-4068-816A-999F71FF4177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C099F648-BFA0-4883-BE50-A28A5C897E24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Contract Design</a:t>
          </a:r>
        </a:p>
      </dgm:t>
    </dgm:pt>
    <dgm:pt modelId="{2D780724-3711-4727-A06A-018FBC8B8940}" type="parTrans" cxnId="{98603A1B-6EEB-4E2E-A755-73183A725CEC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554FD0E0-D12A-4B58-B87F-C02FC7749135}" type="sibTrans" cxnId="{98603A1B-6EEB-4E2E-A755-73183A725CEC}">
      <dgm:prSet/>
      <dgm:spPr/>
      <dgm:t>
        <a:bodyPr/>
        <a:lstStyle/>
        <a:p>
          <a:endParaRPr lang="en-US" sz="2800">
            <a:latin typeface="+mj-lt"/>
          </a:endParaRPr>
        </a:p>
      </dgm:t>
    </dgm:pt>
    <dgm:pt modelId="{CC8CB1B8-DA5C-48E0-A966-BB942F6384DB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Raising Capital / Borrowing Money (Surplus Notes)</a:t>
          </a:r>
        </a:p>
      </dgm:t>
    </dgm:pt>
    <dgm:pt modelId="{E307DF85-A62E-465F-B21C-1D362D99896D}" type="parTrans" cxnId="{14F11904-E55C-4423-9B59-3AECD0B81754}">
      <dgm:prSet/>
      <dgm:spPr/>
      <dgm:t>
        <a:bodyPr/>
        <a:lstStyle/>
        <a:p>
          <a:endParaRPr lang="en-US" sz="2000"/>
        </a:p>
      </dgm:t>
    </dgm:pt>
    <dgm:pt modelId="{D416D090-FF8F-498B-9648-86EE543EDCF3}" type="sibTrans" cxnId="{14F11904-E55C-4423-9B59-3AECD0B81754}">
      <dgm:prSet/>
      <dgm:spPr/>
      <dgm:t>
        <a:bodyPr/>
        <a:lstStyle/>
        <a:p>
          <a:endParaRPr lang="en-US" sz="2000"/>
        </a:p>
      </dgm:t>
    </dgm:pt>
    <dgm:pt modelId="{BF893A4F-761A-43C9-8721-256BA6BCD5F4}" type="pres">
      <dgm:prSet presAssocID="{03B8EE35-FC79-498E-8BBE-E13CD6C40C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C2AA539-FA3C-4529-B0EE-052C22AF58C2}" type="pres">
      <dgm:prSet presAssocID="{8F0EF629-0AE6-4C75-8BF7-BF5C699F2196}" presName="hierRoot1" presStyleCnt="0">
        <dgm:presLayoutVars>
          <dgm:hierBranch val="init"/>
        </dgm:presLayoutVars>
      </dgm:prSet>
      <dgm:spPr/>
    </dgm:pt>
    <dgm:pt modelId="{2553AE64-5FA5-48F3-82AD-2D1591D21A95}" type="pres">
      <dgm:prSet presAssocID="{8F0EF629-0AE6-4C75-8BF7-BF5C699F2196}" presName="rootComposite1" presStyleCnt="0"/>
      <dgm:spPr/>
    </dgm:pt>
    <dgm:pt modelId="{3C66D191-240B-4AC9-A2A2-E5CB96B2CC55}" type="pres">
      <dgm:prSet presAssocID="{8F0EF629-0AE6-4C75-8BF7-BF5C699F2196}" presName="rootText1" presStyleLbl="node0" presStyleIdx="0" presStyleCnt="1" custScaleX="240543">
        <dgm:presLayoutVars>
          <dgm:chPref val="3"/>
        </dgm:presLayoutVars>
      </dgm:prSet>
      <dgm:spPr/>
    </dgm:pt>
    <dgm:pt modelId="{BD7389A4-F1B8-4F8F-A898-C8468045DAAE}" type="pres">
      <dgm:prSet presAssocID="{8F0EF629-0AE6-4C75-8BF7-BF5C699F2196}" presName="rootConnector1" presStyleLbl="node1" presStyleIdx="0" presStyleCnt="0"/>
      <dgm:spPr/>
    </dgm:pt>
    <dgm:pt modelId="{B5E18B1A-3175-4EA3-8FA4-FB7A548CEA45}" type="pres">
      <dgm:prSet presAssocID="{8F0EF629-0AE6-4C75-8BF7-BF5C699F2196}" presName="hierChild2" presStyleCnt="0"/>
      <dgm:spPr/>
    </dgm:pt>
    <dgm:pt modelId="{6885FB6E-73E3-4FD6-9BB7-036088D69A65}" type="pres">
      <dgm:prSet presAssocID="{6F1C4E09-D908-4670-958A-5C61E3BD5438}" presName="Name37" presStyleLbl="parChTrans1D2" presStyleIdx="0" presStyleCnt="2"/>
      <dgm:spPr/>
    </dgm:pt>
    <dgm:pt modelId="{178A2C29-ABA8-48A7-8A84-2C5054850FF8}" type="pres">
      <dgm:prSet presAssocID="{85CD8C0E-0340-40C6-85A3-B6BBB4833133}" presName="hierRoot2" presStyleCnt="0">
        <dgm:presLayoutVars>
          <dgm:hierBranch val="init"/>
        </dgm:presLayoutVars>
      </dgm:prSet>
      <dgm:spPr/>
    </dgm:pt>
    <dgm:pt modelId="{8B377160-7267-46CD-8530-CDA75C457066}" type="pres">
      <dgm:prSet presAssocID="{85CD8C0E-0340-40C6-85A3-B6BBB4833133}" presName="rootComposite" presStyleCnt="0"/>
      <dgm:spPr/>
    </dgm:pt>
    <dgm:pt modelId="{188D3026-78BB-4678-A79A-1CE6A3E62DD3}" type="pres">
      <dgm:prSet presAssocID="{85CD8C0E-0340-40C6-85A3-B6BBB4833133}" presName="rootText" presStyleLbl="node2" presStyleIdx="0" presStyleCnt="2">
        <dgm:presLayoutVars>
          <dgm:chPref val="3"/>
        </dgm:presLayoutVars>
      </dgm:prSet>
      <dgm:spPr/>
    </dgm:pt>
    <dgm:pt modelId="{63516E4D-0C66-4F5E-B289-A6830F424C8B}" type="pres">
      <dgm:prSet presAssocID="{85CD8C0E-0340-40C6-85A3-B6BBB4833133}" presName="rootConnector" presStyleLbl="node2" presStyleIdx="0" presStyleCnt="2"/>
      <dgm:spPr/>
    </dgm:pt>
    <dgm:pt modelId="{9EB07596-E987-4B69-B688-679458FE8175}" type="pres">
      <dgm:prSet presAssocID="{85CD8C0E-0340-40C6-85A3-B6BBB4833133}" presName="hierChild4" presStyleCnt="0"/>
      <dgm:spPr/>
    </dgm:pt>
    <dgm:pt modelId="{5668465C-C7CC-4E17-80FE-8975C92FDDBF}" type="pres">
      <dgm:prSet presAssocID="{E307DF85-A62E-465F-B21C-1D362D99896D}" presName="Name37" presStyleLbl="parChTrans1D3" presStyleIdx="0" presStyleCnt="9"/>
      <dgm:spPr/>
    </dgm:pt>
    <dgm:pt modelId="{159A5A06-27BB-4381-AD0B-DBC85C44EE29}" type="pres">
      <dgm:prSet presAssocID="{CC8CB1B8-DA5C-48E0-A966-BB942F6384DB}" presName="hierRoot2" presStyleCnt="0">
        <dgm:presLayoutVars>
          <dgm:hierBranch val="init"/>
        </dgm:presLayoutVars>
      </dgm:prSet>
      <dgm:spPr/>
    </dgm:pt>
    <dgm:pt modelId="{11BFB5F1-7703-4174-91C6-109814DD4E79}" type="pres">
      <dgm:prSet presAssocID="{CC8CB1B8-DA5C-48E0-A966-BB942F6384DB}" presName="rootComposite" presStyleCnt="0"/>
      <dgm:spPr/>
    </dgm:pt>
    <dgm:pt modelId="{88118A83-29B0-4ACB-A42C-FB7D59C3D248}" type="pres">
      <dgm:prSet presAssocID="{CC8CB1B8-DA5C-48E0-A966-BB942F6384DB}" presName="rootText" presStyleLbl="node3" presStyleIdx="0" presStyleCnt="9" custScaleX="141127" custScaleY="314732">
        <dgm:presLayoutVars>
          <dgm:chPref val="3"/>
        </dgm:presLayoutVars>
      </dgm:prSet>
      <dgm:spPr/>
    </dgm:pt>
    <dgm:pt modelId="{32388F6B-0A6C-44BE-BBD8-33276ED8610D}" type="pres">
      <dgm:prSet presAssocID="{CC8CB1B8-DA5C-48E0-A966-BB942F6384DB}" presName="rootConnector" presStyleLbl="node3" presStyleIdx="0" presStyleCnt="9"/>
      <dgm:spPr/>
    </dgm:pt>
    <dgm:pt modelId="{E7B82DB1-11A2-435F-BF08-496A62543E15}" type="pres">
      <dgm:prSet presAssocID="{CC8CB1B8-DA5C-48E0-A966-BB942F6384DB}" presName="hierChild4" presStyleCnt="0"/>
      <dgm:spPr/>
    </dgm:pt>
    <dgm:pt modelId="{1B0F54E9-F338-4CB9-A27A-886A2CD30B6B}" type="pres">
      <dgm:prSet presAssocID="{CC8CB1B8-DA5C-48E0-A966-BB942F6384DB}" presName="hierChild5" presStyleCnt="0"/>
      <dgm:spPr/>
    </dgm:pt>
    <dgm:pt modelId="{6E3D4A7C-D58A-452D-A875-9DAD5AC402D7}" type="pres">
      <dgm:prSet presAssocID="{83FA3EEC-0E7C-4B65-853D-B388166EB8A4}" presName="Name37" presStyleLbl="parChTrans1D3" presStyleIdx="1" presStyleCnt="9"/>
      <dgm:spPr/>
    </dgm:pt>
    <dgm:pt modelId="{756A780F-0E36-4212-936A-5B3F626F3853}" type="pres">
      <dgm:prSet presAssocID="{2EDB957F-95C3-4F6A-8C04-E849A1A033A2}" presName="hierRoot2" presStyleCnt="0">
        <dgm:presLayoutVars>
          <dgm:hierBranch val="init"/>
        </dgm:presLayoutVars>
      </dgm:prSet>
      <dgm:spPr/>
    </dgm:pt>
    <dgm:pt modelId="{20F9B8BA-DB16-43E6-BFD9-5479DBC2175D}" type="pres">
      <dgm:prSet presAssocID="{2EDB957F-95C3-4F6A-8C04-E849A1A033A2}" presName="rootComposite" presStyleCnt="0"/>
      <dgm:spPr/>
    </dgm:pt>
    <dgm:pt modelId="{B2B7C532-7C91-4028-8F43-A2B3C666E930}" type="pres">
      <dgm:prSet presAssocID="{2EDB957F-95C3-4F6A-8C04-E849A1A033A2}" presName="rootText" presStyleLbl="node3" presStyleIdx="1" presStyleCnt="9" custScaleX="160405" custScaleY="390019">
        <dgm:presLayoutVars>
          <dgm:chPref val="3"/>
        </dgm:presLayoutVars>
      </dgm:prSet>
      <dgm:spPr/>
    </dgm:pt>
    <dgm:pt modelId="{DD4DF792-E3A2-4D6A-A53E-208979CA9DA2}" type="pres">
      <dgm:prSet presAssocID="{2EDB957F-95C3-4F6A-8C04-E849A1A033A2}" presName="rootConnector" presStyleLbl="node3" presStyleIdx="1" presStyleCnt="9"/>
      <dgm:spPr/>
    </dgm:pt>
    <dgm:pt modelId="{8CF86BFF-81AD-48F3-B078-E50F14081DEA}" type="pres">
      <dgm:prSet presAssocID="{2EDB957F-95C3-4F6A-8C04-E849A1A033A2}" presName="hierChild4" presStyleCnt="0"/>
      <dgm:spPr/>
    </dgm:pt>
    <dgm:pt modelId="{2DF45669-1C81-4E7E-ACAE-2621DD233A6E}" type="pres">
      <dgm:prSet presAssocID="{2EDB957F-95C3-4F6A-8C04-E849A1A033A2}" presName="hierChild5" presStyleCnt="0"/>
      <dgm:spPr/>
    </dgm:pt>
    <dgm:pt modelId="{00B7920A-FE42-41EC-8F61-2976FDE8C74B}" type="pres">
      <dgm:prSet presAssocID="{099CAD2B-CC4C-4F79-8D89-0FDEB5A31038}" presName="Name37" presStyleLbl="parChTrans1D3" presStyleIdx="2" presStyleCnt="9"/>
      <dgm:spPr/>
    </dgm:pt>
    <dgm:pt modelId="{B49454F5-36F7-4234-9D09-1AA0A5D8313A}" type="pres">
      <dgm:prSet presAssocID="{897975B0-E7AC-425A-8E80-5C7F6EB684A5}" presName="hierRoot2" presStyleCnt="0">
        <dgm:presLayoutVars>
          <dgm:hierBranch val="init"/>
        </dgm:presLayoutVars>
      </dgm:prSet>
      <dgm:spPr/>
    </dgm:pt>
    <dgm:pt modelId="{7EDFD3FB-487D-4D6B-BEAA-BA4078561D01}" type="pres">
      <dgm:prSet presAssocID="{897975B0-E7AC-425A-8E80-5C7F6EB684A5}" presName="rootComposite" presStyleCnt="0"/>
      <dgm:spPr/>
    </dgm:pt>
    <dgm:pt modelId="{33DA01D7-29A4-4FF1-B0A5-9FAD342139AD}" type="pres">
      <dgm:prSet presAssocID="{897975B0-E7AC-425A-8E80-5C7F6EB684A5}" presName="rootText" presStyleLbl="node3" presStyleIdx="2" presStyleCnt="9">
        <dgm:presLayoutVars>
          <dgm:chPref val="3"/>
        </dgm:presLayoutVars>
      </dgm:prSet>
      <dgm:spPr/>
    </dgm:pt>
    <dgm:pt modelId="{A3F588F5-702C-49A1-9F7F-8F1C6C42023E}" type="pres">
      <dgm:prSet presAssocID="{897975B0-E7AC-425A-8E80-5C7F6EB684A5}" presName="rootConnector" presStyleLbl="node3" presStyleIdx="2" presStyleCnt="9"/>
      <dgm:spPr/>
    </dgm:pt>
    <dgm:pt modelId="{99365C7B-5E98-4D19-BE3A-1DD3E61E0269}" type="pres">
      <dgm:prSet presAssocID="{897975B0-E7AC-425A-8E80-5C7F6EB684A5}" presName="hierChild4" presStyleCnt="0"/>
      <dgm:spPr/>
    </dgm:pt>
    <dgm:pt modelId="{44598A42-5026-4185-9978-F2C79F49514D}" type="pres">
      <dgm:prSet presAssocID="{897975B0-E7AC-425A-8E80-5C7F6EB684A5}" presName="hierChild5" presStyleCnt="0"/>
      <dgm:spPr/>
    </dgm:pt>
    <dgm:pt modelId="{B1CC8E5C-58D2-413D-B5A1-0A01A66BD8C6}" type="pres">
      <dgm:prSet presAssocID="{2282530C-BAD3-442C-9777-762D55B91C8A}" presName="Name37" presStyleLbl="parChTrans1D3" presStyleIdx="3" presStyleCnt="9"/>
      <dgm:spPr/>
    </dgm:pt>
    <dgm:pt modelId="{B82D9820-EC29-4544-9652-95FF093AA68F}" type="pres">
      <dgm:prSet presAssocID="{A5FFA988-115A-40F2-B095-949F7D88A0CD}" presName="hierRoot2" presStyleCnt="0">
        <dgm:presLayoutVars>
          <dgm:hierBranch val="init"/>
        </dgm:presLayoutVars>
      </dgm:prSet>
      <dgm:spPr/>
    </dgm:pt>
    <dgm:pt modelId="{0F646753-236D-4D90-B64E-24E69B952B04}" type="pres">
      <dgm:prSet presAssocID="{A5FFA988-115A-40F2-B095-949F7D88A0CD}" presName="rootComposite" presStyleCnt="0"/>
      <dgm:spPr/>
    </dgm:pt>
    <dgm:pt modelId="{39B5B10A-ADF3-4525-BEF2-1876F7E04C27}" type="pres">
      <dgm:prSet presAssocID="{A5FFA988-115A-40F2-B095-949F7D88A0CD}" presName="rootText" presStyleLbl="node3" presStyleIdx="3" presStyleCnt="9">
        <dgm:presLayoutVars>
          <dgm:chPref val="3"/>
        </dgm:presLayoutVars>
      </dgm:prSet>
      <dgm:spPr/>
    </dgm:pt>
    <dgm:pt modelId="{3B78A9CF-BA41-4412-943C-11BDD536595E}" type="pres">
      <dgm:prSet presAssocID="{A5FFA988-115A-40F2-B095-949F7D88A0CD}" presName="rootConnector" presStyleLbl="node3" presStyleIdx="3" presStyleCnt="9"/>
      <dgm:spPr/>
    </dgm:pt>
    <dgm:pt modelId="{B28DF051-E539-41EF-B6A2-C1CC7F5B2EC4}" type="pres">
      <dgm:prSet presAssocID="{A5FFA988-115A-40F2-B095-949F7D88A0CD}" presName="hierChild4" presStyleCnt="0"/>
      <dgm:spPr/>
    </dgm:pt>
    <dgm:pt modelId="{89D6E9B9-86AC-45DD-B3F3-FCBD0DC62714}" type="pres">
      <dgm:prSet presAssocID="{2943D440-A840-4E04-AF28-23EF925DB5DF}" presName="Name37" presStyleLbl="parChTrans1D4" presStyleIdx="0" presStyleCnt="5"/>
      <dgm:spPr/>
    </dgm:pt>
    <dgm:pt modelId="{BE5186EA-3A94-4696-92EF-5E972882BA62}" type="pres">
      <dgm:prSet presAssocID="{0B62CDAE-1AF5-44ED-8B7E-E9D45F1A2EAA}" presName="hierRoot2" presStyleCnt="0">
        <dgm:presLayoutVars>
          <dgm:hierBranch val="init"/>
        </dgm:presLayoutVars>
      </dgm:prSet>
      <dgm:spPr/>
    </dgm:pt>
    <dgm:pt modelId="{07C1D289-71A6-4345-AACE-8F0C42EE0C50}" type="pres">
      <dgm:prSet presAssocID="{0B62CDAE-1AF5-44ED-8B7E-E9D45F1A2EAA}" presName="rootComposite" presStyleCnt="0"/>
      <dgm:spPr/>
    </dgm:pt>
    <dgm:pt modelId="{A82720EC-5E15-4D38-A203-8F1B65636D53}" type="pres">
      <dgm:prSet presAssocID="{0B62CDAE-1AF5-44ED-8B7E-E9D45F1A2EAA}" presName="rootText" presStyleLbl="node4" presStyleIdx="0" presStyleCnt="5">
        <dgm:presLayoutVars>
          <dgm:chPref val="3"/>
        </dgm:presLayoutVars>
      </dgm:prSet>
      <dgm:spPr/>
    </dgm:pt>
    <dgm:pt modelId="{8F31D88F-9DB3-473A-8E41-DE122BBCCAEC}" type="pres">
      <dgm:prSet presAssocID="{0B62CDAE-1AF5-44ED-8B7E-E9D45F1A2EAA}" presName="rootConnector" presStyleLbl="node4" presStyleIdx="0" presStyleCnt="5"/>
      <dgm:spPr/>
    </dgm:pt>
    <dgm:pt modelId="{17B7DE9E-6DF9-457F-95F5-7F00774F5EC7}" type="pres">
      <dgm:prSet presAssocID="{0B62CDAE-1AF5-44ED-8B7E-E9D45F1A2EAA}" presName="hierChild4" presStyleCnt="0"/>
      <dgm:spPr/>
    </dgm:pt>
    <dgm:pt modelId="{71A957B0-71F5-410C-8B33-0F55C4528281}" type="pres">
      <dgm:prSet presAssocID="{0B62CDAE-1AF5-44ED-8B7E-E9D45F1A2EAA}" presName="hierChild5" presStyleCnt="0"/>
      <dgm:spPr/>
    </dgm:pt>
    <dgm:pt modelId="{96157DCE-ECCF-4419-9B4D-578CAE276829}" type="pres">
      <dgm:prSet presAssocID="{F7380938-1029-4FC9-A3C8-F90493613246}" presName="Name37" presStyleLbl="parChTrans1D4" presStyleIdx="1" presStyleCnt="5"/>
      <dgm:spPr/>
    </dgm:pt>
    <dgm:pt modelId="{A8EE49BD-DFA1-41AE-9AA2-229E1D050CF1}" type="pres">
      <dgm:prSet presAssocID="{3273F75B-11F4-4684-A71D-F1A086E88D12}" presName="hierRoot2" presStyleCnt="0">
        <dgm:presLayoutVars>
          <dgm:hierBranch val="init"/>
        </dgm:presLayoutVars>
      </dgm:prSet>
      <dgm:spPr/>
    </dgm:pt>
    <dgm:pt modelId="{EF5D8CF7-0B63-4AE1-B905-AE0D93890904}" type="pres">
      <dgm:prSet presAssocID="{3273F75B-11F4-4684-A71D-F1A086E88D12}" presName="rootComposite" presStyleCnt="0"/>
      <dgm:spPr/>
    </dgm:pt>
    <dgm:pt modelId="{ACA11BE0-E802-453A-9E9C-A3F578AA0ED6}" type="pres">
      <dgm:prSet presAssocID="{3273F75B-11F4-4684-A71D-F1A086E88D12}" presName="rootText" presStyleLbl="node4" presStyleIdx="1" presStyleCnt="5">
        <dgm:presLayoutVars>
          <dgm:chPref val="3"/>
        </dgm:presLayoutVars>
      </dgm:prSet>
      <dgm:spPr/>
    </dgm:pt>
    <dgm:pt modelId="{33F59C96-9540-4CC4-A9EC-AC30C394AA0D}" type="pres">
      <dgm:prSet presAssocID="{3273F75B-11F4-4684-A71D-F1A086E88D12}" presName="rootConnector" presStyleLbl="node4" presStyleIdx="1" presStyleCnt="5"/>
      <dgm:spPr/>
    </dgm:pt>
    <dgm:pt modelId="{4EDD2ED9-4FC1-4F55-906F-5D139D81BD2F}" type="pres">
      <dgm:prSet presAssocID="{3273F75B-11F4-4684-A71D-F1A086E88D12}" presName="hierChild4" presStyleCnt="0"/>
      <dgm:spPr/>
    </dgm:pt>
    <dgm:pt modelId="{5ADFB0B4-59B9-498E-8888-6EA2621044DE}" type="pres">
      <dgm:prSet presAssocID="{3273F75B-11F4-4684-A71D-F1A086E88D12}" presName="hierChild5" presStyleCnt="0"/>
      <dgm:spPr/>
    </dgm:pt>
    <dgm:pt modelId="{8CA5D236-E40B-4C8D-B338-1407C6B4C338}" type="pres">
      <dgm:prSet presAssocID="{6385A282-E1F9-495B-96C9-7E9BB1A7421F}" presName="Name37" presStyleLbl="parChTrans1D4" presStyleIdx="2" presStyleCnt="5"/>
      <dgm:spPr/>
    </dgm:pt>
    <dgm:pt modelId="{C469098E-D98A-428F-B8FD-2C1D9982CD8C}" type="pres">
      <dgm:prSet presAssocID="{864E6267-C025-40C5-A08C-738B976AEA0C}" presName="hierRoot2" presStyleCnt="0">
        <dgm:presLayoutVars>
          <dgm:hierBranch val="init"/>
        </dgm:presLayoutVars>
      </dgm:prSet>
      <dgm:spPr/>
    </dgm:pt>
    <dgm:pt modelId="{406659A2-4EB5-4F29-B3B8-DB60AC519F02}" type="pres">
      <dgm:prSet presAssocID="{864E6267-C025-40C5-A08C-738B976AEA0C}" presName="rootComposite" presStyleCnt="0"/>
      <dgm:spPr/>
    </dgm:pt>
    <dgm:pt modelId="{7AAF1EE9-B8BC-4EB7-A163-BCD5003C9827}" type="pres">
      <dgm:prSet presAssocID="{864E6267-C025-40C5-A08C-738B976AEA0C}" presName="rootText" presStyleLbl="node4" presStyleIdx="2" presStyleCnt="5">
        <dgm:presLayoutVars>
          <dgm:chPref val="3"/>
        </dgm:presLayoutVars>
      </dgm:prSet>
      <dgm:spPr/>
    </dgm:pt>
    <dgm:pt modelId="{305E48DC-25F8-43DB-8BFC-D6E4A66EA3C4}" type="pres">
      <dgm:prSet presAssocID="{864E6267-C025-40C5-A08C-738B976AEA0C}" presName="rootConnector" presStyleLbl="node4" presStyleIdx="2" presStyleCnt="5"/>
      <dgm:spPr/>
    </dgm:pt>
    <dgm:pt modelId="{C06FD22A-F3C8-4AE7-9D92-FAC540F9F869}" type="pres">
      <dgm:prSet presAssocID="{864E6267-C025-40C5-A08C-738B976AEA0C}" presName="hierChild4" presStyleCnt="0"/>
      <dgm:spPr/>
    </dgm:pt>
    <dgm:pt modelId="{BA96B8D2-8C47-4116-8277-E0594A45F6C9}" type="pres">
      <dgm:prSet presAssocID="{864E6267-C025-40C5-A08C-738B976AEA0C}" presName="hierChild5" presStyleCnt="0"/>
      <dgm:spPr/>
    </dgm:pt>
    <dgm:pt modelId="{64D8F63C-E84F-4B02-9F90-91EB27A39EFF}" type="pres">
      <dgm:prSet presAssocID="{A752D419-8366-4B32-836F-F9C674DD3657}" presName="Name37" presStyleLbl="parChTrans1D4" presStyleIdx="3" presStyleCnt="5"/>
      <dgm:spPr/>
    </dgm:pt>
    <dgm:pt modelId="{95093FC0-BE76-407E-91D7-36D9FA00766A}" type="pres">
      <dgm:prSet presAssocID="{3F24F50B-FA77-4124-A312-F77A049F8017}" presName="hierRoot2" presStyleCnt="0">
        <dgm:presLayoutVars>
          <dgm:hierBranch val="init"/>
        </dgm:presLayoutVars>
      </dgm:prSet>
      <dgm:spPr/>
    </dgm:pt>
    <dgm:pt modelId="{E5EA46BE-6CA1-4E6E-9AB4-854485D9F643}" type="pres">
      <dgm:prSet presAssocID="{3F24F50B-FA77-4124-A312-F77A049F8017}" presName="rootComposite" presStyleCnt="0"/>
      <dgm:spPr/>
    </dgm:pt>
    <dgm:pt modelId="{C8C65D03-4A3D-4FB3-A141-10CBB48D2B11}" type="pres">
      <dgm:prSet presAssocID="{3F24F50B-FA77-4124-A312-F77A049F8017}" presName="rootText" presStyleLbl="node4" presStyleIdx="3" presStyleCnt="5">
        <dgm:presLayoutVars>
          <dgm:chPref val="3"/>
        </dgm:presLayoutVars>
      </dgm:prSet>
      <dgm:spPr/>
    </dgm:pt>
    <dgm:pt modelId="{8F81FF0C-BBB5-4358-9B97-8EDD1188DF63}" type="pres">
      <dgm:prSet presAssocID="{3F24F50B-FA77-4124-A312-F77A049F8017}" presName="rootConnector" presStyleLbl="node4" presStyleIdx="3" presStyleCnt="5"/>
      <dgm:spPr/>
    </dgm:pt>
    <dgm:pt modelId="{D532FED1-617E-44C8-8232-8C567F8C4E00}" type="pres">
      <dgm:prSet presAssocID="{3F24F50B-FA77-4124-A312-F77A049F8017}" presName="hierChild4" presStyleCnt="0"/>
      <dgm:spPr/>
    </dgm:pt>
    <dgm:pt modelId="{5D18570F-27C1-4675-8ADF-7B4DE5C82741}" type="pres">
      <dgm:prSet presAssocID="{3F24F50B-FA77-4124-A312-F77A049F8017}" presName="hierChild5" presStyleCnt="0"/>
      <dgm:spPr/>
    </dgm:pt>
    <dgm:pt modelId="{711E746C-D253-4D32-A060-BF620971180E}" type="pres">
      <dgm:prSet presAssocID="{2D780724-3711-4727-A06A-018FBC8B8940}" presName="Name37" presStyleLbl="parChTrans1D4" presStyleIdx="4" presStyleCnt="5"/>
      <dgm:spPr/>
    </dgm:pt>
    <dgm:pt modelId="{D593D9F8-0716-4783-8988-5B1C1AF71D6D}" type="pres">
      <dgm:prSet presAssocID="{C099F648-BFA0-4883-BE50-A28A5C897E24}" presName="hierRoot2" presStyleCnt="0">
        <dgm:presLayoutVars>
          <dgm:hierBranch val="init"/>
        </dgm:presLayoutVars>
      </dgm:prSet>
      <dgm:spPr/>
    </dgm:pt>
    <dgm:pt modelId="{0ADE2D6D-B936-4166-AC25-73C89633EA3A}" type="pres">
      <dgm:prSet presAssocID="{C099F648-BFA0-4883-BE50-A28A5C897E24}" presName="rootComposite" presStyleCnt="0"/>
      <dgm:spPr/>
    </dgm:pt>
    <dgm:pt modelId="{CAA6058D-FC51-43DC-AFC5-0C20FA775A90}" type="pres">
      <dgm:prSet presAssocID="{C099F648-BFA0-4883-BE50-A28A5C897E24}" presName="rootText" presStyleLbl="node4" presStyleIdx="4" presStyleCnt="5">
        <dgm:presLayoutVars>
          <dgm:chPref val="3"/>
        </dgm:presLayoutVars>
      </dgm:prSet>
      <dgm:spPr/>
    </dgm:pt>
    <dgm:pt modelId="{A696FF4F-8D1D-4ABC-9775-0A2D806C4B29}" type="pres">
      <dgm:prSet presAssocID="{C099F648-BFA0-4883-BE50-A28A5C897E24}" presName="rootConnector" presStyleLbl="node4" presStyleIdx="4" presStyleCnt="5"/>
      <dgm:spPr/>
    </dgm:pt>
    <dgm:pt modelId="{6ADB8ECF-38CB-4271-821E-9686F925B030}" type="pres">
      <dgm:prSet presAssocID="{C099F648-BFA0-4883-BE50-A28A5C897E24}" presName="hierChild4" presStyleCnt="0"/>
      <dgm:spPr/>
    </dgm:pt>
    <dgm:pt modelId="{A59455CC-C310-48E2-8129-EF03CB79CEA7}" type="pres">
      <dgm:prSet presAssocID="{C099F648-BFA0-4883-BE50-A28A5C897E24}" presName="hierChild5" presStyleCnt="0"/>
      <dgm:spPr/>
    </dgm:pt>
    <dgm:pt modelId="{B75A83CC-3354-4796-89C9-BEE346A8D7A7}" type="pres">
      <dgm:prSet presAssocID="{A5FFA988-115A-40F2-B095-949F7D88A0CD}" presName="hierChild5" presStyleCnt="0"/>
      <dgm:spPr/>
    </dgm:pt>
    <dgm:pt modelId="{1462588D-EA8B-4B10-BB5C-ECBB41910CDB}" type="pres">
      <dgm:prSet presAssocID="{85CD8C0E-0340-40C6-85A3-B6BBB4833133}" presName="hierChild5" presStyleCnt="0"/>
      <dgm:spPr/>
    </dgm:pt>
    <dgm:pt modelId="{A66B1C56-E3EC-4E43-9C70-DD5391E53038}" type="pres">
      <dgm:prSet presAssocID="{FCBF4695-6DFE-42C5-ADE0-D8436A4D111B}" presName="Name37" presStyleLbl="parChTrans1D2" presStyleIdx="1" presStyleCnt="2"/>
      <dgm:spPr/>
    </dgm:pt>
    <dgm:pt modelId="{E1B6713D-8234-452F-9EF1-98990F472EAE}" type="pres">
      <dgm:prSet presAssocID="{BB3A8EC3-F52E-4DF1-B576-B40F08455AED}" presName="hierRoot2" presStyleCnt="0">
        <dgm:presLayoutVars>
          <dgm:hierBranch val="init"/>
        </dgm:presLayoutVars>
      </dgm:prSet>
      <dgm:spPr/>
    </dgm:pt>
    <dgm:pt modelId="{6F89EF9A-6FE5-4E2C-9AF0-3ABFDA095AF1}" type="pres">
      <dgm:prSet presAssocID="{BB3A8EC3-F52E-4DF1-B576-B40F08455AED}" presName="rootComposite" presStyleCnt="0"/>
      <dgm:spPr/>
    </dgm:pt>
    <dgm:pt modelId="{C83431A8-1003-4555-9D45-6B0713548BAA}" type="pres">
      <dgm:prSet presAssocID="{BB3A8EC3-F52E-4DF1-B576-B40F08455AED}" presName="rootText" presStyleLbl="node2" presStyleIdx="1" presStyleCnt="2" custScaleX="174140">
        <dgm:presLayoutVars>
          <dgm:chPref val="3"/>
        </dgm:presLayoutVars>
      </dgm:prSet>
      <dgm:spPr/>
    </dgm:pt>
    <dgm:pt modelId="{A735832C-BD60-44DB-98EB-158871F0A8A7}" type="pres">
      <dgm:prSet presAssocID="{BB3A8EC3-F52E-4DF1-B576-B40F08455AED}" presName="rootConnector" presStyleLbl="node2" presStyleIdx="1" presStyleCnt="2"/>
      <dgm:spPr/>
    </dgm:pt>
    <dgm:pt modelId="{080D6628-B5DE-4DC0-BDF3-5A157D244C38}" type="pres">
      <dgm:prSet presAssocID="{BB3A8EC3-F52E-4DF1-B576-B40F08455AED}" presName="hierChild4" presStyleCnt="0"/>
      <dgm:spPr/>
    </dgm:pt>
    <dgm:pt modelId="{AB77260F-7AB2-4F63-BA34-2D2388A26E6F}" type="pres">
      <dgm:prSet presAssocID="{AB6D7AD2-6609-4B98-807C-C49712E86B10}" presName="Name37" presStyleLbl="parChTrans1D3" presStyleIdx="4" presStyleCnt="9"/>
      <dgm:spPr/>
    </dgm:pt>
    <dgm:pt modelId="{F22BE864-3839-40BD-B35C-84C591B594E2}" type="pres">
      <dgm:prSet presAssocID="{52237324-4916-4D55-BFAA-AFC96CFCC621}" presName="hierRoot2" presStyleCnt="0">
        <dgm:presLayoutVars>
          <dgm:hierBranch val="init"/>
        </dgm:presLayoutVars>
      </dgm:prSet>
      <dgm:spPr/>
    </dgm:pt>
    <dgm:pt modelId="{FE7EB9D7-D7F9-4491-AA04-06C14019C294}" type="pres">
      <dgm:prSet presAssocID="{52237324-4916-4D55-BFAA-AFC96CFCC621}" presName="rootComposite" presStyleCnt="0"/>
      <dgm:spPr/>
    </dgm:pt>
    <dgm:pt modelId="{BD33ACFB-3586-4006-8532-3DEA98172E0A}" type="pres">
      <dgm:prSet presAssocID="{52237324-4916-4D55-BFAA-AFC96CFCC621}" presName="rootText" presStyleLbl="node3" presStyleIdx="4" presStyleCnt="9" custScaleX="139796">
        <dgm:presLayoutVars>
          <dgm:chPref val="3"/>
        </dgm:presLayoutVars>
      </dgm:prSet>
      <dgm:spPr/>
    </dgm:pt>
    <dgm:pt modelId="{E5F44749-DA32-4B68-8A25-070980900619}" type="pres">
      <dgm:prSet presAssocID="{52237324-4916-4D55-BFAA-AFC96CFCC621}" presName="rootConnector" presStyleLbl="node3" presStyleIdx="4" presStyleCnt="9"/>
      <dgm:spPr/>
    </dgm:pt>
    <dgm:pt modelId="{313716C4-7E19-4759-AFFB-CFA800645455}" type="pres">
      <dgm:prSet presAssocID="{52237324-4916-4D55-BFAA-AFC96CFCC621}" presName="hierChild4" presStyleCnt="0"/>
      <dgm:spPr/>
    </dgm:pt>
    <dgm:pt modelId="{19027904-1285-4843-A05E-B2C34736A387}" type="pres">
      <dgm:prSet presAssocID="{52237324-4916-4D55-BFAA-AFC96CFCC621}" presName="hierChild5" presStyleCnt="0"/>
      <dgm:spPr/>
    </dgm:pt>
    <dgm:pt modelId="{125F5242-A627-4932-B9D6-3CF81A28CB16}" type="pres">
      <dgm:prSet presAssocID="{052E0AED-3F08-4EDA-A1E3-3B23F0611E26}" presName="Name37" presStyleLbl="parChTrans1D3" presStyleIdx="5" presStyleCnt="9"/>
      <dgm:spPr/>
    </dgm:pt>
    <dgm:pt modelId="{7AA2E588-3520-442D-9C3A-38EA37870E36}" type="pres">
      <dgm:prSet presAssocID="{E056A2DB-0197-4FE6-B4CB-79E7E31EBE34}" presName="hierRoot2" presStyleCnt="0">
        <dgm:presLayoutVars>
          <dgm:hierBranch val="init"/>
        </dgm:presLayoutVars>
      </dgm:prSet>
      <dgm:spPr/>
    </dgm:pt>
    <dgm:pt modelId="{C12FF9F2-BA0F-4CB7-A7F8-4DAA92584E39}" type="pres">
      <dgm:prSet presAssocID="{E056A2DB-0197-4FE6-B4CB-79E7E31EBE34}" presName="rootComposite" presStyleCnt="0"/>
      <dgm:spPr/>
    </dgm:pt>
    <dgm:pt modelId="{F09F316A-2540-40D7-93D6-623976297597}" type="pres">
      <dgm:prSet presAssocID="{E056A2DB-0197-4FE6-B4CB-79E7E31EBE34}" presName="rootText" presStyleLbl="node3" presStyleIdx="5" presStyleCnt="9" custScaleX="139796">
        <dgm:presLayoutVars>
          <dgm:chPref val="3"/>
        </dgm:presLayoutVars>
      </dgm:prSet>
      <dgm:spPr/>
    </dgm:pt>
    <dgm:pt modelId="{18809E20-5F2F-4C9C-B968-DF67DD072F1A}" type="pres">
      <dgm:prSet presAssocID="{E056A2DB-0197-4FE6-B4CB-79E7E31EBE34}" presName="rootConnector" presStyleLbl="node3" presStyleIdx="5" presStyleCnt="9"/>
      <dgm:spPr/>
    </dgm:pt>
    <dgm:pt modelId="{59D4639D-10C0-4744-A361-F90BFB78B6B8}" type="pres">
      <dgm:prSet presAssocID="{E056A2DB-0197-4FE6-B4CB-79E7E31EBE34}" presName="hierChild4" presStyleCnt="0"/>
      <dgm:spPr/>
    </dgm:pt>
    <dgm:pt modelId="{3C7F23EB-AD33-493F-A12A-32CDE56CF442}" type="pres">
      <dgm:prSet presAssocID="{E056A2DB-0197-4FE6-B4CB-79E7E31EBE34}" presName="hierChild5" presStyleCnt="0"/>
      <dgm:spPr/>
    </dgm:pt>
    <dgm:pt modelId="{37059C8C-A0F8-41C5-BEAD-19EC33B93133}" type="pres">
      <dgm:prSet presAssocID="{D9E3F256-7688-4203-9B53-B69F57ACD200}" presName="Name37" presStyleLbl="parChTrans1D3" presStyleIdx="6" presStyleCnt="9"/>
      <dgm:spPr/>
    </dgm:pt>
    <dgm:pt modelId="{1FB7C70B-DC0D-4ABE-9E6C-5F81841FB83E}" type="pres">
      <dgm:prSet presAssocID="{7CAF4C22-CEA4-4A30-9141-1FE555277B63}" presName="hierRoot2" presStyleCnt="0">
        <dgm:presLayoutVars>
          <dgm:hierBranch val="init"/>
        </dgm:presLayoutVars>
      </dgm:prSet>
      <dgm:spPr/>
    </dgm:pt>
    <dgm:pt modelId="{CFB2F7C7-B0DF-4B29-B082-81E77E1D94EC}" type="pres">
      <dgm:prSet presAssocID="{7CAF4C22-CEA4-4A30-9141-1FE555277B63}" presName="rootComposite" presStyleCnt="0"/>
      <dgm:spPr/>
    </dgm:pt>
    <dgm:pt modelId="{423AAB80-19F5-456D-AD42-ED3BF11274CC}" type="pres">
      <dgm:prSet presAssocID="{7CAF4C22-CEA4-4A30-9141-1FE555277B63}" presName="rootText" presStyleLbl="node3" presStyleIdx="6" presStyleCnt="9" custScaleX="139796">
        <dgm:presLayoutVars>
          <dgm:chPref val="3"/>
        </dgm:presLayoutVars>
      </dgm:prSet>
      <dgm:spPr/>
    </dgm:pt>
    <dgm:pt modelId="{9E9F79E9-8B4F-4254-8238-66449DC60EA0}" type="pres">
      <dgm:prSet presAssocID="{7CAF4C22-CEA4-4A30-9141-1FE555277B63}" presName="rootConnector" presStyleLbl="node3" presStyleIdx="6" presStyleCnt="9"/>
      <dgm:spPr/>
    </dgm:pt>
    <dgm:pt modelId="{DC5D4920-2416-4120-9F51-AD036D67D216}" type="pres">
      <dgm:prSet presAssocID="{7CAF4C22-CEA4-4A30-9141-1FE555277B63}" presName="hierChild4" presStyleCnt="0"/>
      <dgm:spPr/>
    </dgm:pt>
    <dgm:pt modelId="{CF70275F-19E6-4864-9C5E-1A9FF6452911}" type="pres">
      <dgm:prSet presAssocID="{7CAF4C22-CEA4-4A30-9141-1FE555277B63}" presName="hierChild5" presStyleCnt="0"/>
      <dgm:spPr/>
    </dgm:pt>
    <dgm:pt modelId="{FCDFEE96-772B-41B3-AAE3-D3DFEF516909}" type="pres">
      <dgm:prSet presAssocID="{B2B41606-2D9D-4BB2-AEBD-D0143BFFE3B3}" presName="Name37" presStyleLbl="parChTrans1D3" presStyleIdx="7" presStyleCnt="9"/>
      <dgm:spPr/>
    </dgm:pt>
    <dgm:pt modelId="{24EE0A24-39E4-4AE1-BD25-4C146A7240FD}" type="pres">
      <dgm:prSet presAssocID="{E705F97B-BF0B-4EA2-AC57-141C1167D8F0}" presName="hierRoot2" presStyleCnt="0">
        <dgm:presLayoutVars>
          <dgm:hierBranch val="init"/>
        </dgm:presLayoutVars>
      </dgm:prSet>
      <dgm:spPr/>
    </dgm:pt>
    <dgm:pt modelId="{F6B5BCA9-52D7-40EA-8A79-296F0EFE3D7E}" type="pres">
      <dgm:prSet presAssocID="{E705F97B-BF0B-4EA2-AC57-141C1167D8F0}" presName="rootComposite" presStyleCnt="0"/>
      <dgm:spPr/>
    </dgm:pt>
    <dgm:pt modelId="{82C22934-CB9D-4271-AD41-67C9AECE9A2F}" type="pres">
      <dgm:prSet presAssocID="{E705F97B-BF0B-4EA2-AC57-141C1167D8F0}" presName="rootText" presStyleLbl="node3" presStyleIdx="7" presStyleCnt="9" custScaleX="139796">
        <dgm:presLayoutVars>
          <dgm:chPref val="3"/>
        </dgm:presLayoutVars>
      </dgm:prSet>
      <dgm:spPr/>
    </dgm:pt>
    <dgm:pt modelId="{7B825101-707F-43F4-8964-109919E6DB0A}" type="pres">
      <dgm:prSet presAssocID="{E705F97B-BF0B-4EA2-AC57-141C1167D8F0}" presName="rootConnector" presStyleLbl="node3" presStyleIdx="7" presStyleCnt="9"/>
      <dgm:spPr/>
    </dgm:pt>
    <dgm:pt modelId="{C9D7ED10-EB71-4FDE-854F-F4041A47B13D}" type="pres">
      <dgm:prSet presAssocID="{E705F97B-BF0B-4EA2-AC57-141C1167D8F0}" presName="hierChild4" presStyleCnt="0"/>
      <dgm:spPr/>
    </dgm:pt>
    <dgm:pt modelId="{C9F795D1-9B60-4C37-82F2-758B022BE17D}" type="pres">
      <dgm:prSet presAssocID="{E705F97B-BF0B-4EA2-AC57-141C1167D8F0}" presName="hierChild5" presStyleCnt="0"/>
      <dgm:spPr/>
    </dgm:pt>
    <dgm:pt modelId="{FE6B446A-E8DC-46D5-A1EB-EFFF35543B89}" type="pres">
      <dgm:prSet presAssocID="{55964C72-B355-4179-B077-CC8DB7BD3CAC}" presName="Name37" presStyleLbl="parChTrans1D3" presStyleIdx="8" presStyleCnt="9"/>
      <dgm:spPr/>
    </dgm:pt>
    <dgm:pt modelId="{C9D865DE-99FC-4084-B26B-ABFAC743A8A3}" type="pres">
      <dgm:prSet presAssocID="{EE674209-D6DC-4C6A-9A52-C4A5415BA117}" presName="hierRoot2" presStyleCnt="0">
        <dgm:presLayoutVars>
          <dgm:hierBranch val="init"/>
        </dgm:presLayoutVars>
      </dgm:prSet>
      <dgm:spPr/>
    </dgm:pt>
    <dgm:pt modelId="{61B57F85-D54F-483F-B5F3-24F0EFA7F631}" type="pres">
      <dgm:prSet presAssocID="{EE674209-D6DC-4C6A-9A52-C4A5415BA117}" presName="rootComposite" presStyleCnt="0"/>
      <dgm:spPr/>
    </dgm:pt>
    <dgm:pt modelId="{BC53732F-FA16-4C93-86F0-3D94B047C3FA}" type="pres">
      <dgm:prSet presAssocID="{EE674209-D6DC-4C6A-9A52-C4A5415BA117}" presName="rootText" presStyleLbl="node3" presStyleIdx="8" presStyleCnt="9" custScaleX="139796">
        <dgm:presLayoutVars>
          <dgm:chPref val="3"/>
        </dgm:presLayoutVars>
      </dgm:prSet>
      <dgm:spPr/>
    </dgm:pt>
    <dgm:pt modelId="{057EB9A9-CB55-486D-BCBB-0B102EA680FD}" type="pres">
      <dgm:prSet presAssocID="{EE674209-D6DC-4C6A-9A52-C4A5415BA117}" presName="rootConnector" presStyleLbl="node3" presStyleIdx="8" presStyleCnt="9"/>
      <dgm:spPr/>
    </dgm:pt>
    <dgm:pt modelId="{8478FA49-3BD8-4547-93FB-CFF826C0087B}" type="pres">
      <dgm:prSet presAssocID="{EE674209-D6DC-4C6A-9A52-C4A5415BA117}" presName="hierChild4" presStyleCnt="0"/>
      <dgm:spPr/>
    </dgm:pt>
    <dgm:pt modelId="{AFF083A0-1815-45F6-9870-5FB5D6B5AE25}" type="pres">
      <dgm:prSet presAssocID="{EE674209-D6DC-4C6A-9A52-C4A5415BA117}" presName="hierChild5" presStyleCnt="0"/>
      <dgm:spPr/>
    </dgm:pt>
    <dgm:pt modelId="{5F4ECC70-9E87-44F6-8787-B06264C18B79}" type="pres">
      <dgm:prSet presAssocID="{BB3A8EC3-F52E-4DF1-B576-B40F08455AED}" presName="hierChild5" presStyleCnt="0"/>
      <dgm:spPr/>
    </dgm:pt>
    <dgm:pt modelId="{091032C2-6790-45C0-BEE9-6C97DF4BE5E2}" type="pres">
      <dgm:prSet presAssocID="{8F0EF629-0AE6-4C75-8BF7-BF5C699F2196}" presName="hierChild3" presStyleCnt="0"/>
      <dgm:spPr/>
    </dgm:pt>
  </dgm:ptLst>
  <dgm:cxnLst>
    <dgm:cxn modelId="{14F11904-E55C-4423-9B59-3AECD0B81754}" srcId="{85CD8C0E-0340-40C6-85A3-B6BBB4833133}" destId="{CC8CB1B8-DA5C-48E0-A966-BB942F6384DB}" srcOrd="0" destOrd="0" parTransId="{E307DF85-A62E-465F-B21C-1D362D99896D}" sibTransId="{D416D090-FF8F-498B-9648-86EE543EDCF3}"/>
    <dgm:cxn modelId="{BBE88D06-F1C1-4103-BD6C-9579514DC000}" type="presOf" srcId="{0B62CDAE-1AF5-44ED-8B7E-E9D45F1A2EAA}" destId="{A82720EC-5E15-4D38-A203-8F1B65636D53}" srcOrd="0" destOrd="0" presId="urn:microsoft.com/office/officeart/2005/8/layout/orgChart1"/>
    <dgm:cxn modelId="{CB22D30E-0AFC-43EE-9C25-89A855158E8E}" type="presOf" srcId="{2943D440-A840-4E04-AF28-23EF925DB5DF}" destId="{89D6E9B9-86AC-45DD-B3F3-FCBD0DC62714}" srcOrd="0" destOrd="0" presId="urn:microsoft.com/office/officeart/2005/8/layout/orgChart1"/>
    <dgm:cxn modelId="{48AF3512-13B7-4A4A-9A4E-52BA9C22D341}" type="presOf" srcId="{0B62CDAE-1AF5-44ED-8B7E-E9D45F1A2EAA}" destId="{8F31D88F-9DB3-473A-8E41-DE122BBCCAEC}" srcOrd="1" destOrd="0" presId="urn:microsoft.com/office/officeart/2005/8/layout/orgChart1"/>
    <dgm:cxn modelId="{D20FBE15-A108-4D7D-B56A-951AF6F3C88C}" type="presOf" srcId="{2282530C-BAD3-442C-9777-762D55B91C8A}" destId="{B1CC8E5C-58D2-413D-B5A1-0A01A66BD8C6}" srcOrd="0" destOrd="0" presId="urn:microsoft.com/office/officeart/2005/8/layout/orgChart1"/>
    <dgm:cxn modelId="{DC8FFE18-B9F9-49E1-842F-72356F9ACACF}" type="presOf" srcId="{2EDB957F-95C3-4F6A-8C04-E849A1A033A2}" destId="{DD4DF792-E3A2-4D6A-A53E-208979CA9DA2}" srcOrd="1" destOrd="0" presId="urn:microsoft.com/office/officeart/2005/8/layout/orgChart1"/>
    <dgm:cxn modelId="{98603A1B-6EEB-4E2E-A755-73183A725CEC}" srcId="{A5FFA988-115A-40F2-B095-949F7D88A0CD}" destId="{C099F648-BFA0-4883-BE50-A28A5C897E24}" srcOrd="4" destOrd="0" parTransId="{2D780724-3711-4727-A06A-018FBC8B8940}" sibTransId="{554FD0E0-D12A-4B58-B87F-C02FC7749135}"/>
    <dgm:cxn modelId="{D7989F20-C7C8-4302-9F94-BC9113D9911D}" type="presOf" srcId="{AB6D7AD2-6609-4B98-807C-C49712E86B10}" destId="{AB77260F-7AB2-4F63-BA34-2D2388A26E6F}" srcOrd="0" destOrd="0" presId="urn:microsoft.com/office/officeart/2005/8/layout/orgChart1"/>
    <dgm:cxn modelId="{47919924-31EF-4068-816A-999F71FF4177}" srcId="{BB3A8EC3-F52E-4DF1-B576-B40F08455AED}" destId="{EE674209-D6DC-4C6A-9A52-C4A5415BA117}" srcOrd="4" destOrd="0" parTransId="{55964C72-B355-4179-B077-CC8DB7BD3CAC}" sibTransId="{1306F26E-32C5-4FB5-AFE9-CF184F169F81}"/>
    <dgm:cxn modelId="{1AD8FA25-BE1F-4702-A748-75F7F5B6E45D}" type="presOf" srcId="{C099F648-BFA0-4883-BE50-A28A5C897E24}" destId="{CAA6058D-FC51-43DC-AFC5-0C20FA775A90}" srcOrd="0" destOrd="0" presId="urn:microsoft.com/office/officeart/2005/8/layout/orgChart1"/>
    <dgm:cxn modelId="{643D462C-735D-4C0A-B4B9-5036CAB38E19}" srcId="{A5FFA988-115A-40F2-B095-949F7D88A0CD}" destId="{3273F75B-11F4-4684-A71D-F1A086E88D12}" srcOrd="1" destOrd="0" parTransId="{F7380938-1029-4FC9-A3C8-F90493613246}" sibTransId="{FA2C7262-9D5F-474A-91B7-A52364594982}"/>
    <dgm:cxn modelId="{97B18C2D-D824-4F25-B889-F4F8ACE656B5}" srcId="{85CD8C0E-0340-40C6-85A3-B6BBB4833133}" destId="{A5FFA988-115A-40F2-B095-949F7D88A0CD}" srcOrd="3" destOrd="0" parTransId="{2282530C-BAD3-442C-9777-762D55B91C8A}" sibTransId="{359D8519-FCB8-4221-8AF8-ABD51D3C8014}"/>
    <dgm:cxn modelId="{88440733-5554-4EBD-8724-4414F6D888A0}" type="presOf" srcId="{D9E3F256-7688-4203-9B53-B69F57ACD200}" destId="{37059C8C-A0F8-41C5-BEAD-19EC33B93133}" srcOrd="0" destOrd="0" presId="urn:microsoft.com/office/officeart/2005/8/layout/orgChart1"/>
    <dgm:cxn modelId="{18438136-B757-4C3A-9FB3-5F5D5A283818}" type="presOf" srcId="{3273F75B-11F4-4684-A71D-F1A086E88D12}" destId="{ACA11BE0-E802-453A-9E9C-A3F578AA0ED6}" srcOrd="0" destOrd="0" presId="urn:microsoft.com/office/officeart/2005/8/layout/orgChart1"/>
    <dgm:cxn modelId="{0504C73F-3D66-481E-9A34-C913893F5263}" type="presOf" srcId="{E705F97B-BF0B-4EA2-AC57-141C1167D8F0}" destId="{82C22934-CB9D-4271-AD41-67C9AECE9A2F}" srcOrd="0" destOrd="0" presId="urn:microsoft.com/office/officeart/2005/8/layout/orgChart1"/>
    <dgm:cxn modelId="{D88E9D5D-5D3D-4939-9628-2C698C5E763D}" type="presOf" srcId="{F7380938-1029-4FC9-A3C8-F90493613246}" destId="{96157DCE-ECCF-4419-9B4D-578CAE276829}" srcOrd="0" destOrd="0" presId="urn:microsoft.com/office/officeart/2005/8/layout/orgChart1"/>
    <dgm:cxn modelId="{E55BB25D-D570-4FA0-8AD6-4E1F34E29538}" srcId="{BB3A8EC3-F52E-4DF1-B576-B40F08455AED}" destId="{E056A2DB-0197-4FE6-B4CB-79E7E31EBE34}" srcOrd="1" destOrd="0" parTransId="{052E0AED-3F08-4EDA-A1E3-3B23F0611E26}" sibTransId="{69BF6E5A-2AF6-46F4-8F9A-3A8FDCB5121C}"/>
    <dgm:cxn modelId="{E4383E60-0E54-4726-B03D-515E97717580}" srcId="{85CD8C0E-0340-40C6-85A3-B6BBB4833133}" destId="{2EDB957F-95C3-4F6A-8C04-E849A1A033A2}" srcOrd="1" destOrd="0" parTransId="{83FA3EEC-0E7C-4B65-853D-B388166EB8A4}" sibTransId="{1F8C0D6F-B407-4261-A4AB-63335B98566C}"/>
    <dgm:cxn modelId="{8C0C2341-6B17-478C-8A7D-3EDE886EACFC}" type="presOf" srcId="{052E0AED-3F08-4EDA-A1E3-3B23F0611E26}" destId="{125F5242-A627-4932-B9D6-3CF81A28CB16}" srcOrd="0" destOrd="0" presId="urn:microsoft.com/office/officeart/2005/8/layout/orgChart1"/>
    <dgm:cxn modelId="{618D1B66-0708-4E7B-AD7E-3A4F08165523}" srcId="{8F0EF629-0AE6-4C75-8BF7-BF5C699F2196}" destId="{BB3A8EC3-F52E-4DF1-B576-B40F08455AED}" srcOrd="1" destOrd="0" parTransId="{FCBF4695-6DFE-42C5-ADE0-D8436A4D111B}" sibTransId="{5AB5C672-7C88-4D6C-A429-C4DC039D9C2C}"/>
    <dgm:cxn modelId="{A0325168-5B5B-4F8E-9861-17264249101F}" type="presOf" srcId="{8F0EF629-0AE6-4C75-8BF7-BF5C699F2196}" destId="{BD7389A4-F1B8-4F8F-A898-C8468045DAAE}" srcOrd="1" destOrd="0" presId="urn:microsoft.com/office/officeart/2005/8/layout/orgChart1"/>
    <dgm:cxn modelId="{A7F58148-7054-4FA6-977B-404B69069877}" type="presOf" srcId="{CC8CB1B8-DA5C-48E0-A966-BB942F6384DB}" destId="{32388F6B-0A6C-44BE-BBD8-33276ED8610D}" srcOrd="1" destOrd="0" presId="urn:microsoft.com/office/officeart/2005/8/layout/orgChart1"/>
    <dgm:cxn modelId="{F32F3169-4C3D-4B8B-A673-A4444ADF3117}" type="presOf" srcId="{E056A2DB-0197-4FE6-B4CB-79E7E31EBE34}" destId="{F09F316A-2540-40D7-93D6-623976297597}" srcOrd="0" destOrd="0" presId="urn:microsoft.com/office/officeart/2005/8/layout/orgChart1"/>
    <dgm:cxn modelId="{939C8C4A-11E2-475C-8FD3-32FF5887FEC6}" type="presOf" srcId="{EE674209-D6DC-4C6A-9A52-C4A5415BA117}" destId="{BC53732F-FA16-4C93-86F0-3D94B047C3FA}" srcOrd="0" destOrd="0" presId="urn:microsoft.com/office/officeart/2005/8/layout/orgChart1"/>
    <dgm:cxn modelId="{A51BD76A-FD08-4B1E-BD7C-8A44F8E029A1}" type="presOf" srcId="{864E6267-C025-40C5-A08C-738B976AEA0C}" destId="{7AAF1EE9-B8BC-4EB7-A163-BCD5003C9827}" srcOrd="0" destOrd="0" presId="urn:microsoft.com/office/officeart/2005/8/layout/orgChart1"/>
    <dgm:cxn modelId="{AE98034D-8EB6-4780-BE3C-4173B2BE91FE}" srcId="{A5FFA988-115A-40F2-B095-949F7D88A0CD}" destId="{0B62CDAE-1AF5-44ED-8B7E-E9D45F1A2EAA}" srcOrd="0" destOrd="0" parTransId="{2943D440-A840-4E04-AF28-23EF925DB5DF}" sibTransId="{B0086551-65F2-413C-82E5-1B58BDDB34E4}"/>
    <dgm:cxn modelId="{DDFF094F-A90C-457A-877F-37E3CD96435B}" type="presOf" srcId="{8F0EF629-0AE6-4C75-8BF7-BF5C699F2196}" destId="{3C66D191-240B-4AC9-A2A2-E5CB96B2CC55}" srcOrd="0" destOrd="0" presId="urn:microsoft.com/office/officeart/2005/8/layout/orgChart1"/>
    <dgm:cxn modelId="{C399F04F-1CDD-40E9-B72F-BF0BFED1C594}" type="presOf" srcId="{52237324-4916-4D55-BFAA-AFC96CFCC621}" destId="{BD33ACFB-3586-4006-8532-3DEA98172E0A}" srcOrd="0" destOrd="0" presId="urn:microsoft.com/office/officeart/2005/8/layout/orgChart1"/>
    <dgm:cxn modelId="{36AB3551-2EC8-472E-BCB1-F9586E0B113D}" srcId="{85CD8C0E-0340-40C6-85A3-B6BBB4833133}" destId="{897975B0-E7AC-425A-8E80-5C7F6EB684A5}" srcOrd="2" destOrd="0" parTransId="{099CAD2B-CC4C-4F79-8D89-0FDEB5A31038}" sibTransId="{698A1640-C8CF-4DD7-8DCD-67FD05958CB8}"/>
    <dgm:cxn modelId="{C1BF6452-EA3A-476D-BED4-05726D262AB6}" srcId="{8F0EF629-0AE6-4C75-8BF7-BF5C699F2196}" destId="{85CD8C0E-0340-40C6-85A3-B6BBB4833133}" srcOrd="0" destOrd="0" parTransId="{6F1C4E09-D908-4670-958A-5C61E3BD5438}" sibTransId="{B711B8CB-E9D9-44DE-ACB2-5C74304D5A01}"/>
    <dgm:cxn modelId="{9E274772-E8BF-4741-AE48-304053FDAF2E}" type="presOf" srcId="{A5FFA988-115A-40F2-B095-949F7D88A0CD}" destId="{39B5B10A-ADF3-4525-BEF2-1876F7E04C27}" srcOrd="0" destOrd="0" presId="urn:microsoft.com/office/officeart/2005/8/layout/orgChart1"/>
    <dgm:cxn modelId="{AFF7D052-2DB1-430B-A0B3-59335776483A}" type="presOf" srcId="{52237324-4916-4D55-BFAA-AFC96CFCC621}" destId="{E5F44749-DA32-4B68-8A25-070980900619}" srcOrd="1" destOrd="0" presId="urn:microsoft.com/office/officeart/2005/8/layout/orgChart1"/>
    <dgm:cxn modelId="{6218A574-96CA-4CDE-93D9-A1350FFF5B37}" srcId="{BB3A8EC3-F52E-4DF1-B576-B40F08455AED}" destId="{E705F97B-BF0B-4EA2-AC57-141C1167D8F0}" srcOrd="3" destOrd="0" parTransId="{B2B41606-2D9D-4BB2-AEBD-D0143BFFE3B3}" sibTransId="{1A5087F9-826B-4107-991A-AE38AF230139}"/>
    <dgm:cxn modelId="{9769D157-9BC4-4F75-8D9E-C9CFD1833F47}" srcId="{BB3A8EC3-F52E-4DF1-B576-B40F08455AED}" destId="{7CAF4C22-CEA4-4A30-9141-1FE555277B63}" srcOrd="2" destOrd="0" parTransId="{D9E3F256-7688-4203-9B53-B69F57ACD200}" sibTransId="{6DF60432-7817-480E-A914-6F35DB32B723}"/>
    <dgm:cxn modelId="{47E0247A-23AC-48BB-BF51-0CA00AE8181D}" type="presOf" srcId="{A752D419-8366-4B32-836F-F9C674DD3657}" destId="{64D8F63C-E84F-4B02-9F90-91EB27A39EFF}" srcOrd="0" destOrd="0" presId="urn:microsoft.com/office/officeart/2005/8/layout/orgChart1"/>
    <dgm:cxn modelId="{91108F7E-5A7F-4BE7-9E66-5FD46DBEF7D2}" type="presOf" srcId="{864E6267-C025-40C5-A08C-738B976AEA0C}" destId="{305E48DC-25F8-43DB-8BFC-D6E4A66EA3C4}" srcOrd="1" destOrd="0" presId="urn:microsoft.com/office/officeart/2005/8/layout/orgChart1"/>
    <dgm:cxn modelId="{DD75C185-DEFF-486E-B575-B83F42195E71}" type="presOf" srcId="{85CD8C0E-0340-40C6-85A3-B6BBB4833133}" destId="{188D3026-78BB-4678-A79A-1CE6A3E62DD3}" srcOrd="0" destOrd="0" presId="urn:microsoft.com/office/officeart/2005/8/layout/orgChart1"/>
    <dgm:cxn modelId="{53440E92-CECD-45DF-9830-8CED500AE16F}" srcId="{BB3A8EC3-F52E-4DF1-B576-B40F08455AED}" destId="{52237324-4916-4D55-BFAA-AFC96CFCC621}" srcOrd="0" destOrd="0" parTransId="{AB6D7AD2-6609-4B98-807C-C49712E86B10}" sibTransId="{EFB1F37C-929D-48F9-B7DE-17E66887E717}"/>
    <dgm:cxn modelId="{BA7AB895-DA4E-4886-97C6-449D0AEB398D}" type="presOf" srcId="{6F1C4E09-D908-4670-958A-5C61E3BD5438}" destId="{6885FB6E-73E3-4FD6-9BB7-036088D69A65}" srcOrd="0" destOrd="0" presId="urn:microsoft.com/office/officeart/2005/8/layout/orgChart1"/>
    <dgm:cxn modelId="{0C9DD399-377C-448F-84C1-800074A7AF7F}" type="presOf" srcId="{55964C72-B355-4179-B077-CC8DB7BD3CAC}" destId="{FE6B446A-E8DC-46D5-A1EB-EFFF35543B89}" srcOrd="0" destOrd="0" presId="urn:microsoft.com/office/officeart/2005/8/layout/orgChart1"/>
    <dgm:cxn modelId="{FB6055A0-4B06-4713-A6AC-682765AA202E}" type="presOf" srcId="{897975B0-E7AC-425A-8E80-5C7F6EB684A5}" destId="{A3F588F5-702C-49A1-9F7F-8F1C6C42023E}" srcOrd="1" destOrd="0" presId="urn:microsoft.com/office/officeart/2005/8/layout/orgChart1"/>
    <dgm:cxn modelId="{2FD4FBA5-DE59-429D-9BA1-D3D187E0BB92}" type="presOf" srcId="{A5FFA988-115A-40F2-B095-949F7D88A0CD}" destId="{3B78A9CF-BA41-4412-943C-11BDD536595E}" srcOrd="1" destOrd="0" presId="urn:microsoft.com/office/officeart/2005/8/layout/orgChart1"/>
    <dgm:cxn modelId="{72E985A9-E59A-42B3-8C02-94B446D4CF68}" type="presOf" srcId="{E056A2DB-0197-4FE6-B4CB-79E7E31EBE34}" destId="{18809E20-5F2F-4C9C-B968-DF67DD072F1A}" srcOrd="1" destOrd="0" presId="urn:microsoft.com/office/officeart/2005/8/layout/orgChart1"/>
    <dgm:cxn modelId="{68BC9AAA-D07F-4684-B7A3-190DE1C03521}" type="presOf" srcId="{2EDB957F-95C3-4F6A-8C04-E849A1A033A2}" destId="{B2B7C532-7C91-4028-8F43-A2B3C666E930}" srcOrd="0" destOrd="0" presId="urn:microsoft.com/office/officeart/2005/8/layout/orgChart1"/>
    <dgm:cxn modelId="{3CA42EB0-7DCE-4E62-948F-35EF6693C760}" type="presOf" srcId="{BB3A8EC3-F52E-4DF1-B576-B40F08455AED}" destId="{C83431A8-1003-4555-9D45-6B0713548BAA}" srcOrd="0" destOrd="0" presId="urn:microsoft.com/office/officeart/2005/8/layout/orgChart1"/>
    <dgm:cxn modelId="{64C8EDB0-5ECE-446D-A92F-A58AD29FD61B}" srcId="{A5FFA988-115A-40F2-B095-949F7D88A0CD}" destId="{864E6267-C025-40C5-A08C-738B976AEA0C}" srcOrd="2" destOrd="0" parTransId="{6385A282-E1F9-495B-96C9-7E9BB1A7421F}" sibTransId="{9AD0B554-49EC-4858-9456-AF60BFF74EE7}"/>
    <dgm:cxn modelId="{6D8004B4-4676-45DF-A5A0-BBF8BA1DBEFE}" type="presOf" srcId="{03B8EE35-FC79-498E-8BBE-E13CD6C40C72}" destId="{BF893A4F-761A-43C9-8721-256BA6BCD5F4}" srcOrd="0" destOrd="0" presId="urn:microsoft.com/office/officeart/2005/8/layout/orgChart1"/>
    <dgm:cxn modelId="{0290D1B5-4E63-4182-B42D-1107862C8DF5}" type="presOf" srcId="{897975B0-E7AC-425A-8E80-5C7F6EB684A5}" destId="{33DA01D7-29A4-4FF1-B0A5-9FAD342139AD}" srcOrd="0" destOrd="0" presId="urn:microsoft.com/office/officeart/2005/8/layout/orgChart1"/>
    <dgm:cxn modelId="{B9E70BB6-0A01-4BCC-A707-F91192C4BD10}" srcId="{03B8EE35-FC79-498E-8BBE-E13CD6C40C72}" destId="{8F0EF629-0AE6-4C75-8BF7-BF5C699F2196}" srcOrd="0" destOrd="0" parTransId="{C8A55AF7-DD6E-4FA2-A6E8-86F29E5446C5}" sibTransId="{47E42DF4-C172-4DB5-804C-8E2C4491E22F}"/>
    <dgm:cxn modelId="{71D2E8B7-3D48-429E-987E-A3AA863E3DF5}" type="presOf" srcId="{099CAD2B-CC4C-4F79-8D89-0FDEB5A31038}" destId="{00B7920A-FE42-41EC-8F61-2976FDE8C74B}" srcOrd="0" destOrd="0" presId="urn:microsoft.com/office/officeart/2005/8/layout/orgChart1"/>
    <dgm:cxn modelId="{BDC7BBB8-6BE6-406C-AA9A-90210ED5A6EF}" type="presOf" srcId="{C099F648-BFA0-4883-BE50-A28A5C897E24}" destId="{A696FF4F-8D1D-4ABC-9775-0A2D806C4B29}" srcOrd="1" destOrd="0" presId="urn:microsoft.com/office/officeart/2005/8/layout/orgChart1"/>
    <dgm:cxn modelId="{567513BE-80EB-4B51-8D8F-791F7398C261}" type="presOf" srcId="{85CD8C0E-0340-40C6-85A3-B6BBB4833133}" destId="{63516E4D-0C66-4F5E-B289-A6830F424C8B}" srcOrd="1" destOrd="0" presId="urn:microsoft.com/office/officeart/2005/8/layout/orgChart1"/>
    <dgm:cxn modelId="{834683BF-48E0-45F6-8981-558D4860E321}" type="presOf" srcId="{3273F75B-11F4-4684-A71D-F1A086E88D12}" destId="{33F59C96-9540-4CC4-A9EC-AC30C394AA0D}" srcOrd="1" destOrd="0" presId="urn:microsoft.com/office/officeart/2005/8/layout/orgChart1"/>
    <dgm:cxn modelId="{101E68C4-3DC4-4A9E-9D9E-4483F325B39D}" type="presOf" srcId="{7CAF4C22-CEA4-4A30-9141-1FE555277B63}" destId="{423AAB80-19F5-456D-AD42-ED3BF11274CC}" srcOrd="0" destOrd="0" presId="urn:microsoft.com/office/officeart/2005/8/layout/orgChart1"/>
    <dgm:cxn modelId="{FDC30EC9-A152-4865-8CB7-D13C89798720}" type="presOf" srcId="{83FA3EEC-0E7C-4B65-853D-B388166EB8A4}" destId="{6E3D4A7C-D58A-452D-A875-9DAD5AC402D7}" srcOrd="0" destOrd="0" presId="urn:microsoft.com/office/officeart/2005/8/layout/orgChart1"/>
    <dgm:cxn modelId="{5D6728CC-FCBF-4D27-9AB1-A5C72E7BBE15}" type="presOf" srcId="{3F24F50B-FA77-4124-A312-F77A049F8017}" destId="{C8C65D03-4A3D-4FB3-A141-10CBB48D2B11}" srcOrd="0" destOrd="0" presId="urn:microsoft.com/office/officeart/2005/8/layout/orgChart1"/>
    <dgm:cxn modelId="{50674ACC-0F94-4A88-9E96-0C83C64B2DCA}" type="presOf" srcId="{BB3A8EC3-F52E-4DF1-B576-B40F08455AED}" destId="{A735832C-BD60-44DB-98EB-158871F0A8A7}" srcOrd="1" destOrd="0" presId="urn:microsoft.com/office/officeart/2005/8/layout/orgChart1"/>
    <dgm:cxn modelId="{9BB214D2-4037-4D9A-A3E6-E55EBA277CC3}" type="presOf" srcId="{7CAF4C22-CEA4-4A30-9141-1FE555277B63}" destId="{9E9F79E9-8B4F-4254-8238-66449DC60EA0}" srcOrd="1" destOrd="0" presId="urn:microsoft.com/office/officeart/2005/8/layout/orgChart1"/>
    <dgm:cxn modelId="{ED851AD3-9E5A-41C9-A2E8-A0E8EF03BF62}" srcId="{A5FFA988-115A-40F2-B095-949F7D88A0CD}" destId="{3F24F50B-FA77-4124-A312-F77A049F8017}" srcOrd="3" destOrd="0" parTransId="{A752D419-8366-4B32-836F-F9C674DD3657}" sibTransId="{D9E836E7-93D5-44B6-87B2-66A0FA2955B7}"/>
    <dgm:cxn modelId="{AD12A7D4-6A51-4131-9696-A7D442F07421}" type="presOf" srcId="{CC8CB1B8-DA5C-48E0-A966-BB942F6384DB}" destId="{88118A83-29B0-4ACB-A42C-FB7D59C3D248}" srcOrd="0" destOrd="0" presId="urn:microsoft.com/office/officeart/2005/8/layout/orgChart1"/>
    <dgm:cxn modelId="{C43FD3E2-C244-4B6F-8F8D-804AA7FA5C06}" type="presOf" srcId="{FCBF4695-6DFE-42C5-ADE0-D8436A4D111B}" destId="{A66B1C56-E3EC-4E43-9C70-DD5391E53038}" srcOrd="0" destOrd="0" presId="urn:microsoft.com/office/officeart/2005/8/layout/orgChart1"/>
    <dgm:cxn modelId="{3AF2DBE2-FC2F-4328-B9A7-C8479966C6CC}" type="presOf" srcId="{3F24F50B-FA77-4124-A312-F77A049F8017}" destId="{8F81FF0C-BBB5-4358-9B97-8EDD1188DF63}" srcOrd="1" destOrd="0" presId="urn:microsoft.com/office/officeart/2005/8/layout/orgChart1"/>
    <dgm:cxn modelId="{D70FBFEC-5654-437B-8D5B-D556E5D5D5F5}" type="presOf" srcId="{EE674209-D6DC-4C6A-9A52-C4A5415BA117}" destId="{057EB9A9-CB55-486D-BCBB-0B102EA680FD}" srcOrd="1" destOrd="0" presId="urn:microsoft.com/office/officeart/2005/8/layout/orgChart1"/>
    <dgm:cxn modelId="{FC8BDEED-3642-4747-8985-407EB60DE0D3}" type="presOf" srcId="{E705F97B-BF0B-4EA2-AC57-141C1167D8F0}" destId="{7B825101-707F-43F4-8964-109919E6DB0A}" srcOrd="1" destOrd="0" presId="urn:microsoft.com/office/officeart/2005/8/layout/orgChart1"/>
    <dgm:cxn modelId="{ED6476EF-83BA-469E-802E-C6042286B33F}" type="presOf" srcId="{E307DF85-A62E-465F-B21C-1D362D99896D}" destId="{5668465C-C7CC-4E17-80FE-8975C92FDDBF}" srcOrd="0" destOrd="0" presId="urn:microsoft.com/office/officeart/2005/8/layout/orgChart1"/>
    <dgm:cxn modelId="{5BCB38F0-EE4C-4411-9FCD-A1A3C65870FE}" type="presOf" srcId="{6385A282-E1F9-495B-96C9-7E9BB1A7421F}" destId="{8CA5D236-E40B-4C8D-B338-1407C6B4C338}" srcOrd="0" destOrd="0" presId="urn:microsoft.com/office/officeart/2005/8/layout/orgChart1"/>
    <dgm:cxn modelId="{28C64FF3-93FC-4751-A984-08347A999ED8}" type="presOf" srcId="{2D780724-3711-4727-A06A-018FBC8B8940}" destId="{711E746C-D253-4D32-A060-BF620971180E}" srcOrd="0" destOrd="0" presId="urn:microsoft.com/office/officeart/2005/8/layout/orgChart1"/>
    <dgm:cxn modelId="{994073FC-1ADF-46F0-A5E2-050C70C01D9E}" type="presOf" srcId="{B2B41606-2D9D-4BB2-AEBD-D0143BFFE3B3}" destId="{FCDFEE96-772B-41B3-AAE3-D3DFEF516909}" srcOrd="0" destOrd="0" presId="urn:microsoft.com/office/officeart/2005/8/layout/orgChart1"/>
    <dgm:cxn modelId="{E3C3623E-E722-48B0-AA42-D96EA0FB301A}" type="presParOf" srcId="{BF893A4F-761A-43C9-8721-256BA6BCD5F4}" destId="{FC2AA539-FA3C-4529-B0EE-052C22AF58C2}" srcOrd="0" destOrd="0" presId="urn:microsoft.com/office/officeart/2005/8/layout/orgChart1"/>
    <dgm:cxn modelId="{49CA55EC-5437-4A05-8DF3-E7CDAB5DAE1A}" type="presParOf" srcId="{FC2AA539-FA3C-4529-B0EE-052C22AF58C2}" destId="{2553AE64-5FA5-48F3-82AD-2D1591D21A95}" srcOrd="0" destOrd="0" presId="urn:microsoft.com/office/officeart/2005/8/layout/orgChart1"/>
    <dgm:cxn modelId="{B3ADA5F8-58A1-4A9D-A3A7-69C5A1A160B7}" type="presParOf" srcId="{2553AE64-5FA5-48F3-82AD-2D1591D21A95}" destId="{3C66D191-240B-4AC9-A2A2-E5CB96B2CC55}" srcOrd="0" destOrd="0" presId="urn:microsoft.com/office/officeart/2005/8/layout/orgChart1"/>
    <dgm:cxn modelId="{D2EC2575-CFA5-4CF4-A1E0-BF1E70F63A0D}" type="presParOf" srcId="{2553AE64-5FA5-48F3-82AD-2D1591D21A95}" destId="{BD7389A4-F1B8-4F8F-A898-C8468045DAAE}" srcOrd="1" destOrd="0" presId="urn:microsoft.com/office/officeart/2005/8/layout/orgChart1"/>
    <dgm:cxn modelId="{8608BDFC-53FB-425B-B8FB-3FE0E8BE9282}" type="presParOf" srcId="{FC2AA539-FA3C-4529-B0EE-052C22AF58C2}" destId="{B5E18B1A-3175-4EA3-8FA4-FB7A548CEA45}" srcOrd="1" destOrd="0" presId="urn:microsoft.com/office/officeart/2005/8/layout/orgChart1"/>
    <dgm:cxn modelId="{F45A02AF-AACC-4CB5-B0FC-83D51BED8223}" type="presParOf" srcId="{B5E18B1A-3175-4EA3-8FA4-FB7A548CEA45}" destId="{6885FB6E-73E3-4FD6-9BB7-036088D69A65}" srcOrd="0" destOrd="0" presId="urn:microsoft.com/office/officeart/2005/8/layout/orgChart1"/>
    <dgm:cxn modelId="{677A986B-0D6C-4475-A4DF-D303C68FAD94}" type="presParOf" srcId="{B5E18B1A-3175-4EA3-8FA4-FB7A548CEA45}" destId="{178A2C29-ABA8-48A7-8A84-2C5054850FF8}" srcOrd="1" destOrd="0" presId="urn:microsoft.com/office/officeart/2005/8/layout/orgChart1"/>
    <dgm:cxn modelId="{CA23949E-66A8-4D90-9B2D-401F1B31CDF1}" type="presParOf" srcId="{178A2C29-ABA8-48A7-8A84-2C5054850FF8}" destId="{8B377160-7267-46CD-8530-CDA75C457066}" srcOrd="0" destOrd="0" presId="urn:microsoft.com/office/officeart/2005/8/layout/orgChart1"/>
    <dgm:cxn modelId="{EC373B53-ECB5-43D9-BF67-7BEAB0A5B8FD}" type="presParOf" srcId="{8B377160-7267-46CD-8530-CDA75C457066}" destId="{188D3026-78BB-4678-A79A-1CE6A3E62DD3}" srcOrd="0" destOrd="0" presId="urn:microsoft.com/office/officeart/2005/8/layout/orgChart1"/>
    <dgm:cxn modelId="{CBE67674-737E-4A08-A181-37071F8C2D00}" type="presParOf" srcId="{8B377160-7267-46CD-8530-CDA75C457066}" destId="{63516E4D-0C66-4F5E-B289-A6830F424C8B}" srcOrd="1" destOrd="0" presId="urn:microsoft.com/office/officeart/2005/8/layout/orgChart1"/>
    <dgm:cxn modelId="{DE30C9F0-D197-4E30-BFEB-8997B3DCEE19}" type="presParOf" srcId="{178A2C29-ABA8-48A7-8A84-2C5054850FF8}" destId="{9EB07596-E987-4B69-B688-679458FE8175}" srcOrd="1" destOrd="0" presId="urn:microsoft.com/office/officeart/2005/8/layout/orgChart1"/>
    <dgm:cxn modelId="{2CAF39C2-9D3B-4EEF-B178-5E165ECBD839}" type="presParOf" srcId="{9EB07596-E987-4B69-B688-679458FE8175}" destId="{5668465C-C7CC-4E17-80FE-8975C92FDDBF}" srcOrd="0" destOrd="0" presId="urn:microsoft.com/office/officeart/2005/8/layout/orgChart1"/>
    <dgm:cxn modelId="{12CB21AB-C894-4FAE-B244-EC0A8074F383}" type="presParOf" srcId="{9EB07596-E987-4B69-B688-679458FE8175}" destId="{159A5A06-27BB-4381-AD0B-DBC85C44EE29}" srcOrd="1" destOrd="0" presId="urn:microsoft.com/office/officeart/2005/8/layout/orgChart1"/>
    <dgm:cxn modelId="{EE899118-427C-455A-9990-34723D4788E1}" type="presParOf" srcId="{159A5A06-27BB-4381-AD0B-DBC85C44EE29}" destId="{11BFB5F1-7703-4174-91C6-109814DD4E79}" srcOrd="0" destOrd="0" presId="urn:microsoft.com/office/officeart/2005/8/layout/orgChart1"/>
    <dgm:cxn modelId="{031EEFA5-7D0A-4A17-8A3C-46FA3CCF5A77}" type="presParOf" srcId="{11BFB5F1-7703-4174-91C6-109814DD4E79}" destId="{88118A83-29B0-4ACB-A42C-FB7D59C3D248}" srcOrd="0" destOrd="0" presId="urn:microsoft.com/office/officeart/2005/8/layout/orgChart1"/>
    <dgm:cxn modelId="{5D4A5143-88FA-4531-87DB-71B826CA4730}" type="presParOf" srcId="{11BFB5F1-7703-4174-91C6-109814DD4E79}" destId="{32388F6B-0A6C-44BE-BBD8-33276ED8610D}" srcOrd="1" destOrd="0" presId="urn:microsoft.com/office/officeart/2005/8/layout/orgChart1"/>
    <dgm:cxn modelId="{C06C4078-BA63-41B6-BEE8-7280E5C04905}" type="presParOf" srcId="{159A5A06-27BB-4381-AD0B-DBC85C44EE29}" destId="{E7B82DB1-11A2-435F-BF08-496A62543E15}" srcOrd="1" destOrd="0" presId="urn:microsoft.com/office/officeart/2005/8/layout/orgChart1"/>
    <dgm:cxn modelId="{F346004A-E04E-453A-ACA3-ED748FFD76AC}" type="presParOf" srcId="{159A5A06-27BB-4381-AD0B-DBC85C44EE29}" destId="{1B0F54E9-F338-4CB9-A27A-886A2CD30B6B}" srcOrd="2" destOrd="0" presId="urn:microsoft.com/office/officeart/2005/8/layout/orgChart1"/>
    <dgm:cxn modelId="{6B5235E6-824E-4579-B5B4-608EFB784FAA}" type="presParOf" srcId="{9EB07596-E987-4B69-B688-679458FE8175}" destId="{6E3D4A7C-D58A-452D-A875-9DAD5AC402D7}" srcOrd="2" destOrd="0" presId="urn:microsoft.com/office/officeart/2005/8/layout/orgChart1"/>
    <dgm:cxn modelId="{CD8296BF-9E4B-4B97-9C8F-77152A941AD6}" type="presParOf" srcId="{9EB07596-E987-4B69-B688-679458FE8175}" destId="{756A780F-0E36-4212-936A-5B3F626F3853}" srcOrd="3" destOrd="0" presId="urn:microsoft.com/office/officeart/2005/8/layout/orgChart1"/>
    <dgm:cxn modelId="{A7F3C9F8-2689-4874-8487-CAB5570F8844}" type="presParOf" srcId="{756A780F-0E36-4212-936A-5B3F626F3853}" destId="{20F9B8BA-DB16-43E6-BFD9-5479DBC2175D}" srcOrd="0" destOrd="0" presId="urn:microsoft.com/office/officeart/2005/8/layout/orgChart1"/>
    <dgm:cxn modelId="{ED423576-7E9B-4CAD-B001-6C9F8D59FB90}" type="presParOf" srcId="{20F9B8BA-DB16-43E6-BFD9-5479DBC2175D}" destId="{B2B7C532-7C91-4028-8F43-A2B3C666E930}" srcOrd="0" destOrd="0" presId="urn:microsoft.com/office/officeart/2005/8/layout/orgChart1"/>
    <dgm:cxn modelId="{93F326FC-8552-490C-9766-9BC493559DCF}" type="presParOf" srcId="{20F9B8BA-DB16-43E6-BFD9-5479DBC2175D}" destId="{DD4DF792-E3A2-4D6A-A53E-208979CA9DA2}" srcOrd="1" destOrd="0" presId="urn:microsoft.com/office/officeart/2005/8/layout/orgChart1"/>
    <dgm:cxn modelId="{7DDA235B-7198-4AD1-B4C2-C0E59DAE66CB}" type="presParOf" srcId="{756A780F-0E36-4212-936A-5B3F626F3853}" destId="{8CF86BFF-81AD-48F3-B078-E50F14081DEA}" srcOrd="1" destOrd="0" presId="urn:microsoft.com/office/officeart/2005/8/layout/orgChart1"/>
    <dgm:cxn modelId="{4EC910DB-9AE3-4421-ACAD-2091AA17B8EE}" type="presParOf" srcId="{756A780F-0E36-4212-936A-5B3F626F3853}" destId="{2DF45669-1C81-4E7E-ACAE-2621DD233A6E}" srcOrd="2" destOrd="0" presId="urn:microsoft.com/office/officeart/2005/8/layout/orgChart1"/>
    <dgm:cxn modelId="{66B8D8BD-938B-47A9-9DE3-7202E8507291}" type="presParOf" srcId="{9EB07596-E987-4B69-B688-679458FE8175}" destId="{00B7920A-FE42-41EC-8F61-2976FDE8C74B}" srcOrd="4" destOrd="0" presId="urn:microsoft.com/office/officeart/2005/8/layout/orgChart1"/>
    <dgm:cxn modelId="{8B579C7A-DBE6-4F39-B236-48C9E17FA470}" type="presParOf" srcId="{9EB07596-E987-4B69-B688-679458FE8175}" destId="{B49454F5-36F7-4234-9D09-1AA0A5D8313A}" srcOrd="5" destOrd="0" presId="urn:microsoft.com/office/officeart/2005/8/layout/orgChart1"/>
    <dgm:cxn modelId="{88222B4D-17FD-442A-B3DE-C92190CD068A}" type="presParOf" srcId="{B49454F5-36F7-4234-9D09-1AA0A5D8313A}" destId="{7EDFD3FB-487D-4D6B-BEAA-BA4078561D01}" srcOrd="0" destOrd="0" presId="urn:microsoft.com/office/officeart/2005/8/layout/orgChart1"/>
    <dgm:cxn modelId="{2A3CF9DF-70B0-416E-AB81-F52BBBE75610}" type="presParOf" srcId="{7EDFD3FB-487D-4D6B-BEAA-BA4078561D01}" destId="{33DA01D7-29A4-4FF1-B0A5-9FAD342139AD}" srcOrd="0" destOrd="0" presId="urn:microsoft.com/office/officeart/2005/8/layout/orgChart1"/>
    <dgm:cxn modelId="{99D78BFD-7217-41F9-928C-30E1FC286E48}" type="presParOf" srcId="{7EDFD3FB-487D-4D6B-BEAA-BA4078561D01}" destId="{A3F588F5-702C-49A1-9F7F-8F1C6C42023E}" srcOrd="1" destOrd="0" presId="urn:microsoft.com/office/officeart/2005/8/layout/orgChart1"/>
    <dgm:cxn modelId="{9508F3CE-F938-4D67-A87C-83374369818C}" type="presParOf" srcId="{B49454F5-36F7-4234-9D09-1AA0A5D8313A}" destId="{99365C7B-5E98-4D19-BE3A-1DD3E61E0269}" srcOrd="1" destOrd="0" presId="urn:microsoft.com/office/officeart/2005/8/layout/orgChart1"/>
    <dgm:cxn modelId="{BD47C76C-56BF-4D23-861D-8238DE6BE269}" type="presParOf" srcId="{B49454F5-36F7-4234-9D09-1AA0A5D8313A}" destId="{44598A42-5026-4185-9978-F2C79F49514D}" srcOrd="2" destOrd="0" presId="urn:microsoft.com/office/officeart/2005/8/layout/orgChart1"/>
    <dgm:cxn modelId="{63D024CE-9064-4B31-B39A-815861C212BE}" type="presParOf" srcId="{9EB07596-E987-4B69-B688-679458FE8175}" destId="{B1CC8E5C-58D2-413D-B5A1-0A01A66BD8C6}" srcOrd="6" destOrd="0" presId="urn:microsoft.com/office/officeart/2005/8/layout/orgChart1"/>
    <dgm:cxn modelId="{11B3D0CD-16D2-4FEA-9E87-92A3B1ADEDF9}" type="presParOf" srcId="{9EB07596-E987-4B69-B688-679458FE8175}" destId="{B82D9820-EC29-4544-9652-95FF093AA68F}" srcOrd="7" destOrd="0" presId="urn:microsoft.com/office/officeart/2005/8/layout/orgChart1"/>
    <dgm:cxn modelId="{6EA12BDC-3832-47BF-AEC1-E6133AC57E11}" type="presParOf" srcId="{B82D9820-EC29-4544-9652-95FF093AA68F}" destId="{0F646753-236D-4D90-B64E-24E69B952B04}" srcOrd="0" destOrd="0" presId="urn:microsoft.com/office/officeart/2005/8/layout/orgChart1"/>
    <dgm:cxn modelId="{EED05B98-10D3-49D9-B019-E0D8709A83B6}" type="presParOf" srcId="{0F646753-236D-4D90-B64E-24E69B952B04}" destId="{39B5B10A-ADF3-4525-BEF2-1876F7E04C27}" srcOrd="0" destOrd="0" presId="urn:microsoft.com/office/officeart/2005/8/layout/orgChart1"/>
    <dgm:cxn modelId="{5DCB5AC9-7D15-4DC6-ACCC-D19898608480}" type="presParOf" srcId="{0F646753-236D-4D90-B64E-24E69B952B04}" destId="{3B78A9CF-BA41-4412-943C-11BDD536595E}" srcOrd="1" destOrd="0" presId="urn:microsoft.com/office/officeart/2005/8/layout/orgChart1"/>
    <dgm:cxn modelId="{88014226-EC56-4EAF-871A-40C697577215}" type="presParOf" srcId="{B82D9820-EC29-4544-9652-95FF093AA68F}" destId="{B28DF051-E539-41EF-B6A2-C1CC7F5B2EC4}" srcOrd="1" destOrd="0" presId="urn:microsoft.com/office/officeart/2005/8/layout/orgChart1"/>
    <dgm:cxn modelId="{0AB0D330-71D6-47D9-8019-764CD6DE934E}" type="presParOf" srcId="{B28DF051-E539-41EF-B6A2-C1CC7F5B2EC4}" destId="{89D6E9B9-86AC-45DD-B3F3-FCBD0DC62714}" srcOrd="0" destOrd="0" presId="urn:microsoft.com/office/officeart/2005/8/layout/orgChart1"/>
    <dgm:cxn modelId="{24C5A023-F88D-444C-90EC-5BD689A1EDB2}" type="presParOf" srcId="{B28DF051-E539-41EF-B6A2-C1CC7F5B2EC4}" destId="{BE5186EA-3A94-4696-92EF-5E972882BA62}" srcOrd="1" destOrd="0" presId="urn:microsoft.com/office/officeart/2005/8/layout/orgChart1"/>
    <dgm:cxn modelId="{C7C59860-0A42-4852-ADAF-6E5DD2AF2220}" type="presParOf" srcId="{BE5186EA-3A94-4696-92EF-5E972882BA62}" destId="{07C1D289-71A6-4345-AACE-8F0C42EE0C50}" srcOrd="0" destOrd="0" presId="urn:microsoft.com/office/officeart/2005/8/layout/orgChart1"/>
    <dgm:cxn modelId="{62E7C037-8664-4225-BD32-C78FFE567291}" type="presParOf" srcId="{07C1D289-71A6-4345-AACE-8F0C42EE0C50}" destId="{A82720EC-5E15-4D38-A203-8F1B65636D53}" srcOrd="0" destOrd="0" presId="urn:microsoft.com/office/officeart/2005/8/layout/orgChart1"/>
    <dgm:cxn modelId="{E4C7BC91-EC84-474E-854E-F05878FB8582}" type="presParOf" srcId="{07C1D289-71A6-4345-AACE-8F0C42EE0C50}" destId="{8F31D88F-9DB3-473A-8E41-DE122BBCCAEC}" srcOrd="1" destOrd="0" presId="urn:microsoft.com/office/officeart/2005/8/layout/orgChart1"/>
    <dgm:cxn modelId="{31A811C4-45B2-4457-B0B6-33DD3AD4EC85}" type="presParOf" srcId="{BE5186EA-3A94-4696-92EF-5E972882BA62}" destId="{17B7DE9E-6DF9-457F-95F5-7F00774F5EC7}" srcOrd="1" destOrd="0" presId="urn:microsoft.com/office/officeart/2005/8/layout/orgChart1"/>
    <dgm:cxn modelId="{8C5B2246-B4D4-4A00-96BA-1E30975E1B62}" type="presParOf" srcId="{BE5186EA-3A94-4696-92EF-5E972882BA62}" destId="{71A957B0-71F5-410C-8B33-0F55C4528281}" srcOrd="2" destOrd="0" presId="urn:microsoft.com/office/officeart/2005/8/layout/orgChart1"/>
    <dgm:cxn modelId="{51BA16AF-9898-4EDF-AD22-314E359E8FB0}" type="presParOf" srcId="{B28DF051-E539-41EF-B6A2-C1CC7F5B2EC4}" destId="{96157DCE-ECCF-4419-9B4D-578CAE276829}" srcOrd="2" destOrd="0" presId="urn:microsoft.com/office/officeart/2005/8/layout/orgChart1"/>
    <dgm:cxn modelId="{270380C6-2EA5-4B2E-807F-3A16B6B9B32E}" type="presParOf" srcId="{B28DF051-E539-41EF-B6A2-C1CC7F5B2EC4}" destId="{A8EE49BD-DFA1-41AE-9AA2-229E1D050CF1}" srcOrd="3" destOrd="0" presId="urn:microsoft.com/office/officeart/2005/8/layout/orgChart1"/>
    <dgm:cxn modelId="{06F9533F-5000-4432-A8A9-BB55064AFDA8}" type="presParOf" srcId="{A8EE49BD-DFA1-41AE-9AA2-229E1D050CF1}" destId="{EF5D8CF7-0B63-4AE1-B905-AE0D93890904}" srcOrd="0" destOrd="0" presId="urn:microsoft.com/office/officeart/2005/8/layout/orgChart1"/>
    <dgm:cxn modelId="{AF0FD337-4F97-46CF-A7B8-B0707BA048C4}" type="presParOf" srcId="{EF5D8CF7-0B63-4AE1-B905-AE0D93890904}" destId="{ACA11BE0-E802-453A-9E9C-A3F578AA0ED6}" srcOrd="0" destOrd="0" presId="urn:microsoft.com/office/officeart/2005/8/layout/orgChart1"/>
    <dgm:cxn modelId="{3AF602E7-C2CD-4C08-8DE7-EADCBBB6BD0A}" type="presParOf" srcId="{EF5D8CF7-0B63-4AE1-B905-AE0D93890904}" destId="{33F59C96-9540-4CC4-A9EC-AC30C394AA0D}" srcOrd="1" destOrd="0" presId="urn:microsoft.com/office/officeart/2005/8/layout/orgChart1"/>
    <dgm:cxn modelId="{ED28BA2A-86E7-40B2-82D4-E7D437D1A59F}" type="presParOf" srcId="{A8EE49BD-DFA1-41AE-9AA2-229E1D050CF1}" destId="{4EDD2ED9-4FC1-4F55-906F-5D139D81BD2F}" srcOrd="1" destOrd="0" presId="urn:microsoft.com/office/officeart/2005/8/layout/orgChart1"/>
    <dgm:cxn modelId="{6EF15B9E-1537-43F3-944A-2ACBEC5640A4}" type="presParOf" srcId="{A8EE49BD-DFA1-41AE-9AA2-229E1D050CF1}" destId="{5ADFB0B4-59B9-498E-8888-6EA2621044DE}" srcOrd="2" destOrd="0" presId="urn:microsoft.com/office/officeart/2005/8/layout/orgChart1"/>
    <dgm:cxn modelId="{B846E279-57B1-411E-8FD5-B6911388FC7F}" type="presParOf" srcId="{B28DF051-E539-41EF-B6A2-C1CC7F5B2EC4}" destId="{8CA5D236-E40B-4C8D-B338-1407C6B4C338}" srcOrd="4" destOrd="0" presId="urn:microsoft.com/office/officeart/2005/8/layout/orgChart1"/>
    <dgm:cxn modelId="{0956DA23-68F4-4695-8B5E-BE63C5959ADA}" type="presParOf" srcId="{B28DF051-E539-41EF-B6A2-C1CC7F5B2EC4}" destId="{C469098E-D98A-428F-B8FD-2C1D9982CD8C}" srcOrd="5" destOrd="0" presId="urn:microsoft.com/office/officeart/2005/8/layout/orgChart1"/>
    <dgm:cxn modelId="{42D57FF4-C025-4F86-BDAD-F2F80B5BA78A}" type="presParOf" srcId="{C469098E-D98A-428F-B8FD-2C1D9982CD8C}" destId="{406659A2-4EB5-4F29-B3B8-DB60AC519F02}" srcOrd="0" destOrd="0" presId="urn:microsoft.com/office/officeart/2005/8/layout/orgChart1"/>
    <dgm:cxn modelId="{558824DB-625C-4FDD-9850-D59DB2C5CC00}" type="presParOf" srcId="{406659A2-4EB5-4F29-B3B8-DB60AC519F02}" destId="{7AAF1EE9-B8BC-4EB7-A163-BCD5003C9827}" srcOrd="0" destOrd="0" presId="urn:microsoft.com/office/officeart/2005/8/layout/orgChart1"/>
    <dgm:cxn modelId="{BF4DA233-B47B-4E03-A7FF-A1AFCE573090}" type="presParOf" srcId="{406659A2-4EB5-4F29-B3B8-DB60AC519F02}" destId="{305E48DC-25F8-43DB-8BFC-D6E4A66EA3C4}" srcOrd="1" destOrd="0" presId="urn:microsoft.com/office/officeart/2005/8/layout/orgChart1"/>
    <dgm:cxn modelId="{C2D6C488-F41A-462C-AD37-04FDF3A26AE4}" type="presParOf" srcId="{C469098E-D98A-428F-B8FD-2C1D9982CD8C}" destId="{C06FD22A-F3C8-4AE7-9D92-FAC540F9F869}" srcOrd="1" destOrd="0" presId="urn:microsoft.com/office/officeart/2005/8/layout/orgChart1"/>
    <dgm:cxn modelId="{C4D5E78A-81F6-4822-BA24-7D29F9D753A9}" type="presParOf" srcId="{C469098E-D98A-428F-B8FD-2C1D9982CD8C}" destId="{BA96B8D2-8C47-4116-8277-E0594A45F6C9}" srcOrd="2" destOrd="0" presId="urn:microsoft.com/office/officeart/2005/8/layout/orgChart1"/>
    <dgm:cxn modelId="{44FCEDE1-0702-47B4-986F-C37A0EF848E5}" type="presParOf" srcId="{B28DF051-E539-41EF-B6A2-C1CC7F5B2EC4}" destId="{64D8F63C-E84F-4B02-9F90-91EB27A39EFF}" srcOrd="6" destOrd="0" presId="urn:microsoft.com/office/officeart/2005/8/layout/orgChart1"/>
    <dgm:cxn modelId="{308E9F4D-02CE-497D-B7A6-147AA1BC2E9C}" type="presParOf" srcId="{B28DF051-E539-41EF-B6A2-C1CC7F5B2EC4}" destId="{95093FC0-BE76-407E-91D7-36D9FA00766A}" srcOrd="7" destOrd="0" presId="urn:microsoft.com/office/officeart/2005/8/layout/orgChart1"/>
    <dgm:cxn modelId="{1E3FF959-4066-44DB-8AD4-9201B2D660FD}" type="presParOf" srcId="{95093FC0-BE76-407E-91D7-36D9FA00766A}" destId="{E5EA46BE-6CA1-4E6E-9AB4-854485D9F643}" srcOrd="0" destOrd="0" presId="urn:microsoft.com/office/officeart/2005/8/layout/orgChart1"/>
    <dgm:cxn modelId="{E821C1BB-2873-4BC3-B54F-74D3E23841F2}" type="presParOf" srcId="{E5EA46BE-6CA1-4E6E-9AB4-854485D9F643}" destId="{C8C65D03-4A3D-4FB3-A141-10CBB48D2B11}" srcOrd="0" destOrd="0" presId="urn:microsoft.com/office/officeart/2005/8/layout/orgChart1"/>
    <dgm:cxn modelId="{F35D90F4-BF5B-4CAE-B67F-4061B1F96242}" type="presParOf" srcId="{E5EA46BE-6CA1-4E6E-9AB4-854485D9F643}" destId="{8F81FF0C-BBB5-4358-9B97-8EDD1188DF63}" srcOrd="1" destOrd="0" presId="urn:microsoft.com/office/officeart/2005/8/layout/orgChart1"/>
    <dgm:cxn modelId="{BB25D36C-CC13-47D7-BA88-AA0872435933}" type="presParOf" srcId="{95093FC0-BE76-407E-91D7-36D9FA00766A}" destId="{D532FED1-617E-44C8-8232-8C567F8C4E00}" srcOrd="1" destOrd="0" presId="urn:microsoft.com/office/officeart/2005/8/layout/orgChart1"/>
    <dgm:cxn modelId="{07067952-200B-45F9-B493-7C3A0F276BC0}" type="presParOf" srcId="{95093FC0-BE76-407E-91D7-36D9FA00766A}" destId="{5D18570F-27C1-4675-8ADF-7B4DE5C82741}" srcOrd="2" destOrd="0" presId="urn:microsoft.com/office/officeart/2005/8/layout/orgChart1"/>
    <dgm:cxn modelId="{E9193CC1-08B4-4ACE-9DFC-AFE4100BA288}" type="presParOf" srcId="{B28DF051-E539-41EF-B6A2-C1CC7F5B2EC4}" destId="{711E746C-D253-4D32-A060-BF620971180E}" srcOrd="8" destOrd="0" presId="urn:microsoft.com/office/officeart/2005/8/layout/orgChart1"/>
    <dgm:cxn modelId="{0434121B-E045-401A-B8C8-D85CFD18F5F2}" type="presParOf" srcId="{B28DF051-E539-41EF-B6A2-C1CC7F5B2EC4}" destId="{D593D9F8-0716-4783-8988-5B1C1AF71D6D}" srcOrd="9" destOrd="0" presId="urn:microsoft.com/office/officeart/2005/8/layout/orgChart1"/>
    <dgm:cxn modelId="{5BB76C1F-55A6-4D62-A7CB-B086DA9F5BF7}" type="presParOf" srcId="{D593D9F8-0716-4783-8988-5B1C1AF71D6D}" destId="{0ADE2D6D-B936-4166-AC25-73C89633EA3A}" srcOrd="0" destOrd="0" presId="urn:microsoft.com/office/officeart/2005/8/layout/orgChart1"/>
    <dgm:cxn modelId="{E1EF5984-CD91-490B-B35E-7361E6F60FF4}" type="presParOf" srcId="{0ADE2D6D-B936-4166-AC25-73C89633EA3A}" destId="{CAA6058D-FC51-43DC-AFC5-0C20FA775A90}" srcOrd="0" destOrd="0" presId="urn:microsoft.com/office/officeart/2005/8/layout/orgChart1"/>
    <dgm:cxn modelId="{8D4DC595-A5D8-46A6-B674-2F36F409CE6F}" type="presParOf" srcId="{0ADE2D6D-B936-4166-AC25-73C89633EA3A}" destId="{A696FF4F-8D1D-4ABC-9775-0A2D806C4B29}" srcOrd="1" destOrd="0" presId="urn:microsoft.com/office/officeart/2005/8/layout/orgChart1"/>
    <dgm:cxn modelId="{1B4C2A30-BFFD-43BA-8506-E71BC384699F}" type="presParOf" srcId="{D593D9F8-0716-4783-8988-5B1C1AF71D6D}" destId="{6ADB8ECF-38CB-4271-821E-9686F925B030}" srcOrd="1" destOrd="0" presId="urn:microsoft.com/office/officeart/2005/8/layout/orgChart1"/>
    <dgm:cxn modelId="{248FFD5E-A881-4752-9A40-703282C22F81}" type="presParOf" srcId="{D593D9F8-0716-4783-8988-5B1C1AF71D6D}" destId="{A59455CC-C310-48E2-8129-EF03CB79CEA7}" srcOrd="2" destOrd="0" presId="urn:microsoft.com/office/officeart/2005/8/layout/orgChart1"/>
    <dgm:cxn modelId="{EDF118D6-46A1-4FF5-8E26-3069CC59AB3F}" type="presParOf" srcId="{B82D9820-EC29-4544-9652-95FF093AA68F}" destId="{B75A83CC-3354-4796-89C9-BEE346A8D7A7}" srcOrd="2" destOrd="0" presId="urn:microsoft.com/office/officeart/2005/8/layout/orgChart1"/>
    <dgm:cxn modelId="{CFC2A933-3500-40C6-914E-62F9CDB6EB75}" type="presParOf" srcId="{178A2C29-ABA8-48A7-8A84-2C5054850FF8}" destId="{1462588D-EA8B-4B10-BB5C-ECBB41910CDB}" srcOrd="2" destOrd="0" presId="urn:microsoft.com/office/officeart/2005/8/layout/orgChart1"/>
    <dgm:cxn modelId="{4DC4625C-7029-4DEC-A192-6E39E8E3A7A4}" type="presParOf" srcId="{B5E18B1A-3175-4EA3-8FA4-FB7A548CEA45}" destId="{A66B1C56-E3EC-4E43-9C70-DD5391E53038}" srcOrd="2" destOrd="0" presId="urn:microsoft.com/office/officeart/2005/8/layout/orgChart1"/>
    <dgm:cxn modelId="{B2274E15-20A4-4592-89CC-88B9DF727801}" type="presParOf" srcId="{B5E18B1A-3175-4EA3-8FA4-FB7A548CEA45}" destId="{E1B6713D-8234-452F-9EF1-98990F472EAE}" srcOrd="3" destOrd="0" presId="urn:microsoft.com/office/officeart/2005/8/layout/orgChart1"/>
    <dgm:cxn modelId="{BE7220F1-4539-4E4B-99E2-E98CDE655715}" type="presParOf" srcId="{E1B6713D-8234-452F-9EF1-98990F472EAE}" destId="{6F89EF9A-6FE5-4E2C-9AF0-3ABFDA095AF1}" srcOrd="0" destOrd="0" presId="urn:microsoft.com/office/officeart/2005/8/layout/orgChart1"/>
    <dgm:cxn modelId="{4DEFCEFA-AE64-46B0-9721-C0F09974676C}" type="presParOf" srcId="{6F89EF9A-6FE5-4E2C-9AF0-3ABFDA095AF1}" destId="{C83431A8-1003-4555-9D45-6B0713548BAA}" srcOrd="0" destOrd="0" presId="urn:microsoft.com/office/officeart/2005/8/layout/orgChart1"/>
    <dgm:cxn modelId="{E18B5D3C-A148-4C68-8BD5-137D19405F3D}" type="presParOf" srcId="{6F89EF9A-6FE5-4E2C-9AF0-3ABFDA095AF1}" destId="{A735832C-BD60-44DB-98EB-158871F0A8A7}" srcOrd="1" destOrd="0" presId="urn:microsoft.com/office/officeart/2005/8/layout/orgChart1"/>
    <dgm:cxn modelId="{5EB6E52F-0D1E-420F-8546-661B4D5B61EA}" type="presParOf" srcId="{E1B6713D-8234-452F-9EF1-98990F472EAE}" destId="{080D6628-B5DE-4DC0-BDF3-5A157D244C38}" srcOrd="1" destOrd="0" presId="urn:microsoft.com/office/officeart/2005/8/layout/orgChart1"/>
    <dgm:cxn modelId="{284DC265-6216-4E87-BE6B-7893583E90A9}" type="presParOf" srcId="{080D6628-B5DE-4DC0-BDF3-5A157D244C38}" destId="{AB77260F-7AB2-4F63-BA34-2D2388A26E6F}" srcOrd="0" destOrd="0" presId="urn:microsoft.com/office/officeart/2005/8/layout/orgChart1"/>
    <dgm:cxn modelId="{0E02E4EE-6EC5-4437-9ED6-A53C1730819F}" type="presParOf" srcId="{080D6628-B5DE-4DC0-BDF3-5A157D244C38}" destId="{F22BE864-3839-40BD-B35C-84C591B594E2}" srcOrd="1" destOrd="0" presId="urn:microsoft.com/office/officeart/2005/8/layout/orgChart1"/>
    <dgm:cxn modelId="{1360A8F5-282F-4854-BE14-3E45088DCE0F}" type="presParOf" srcId="{F22BE864-3839-40BD-B35C-84C591B594E2}" destId="{FE7EB9D7-D7F9-4491-AA04-06C14019C294}" srcOrd="0" destOrd="0" presId="urn:microsoft.com/office/officeart/2005/8/layout/orgChart1"/>
    <dgm:cxn modelId="{19A20177-A02A-4E5D-87EC-6BEDAB756294}" type="presParOf" srcId="{FE7EB9D7-D7F9-4491-AA04-06C14019C294}" destId="{BD33ACFB-3586-4006-8532-3DEA98172E0A}" srcOrd="0" destOrd="0" presId="urn:microsoft.com/office/officeart/2005/8/layout/orgChart1"/>
    <dgm:cxn modelId="{3F0EDE02-C7E5-4F22-8AAC-50056A329420}" type="presParOf" srcId="{FE7EB9D7-D7F9-4491-AA04-06C14019C294}" destId="{E5F44749-DA32-4B68-8A25-070980900619}" srcOrd="1" destOrd="0" presId="urn:microsoft.com/office/officeart/2005/8/layout/orgChart1"/>
    <dgm:cxn modelId="{63277F9D-EFA5-40E5-824A-7903D06C956A}" type="presParOf" srcId="{F22BE864-3839-40BD-B35C-84C591B594E2}" destId="{313716C4-7E19-4759-AFFB-CFA800645455}" srcOrd="1" destOrd="0" presId="urn:microsoft.com/office/officeart/2005/8/layout/orgChart1"/>
    <dgm:cxn modelId="{9E61DEE8-6617-4D5F-BE68-605525B14556}" type="presParOf" srcId="{F22BE864-3839-40BD-B35C-84C591B594E2}" destId="{19027904-1285-4843-A05E-B2C34736A387}" srcOrd="2" destOrd="0" presId="urn:microsoft.com/office/officeart/2005/8/layout/orgChart1"/>
    <dgm:cxn modelId="{87DB2378-1157-45A5-8CF0-1A670EF6853E}" type="presParOf" srcId="{080D6628-B5DE-4DC0-BDF3-5A157D244C38}" destId="{125F5242-A627-4932-B9D6-3CF81A28CB16}" srcOrd="2" destOrd="0" presId="urn:microsoft.com/office/officeart/2005/8/layout/orgChart1"/>
    <dgm:cxn modelId="{645ABE6B-6642-4E1B-8AF5-123B827FECAA}" type="presParOf" srcId="{080D6628-B5DE-4DC0-BDF3-5A157D244C38}" destId="{7AA2E588-3520-442D-9C3A-38EA37870E36}" srcOrd="3" destOrd="0" presId="urn:microsoft.com/office/officeart/2005/8/layout/orgChart1"/>
    <dgm:cxn modelId="{FF0BADD3-430E-46E0-BF1B-178F69C1746F}" type="presParOf" srcId="{7AA2E588-3520-442D-9C3A-38EA37870E36}" destId="{C12FF9F2-BA0F-4CB7-A7F8-4DAA92584E39}" srcOrd="0" destOrd="0" presId="urn:microsoft.com/office/officeart/2005/8/layout/orgChart1"/>
    <dgm:cxn modelId="{3E941701-016B-415B-812D-28850ABC88EC}" type="presParOf" srcId="{C12FF9F2-BA0F-4CB7-A7F8-4DAA92584E39}" destId="{F09F316A-2540-40D7-93D6-623976297597}" srcOrd="0" destOrd="0" presId="urn:microsoft.com/office/officeart/2005/8/layout/orgChart1"/>
    <dgm:cxn modelId="{DFC4723F-3B6A-45B8-A358-141460DCF59C}" type="presParOf" srcId="{C12FF9F2-BA0F-4CB7-A7F8-4DAA92584E39}" destId="{18809E20-5F2F-4C9C-B968-DF67DD072F1A}" srcOrd="1" destOrd="0" presId="urn:microsoft.com/office/officeart/2005/8/layout/orgChart1"/>
    <dgm:cxn modelId="{64AE3FAB-88AD-4212-B23B-37A8C3600809}" type="presParOf" srcId="{7AA2E588-3520-442D-9C3A-38EA37870E36}" destId="{59D4639D-10C0-4744-A361-F90BFB78B6B8}" srcOrd="1" destOrd="0" presId="urn:microsoft.com/office/officeart/2005/8/layout/orgChart1"/>
    <dgm:cxn modelId="{74E43500-687D-4E82-879F-405A9BF8286D}" type="presParOf" srcId="{7AA2E588-3520-442D-9C3A-38EA37870E36}" destId="{3C7F23EB-AD33-493F-A12A-32CDE56CF442}" srcOrd="2" destOrd="0" presId="urn:microsoft.com/office/officeart/2005/8/layout/orgChart1"/>
    <dgm:cxn modelId="{3C77439A-8796-489D-B5FD-6D4CA6CC3CA0}" type="presParOf" srcId="{080D6628-B5DE-4DC0-BDF3-5A157D244C38}" destId="{37059C8C-A0F8-41C5-BEAD-19EC33B93133}" srcOrd="4" destOrd="0" presId="urn:microsoft.com/office/officeart/2005/8/layout/orgChart1"/>
    <dgm:cxn modelId="{3459A5F5-C9EB-47A5-9D80-6E7CA8E1154E}" type="presParOf" srcId="{080D6628-B5DE-4DC0-BDF3-5A157D244C38}" destId="{1FB7C70B-DC0D-4ABE-9E6C-5F81841FB83E}" srcOrd="5" destOrd="0" presId="urn:microsoft.com/office/officeart/2005/8/layout/orgChart1"/>
    <dgm:cxn modelId="{F9B0B19B-5A64-4E99-B9B7-CA060BF87FCC}" type="presParOf" srcId="{1FB7C70B-DC0D-4ABE-9E6C-5F81841FB83E}" destId="{CFB2F7C7-B0DF-4B29-B082-81E77E1D94EC}" srcOrd="0" destOrd="0" presId="urn:microsoft.com/office/officeart/2005/8/layout/orgChart1"/>
    <dgm:cxn modelId="{A55C2C45-1042-4A47-BFED-68AAFFA7DE12}" type="presParOf" srcId="{CFB2F7C7-B0DF-4B29-B082-81E77E1D94EC}" destId="{423AAB80-19F5-456D-AD42-ED3BF11274CC}" srcOrd="0" destOrd="0" presId="urn:microsoft.com/office/officeart/2005/8/layout/orgChart1"/>
    <dgm:cxn modelId="{9A28EBFC-8858-40EA-ACD7-4AB0D1C6D722}" type="presParOf" srcId="{CFB2F7C7-B0DF-4B29-B082-81E77E1D94EC}" destId="{9E9F79E9-8B4F-4254-8238-66449DC60EA0}" srcOrd="1" destOrd="0" presId="urn:microsoft.com/office/officeart/2005/8/layout/orgChart1"/>
    <dgm:cxn modelId="{BCF199A1-FB5F-46FE-BBC3-A27235B1962F}" type="presParOf" srcId="{1FB7C70B-DC0D-4ABE-9E6C-5F81841FB83E}" destId="{DC5D4920-2416-4120-9F51-AD036D67D216}" srcOrd="1" destOrd="0" presId="urn:microsoft.com/office/officeart/2005/8/layout/orgChart1"/>
    <dgm:cxn modelId="{F0CD8C65-67E8-48B3-8000-ED665A18B73D}" type="presParOf" srcId="{1FB7C70B-DC0D-4ABE-9E6C-5F81841FB83E}" destId="{CF70275F-19E6-4864-9C5E-1A9FF6452911}" srcOrd="2" destOrd="0" presId="urn:microsoft.com/office/officeart/2005/8/layout/orgChart1"/>
    <dgm:cxn modelId="{45F5BE34-7EB6-410C-B2BA-19C7FE298FCE}" type="presParOf" srcId="{080D6628-B5DE-4DC0-BDF3-5A157D244C38}" destId="{FCDFEE96-772B-41B3-AAE3-D3DFEF516909}" srcOrd="6" destOrd="0" presId="urn:microsoft.com/office/officeart/2005/8/layout/orgChart1"/>
    <dgm:cxn modelId="{3B24665E-CB0B-42C8-9B72-8D23FF01887E}" type="presParOf" srcId="{080D6628-B5DE-4DC0-BDF3-5A157D244C38}" destId="{24EE0A24-39E4-4AE1-BD25-4C146A7240FD}" srcOrd="7" destOrd="0" presId="urn:microsoft.com/office/officeart/2005/8/layout/orgChart1"/>
    <dgm:cxn modelId="{385D64AA-BEA2-4CB5-948F-3A86276279BE}" type="presParOf" srcId="{24EE0A24-39E4-4AE1-BD25-4C146A7240FD}" destId="{F6B5BCA9-52D7-40EA-8A79-296F0EFE3D7E}" srcOrd="0" destOrd="0" presId="urn:microsoft.com/office/officeart/2005/8/layout/orgChart1"/>
    <dgm:cxn modelId="{DEA5D9C1-20B3-49D1-AA76-0C5DBFAA031E}" type="presParOf" srcId="{F6B5BCA9-52D7-40EA-8A79-296F0EFE3D7E}" destId="{82C22934-CB9D-4271-AD41-67C9AECE9A2F}" srcOrd="0" destOrd="0" presId="urn:microsoft.com/office/officeart/2005/8/layout/orgChart1"/>
    <dgm:cxn modelId="{F91ABB77-435E-4DAC-90C4-208921DE12DA}" type="presParOf" srcId="{F6B5BCA9-52D7-40EA-8A79-296F0EFE3D7E}" destId="{7B825101-707F-43F4-8964-109919E6DB0A}" srcOrd="1" destOrd="0" presId="urn:microsoft.com/office/officeart/2005/8/layout/orgChart1"/>
    <dgm:cxn modelId="{A67AF003-BAB9-4F34-B3D7-6E19EE9EC1DA}" type="presParOf" srcId="{24EE0A24-39E4-4AE1-BD25-4C146A7240FD}" destId="{C9D7ED10-EB71-4FDE-854F-F4041A47B13D}" srcOrd="1" destOrd="0" presId="urn:microsoft.com/office/officeart/2005/8/layout/orgChart1"/>
    <dgm:cxn modelId="{36413A79-309F-42C5-AC57-10C3D748CD77}" type="presParOf" srcId="{24EE0A24-39E4-4AE1-BD25-4C146A7240FD}" destId="{C9F795D1-9B60-4C37-82F2-758B022BE17D}" srcOrd="2" destOrd="0" presId="urn:microsoft.com/office/officeart/2005/8/layout/orgChart1"/>
    <dgm:cxn modelId="{867D2DF5-8D90-4A11-A0D4-28F72EBCBF64}" type="presParOf" srcId="{080D6628-B5DE-4DC0-BDF3-5A157D244C38}" destId="{FE6B446A-E8DC-46D5-A1EB-EFFF35543B89}" srcOrd="8" destOrd="0" presId="urn:microsoft.com/office/officeart/2005/8/layout/orgChart1"/>
    <dgm:cxn modelId="{13D4336D-8665-48B5-BD0B-FF339C876816}" type="presParOf" srcId="{080D6628-B5DE-4DC0-BDF3-5A157D244C38}" destId="{C9D865DE-99FC-4084-B26B-ABFAC743A8A3}" srcOrd="9" destOrd="0" presId="urn:microsoft.com/office/officeart/2005/8/layout/orgChart1"/>
    <dgm:cxn modelId="{A14D55F8-CA45-4AA4-B787-2AB39970B7E4}" type="presParOf" srcId="{C9D865DE-99FC-4084-B26B-ABFAC743A8A3}" destId="{61B57F85-D54F-483F-B5F3-24F0EFA7F631}" srcOrd="0" destOrd="0" presId="urn:microsoft.com/office/officeart/2005/8/layout/orgChart1"/>
    <dgm:cxn modelId="{7D049D43-4FC7-4D3E-BB1D-133E9D48E48C}" type="presParOf" srcId="{61B57F85-D54F-483F-B5F3-24F0EFA7F631}" destId="{BC53732F-FA16-4C93-86F0-3D94B047C3FA}" srcOrd="0" destOrd="0" presId="urn:microsoft.com/office/officeart/2005/8/layout/orgChart1"/>
    <dgm:cxn modelId="{F9F6C62F-1561-4140-88F9-E2FB9DD189C7}" type="presParOf" srcId="{61B57F85-D54F-483F-B5F3-24F0EFA7F631}" destId="{057EB9A9-CB55-486D-BCBB-0B102EA680FD}" srcOrd="1" destOrd="0" presId="urn:microsoft.com/office/officeart/2005/8/layout/orgChart1"/>
    <dgm:cxn modelId="{296767A6-DFAE-444C-AF76-AF722E1BEF6A}" type="presParOf" srcId="{C9D865DE-99FC-4084-B26B-ABFAC743A8A3}" destId="{8478FA49-3BD8-4547-93FB-CFF826C0087B}" srcOrd="1" destOrd="0" presId="urn:microsoft.com/office/officeart/2005/8/layout/orgChart1"/>
    <dgm:cxn modelId="{A930FC70-454A-46C0-864A-4B0835B3DF10}" type="presParOf" srcId="{C9D865DE-99FC-4084-B26B-ABFAC743A8A3}" destId="{AFF083A0-1815-45F6-9870-5FB5D6B5AE25}" srcOrd="2" destOrd="0" presId="urn:microsoft.com/office/officeart/2005/8/layout/orgChart1"/>
    <dgm:cxn modelId="{9CE7E351-FD07-41EC-BC8E-C9CA81FCE054}" type="presParOf" srcId="{E1B6713D-8234-452F-9EF1-98990F472EAE}" destId="{5F4ECC70-9E87-44F6-8787-B06264C18B79}" srcOrd="2" destOrd="0" presId="urn:microsoft.com/office/officeart/2005/8/layout/orgChart1"/>
    <dgm:cxn modelId="{01CF7C05-A736-429E-A177-61376CD7BB45}" type="presParOf" srcId="{FC2AA539-FA3C-4529-B0EE-052C22AF58C2}" destId="{091032C2-6790-45C0-BEE9-6C97DF4BE5E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B1DD5-581E-4605-B14C-B41ACFB147A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E9B681-1004-438F-ABB2-2A555CD2919B}">
      <dgm:prSet phldrT="[Text]"/>
      <dgm:spPr/>
      <dgm:t>
        <a:bodyPr/>
        <a:lstStyle/>
        <a:p>
          <a:r>
            <a:rPr lang="th-TH" dirty="0"/>
            <a:t>ความรู้ทั่วไปเกี่ยวกับการประกันภัย</a:t>
          </a:r>
          <a:endParaRPr lang="en-US" dirty="0"/>
        </a:p>
      </dgm:t>
    </dgm:pt>
    <dgm:pt modelId="{BA3D1DC1-B77D-4A53-A4A9-A7B992AB64D6}" type="parTrans" cxnId="{3F491F79-0444-448E-BD80-2EDA78BC8DE2}">
      <dgm:prSet/>
      <dgm:spPr/>
      <dgm:t>
        <a:bodyPr/>
        <a:lstStyle/>
        <a:p>
          <a:endParaRPr lang="en-US"/>
        </a:p>
      </dgm:t>
    </dgm:pt>
    <dgm:pt modelId="{1C573EB4-8678-46B9-99B1-AAF82D78BA97}" type="sibTrans" cxnId="{3F491F79-0444-448E-BD80-2EDA78BC8DE2}">
      <dgm:prSet/>
      <dgm:spPr/>
      <dgm:t>
        <a:bodyPr/>
        <a:lstStyle/>
        <a:p>
          <a:endParaRPr lang="en-US"/>
        </a:p>
      </dgm:t>
    </dgm:pt>
    <dgm:pt modelId="{20BFACFD-6445-430B-8C1C-D5BA92904E71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การอ่านออกเขียนได้เรื่องความเสี่ยง</a:t>
          </a:r>
          <a:endParaRPr lang="en-US" dirty="0">
            <a:solidFill>
              <a:schemeClr val="tx1"/>
            </a:solidFill>
          </a:endParaRPr>
        </a:p>
      </dgm:t>
    </dgm:pt>
    <dgm:pt modelId="{508ACB58-B3B6-47FA-A410-8E0D40817CCA}" type="parTrans" cxnId="{F8880F56-83D2-460A-9CB1-7F7EDFE8D541}">
      <dgm:prSet/>
      <dgm:spPr/>
      <dgm:t>
        <a:bodyPr/>
        <a:lstStyle/>
        <a:p>
          <a:endParaRPr lang="en-US"/>
        </a:p>
      </dgm:t>
    </dgm:pt>
    <dgm:pt modelId="{BF6A48DB-48DE-4D6E-B8E2-555EFF939E60}" type="sibTrans" cxnId="{F8880F56-83D2-460A-9CB1-7F7EDFE8D541}">
      <dgm:prSet/>
      <dgm:spPr/>
      <dgm:t>
        <a:bodyPr/>
        <a:lstStyle/>
        <a:p>
          <a:endParaRPr lang="en-US"/>
        </a:p>
      </dgm:t>
    </dgm:pt>
    <dgm:pt modelId="{533C3A3B-F891-4B1B-A026-D6B996910D90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การจัดการความเสี่ยงส่วนบุคคล</a:t>
          </a:r>
          <a:endParaRPr lang="en-US" dirty="0">
            <a:solidFill>
              <a:schemeClr val="tx1"/>
            </a:solidFill>
          </a:endParaRPr>
        </a:p>
      </dgm:t>
    </dgm:pt>
    <dgm:pt modelId="{8A670C60-7A0B-4363-A753-F6E6E0F321EA}" type="parTrans" cxnId="{1DCBA394-4A72-4571-A822-D2B74567AE03}">
      <dgm:prSet/>
      <dgm:spPr/>
      <dgm:t>
        <a:bodyPr/>
        <a:lstStyle/>
        <a:p>
          <a:endParaRPr lang="en-US"/>
        </a:p>
      </dgm:t>
    </dgm:pt>
    <dgm:pt modelId="{FCEC0E79-5B57-4704-B47C-E82165A9EA19}" type="sibTrans" cxnId="{1DCBA394-4A72-4571-A822-D2B74567AE03}">
      <dgm:prSet/>
      <dgm:spPr/>
      <dgm:t>
        <a:bodyPr/>
        <a:lstStyle/>
        <a:p>
          <a:endParaRPr lang="en-US"/>
        </a:p>
      </dgm:t>
    </dgm:pt>
    <dgm:pt modelId="{9E1F8D01-1C50-423D-9ED7-655BDAF17816}">
      <dgm:prSet phldrT="[Text]"/>
      <dgm:spPr/>
      <dgm:t>
        <a:bodyPr/>
        <a:lstStyle/>
        <a:p>
          <a:r>
            <a:rPr lang="th-TH" dirty="0"/>
            <a:t>การจัดการความเสี่ยงบริษัท</a:t>
          </a:r>
          <a:endParaRPr lang="en-US" dirty="0"/>
        </a:p>
      </dgm:t>
    </dgm:pt>
    <dgm:pt modelId="{874D46DB-2971-4B4C-AF20-EED9FF7767E7}" type="parTrans" cxnId="{CF435345-60FD-4AEE-B84C-DD8A6D3079A8}">
      <dgm:prSet/>
      <dgm:spPr/>
      <dgm:t>
        <a:bodyPr/>
        <a:lstStyle/>
        <a:p>
          <a:endParaRPr lang="en-US"/>
        </a:p>
      </dgm:t>
    </dgm:pt>
    <dgm:pt modelId="{16C220C2-E65E-4D6A-91C0-170A2E35476A}" type="sibTrans" cxnId="{CF435345-60FD-4AEE-B84C-DD8A6D3079A8}">
      <dgm:prSet/>
      <dgm:spPr/>
      <dgm:t>
        <a:bodyPr/>
        <a:lstStyle/>
        <a:p>
          <a:endParaRPr lang="en-US"/>
        </a:p>
      </dgm:t>
    </dgm:pt>
    <dgm:pt modelId="{FB15ADB2-3F4B-46DE-BE31-1DBA4578F566}">
      <dgm:prSet phldrT="[Text]"/>
      <dgm:spPr/>
      <dgm:t>
        <a:bodyPr/>
        <a:lstStyle/>
        <a:p>
          <a:r>
            <a:rPr lang="th-TH" dirty="0"/>
            <a:t>แนวโน้มเรื่องการจัดการความเสี่ยงและประกันภัย</a:t>
          </a:r>
          <a:endParaRPr lang="en-US" dirty="0"/>
        </a:p>
      </dgm:t>
    </dgm:pt>
    <dgm:pt modelId="{544389E9-A377-4DD2-9A1D-E3BFE9583262}" type="parTrans" cxnId="{6A486D22-79E0-412D-9C79-534B25CB2291}">
      <dgm:prSet/>
      <dgm:spPr/>
      <dgm:t>
        <a:bodyPr/>
        <a:lstStyle/>
        <a:p>
          <a:endParaRPr lang="en-US"/>
        </a:p>
      </dgm:t>
    </dgm:pt>
    <dgm:pt modelId="{30F5C4F9-6964-4519-A45A-7854C550EC24}" type="sibTrans" cxnId="{6A486D22-79E0-412D-9C79-534B25CB2291}">
      <dgm:prSet/>
      <dgm:spPr/>
      <dgm:t>
        <a:bodyPr/>
        <a:lstStyle/>
        <a:p>
          <a:endParaRPr lang="en-US"/>
        </a:p>
      </dgm:t>
    </dgm:pt>
    <dgm:pt modelId="{ADD30F27-A5CB-47F0-BFCE-AE3C9A12F31C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พื้นฐาน</a:t>
          </a:r>
          <a:endParaRPr lang="en-US" dirty="0">
            <a:solidFill>
              <a:schemeClr val="tx1"/>
            </a:solidFill>
          </a:endParaRPr>
        </a:p>
      </dgm:t>
    </dgm:pt>
    <dgm:pt modelId="{6930D795-2F87-42A4-BEDF-D58800155ED5}" type="parTrans" cxnId="{943777AB-C8DF-4916-B866-20BA1C2E217F}">
      <dgm:prSet/>
      <dgm:spPr/>
      <dgm:t>
        <a:bodyPr/>
        <a:lstStyle/>
        <a:p>
          <a:endParaRPr lang="en-US"/>
        </a:p>
      </dgm:t>
    </dgm:pt>
    <dgm:pt modelId="{C4AA68ED-D3E7-4E1C-BDF3-3EA426FDD8D5}" type="sibTrans" cxnId="{943777AB-C8DF-4916-B866-20BA1C2E217F}">
      <dgm:prSet/>
      <dgm:spPr/>
      <dgm:t>
        <a:bodyPr/>
        <a:lstStyle/>
        <a:p>
          <a:endParaRPr lang="en-US"/>
        </a:p>
      </dgm:t>
    </dgm:pt>
    <dgm:pt modelId="{47D88C01-8284-4FEF-B7EE-1E18147DF935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ความน่าจะเป็นและสถิติ</a:t>
          </a:r>
          <a:endParaRPr lang="en-US" dirty="0">
            <a:solidFill>
              <a:schemeClr val="tx1"/>
            </a:solidFill>
          </a:endParaRPr>
        </a:p>
      </dgm:t>
    </dgm:pt>
    <dgm:pt modelId="{4F8F6596-7AB8-4679-ACC9-03B378636B92}" type="parTrans" cxnId="{1C63201F-042B-445E-AB78-4AA3941BD9D0}">
      <dgm:prSet/>
      <dgm:spPr/>
      <dgm:t>
        <a:bodyPr/>
        <a:lstStyle/>
        <a:p>
          <a:endParaRPr lang="en-US"/>
        </a:p>
      </dgm:t>
    </dgm:pt>
    <dgm:pt modelId="{744BDCF2-2299-4892-BC53-720CDD9BF53A}" type="sibTrans" cxnId="{1C63201F-042B-445E-AB78-4AA3941BD9D0}">
      <dgm:prSet/>
      <dgm:spPr/>
      <dgm:t>
        <a:bodyPr/>
        <a:lstStyle/>
        <a:p>
          <a:endParaRPr lang="en-US"/>
        </a:p>
      </dgm:t>
    </dgm:pt>
    <dgm:pt modelId="{B161AA62-6611-4C05-9A50-A48FF764B22F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Excel</a:t>
          </a:r>
        </a:p>
      </dgm:t>
    </dgm:pt>
    <dgm:pt modelId="{10EF5938-AE40-4D88-8E55-42C5B8515A9B}" type="parTrans" cxnId="{6007669D-BF1C-4BF0-8401-51337BA76E1F}">
      <dgm:prSet/>
      <dgm:spPr/>
      <dgm:t>
        <a:bodyPr/>
        <a:lstStyle/>
        <a:p>
          <a:endParaRPr lang="en-US"/>
        </a:p>
      </dgm:t>
    </dgm:pt>
    <dgm:pt modelId="{64165A89-60ED-4DCF-BAD9-0D5A27AF89B1}" type="sibTrans" cxnId="{6007669D-BF1C-4BF0-8401-51337BA76E1F}">
      <dgm:prSet/>
      <dgm:spPr/>
      <dgm:t>
        <a:bodyPr/>
        <a:lstStyle/>
        <a:p>
          <a:endParaRPr lang="en-US"/>
        </a:p>
      </dgm:t>
    </dgm:pt>
    <dgm:pt modelId="{FF273A3D-8942-455F-9971-10D4AAE69C8B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พื้นฐาน</a:t>
          </a:r>
          <a:endParaRPr lang="en-US" dirty="0">
            <a:solidFill>
              <a:schemeClr val="tx1"/>
            </a:solidFill>
          </a:endParaRPr>
        </a:p>
      </dgm:t>
    </dgm:pt>
    <dgm:pt modelId="{A20FA63D-30B8-48AC-9B2B-283FDDDE4F2B}" type="parTrans" cxnId="{D42D0CE2-4004-4BE5-8C71-92C86D4DEBBE}">
      <dgm:prSet/>
      <dgm:spPr/>
      <dgm:t>
        <a:bodyPr/>
        <a:lstStyle/>
        <a:p>
          <a:endParaRPr lang="en-US"/>
        </a:p>
      </dgm:t>
    </dgm:pt>
    <dgm:pt modelId="{593A341C-6492-4B3F-9061-FDB7000FD531}" type="sibTrans" cxnId="{D42D0CE2-4004-4BE5-8C71-92C86D4DEBBE}">
      <dgm:prSet/>
      <dgm:spPr/>
      <dgm:t>
        <a:bodyPr/>
        <a:lstStyle/>
        <a:p>
          <a:endParaRPr lang="en-US"/>
        </a:p>
      </dgm:t>
    </dgm:pt>
    <dgm:pt modelId="{4AFDE727-92BB-4459-AF8C-51238944BD41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เครื่องมือ</a:t>
          </a:r>
          <a:endParaRPr lang="en-US" dirty="0">
            <a:solidFill>
              <a:schemeClr val="tx1"/>
            </a:solidFill>
          </a:endParaRPr>
        </a:p>
      </dgm:t>
    </dgm:pt>
    <dgm:pt modelId="{5DB5BEEA-37D1-452B-ABC8-CCBE4A8D1402}" type="parTrans" cxnId="{5F38E141-F5ED-4BCD-A995-E70D5AEBA7F4}">
      <dgm:prSet/>
      <dgm:spPr/>
      <dgm:t>
        <a:bodyPr/>
        <a:lstStyle/>
        <a:p>
          <a:endParaRPr lang="en-US"/>
        </a:p>
      </dgm:t>
    </dgm:pt>
    <dgm:pt modelId="{0D0FE1DB-013A-47A2-8056-9402F9002094}" type="sibTrans" cxnId="{5F38E141-F5ED-4BCD-A995-E70D5AEBA7F4}">
      <dgm:prSet/>
      <dgm:spPr/>
      <dgm:t>
        <a:bodyPr/>
        <a:lstStyle/>
        <a:p>
          <a:endParaRPr lang="en-US"/>
        </a:p>
      </dgm:t>
    </dgm:pt>
    <dgm:pt modelId="{54D63F28-2929-4699-A1D2-283318242C12}">
      <dgm:prSet phldrT="[Text]"/>
      <dgm:spPr/>
      <dgm:t>
        <a:bodyPr/>
        <a:lstStyle/>
        <a:p>
          <a:r>
            <a:rPr lang="th-TH" dirty="0"/>
            <a:t>เครื่องมือ (ประกันและอื่น ๆ)</a:t>
          </a:r>
          <a:endParaRPr lang="en-US" dirty="0"/>
        </a:p>
      </dgm:t>
    </dgm:pt>
    <dgm:pt modelId="{98076FE2-891B-41A9-B84B-BB0B56CCE33F}" type="parTrans" cxnId="{56AC5707-7406-481C-A78E-877271D4350C}">
      <dgm:prSet/>
      <dgm:spPr/>
      <dgm:t>
        <a:bodyPr/>
        <a:lstStyle/>
        <a:p>
          <a:endParaRPr lang="en-US"/>
        </a:p>
      </dgm:t>
    </dgm:pt>
    <dgm:pt modelId="{A8690D8B-392D-49DA-AA85-EB69F0DA0B49}" type="sibTrans" cxnId="{56AC5707-7406-481C-A78E-877271D4350C}">
      <dgm:prSet/>
      <dgm:spPr/>
      <dgm:t>
        <a:bodyPr/>
        <a:lstStyle/>
        <a:p>
          <a:endParaRPr lang="en-US"/>
        </a:p>
      </dgm:t>
    </dgm:pt>
    <dgm:pt modelId="{38389228-066B-453F-B157-720801069644}">
      <dgm:prSet phldrT="[Text]"/>
      <dgm:spPr>
        <a:solidFill>
          <a:srgbClr val="92D050"/>
        </a:solidFill>
      </dgm:spPr>
      <dgm:t>
        <a:bodyPr/>
        <a:lstStyle/>
        <a:p>
          <a:r>
            <a:rPr lang="th-TH" dirty="0">
              <a:solidFill>
                <a:schemeClr val="tx1"/>
              </a:solidFill>
            </a:rPr>
            <a:t>การเอาไปใช้</a:t>
          </a:r>
          <a:endParaRPr lang="en-US" dirty="0">
            <a:solidFill>
              <a:schemeClr val="tx1"/>
            </a:solidFill>
          </a:endParaRPr>
        </a:p>
      </dgm:t>
    </dgm:pt>
    <dgm:pt modelId="{FA15113A-EE38-4B07-83A8-4CC61C3F6D23}" type="parTrans" cxnId="{B9B99351-A68C-453E-9452-F47DB2FB8CA0}">
      <dgm:prSet/>
      <dgm:spPr/>
      <dgm:t>
        <a:bodyPr/>
        <a:lstStyle/>
        <a:p>
          <a:endParaRPr lang="en-US"/>
        </a:p>
      </dgm:t>
    </dgm:pt>
    <dgm:pt modelId="{87ABE059-8E41-406E-85B2-E49BD8D60FE2}" type="sibTrans" cxnId="{B9B99351-A68C-453E-9452-F47DB2FB8CA0}">
      <dgm:prSet/>
      <dgm:spPr/>
      <dgm:t>
        <a:bodyPr/>
        <a:lstStyle/>
        <a:p>
          <a:endParaRPr lang="en-US"/>
        </a:p>
      </dgm:t>
    </dgm:pt>
    <dgm:pt modelId="{7F245E15-9210-496A-BB56-A28CAA013F66}">
      <dgm:prSet phldrT="[Text]"/>
      <dgm:spPr/>
      <dgm:t>
        <a:bodyPr/>
        <a:lstStyle/>
        <a:p>
          <a:r>
            <a:rPr lang="th-TH" dirty="0"/>
            <a:t>พื้นฐาน</a:t>
          </a:r>
          <a:endParaRPr lang="en-US" dirty="0"/>
        </a:p>
      </dgm:t>
    </dgm:pt>
    <dgm:pt modelId="{71F0234F-4CCC-4061-8EC0-CD5E31518756}" type="parTrans" cxnId="{9EB1141C-D4EC-4DF9-95A7-D8E723D9610C}">
      <dgm:prSet/>
      <dgm:spPr/>
      <dgm:t>
        <a:bodyPr/>
        <a:lstStyle/>
        <a:p>
          <a:endParaRPr lang="en-US"/>
        </a:p>
      </dgm:t>
    </dgm:pt>
    <dgm:pt modelId="{65F8067C-9077-4B57-9795-FD30FEED36A1}" type="sibTrans" cxnId="{9EB1141C-D4EC-4DF9-95A7-D8E723D9610C}">
      <dgm:prSet/>
      <dgm:spPr/>
      <dgm:t>
        <a:bodyPr/>
        <a:lstStyle/>
        <a:p>
          <a:endParaRPr lang="en-US"/>
        </a:p>
      </dgm:t>
    </dgm:pt>
    <dgm:pt modelId="{D192B706-CE4A-4237-8630-FF7FEC5010BB}">
      <dgm:prSet phldrT="[Text]"/>
      <dgm:spPr/>
      <dgm:t>
        <a:bodyPr/>
        <a:lstStyle/>
        <a:p>
          <a:r>
            <a:rPr lang="th-TH" dirty="0"/>
            <a:t>การเอาไปใช้</a:t>
          </a:r>
          <a:endParaRPr lang="en-US" dirty="0"/>
        </a:p>
      </dgm:t>
    </dgm:pt>
    <dgm:pt modelId="{122F00E1-9F83-4000-A4B3-8684E6F739A8}" type="parTrans" cxnId="{864A9BEF-281E-4BA9-836C-5AB00090447C}">
      <dgm:prSet/>
      <dgm:spPr/>
      <dgm:t>
        <a:bodyPr/>
        <a:lstStyle/>
        <a:p>
          <a:endParaRPr lang="en-US"/>
        </a:p>
      </dgm:t>
    </dgm:pt>
    <dgm:pt modelId="{836CCAF3-0C5E-48D2-9942-7A52E3F96F1B}" type="sibTrans" cxnId="{864A9BEF-281E-4BA9-836C-5AB00090447C}">
      <dgm:prSet/>
      <dgm:spPr/>
      <dgm:t>
        <a:bodyPr/>
        <a:lstStyle/>
        <a:p>
          <a:endParaRPr lang="en-US"/>
        </a:p>
      </dgm:t>
    </dgm:pt>
    <dgm:pt modelId="{AEB415F5-003F-4F8D-B2A2-C48D5E1A5160}">
      <dgm:prSet phldrT="[Text]"/>
      <dgm:spPr/>
      <dgm:t>
        <a:bodyPr/>
        <a:lstStyle/>
        <a:p>
          <a:r>
            <a:rPr lang="th-TH" dirty="0"/>
            <a:t>กฎหมาย</a:t>
          </a:r>
          <a:endParaRPr lang="en-US" dirty="0"/>
        </a:p>
      </dgm:t>
    </dgm:pt>
    <dgm:pt modelId="{753F5A60-0847-4895-928E-B6F1999C485A}" type="parTrans" cxnId="{57E80CA4-1936-49F5-98B3-11E1F9DD2C16}">
      <dgm:prSet/>
      <dgm:spPr/>
      <dgm:t>
        <a:bodyPr/>
        <a:lstStyle/>
        <a:p>
          <a:endParaRPr lang="en-US"/>
        </a:p>
      </dgm:t>
    </dgm:pt>
    <dgm:pt modelId="{6F0F2BD9-4928-4019-9F69-2910DEE6FA78}" type="sibTrans" cxnId="{57E80CA4-1936-49F5-98B3-11E1F9DD2C16}">
      <dgm:prSet/>
      <dgm:spPr/>
      <dgm:t>
        <a:bodyPr/>
        <a:lstStyle/>
        <a:p>
          <a:endParaRPr lang="en-US"/>
        </a:p>
      </dgm:t>
    </dgm:pt>
    <dgm:pt modelId="{037AA5A2-AE49-405F-9590-00023A00E36D}">
      <dgm:prSet phldrT="[Text]"/>
      <dgm:spPr/>
      <dgm:t>
        <a:bodyPr/>
        <a:lstStyle/>
        <a:p>
          <a:r>
            <a:rPr lang="th-TH" dirty="0"/>
            <a:t>แนวโน้มใหม่ ๆ</a:t>
          </a:r>
          <a:endParaRPr lang="en-US" dirty="0"/>
        </a:p>
      </dgm:t>
    </dgm:pt>
    <dgm:pt modelId="{30007721-CF61-4297-917C-62EF0AFBEE7D}" type="parTrans" cxnId="{49B0FA84-E97C-4539-BAE9-1E3A2EC304DA}">
      <dgm:prSet/>
      <dgm:spPr/>
      <dgm:t>
        <a:bodyPr/>
        <a:lstStyle/>
        <a:p>
          <a:endParaRPr lang="en-US"/>
        </a:p>
      </dgm:t>
    </dgm:pt>
    <dgm:pt modelId="{2961AF3B-9816-48EE-A508-A09A80B16FE0}" type="sibTrans" cxnId="{49B0FA84-E97C-4539-BAE9-1E3A2EC304DA}">
      <dgm:prSet/>
      <dgm:spPr/>
      <dgm:t>
        <a:bodyPr/>
        <a:lstStyle/>
        <a:p>
          <a:endParaRPr lang="en-US"/>
        </a:p>
      </dgm:t>
    </dgm:pt>
    <dgm:pt modelId="{2C7607C3-EED0-4ED9-9B89-8E8264CE2438}" type="pres">
      <dgm:prSet presAssocID="{740B1DD5-581E-4605-B14C-B41ACFB147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E1BE2A3-A01A-42A6-A5DC-ECD279F802C9}" type="pres">
      <dgm:prSet presAssocID="{42E9B681-1004-438F-ABB2-2A555CD2919B}" presName="hierRoot1" presStyleCnt="0">
        <dgm:presLayoutVars>
          <dgm:hierBranch val="init"/>
        </dgm:presLayoutVars>
      </dgm:prSet>
      <dgm:spPr/>
    </dgm:pt>
    <dgm:pt modelId="{C8B0A3B0-1567-4350-938D-57599F9A55AE}" type="pres">
      <dgm:prSet presAssocID="{42E9B681-1004-438F-ABB2-2A555CD2919B}" presName="rootComposite1" presStyleCnt="0"/>
      <dgm:spPr/>
    </dgm:pt>
    <dgm:pt modelId="{EF6274DC-5381-4B4F-B989-8EBD4ABA356A}" type="pres">
      <dgm:prSet presAssocID="{42E9B681-1004-438F-ABB2-2A555CD2919B}" presName="rootText1" presStyleLbl="node0" presStyleIdx="0" presStyleCnt="1">
        <dgm:presLayoutVars>
          <dgm:chPref val="3"/>
        </dgm:presLayoutVars>
      </dgm:prSet>
      <dgm:spPr/>
    </dgm:pt>
    <dgm:pt modelId="{560FC9AA-49C6-4866-B1AE-CAC3408F342A}" type="pres">
      <dgm:prSet presAssocID="{42E9B681-1004-438F-ABB2-2A555CD2919B}" presName="rootConnector1" presStyleLbl="node1" presStyleIdx="0" presStyleCnt="0"/>
      <dgm:spPr/>
    </dgm:pt>
    <dgm:pt modelId="{B7D1F84D-9119-4641-AB08-C7BABABA847C}" type="pres">
      <dgm:prSet presAssocID="{42E9B681-1004-438F-ABB2-2A555CD2919B}" presName="hierChild2" presStyleCnt="0"/>
      <dgm:spPr/>
    </dgm:pt>
    <dgm:pt modelId="{9777128A-C801-410A-A6AC-913C5EBF97F6}" type="pres">
      <dgm:prSet presAssocID="{508ACB58-B3B6-47FA-A410-8E0D40817CCA}" presName="Name37" presStyleLbl="parChTrans1D2" presStyleIdx="0" presStyleCnt="4"/>
      <dgm:spPr/>
    </dgm:pt>
    <dgm:pt modelId="{81EECF25-DA4D-4B80-806E-88DA1BEA6D33}" type="pres">
      <dgm:prSet presAssocID="{20BFACFD-6445-430B-8C1C-D5BA92904E71}" presName="hierRoot2" presStyleCnt="0">
        <dgm:presLayoutVars>
          <dgm:hierBranch val="init"/>
        </dgm:presLayoutVars>
      </dgm:prSet>
      <dgm:spPr/>
    </dgm:pt>
    <dgm:pt modelId="{7562B438-5017-4A7E-891D-B0CBBDB5095C}" type="pres">
      <dgm:prSet presAssocID="{20BFACFD-6445-430B-8C1C-D5BA92904E71}" presName="rootComposite" presStyleCnt="0"/>
      <dgm:spPr/>
    </dgm:pt>
    <dgm:pt modelId="{9E377D51-7AAC-4B9F-AB85-61A586B164D9}" type="pres">
      <dgm:prSet presAssocID="{20BFACFD-6445-430B-8C1C-D5BA92904E71}" presName="rootText" presStyleLbl="node2" presStyleIdx="0" presStyleCnt="4">
        <dgm:presLayoutVars>
          <dgm:chPref val="3"/>
        </dgm:presLayoutVars>
      </dgm:prSet>
      <dgm:spPr/>
    </dgm:pt>
    <dgm:pt modelId="{56EA7639-FB15-44BF-9C84-A8DB367B8AF0}" type="pres">
      <dgm:prSet presAssocID="{20BFACFD-6445-430B-8C1C-D5BA92904E71}" presName="rootConnector" presStyleLbl="node2" presStyleIdx="0" presStyleCnt="4"/>
      <dgm:spPr/>
    </dgm:pt>
    <dgm:pt modelId="{09661DB4-E811-4048-867F-BB3EE1A97AE0}" type="pres">
      <dgm:prSet presAssocID="{20BFACFD-6445-430B-8C1C-D5BA92904E71}" presName="hierChild4" presStyleCnt="0"/>
      <dgm:spPr/>
    </dgm:pt>
    <dgm:pt modelId="{7605A53C-416A-439C-B57B-B1D358C702D2}" type="pres">
      <dgm:prSet presAssocID="{6930D795-2F87-42A4-BEDF-D58800155ED5}" presName="Name37" presStyleLbl="parChTrans1D3" presStyleIdx="0" presStyleCnt="11"/>
      <dgm:spPr/>
    </dgm:pt>
    <dgm:pt modelId="{9F47D8C6-0188-4414-9267-8287B160D0D5}" type="pres">
      <dgm:prSet presAssocID="{ADD30F27-A5CB-47F0-BFCE-AE3C9A12F31C}" presName="hierRoot2" presStyleCnt="0">
        <dgm:presLayoutVars>
          <dgm:hierBranch val="init"/>
        </dgm:presLayoutVars>
      </dgm:prSet>
      <dgm:spPr/>
    </dgm:pt>
    <dgm:pt modelId="{200F3DFA-B115-46A6-AC57-F9137AADFBF0}" type="pres">
      <dgm:prSet presAssocID="{ADD30F27-A5CB-47F0-BFCE-AE3C9A12F31C}" presName="rootComposite" presStyleCnt="0"/>
      <dgm:spPr/>
    </dgm:pt>
    <dgm:pt modelId="{B0397FCF-C709-411F-9432-13971003A313}" type="pres">
      <dgm:prSet presAssocID="{ADD30F27-A5CB-47F0-BFCE-AE3C9A12F31C}" presName="rootText" presStyleLbl="node3" presStyleIdx="0" presStyleCnt="11">
        <dgm:presLayoutVars>
          <dgm:chPref val="3"/>
        </dgm:presLayoutVars>
      </dgm:prSet>
      <dgm:spPr/>
    </dgm:pt>
    <dgm:pt modelId="{5FE6D7B4-57C1-4698-93D9-3A29F4D8C7A1}" type="pres">
      <dgm:prSet presAssocID="{ADD30F27-A5CB-47F0-BFCE-AE3C9A12F31C}" presName="rootConnector" presStyleLbl="node3" presStyleIdx="0" presStyleCnt="11"/>
      <dgm:spPr/>
    </dgm:pt>
    <dgm:pt modelId="{E483D009-EFB4-470A-985F-117F9EEE2FE6}" type="pres">
      <dgm:prSet presAssocID="{ADD30F27-A5CB-47F0-BFCE-AE3C9A12F31C}" presName="hierChild4" presStyleCnt="0"/>
      <dgm:spPr/>
    </dgm:pt>
    <dgm:pt modelId="{40174380-5F34-4707-922B-9708083CD80C}" type="pres">
      <dgm:prSet presAssocID="{ADD30F27-A5CB-47F0-BFCE-AE3C9A12F31C}" presName="hierChild5" presStyleCnt="0"/>
      <dgm:spPr/>
    </dgm:pt>
    <dgm:pt modelId="{8B4969CD-4796-4E67-911B-314AFC1EF2C2}" type="pres">
      <dgm:prSet presAssocID="{4F8F6596-7AB8-4679-ACC9-03B378636B92}" presName="Name37" presStyleLbl="parChTrans1D3" presStyleIdx="1" presStyleCnt="11"/>
      <dgm:spPr/>
    </dgm:pt>
    <dgm:pt modelId="{16539799-99EC-4427-8FC8-4A13BE3FFDFF}" type="pres">
      <dgm:prSet presAssocID="{47D88C01-8284-4FEF-B7EE-1E18147DF935}" presName="hierRoot2" presStyleCnt="0">
        <dgm:presLayoutVars>
          <dgm:hierBranch val="init"/>
        </dgm:presLayoutVars>
      </dgm:prSet>
      <dgm:spPr/>
    </dgm:pt>
    <dgm:pt modelId="{9AD389BA-42CD-47D3-931D-4B99F792027C}" type="pres">
      <dgm:prSet presAssocID="{47D88C01-8284-4FEF-B7EE-1E18147DF935}" presName="rootComposite" presStyleCnt="0"/>
      <dgm:spPr/>
    </dgm:pt>
    <dgm:pt modelId="{3E3576C7-711A-4909-88ED-B4410070F0CC}" type="pres">
      <dgm:prSet presAssocID="{47D88C01-8284-4FEF-B7EE-1E18147DF935}" presName="rootText" presStyleLbl="node3" presStyleIdx="1" presStyleCnt="11">
        <dgm:presLayoutVars>
          <dgm:chPref val="3"/>
        </dgm:presLayoutVars>
      </dgm:prSet>
      <dgm:spPr/>
    </dgm:pt>
    <dgm:pt modelId="{40E4380A-7853-4B36-BC68-3DBB8D1AFAA1}" type="pres">
      <dgm:prSet presAssocID="{47D88C01-8284-4FEF-B7EE-1E18147DF935}" presName="rootConnector" presStyleLbl="node3" presStyleIdx="1" presStyleCnt="11"/>
      <dgm:spPr/>
    </dgm:pt>
    <dgm:pt modelId="{EAE6D361-2956-4754-9300-B75100B5DCAB}" type="pres">
      <dgm:prSet presAssocID="{47D88C01-8284-4FEF-B7EE-1E18147DF935}" presName="hierChild4" presStyleCnt="0"/>
      <dgm:spPr/>
    </dgm:pt>
    <dgm:pt modelId="{18D8368E-9853-4A89-9384-26FC05287A94}" type="pres">
      <dgm:prSet presAssocID="{47D88C01-8284-4FEF-B7EE-1E18147DF935}" presName="hierChild5" presStyleCnt="0"/>
      <dgm:spPr/>
    </dgm:pt>
    <dgm:pt modelId="{709331FD-7959-46AE-849C-DE2971C1CDFB}" type="pres">
      <dgm:prSet presAssocID="{10EF5938-AE40-4D88-8E55-42C5B8515A9B}" presName="Name37" presStyleLbl="parChTrans1D3" presStyleIdx="2" presStyleCnt="11"/>
      <dgm:spPr/>
    </dgm:pt>
    <dgm:pt modelId="{119F4EEF-6D6E-4DDA-8985-A7B85AB2B948}" type="pres">
      <dgm:prSet presAssocID="{B161AA62-6611-4C05-9A50-A48FF764B22F}" presName="hierRoot2" presStyleCnt="0">
        <dgm:presLayoutVars>
          <dgm:hierBranch val="init"/>
        </dgm:presLayoutVars>
      </dgm:prSet>
      <dgm:spPr/>
    </dgm:pt>
    <dgm:pt modelId="{B674A046-3B65-4E85-84CB-24BD6487EB6A}" type="pres">
      <dgm:prSet presAssocID="{B161AA62-6611-4C05-9A50-A48FF764B22F}" presName="rootComposite" presStyleCnt="0"/>
      <dgm:spPr/>
    </dgm:pt>
    <dgm:pt modelId="{459C0037-5E10-4678-9030-9639FB429E0C}" type="pres">
      <dgm:prSet presAssocID="{B161AA62-6611-4C05-9A50-A48FF764B22F}" presName="rootText" presStyleLbl="node3" presStyleIdx="2" presStyleCnt="11">
        <dgm:presLayoutVars>
          <dgm:chPref val="3"/>
        </dgm:presLayoutVars>
      </dgm:prSet>
      <dgm:spPr/>
    </dgm:pt>
    <dgm:pt modelId="{D33CEFEC-7A98-47AA-9EB4-2A8CC6414526}" type="pres">
      <dgm:prSet presAssocID="{B161AA62-6611-4C05-9A50-A48FF764B22F}" presName="rootConnector" presStyleLbl="node3" presStyleIdx="2" presStyleCnt="11"/>
      <dgm:spPr/>
    </dgm:pt>
    <dgm:pt modelId="{8C9585A1-9DF6-4F0E-AAAB-D74E6A6CA2F2}" type="pres">
      <dgm:prSet presAssocID="{B161AA62-6611-4C05-9A50-A48FF764B22F}" presName="hierChild4" presStyleCnt="0"/>
      <dgm:spPr/>
    </dgm:pt>
    <dgm:pt modelId="{B4C463E5-6E94-44FD-B130-22C48E586EBF}" type="pres">
      <dgm:prSet presAssocID="{B161AA62-6611-4C05-9A50-A48FF764B22F}" presName="hierChild5" presStyleCnt="0"/>
      <dgm:spPr/>
    </dgm:pt>
    <dgm:pt modelId="{89FDF431-F503-4C3A-BC54-3CF0134540AE}" type="pres">
      <dgm:prSet presAssocID="{20BFACFD-6445-430B-8C1C-D5BA92904E71}" presName="hierChild5" presStyleCnt="0"/>
      <dgm:spPr/>
    </dgm:pt>
    <dgm:pt modelId="{6BF85606-AED3-424C-AF02-8F6CF16C9E3E}" type="pres">
      <dgm:prSet presAssocID="{8A670C60-7A0B-4363-A753-F6E6E0F321EA}" presName="Name37" presStyleLbl="parChTrans1D2" presStyleIdx="1" presStyleCnt="4"/>
      <dgm:spPr/>
    </dgm:pt>
    <dgm:pt modelId="{95AAA96D-9DC2-43A4-96FC-31B9CDBA6BF0}" type="pres">
      <dgm:prSet presAssocID="{533C3A3B-F891-4B1B-A026-D6B996910D90}" presName="hierRoot2" presStyleCnt="0">
        <dgm:presLayoutVars>
          <dgm:hierBranch val="init"/>
        </dgm:presLayoutVars>
      </dgm:prSet>
      <dgm:spPr/>
    </dgm:pt>
    <dgm:pt modelId="{1399C218-89D1-4509-B66D-53A68F5B505A}" type="pres">
      <dgm:prSet presAssocID="{533C3A3B-F891-4B1B-A026-D6B996910D90}" presName="rootComposite" presStyleCnt="0"/>
      <dgm:spPr/>
    </dgm:pt>
    <dgm:pt modelId="{8B597F39-6DB3-4B3E-AC7A-11A9C671AA5A}" type="pres">
      <dgm:prSet presAssocID="{533C3A3B-F891-4B1B-A026-D6B996910D90}" presName="rootText" presStyleLbl="node2" presStyleIdx="1" presStyleCnt="4">
        <dgm:presLayoutVars>
          <dgm:chPref val="3"/>
        </dgm:presLayoutVars>
      </dgm:prSet>
      <dgm:spPr/>
    </dgm:pt>
    <dgm:pt modelId="{B43ACFD5-556B-47FC-9334-CF0A474B3879}" type="pres">
      <dgm:prSet presAssocID="{533C3A3B-F891-4B1B-A026-D6B996910D90}" presName="rootConnector" presStyleLbl="node2" presStyleIdx="1" presStyleCnt="4"/>
      <dgm:spPr/>
    </dgm:pt>
    <dgm:pt modelId="{E11DB87E-20C5-4C64-BF5C-6B20AA8B2EFB}" type="pres">
      <dgm:prSet presAssocID="{533C3A3B-F891-4B1B-A026-D6B996910D90}" presName="hierChild4" presStyleCnt="0"/>
      <dgm:spPr/>
    </dgm:pt>
    <dgm:pt modelId="{E83E0C6C-A837-4252-A9C0-C1420342FB3A}" type="pres">
      <dgm:prSet presAssocID="{A20FA63D-30B8-48AC-9B2B-283FDDDE4F2B}" presName="Name37" presStyleLbl="parChTrans1D3" presStyleIdx="3" presStyleCnt="11"/>
      <dgm:spPr/>
    </dgm:pt>
    <dgm:pt modelId="{1ECC5496-2E10-43EE-B0EA-860F04D5A9F1}" type="pres">
      <dgm:prSet presAssocID="{FF273A3D-8942-455F-9971-10D4AAE69C8B}" presName="hierRoot2" presStyleCnt="0">
        <dgm:presLayoutVars>
          <dgm:hierBranch val="init"/>
        </dgm:presLayoutVars>
      </dgm:prSet>
      <dgm:spPr/>
    </dgm:pt>
    <dgm:pt modelId="{845B6D5F-27F3-49A1-83DF-E6D30EE833C4}" type="pres">
      <dgm:prSet presAssocID="{FF273A3D-8942-455F-9971-10D4AAE69C8B}" presName="rootComposite" presStyleCnt="0"/>
      <dgm:spPr/>
    </dgm:pt>
    <dgm:pt modelId="{134CE04F-D85E-4EE2-BC37-8424D660E35D}" type="pres">
      <dgm:prSet presAssocID="{FF273A3D-8942-455F-9971-10D4AAE69C8B}" presName="rootText" presStyleLbl="node3" presStyleIdx="3" presStyleCnt="11">
        <dgm:presLayoutVars>
          <dgm:chPref val="3"/>
        </dgm:presLayoutVars>
      </dgm:prSet>
      <dgm:spPr/>
    </dgm:pt>
    <dgm:pt modelId="{383880BD-DBBA-4401-9046-0838BCC8041C}" type="pres">
      <dgm:prSet presAssocID="{FF273A3D-8942-455F-9971-10D4AAE69C8B}" presName="rootConnector" presStyleLbl="node3" presStyleIdx="3" presStyleCnt="11"/>
      <dgm:spPr/>
    </dgm:pt>
    <dgm:pt modelId="{A41A2C07-BC43-4986-8832-302D82A22C7B}" type="pres">
      <dgm:prSet presAssocID="{FF273A3D-8942-455F-9971-10D4AAE69C8B}" presName="hierChild4" presStyleCnt="0"/>
      <dgm:spPr/>
    </dgm:pt>
    <dgm:pt modelId="{3DA324A5-8CE2-49D9-AAA3-039F124705B5}" type="pres">
      <dgm:prSet presAssocID="{FF273A3D-8942-455F-9971-10D4AAE69C8B}" presName="hierChild5" presStyleCnt="0"/>
      <dgm:spPr/>
    </dgm:pt>
    <dgm:pt modelId="{DD9F22B3-EA87-4374-9760-F2489FEF5775}" type="pres">
      <dgm:prSet presAssocID="{5DB5BEEA-37D1-452B-ABC8-CCBE4A8D1402}" presName="Name37" presStyleLbl="parChTrans1D3" presStyleIdx="4" presStyleCnt="11"/>
      <dgm:spPr/>
    </dgm:pt>
    <dgm:pt modelId="{4F12E041-A908-4706-8A09-45FABBDB2DA6}" type="pres">
      <dgm:prSet presAssocID="{4AFDE727-92BB-4459-AF8C-51238944BD41}" presName="hierRoot2" presStyleCnt="0">
        <dgm:presLayoutVars>
          <dgm:hierBranch val="init"/>
        </dgm:presLayoutVars>
      </dgm:prSet>
      <dgm:spPr/>
    </dgm:pt>
    <dgm:pt modelId="{C759E724-2F8A-4378-9775-A4858BCF2639}" type="pres">
      <dgm:prSet presAssocID="{4AFDE727-92BB-4459-AF8C-51238944BD41}" presName="rootComposite" presStyleCnt="0"/>
      <dgm:spPr/>
    </dgm:pt>
    <dgm:pt modelId="{7C858CCB-EAA9-4D6E-94C2-D71E709DF6E7}" type="pres">
      <dgm:prSet presAssocID="{4AFDE727-92BB-4459-AF8C-51238944BD41}" presName="rootText" presStyleLbl="node3" presStyleIdx="4" presStyleCnt="11">
        <dgm:presLayoutVars>
          <dgm:chPref val="3"/>
        </dgm:presLayoutVars>
      </dgm:prSet>
      <dgm:spPr/>
    </dgm:pt>
    <dgm:pt modelId="{8FA7BB5E-0C26-440D-BE56-8F850B54DFAA}" type="pres">
      <dgm:prSet presAssocID="{4AFDE727-92BB-4459-AF8C-51238944BD41}" presName="rootConnector" presStyleLbl="node3" presStyleIdx="4" presStyleCnt="11"/>
      <dgm:spPr/>
    </dgm:pt>
    <dgm:pt modelId="{33DCC1E8-87FC-4C56-8C00-B82C9FE81574}" type="pres">
      <dgm:prSet presAssocID="{4AFDE727-92BB-4459-AF8C-51238944BD41}" presName="hierChild4" presStyleCnt="0"/>
      <dgm:spPr/>
    </dgm:pt>
    <dgm:pt modelId="{06D5AEF4-B438-4797-9206-EFD61E7F36A4}" type="pres">
      <dgm:prSet presAssocID="{4AFDE727-92BB-4459-AF8C-51238944BD41}" presName="hierChild5" presStyleCnt="0"/>
      <dgm:spPr/>
    </dgm:pt>
    <dgm:pt modelId="{18A5BDF6-939B-4CE9-AE1E-863C73C0E8CF}" type="pres">
      <dgm:prSet presAssocID="{FA15113A-EE38-4B07-83A8-4CC61C3F6D23}" presName="Name37" presStyleLbl="parChTrans1D3" presStyleIdx="5" presStyleCnt="11"/>
      <dgm:spPr/>
    </dgm:pt>
    <dgm:pt modelId="{83A3F439-08DB-4CE4-8986-0E9A2E38FF2A}" type="pres">
      <dgm:prSet presAssocID="{38389228-066B-453F-B157-720801069644}" presName="hierRoot2" presStyleCnt="0">
        <dgm:presLayoutVars>
          <dgm:hierBranch val="init"/>
        </dgm:presLayoutVars>
      </dgm:prSet>
      <dgm:spPr/>
    </dgm:pt>
    <dgm:pt modelId="{47393012-6E2C-484C-9A48-05621548AA8C}" type="pres">
      <dgm:prSet presAssocID="{38389228-066B-453F-B157-720801069644}" presName="rootComposite" presStyleCnt="0"/>
      <dgm:spPr/>
    </dgm:pt>
    <dgm:pt modelId="{1E846C4C-F44B-4E76-8C6C-67372294C6D0}" type="pres">
      <dgm:prSet presAssocID="{38389228-066B-453F-B157-720801069644}" presName="rootText" presStyleLbl="node3" presStyleIdx="5" presStyleCnt="11">
        <dgm:presLayoutVars>
          <dgm:chPref val="3"/>
        </dgm:presLayoutVars>
      </dgm:prSet>
      <dgm:spPr/>
    </dgm:pt>
    <dgm:pt modelId="{7C6297CA-29CE-4B86-B33B-4C8A0E663B5B}" type="pres">
      <dgm:prSet presAssocID="{38389228-066B-453F-B157-720801069644}" presName="rootConnector" presStyleLbl="node3" presStyleIdx="5" presStyleCnt="11"/>
      <dgm:spPr/>
    </dgm:pt>
    <dgm:pt modelId="{3F4AA0E2-20BA-4F92-81C0-D7A2DCDF33ED}" type="pres">
      <dgm:prSet presAssocID="{38389228-066B-453F-B157-720801069644}" presName="hierChild4" presStyleCnt="0"/>
      <dgm:spPr/>
    </dgm:pt>
    <dgm:pt modelId="{4C6AE90E-34B0-41DA-8199-25FE2A0B4B46}" type="pres">
      <dgm:prSet presAssocID="{38389228-066B-453F-B157-720801069644}" presName="hierChild5" presStyleCnt="0"/>
      <dgm:spPr/>
    </dgm:pt>
    <dgm:pt modelId="{4B75F574-29A6-4392-A55B-E2C80D2C7AFB}" type="pres">
      <dgm:prSet presAssocID="{533C3A3B-F891-4B1B-A026-D6B996910D90}" presName="hierChild5" presStyleCnt="0"/>
      <dgm:spPr/>
    </dgm:pt>
    <dgm:pt modelId="{A05E6EF2-6601-4321-985C-63E7E2282B96}" type="pres">
      <dgm:prSet presAssocID="{874D46DB-2971-4B4C-AF20-EED9FF7767E7}" presName="Name37" presStyleLbl="parChTrans1D2" presStyleIdx="2" presStyleCnt="4"/>
      <dgm:spPr/>
    </dgm:pt>
    <dgm:pt modelId="{DE8AA802-22B4-469E-8D31-8FF7E0759911}" type="pres">
      <dgm:prSet presAssocID="{9E1F8D01-1C50-423D-9ED7-655BDAF17816}" presName="hierRoot2" presStyleCnt="0">
        <dgm:presLayoutVars>
          <dgm:hierBranch val="init"/>
        </dgm:presLayoutVars>
      </dgm:prSet>
      <dgm:spPr/>
    </dgm:pt>
    <dgm:pt modelId="{3A925392-3BED-457E-8C05-5F0871749F24}" type="pres">
      <dgm:prSet presAssocID="{9E1F8D01-1C50-423D-9ED7-655BDAF17816}" presName="rootComposite" presStyleCnt="0"/>
      <dgm:spPr/>
    </dgm:pt>
    <dgm:pt modelId="{D1F3D907-5FE8-4541-807F-800B9DE7974D}" type="pres">
      <dgm:prSet presAssocID="{9E1F8D01-1C50-423D-9ED7-655BDAF17816}" presName="rootText" presStyleLbl="node2" presStyleIdx="2" presStyleCnt="4">
        <dgm:presLayoutVars>
          <dgm:chPref val="3"/>
        </dgm:presLayoutVars>
      </dgm:prSet>
      <dgm:spPr/>
    </dgm:pt>
    <dgm:pt modelId="{DB33A53C-3D0A-495B-A8C4-6865EA8ABC56}" type="pres">
      <dgm:prSet presAssocID="{9E1F8D01-1C50-423D-9ED7-655BDAF17816}" presName="rootConnector" presStyleLbl="node2" presStyleIdx="2" presStyleCnt="4"/>
      <dgm:spPr/>
    </dgm:pt>
    <dgm:pt modelId="{9344900A-DEA4-4B3B-AFDD-0BC3406BDA4F}" type="pres">
      <dgm:prSet presAssocID="{9E1F8D01-1C50-423D-9ED7-655BDAF17816}" presName="hierChild4" presStyleCnt="0"/>
      <dgm:spPr/>
    </dgm:pt>
    <dgm:pt modelId="{9DAB598D-53D0-4449-B9C2-194FD50C1DAB}" type="pres">
      <dgm:prSet presAssocID="{71F0234F-4CCC-4061-8EC0-CD5E31518756}" presName="Name37" presStyleLbl="parChTrans1D3" presStyleIdx="6" presStyleCnt="11"/>
      <dgm:spPr/>
    </dgm:pt>
    <dgm:pt modelId="{59CC5541-C7ED-4052-B20B-34431A05D0BA}" type="pres">
      <dgm:prSet presAssocID="{7F245E15-9210-496A-BB56-A28CAA013F66}" presName="hierRoot2" presStyleCnt="0">
        <dgm:presLayoutVars>
          <dgm:hierBranch val="init"/>
        </dgm:presLayoutVars>
      </dgm:prSet>
      <dgm:spPr/>
    </dgm:pt>
    <dgm:pt modelId="{73970F6D-EA30-4498-957B-D057BE8E6FDF}" type="pres">
      <dgm:prSet presAssocID="{7F245E15-9210-496A-BB56-A28CAA013F66}" presName="rootComposite" presStyleCnt="0"/>
      <dgm:spPr/>
    </dgm:pt>
    <dgm:pt modelId="{BE79DCB5-F6E4-4D4C-85A7-7AA180EC6D55}" type="pres">
      <dgm:prSet presAssocID="{7F245E15-9210-496A-BB56-A28CAA013F66}" presName="rootText" presStyleLbl="node3" presStyleIdx="6" presStyleCnt="11">
        <dgm:presLayoutVars>
          <dgm:chPref val="3"/>
        </dgm:presLayoutVars>
      </dgm:prSet>
      <dgm:spPr/>
    </dgm:pt>
    <dgm:pt modelId="{1C161570-36D9-40AB-A280-35474DFC416C}" type="pres">
      <dgm:prSet presAssocID="{7F245E15-9210-496A-BB56-A28CAA013F66}" presName="rootConnector" presStyleLbl="node3" presStyleIdx="6" presStyleCnt="11"/>
      <dgm:spPr/>
    </dgm:pt>
    <dgm:pt modelId="{42DDBBF7-364E-4743-A3C0-C6E3E6ED2962}" type="pres">
      <dgm:prSet presAssocID="{7F245E15-9210-496A-BB56-A28CAA013F66}" presName="hierChild4" presStyleCnt="0"/>
      <dgm:spPr/>
    </dgm:pt>
    <dgm:pt modelId="{73780E04-21A1-4F0D-B6AF-6AF013A2B6A6}" type="pres">
      <dgm:prSet presAssocID="{7F245E15-9210-496A-BB56-A28CAA013F66}" presName="hierChild5" presStyleCnt="0"/>
      <dgm:spPr/>
    </dgm:pt>
    <dgm:pt modelId="{B60F47C5-DFF8-48E9-8A1D-4F4A4CFA16A5}" type="pres">
      <dgm:prSet presAssocID="{98076FE2-891B-41A9-B84B-BB0B56CCE33F}" presName="Name37" presStyleLbl="parChTrans1D3" presStyleIdx="7" presStyleCnt="11"/>
      <dgm:spPr/>
    </dgm:pt>
    <dgm:pt modelId="{09641BC9-D332-47EC-B8E3-1A6B3948BE22}" type="pres">
      <dgm:prSet presAssocID="{54D63F28-2929-4699-A1D2-283318242C12}" presName="hierRoot2" presStyleCnt="0">
        <dgm:presLayoutVars>
          <dgm:hierBranch val="init"/>
        </dgm:presLayoutVars>
      </dgm:prSet>
      <dgm:spPr/>
    </dgm:pt>
    <dgm:pt modelId="{59DE268B-FB76-467D-8D01-D971718B8D76}" type="pres">
      <dgm:prSet presAssocID="{54D63F28-2929-4699-A1D2-283318242C12}" presName="rootComposite" presStyleCnt="0"/>
      <dgm:spPr/>
    </dgm:pt>
    <dgm:pt modelId="{45866B5B-6ABF-4E4B-B77D-C1FC5B0A7C3E}" type="pres">
      <dgm:prSet presAssocID="{54D63F28-2929-4699-A1D2-283318242C12}" presName="rootText" presStyleLbl="node3" presStyleIdx="7" presStyleCnt="11">
        <dgm:presLayoutVars>
          <dgm:chPref val="3"/>
        </dgm:presLayoutVars>
      </dgm:prSet>
      <dgm:spPr/>
    </dgm:pt>
    <dgm:pt modelId="{11DDAA14-B33D-44F6-968A-4369EB1D570E}" type="pres">
      <dgm:prSet presAssocID="{54D63F28-2929-4699-A1D2-283318242C12}" presName="rootConnector" presStyleLbl="node3" presStyleIdx="7" presStyleCnt="11"/>
      <dgm:spPr/>
    </dgm:pt>
    <dgm:pt modelId="{A623C4EA-3B21-4B2C-A851-5EAA1487ACAD}" type="pres">
      <dgm:prSet presAssocID="{54D63F28-2929-4699-A1D2-283318242C12}" presName="hierChild4" presStyleCnt="0"/>
      <dgm:spPr/>
    </dgm:pt>
    <dgm:pt modelId="{1FE0258C-C1AB-45CA-ABFA-5B604A6E073E}" type="pres">
      <dgm:prSet presAssocID="{54D63F28-2929-4699-A1D2-283318242C12}" presName="hierChild5" presStyleCnt="0"/>
      <dgm:spPr/>
    </dgm:pt>
    <dgm:pt modelId="{73772D51-C45E-40C4-8EC5-86B2F9087BF4}" type="pres">
      <dgm:prSet presAssocID="{122F00E1-9F83-4000-A4B3-8684E6F739A8}" presName="Name37" presStyleLbl="parChTrans1D3" presStyleIdx="8" presStyleCnt="11"/>
      <dgm:spPr/>
    </dgm:pt>
    <dgm:pt modelId="{1AD9A2C1-59DC-403C-B015-9D2A53333ADC}" type="pres">
      <dgm:prSet presAssocID="{D192B706-CE4A-4237-8630-FF7FEC5010BB}" presName="hierRoot2" presStyleCnt="0">
        <dgm:presLayoutVars>
          <dgm:hierBranch val="init"/>
        </dgm:presLayoutVars>
      </dgm:prSet>
      <dgm:spPr/>
    </dgm:pt>
    <dgm:pt modelId="{1134781D-DB65-4206-AD93-AA2B1FED68F3}" type="pres">
      <dgm:prSet presAssocID="{D192B706-CE4A-4237-8630-FF7FEC5010BB}" presName="rootComposite" presStyleCnt="0"/>
      <dgm:spPr/>
    </dgm:pt>
    <dgm:pt modelId="{DE6BBE8B-FD79-44EB-B0EC-37803D8ED39F}" type="pres">
      <dgm:prSet presAssocID="{D192B706-CE4A-4237-8630-FF7FEC5010BB}" presName="rootText" presStyleLbl="node3" presStyleIdx="8" presStyleCnt="11">
        <dgm:presLayoutVars>
          <dgm:chPref val="3"/>
        </dgm:presLayoutVars>
      </dgm:prSet>
      <dgm:spPr/>
    </dgm:pt>
    <dgm:pt modelId="{62E2BB23-8E7E-4F4D-8F1E-5D0EDE59EF72}" type="pres">
      <dgm:prSet presAssocID="{D192B706-CE4A-4237-8630-FF7FEC5010BB}" presName="rootConnector" presStyleLbl="node3" presStyleIdx="8" presStyleCnt="11"/>
      <dgm:spPr/>
    </dgm:pt>
    <dgm:pt modelId="{97F03288-8E73-4E95-9E3C-553308026518}" type="pres">
      <dgm:prSet presAssocID="{D192B706-CE4A-4237-8630-FF7FEC5010BB}" presName="hierChild4" presStyleCnt="0"/>
      <dgm:spPr/>
    </dgm:pt>
    <dgm:pt modelId="{7933E6DA-A43C-4959-9CA0-4BB42079D347}" type="pres">
      <dgm:prSet presAssocID="{D192B706-CE4A-4237-8630-FF7FEC5010BB}" presName="hierChild5" presStyleCnt="0"/>
      <dgm:spPr/>
    </dgm:pt>
    <dgm:pt modelId="{15AD609D-A6E7-4AAD-A148-2B31B0DBA102}" type="pres">
      <dgm:prSet presAssocID="{9E1F8D01-1C50-423D-9ED7-655BDAF17816}" presName="hierChild5" presStyleCnt="0"/>
      <dgm:spPr/>
    </dgm:pt>
    <dgm:pt modelId="{E6048828-9B9F-4515-97F6-5B5814A00AD6}" type="pres">
      <dgm:prSet presAssocID="{544389E9-A377-4DD2-9A1D-E3BFE9583262}" presName="Name37" presStyleLbl="parChTrans1D2" presStyleIdx="3" presStyleCnt="4"/>
      <dgm:spPr/>
    </dgm:pt>
    <dgm:pt modelId="{5EC35FE3-B4EA-4A4E-A144-58A996791AF2}" type="pres">
      <dgm:prSet presAssocID="{FB15ADB2-3F4B-46DE-BE31-1DBA4578F566}" presName="hierRoot2" presStyleCnt="0">
        <dgm:presLayoutVars>
          <dgm:hierBranch val="init"/>
        </dgm:presLayoutVars>
      </dgm:prSet>
      <dgm:spPr/>
    </dgm:pt>
    <dgm:pt modelId="{A65CE601-2437-48ED-BD30-F105BABA2C7F}" type="pres">
      <dgm:prSet presAssocID="{FB15ADB2-3F4B-46DE-BE31-1DBA4578F566}" presName="rootComposite" presStyleCnt="0"/>
      <dgm:spPr/>
    </dgm:pt>
    <dgm:pt modelId="{03AE6F4E-45A1-4764-9BDA-ED75CD3C8BF8}" type="pres">
      <dgm:prSet presAssocID="{FB15ADB2-3F4B-46DE-BE31-1DBA4578F566}" presName="rootText" presStyleLbl="node2" presStyleIdx="3" presStyleCnt="4">
        <dgm:presLayoutVars>
          <dgm:chPref val="3"/>
        </dgm:presLayoutVars>
      </dgm:prSet>
      <dgm:spPr/>
    </dgm:pt>
    <dgm:pt modelId="{F1973A37-171A-4581-9A1F-E01CA41234AE}" type="pres">
      <dgm:prSet presAssocID="{FB15ADB2-3F4B-46DE-BE31-1DBA4578F566}" presName="rootConnector" presStyleLbl="node2" presStyleIdx="3" presStyleCnt="4"/>
      <dgm:spPr/>
    </dgm:pt>
    <dgm:pt modelId="{68CCDD1B-3223-442A-88FF-038A6BAD5A57}" type="pres">
      <dgm:prSet presAssocID="{FB15ADB2-3F4B-46DE-BE31-1DBA4578F566}" presName="hierChild4" presStyleCnt="0"/>
      <dgm:spPr/>
    </dgm:pt>
    <dgm:pt modelId="{BA878758-D642-43CE-8168-206B460CBAAD}" type="pres">
      <dgm:prSet presAssocID="{753F5A60-0847-4895-928E-B6F1999C485A}" presName="Name37" presStyleLbl="parChTrans1D3" presStyleIdx="9" presStyleCnt="11"/>
      <dgm:spPr/>
    </dgm:pt>
    <dgm:pt modelId="{1C028807-5FB8-4E6C-94A8-692FBE6C9A42}" type="pres">
      <dgm:prSet presAssocID="{AEB415F5-003F-4F8D-B2A2-C48D5E1A5160}" presName="hierRoot2" presStyleCnt="0">
        <dgm:presLayoutVars>
          <dgm:hierBranch val="init"/>
        </dgm:presLayoutVars>
      </dgm:prSet>
      <dgm:spPr/>
    </dgm:pt>
    <dgm:pt modelId="{10EC19A4-1676-4FFA-A239-1CFE57E1DB81}" type="pres">
      <dgm:prSet presAssocID="{AEB415F5-003F-4F8D-B2A2-C48D5E1A5160}" presName="rootComposite" presStyleCnt="0"/>
      <dgm:spPr/>
    </dgm:pt>
    <dgm:pt modelId="{D77CC423-4319-4783-9008-C58F480015E7}" type="pres">
      <dgm:prSet presAssocID="{AEB415F5-003F-4F8D-B2A2-C48D5E1A5160}" presName="rootText" presStyleLbl="node3" presStyleIdx="9" presStyleCnt="11">
        <dgm:presLayoutVars>
          <dgm:chPref val="3"/>
        </dgm:presLayoutVars>
      </dgm:prSet>
      <dgm:spPr/>
    </dgm:pt>
    <dgm:pt modelId="{179130D4-3E39-450F-B504-FB74B34622DA}" type="pres">
      <dgm:prSet presAssocID="{AEB415F5-003F-4F8D-B2A2-C48D5E1A5160}" presName="rootConnector" presStyleLbl="node3" presStyleIdx="9" presStyleCnt="11"/>
      <dgm:spPr/>
    </dgm:pt>
    <dgm:pt modelId="{375D1B86-758D-4D13-9562-8F3B65A37972}" type="pres">
      <dgm:prSet presAssocID="{AEB415F5-003F-4F8D-B2A2-C48D5E1A5160}" presName="hierChild4" presStyleCnt="0"/>
      <dgm:spPr/>
    </dgm:pt>
    <dgm:pt modelId="{C03BAAEE-5CA2-4034-B9B2-9E55DC89F855}" type="pres">
      <dgm:prSet presAssocID="{AEB415F5-003F-4F8D-B2A2-C48D5E1A5160}" presName="hierChild5" presStyleCnt="0"/>
      <dgm:spPr/>
    </dgm:pt>
    <dgm:pt modelId="{F824F149-9CB8-44F6-BD7F-DA6E732269A5}" type="pres">
      <dgm:prSet presAssocID="{30007721-CF61-4297-917C-62EF0AFBEE7D}" presName="Name37" presStyleLbl="parChTrans1D3" presStyleIdx="10" presStyleCnt="11"/>
      <dgm:spPr/>
    </dgm:pt>
    <dgm:pt modelId="{B6F063ED-83B8-423E-8703-3AFB91A64BF9}" type="pres">
      <dgm:prSet presAssocID="{037AA5A2-AE49-405F-9590-00023A00E36D}" presName="hierRoot2" presStyleCnt="0">
        <dgm:presLayoutVars>
          <dgm:hierBranch val="init"/>
        </dgm:presLayoutVars>
      </dgm:prSet>
      <dgm:spPr/>
    </dgm:pt>
    <dgm:pt modelId="{A891287B-604E-4F1A-8EB2-295BFA7FCAF4}" type="pres">
      <dgm:prSet presAssocID="{037AA5A2-AE49-405F-9590-00023A00E36D}" presName="rootComposite" presStyleCnt="0"/>
      <dgm:spPr/>
    </dgm:pt>
    <dgm:pt modelId="{9771DFEE-2F8E-489C-90AC-A6D3CEE0B689}" type="pres">
      <dgm:prSet presAssocID="{037AA5A2-AE49-405F-9590-00023A00E36D}" presName="rootText" presStyleLbl="node3" presStyleIdx="10" presStyleCnt="11">
        <dgm:presLayoutVars>
          <dgm:chPref val="3"/>
        </dgm:presLayoutVars>
      </dgm:prSet>
      <dgm:spPr/>
    </dgm:pt>
    <dgm:pt modelId="{FA73D982-6030-4C81-A44A-BE671623B0D1}" type="pres">
      <dgm:prSet presAssocID="{037AA5A2-AE49-405F-9590-00023A00E36D}" presName="rootConnector" presStyleLbl="node3" presStyleIdx="10" presStyleCnt="11"/>
      <dgm:spPr/>
    </dgm:pt>
    <dgm:pt modelId="{C6A2D5C1-6062-487B-889F-B25AFF81362D}" type="pres">
      <dgm:prSet presAssocID="{037AA5A2-AE49-405F-9590-00023A00E36D}" presName="hierChild4" presStyleCnt="0"/>
      <dgm:spPr/>
    </dgm:pt>
    <dgm:pt modelId="{1645FE4D-C11C-4C51-AF59-61C039321EEA}" type="pres">
      <dgm:prSet presAssocID="{037AA5A2-AE49-405F-9590-00023A00E36D}" presName="hierChild5" presStyleCnt="0"/>
      <dgm:spPr/>
    </dgm:pt>
    <dgm:pt modelId="{8A7D2D96-7FE8-4ED6-99BC-614B5727A895}" type="pres">
      <dgm:prSet presAssocID="{FB15ADB2-3F4B-46DE-BE31-1DBA4578F566}" presName="hierChild5" presStyleCnt="0"/>
      <dgm:spPr/>
    </dgm:pt>
    <dgm:pt modelId="{95ACDE4D-9A44-41F4-92B0-915AE97C4BD5}" type="pres">
      <dgm:prSet presAssocID="{42E9B681-1004-438F-ABB2-2A555CD2919B}" presName="hierChild3" presStyleCnt="0"/>
      <dgm:spPr/>
    </dgm:pt>
  </dgm:ptLst>
  <dgm:cxnLst>
    <dgm:cxn modelId="{F7CF0B01-9AA6-43BE-A680-BD9D147ED76E}" type="presOf" srcId="{30007721-CF61-4297-917C-62EF0AFBEE7D}" destId="{F824F149-9CB8-44F6-BD7F-DA6E732269A5}" srcOrd="0" destOrd="0" presId="urn:microsoft.com/office/officeart/2005/8/layout/orgChart1"/>
    <dgm:cxn modelId="{ECBAC902-EE24-43AB-8E72-FEE55962756B}" type="presOf" srcId="{38389228-066B-453F-B157-720801069644}" destId="{1E846C4C-F44B-4E76-8C6C-67372294C6D0}" srcOrd="0" destOrd="0" presId="urn:microsoft.com/office/officeart/2005/8/layout/orgChart1"/>
    <dgm:cxn modelId="{696C2F04-D0E8-4FB6-9BE1-5B2F1FE76BAA}" type="presOf" srcId="{740B1DD5-581E-4605-B14C-B41ACFB147AF}" destId="{2C7607C3-EED0-4ED9-9B89-8E8264CE2438}" srcOrd="0" destOrd="0" presId="urn:microsoft.com/office/officeart/2005/8/layout/orgChart1"/>
    <dgm:cxn modelId="{276E1A05-8EA9-4591-9333-6FE9DDF9D322}" type="presOf" srcId="{8A670C60-7A0B-4363-A753-F6E6E0F321EA}" destId="{6BF85606-AED3-424C-AF02-8F6CF16C9E3E}" srcOrd="0" destOrd="0" presId="urn:microsoft.com/office/officeart/2005/8/layout/orgChart1"/>
    <dgm:cxn modelId="{56AC5707-7406-481C-A78E-877271D4350C}" srcId="{9E1F8D01-1C50-423D-9ED7-655BDAF17816}" destId="{54D63F28-2929-4699-A1D2-283318242C12}" srcOrd="1" destOrd="0" parTransId="{98076FE2-891B-41A9-B84B-BB0B56CCE33F}" sibTransId="{A8690D8B-392D-49DA-AA85-EB69F0DA0B49}"/>
    <dgm:cxn modelId="{F4BD7915-27D1-4093-9F3E-7AF87395E7CA}" type="presOf" srcId="{7F245E15-9210-496A-BB56-A28CAA013F66}" destId="{BE79DCB5-F6E4-4D4C-85A7-7AA180EC6D55}" srcOrd="0" destOrd="0" presId="urn:microsoft.com/office/officeart/2005/8/layout/orgChart1"/>
    <dgm:cxn modelId="{9EB1141C-D4EC-4DF9-95A7-D8E723D9610C}" srcId="{9E1F8D01-1C50-423D-9ED7-655BDAF17816}" destId="{7F245E15-9210-496A-BB56-A28CAA013F66}" srcOrd="0" destOrd="0" parTransId="{71F0234F-4CCC-4061-8EC0-CD5E31518756}" sibTransId="{65F8067C-9077-4B57-9795-FD30FEED36A1}"/>
    <dgm:cxn modelId="{1C63201F-042B-445E-AB78-4AA3941BD9D0}" srcId="{20BFACFD-6445-430B-8C1C-D5BA92904E71}" destId="{47D88C01-8284-4FEF-B7EE-1E18147DF935}" srcOrd="1" destOrd="0" parTransId="{4F8F6596-7AB8-4679-ACC9-03B378636B92}" sibTransId="{744BDCF2-2299-4892-BC53-720CDD9BF53A}"/>
    <dgm:cxn modelId="{489EB120-87EC-4968-93F6-70A55CD41AC9}" type="presOf" srcId="{20BFACFD-6445-430B-8C1C-D5BA92904E71}" destId="{9E377D51-7AAC-4B9F-AB85-61A586B164D9}" srcOrd="0" destOrd="0" presId="urn:microsoft.com/office/officeart/2005/8/layout/orgChart1"/>
    <dgm:cxn modelId="{2065C621-8A9C-4E44-8CAD-8F20F7E9F045}" type="presOf" srcId="{D192B706-CE4A-4237-8630-FF7FEC5010BB}" destId="{62E2BB23-8E7E-4F4D-8F1E-5D0EDE59EF72}" srcOrd="1" destOrd="0" presId="urn:microsoft.com/office/officeart/2005/8/layout/orgChart1"/>
    <dgm:cxn modelId="{6A486D22-79E0-412D-9C79-534B25CB2291}" srcId="{42E9B681-1004-438F-ABB2-2A555CD2919B}" destId="{FB15ADB2-3F4B-46DE-BE31-1DBA4578F566}" srcOrd="3" destOrd="0" parTransId="{544389E9-A377-4DD2-9A1D-E3BFE9583262}" sibTransId="{30F5C4F9-6964-4519-A45A-7854C550EC24}"/>
    <dgm:cxn modelId="{305F4B25-7435-4231-980A-568D892A6466}" type="presOf" srcId="{533C3A3B-F891-4B1B-A026-D6B996910D90}" destId="{B43ACFD5-556B-47FC-9334-CF0A474B3879}" srcOrd="1" destOrd="0" presId="urn:microsoft.com/office/officeart/2005/8/layout/orgChart1"/>
    <dgm:cxn modelId="{DEA80D31-D53D-48A9-BD8F-900E85E418FE}" type="presOf" srcId="{FA15113A-EE38-4B07-83A8-4CC61C3F6D23}" destId="{18A5BDF6-939B-4CE9-AE1E-863C73C0E8CF}" srcOrd="0" destOrd="0" presId="urn:microsoft.com/office/officeart/2005/8/layout/orgChart1"/>
    <dgm:cxn modelId="{97C49F31-D46A-4F94-AD5E-FCEDE7F0668E}" type="presOf" srcId="{4F8F6596-7AB8-4679-ACC9-03B378636B92}" destId="{8B4969CD-4796-4E67-911B-314AFC1EF2C2}" srcOrd="0" destOrd="0" presId="urn:microsoft.com/office/officeart/2005/8/layout/orgChart1"/>
    <dgm:cxn modelId="{4A3B8F32-0CEA-4711-95AC-AB1056969665}" type="presOf" srcId="{6930D795-2F87-42A4-BEDF-D58800155ED5}" destId="{7605A53C-416A-439C-B57B-B1D358C702D2}" srcOrd="0" destOrd="0" presId="urn:microsoft.com/office/officeart/2005/8/layout/orgChart1"/>
    <dgm:cxn modelId="{21C2D333-CA6F-4EBF-B0FD-FC5E9B68C0F8}" type="presOf" srcId="{AEB415F5-003F-4F8D-B2A2-C48D5E1A5160}" destId="{D77CC423-4319-4783-9008-C58F480015E7}" srcOrd="0" destOrd="0" presId="urn:microsoft.com/office/officeart/2005/8/layout/orgChart1"/>
    <dgm:cxn modelId="{BE16F637-9B02-4DF9-9FE1-9F2BA00668C7}" type="presOf" srcId="{47D88C01-8284-4FEF-B7EE-1E18147DF935}" destId="{3E3576C7-711A-4909-88ED-B4410070F0CC}" srcOrd="0" destOrd="0" presId="urn:microsoft.com/office/officeart/2005/8/layout/orgChart1"/>
    <dgm:cxn modelId="{65F6F837-4C1C-4966-8DE1-C5EEB226DD11}" type="presOf" srcId="{47D88C01-8284-4FEF-B7EE-1E18147DF935}" destId="{40E4380A-7853-4B36-BC68-3DBB8D1AFAA1}" srcOrd="1" destOrd="0" presId="urn:microsoft.com/office/officeart/2005/8/layout/orgChart1"/>
    <dgm:cxn modelId="{3BE1743A-DA27-45F4-860B-4A588AD862C8}" type="presOf" srcId="{FF273A3D-8942-455F-9971-10D4AAE69C8B}" destId="{134CE04F-D85E-4EE2-BC37-8424D660E35D}" srcOrd="0" destOrd="0" presId="urn:microsoft.com/office/officeart/2005/8/layout/orgChart1"/>
    <dgm:cxn modelId="{F829135E-0636-48CC-A2DD-EFA5E730F12E}" type="presOf" srcId="{7F245E15-9210-496A-BB56-A28CAA013F66}" destId="{1C161570-36D9-40AB-A280-35474DFC416C}" srcOrd="1" destOrd="0" presId="urn:microsoft.com/office/officeart/2005/8/layout/orgChart1"/>
    <dgm:cxn modelId="{5F38E141-F5ED-4BCD-A995-E70D5AEBA7F4}" srcId="{533C3A3B-F891-4B1B-A026-D6B996910D90}" destId="{4AFDE727-92BB-4459-AF8C-51238944BD41}" srcOrd="1" destOrd="0" parTransId="{5DB5BEEA-37D1-452B-ABC8-CCBE4A8D1402}" sibTransId="{0D0FE1DB-013A-47A2-8056-9402F9002094}"/>
    <dgm:cxn modelId="{87631765-953E-4E62-8F42-E3094E6C3D21}" type="presOf" srcId="{98076FE2-891B-41A9-B84B-BB0B56CCE33F}" destId="{B60F47C5-DFF8-48E9-8A1D-4F4A4CFA16A5}" srcOrd="0" destOrd="0" presId="urn:microsoft.com/office/officeart/2005/8/layout/orgChart1"/>
    <dgm:cxn modelId="{CF435345-60FD-4AEE-B84C-DD8A6D3079A8}" srcId="{42E9B681-1004-438F-ABB2-2A555CD2919B}" destId="{9E1F8D01-1C50-423D-9ED7-655BDAF17816}" srcOrd="2" destOrd="0" parTransId="{874D46DB-2971-4B4C-AF20-EED9FF7767E7}" sibTransId="{16C220C2-E65E-4D6A-91C0-170A2E35476A}"/>
    <dgm:cxn modelId="{A8739766-7E17-476B-B52A-66BE068A60C3}" type="presOf" srcId="{54D63F28-2929-4699-A1D2-283318242C12}" destId="{11DDAA14-B33D-44F6-968A-4369EB1D570E}" srcOrd="1" destOrd="0" presId="urn:microsoft.com/office/officeart/2005/8/layout/orgChart1"/>
    <dgm:cxn modelId="{42AD1F68-AAA6-4C6C-B7E6-754ED0FA7047}" type="presOf" srcId="{20BFACFD-6445-430B-8C1C-D5BA92904E71}" destId="{56EA7639-FB15-44BF-9C84-A8DB367B8AF0}" srcOrd="1" destOrd="0" presId="urn:microsoft.com/office/officeart/2005/8/layout/orgChart1"/>
    <dgm:cxn modelId="{BA74F36C-CD8C-4798-BD4D-87E7389951C0}" type="presOf" srcId="{42E9B681-1004-438F-ABB2-2A555CD2919B}" destId="{EF6274DC-5381-4B4F-B989-8EBD4ABA356A}" srcOrd="0" destOrd="0" presId="urn:microsoft.com/office/officeart/2005/8/layout/orgChart1"/>
    <dgm:cxn modelId="{B9B99351-A68C-453E-9452-F47DB2FB8CA0}" srcId="{533C3A3B-F891-4B1B-A026-D6B996910D90}" destId="{38389228-066B-453F-B157-720801069644}" srcOrd="2" destOrd="0" parTransId="{FA15113A-EE38-4B07-83A8-4CC61C3F6D23}" sibTransId="{87ABE059-8E41-406E-85B2-E49BD8D60FE2}"/>
    <dgm:cxn modelId="{A4975B52-797C-4B5A-B819-F4F1CCC8045F}" type="presOf" srcId="{B161AA62-6611-4C05-9A50-A48FF764B22F}" destId="{459C0037-5E10-4678-9030-9639FB429E0C}" srcOrd="0" destOrd="0" presId="urn:microsoft.com/office/officeart/2005/8/layout/orgChart1"/>
    <dgm:cxn modelId="{AE8D0353-89F9-43E9-BF50-53E7EB3B20DB}" type="presOf" srcId="{FB15ADB2-3F4B-46DE-BE31-1DBA4578F566}" destId="{03AE6F4E-45A1-4764-9BDA-ED75CD3C8BF8}" srcOrd="0" destOrd="0" presId="urn:microsoft.com/office/officeart/2005/8/layout/orgChart1"/>
    <dgm:cxn modelId="{F8880F56-83D2-460A-9CB1-7F7EDFE8D541}" srcId="{42E9B681-1004-438F-ABB2-2A555CD2919B}" destId="{20BFACFD-6445-430B-8C1C-D5BA92904E71}" srcOrd="0" destOrd="0" parTransId="{508ACB58-B3B6-47FA-A410-8E0D40817CCA}" sibTransId="{BF6A48DB-48DE-4D6E-B8E2-555EFF939E60}"/>
    <dgm:cxn modelId="{579C6977-C914-42B6-A0B4-EFBAA4296EFA}" type="presOf" srcId="{ADD30F27-A5CB-47F0-BFCE-AE3C9A12F31C}" destId="{B0397FCF-C709-411F-9432-13971003A313}" srcOrd="0" destOrd="0" presId="urn:microsoft.com/office/officeart/2005/8/layout/orgChart1"/>
    <dgm:cxn modelId="{ABB23978-B914-4314-BB67-69D5478FDC1A}" type="presOf" srcId="{037AA5A2-AE49-405F-9590-00023A00E36D}" destId="{FA73D982-6030-4C81-A44A-BE671623B0D1}" srcOrd="1" destOrd="0" presId="urn:microsoft.com/office/officeart/2005/8/layout/orgChart1"/>
    <dgm:cxn modelId="{7C14B958-6A41-4C41-BBF8-F29D2DBE7DA6}" type="presOf" srcId="{9E1F8D01-1C50-423D-9ED7-655BDAF17816}" destId="{DB33A53C-3D0A-495B-A8C4-6865EA8ABC56}" srcOrd="1" destOrd="0" presId="urn:microsoft.com/office/officeart/2005/8/layout/orgChart1"/>
    <dgm:cxn modelId="{3F491F79-0444-448E-BD80-2EDA78BC8DE2}" srcId="{740B1DD5-581E-4605-B14C-B41ACFB147AF}" destId="{42E9B681-1004-438F-ABB2-2A555CD2919B}" srcOrd="0" destOrd="0" parTransId="{BA3D1DC1-B77D-4A53-A4A9-A7B992AB64D6}" sibTransId="{1C573EB4-8678-46B9-99B1-AAF82D78BA97}"/>
    <dgm:cxn modelId="{49B0FA84-E97C-4539-BAE9-1E3A2EC304DA}" srcId="{FB15ADB2-3F4B-46DE-BE31-1DBA4578F566}" destId="{037AA5A2-AE49-405F-9590-00023A00E36D}" srcOrd="1" destOrd="0" parTransId="{30007721-CF61-4297-917C-62EF0AFBEE7D}" sibTransId="{2961AF3B-9816-48EE-A508-A09A80B16FE0}"/>
    <dgm:cxn modelId="{2ECC3187-69DD-4F62-BDEB-3ED161F383E7}" type="presOf" srcId="{AEB415F5-003F-4F8D-B2A2-C48D5E1A5160}" destId="{179130D4-3E39-450F-B504-FB74B34622DA}" srcOrd="1" destOrd="0" presId="urn:microsoft.com/office/officeart/2005/8/layout/orgChart1"/>
    <dgm:cxn modelId="{7A39CB88-302E-4EE7-BFF7-31EC69CBB5B1}" type="presOf" srcId="{9E1F8D01-1C50-423D-9ED7-655BDAF17816}" destId="{D1F3D907-5FE8-4541-807F-800B9DE7974D}" srcOrd="0" destOrd="0" presId="urn:microsoft.com/office/officeart/2005/8/layout/orgChart1"/>
    <dgm:cxn modelId="{9BF9988E-A676-4386-8F2B-8C65793B4C86}" type="presOf" srcId="{10EF5938-AE40-4D88-8E55-42C5B8515A9B}" destId="{709331FD-7959-46AE-849C-DE2971C1CDFB}" srcOrd="0" destOrd="0" presId="urn:microsoft.com/office/officeart/2005/8/layout/orgChart1"/>
    <dgm:cxn modelId="{FC35E48E-BB62-4016-B06F-81DD34A66DB0}" type="presOf" srcId="{4AFDE727-92BB-4459-AF8C-51238944BD41}" destId="{8FA7BB5E-0C26-440D-BE56-8F850B54DFAA}" srcOrd="1" destOrd="0" presId="urn:microsoft.com/office/officeart/2005/8/layout/orgChart1"/>
    <dgm:cxn modelId="{D4530C8F-4870-4183-AC9E-F68D8C0281BB}" type="presOf" srcId="{71F0234F-4CCC-4061-8EC0-CD5E31518756}" destId="{9DAB598D-53D0-4449-B9C2-194FD50C1DAB}" srcOrd="0" destOrd="0" presId="urn:microsoft.com/office/officeart/2005/8/layout/orgChart1"/>
    <dgm:cxn modelId="{B284B68F-9932-4603-B4F6-F2004AEA504F}" type="presOf" srcId="{874D46DB-2971-4B4C-AF20-EED9FF7767E7}" destId="{A05E6EF2-6601-4321-985C-63E7E2282B96}" srcOrd="0" destOrd="0" presId="urn:microsoft.com/office/officeart/2005/8/layout/orgChart1"/>
    <dgm:cxn modelId="{3CED6991-B69D-42B4-B1CF-7BD6E2BD0D12}" type="presOf" srcId="{A20FA63D-30B8-48AC-9B2B-283FDDDE4F2B}" destId="{E83E0C6C-A837-4252-A9C0-C1420342FB3A}" srcOrd="0" destOrd="0" presId="urn:microsoft.com/office/officeart/2005/8/layout/orgChart1"/>
    <dgm:cxn modelId="{1DCBA394-4A72-4571-A822-D2B74567AE03}" srcId="{42E9B681-1004-438F-ABB2-2A555CD2919B}" destId="{533C3A3B-F891-4B1B-A026-D6B996910D90}" srcOrd="1" destOrd="0" parTransId="{8A670C60-7A0B-4363-A753-F6E6E0F321EA}" sibTransId="{FCEC0E79-5B57-4704-B47C-E82165A9EA19}"/>
    <dgm:cxn modelId="{7D20C897-80EC-4E1D-9C85-DC5645E87E2E}" type="presOf" srcId="{037AA5A2-AE49-405F-9590-00023A00E36D}" destId="{9771DFEE-2F8E-489C-90AC-A6D3CEE0B689}" srcOrd="0" destOrd="0" presId="urn:microsoft.com/office/officeart/2005/8/layout/orgChart1"/>
    <dgm:cxn modelId="{BEAB039B-7506-4C1D-907F-DED00167F619}" type="presOf" srcId="{753F5A60-0847-4895-928E-B6F1999C485A}" destId="{BA878758-D642-43CE-8168-206B460CBAAD}" srcOrd="0" destOrd="0" presId="urn:microsoft.com/office/officeart/2005/8/layout/orgChart1"/>
    <dgm:cxn modelId="{52A3B89C-8AE6-414D-8D77-1C9EBE96D9EB}" type="presOf" srcId="{533C3A3B-F891-4B1B-A026-D6B996910D90}" destId="{8B597F39-6DB3-4B3E-AC7A-11A9C671AA5A}" srcOrd="0" destOrd="0" presId="urn:microsoft.com/office/officeart/2005/8/layout/orgChart1"/>
    <dgm:cxn modelId="{6007669D-BF1C-4BF0-8401-51337BA76E1F}" srcId="{20BFACFD-6445-430B-8C1C-D5BA92904E71}" destId="{B161AA62-6611-4C05-9A50-A48FF764B22F}" srcOrd="2" destOrd="0" parTransId="{10EF5938-AE40-4D88-8E55-42C5B8515A9B}" sibTransId="{64165A89-60ED-4DCF-BAD9-0D5A27AF89B1}"/>
    <dgm:cxn modelId="{E593E49E-01F3-45FD-BEAF-8E3BC565894C}" type="presOf" srcId="{ADD30F27-A5CB-47F0-BFCE-AE3C9A12F31C}" destId="{5FE6D7B4-57C1-4698-93D9-3A29F4D8C7A1}" srcOrd="1" destOrd="0" presId="urn:microsoft.com/office/officeart/2005/8/layout/orgChart1"/>
    <dgm:cxn modelId="{95B92AA2-8713-430F-B443-1E7E24E91052}" type="presOf" srcId="{D192B706-CE4A-4237-8630-FF7FEC5010BB}" destId="{DE6BBE8B-FD79-44EB-B0EC-37803D8ED39F}" srcOrd="0" destOrd="0" presId="urn:microsoft.com/office/officeart/2005/8/layout/orgChart1"/>
    <dgm:cxn modelId="{57E80CA4-1936-49F5-98B3-11E1F9DD2C16}" srcId="{FB15ADB2-3F4B-46DE-BE31-1DBA4578F566}" destId="{AEB415F5-003F-4F8D-B2A2-C48D5E1A5160}" srcOrd="0" destOrd="0" parTransId="{753F5A60-0847-4895-928E-B6F1999C485A}" sibTransId="{6F0F2BD9-4928-4019-9F69-2910DEE6FA78}"/>
    <dgm:cxn modelId="{748B7BA9-3F63-4C0F-9DDC-CD3FA2CE54F3}" type="presOf" srcId="{4AFDE727-92BB-4459-AF8C-51238944BD41}" destId="{7C858CCB-EAA9-4D6E-94C2-D71E709DF6E7}" srcOrd="0" destOrd="0" presId="urn:microsoft.com/office/officeart/2005/8/layout/orgChart1"/>
    <dgm:cxn modelId="{D6192CAA-B0DA-4D9D-8D30-5110193DC0EE}" type="presOf" srcId="{FF273A3D-8942-455F-9971-10D4AAE69C8B}" destId="{383880BD-DBBA-4401-9046-0838BCC8041C}" srcOrd="1" destOrd="0" presId="urn:microsoft.com/office/officeart/2005/8/layout/orgChart1"/>
    <dgm:cxn modelId="{943777AB-C8DF-4916-B866-20BA1C2E217F}" srcId="{20BFACFD-6445-430B-8C1C-D5BA92904E71}" destId="{ADD30F27-A5CB-47F0-BFCE-AE3C9A12F31C}" srcOrd="0" destOrd="0" parTransId="{6930D795-2F87-42A4-BEDF-D58800155ED5}" sibTransId="{C4AA68ED-D3E7-4E1C-BDF3-3EA426FDD8D5}"/>
    <dgm:cxn modelId="{D5EBA8AE-BEE6-41C3-B954-165653609008}" type="presOf" srcId="{544389E9-A377-4DD2-9A1D-E3BFE9583262}" destId="{E6048828-9B9F-4515-97F6-5B5814A00AD6}" srcOrd="0" destOrd="0" presId="urn:microsoft.com/office/officeart/2005/8/layout/orgChart1"/>
    <dgm:cxn modelId="{FE505EC0-334E-4108-A10D-089B238966F3}" type="presOf" srcId="{42E9B681-1004-438F-ABB2-2A555CD2919B}" destId="{560FC9AA-49C6-4866-B1AE-CAC3408F342A}" srcOrd="1" destOrd="0" presId="urn:microsoft.com/office/officeart/2005/8/layout/orgChart1"/>
    <dgm:cxn modelId="{A7E8A6CA-77AA-4047-A8E0-013BD78F1642}" type="presOf" srcId="{54D63F28-2929-4699-A1D2-283318242C12}" destId="{45866B5B-6ABF-4E4B-B77D-C1FC5B0A7C3E}" srcOrd="0" destOrd="0" presId="urn:microsoft.com/office/officeart/2005/8/layout/orgChart1"/>
    <dgm:cxn modelId="{D42D0CE2-4004-4BE5-8C71-92C86D4DEBBE}" srcId="{533C3A3B-F891-4B1B-A026-D6B996910D90}" destId="{FF273A3D-8942-455F-9971-10D4AAE69C8B}" srcOrd="0" destOrd="0" parTransId="{A20FA63D-30B8-48AC-9B2B-283FDDDE4F2B}" sibTransId="{593A341C-6492-4B3F-9061-FDB7000FD531}"/>
    <dgm:cxn modelId="{B56FDEE2-28BC-456C-8FFC-7B01088E3F7F}" type="presOf" srcId="{5DB5BEEA-37D1-452B-ABC8-CCBE4A8D1402}" destId="{DD9F22B3-EA87-4374-9760-F2489FEF5775}" srcOrd="0" destOrd="0" presId="urn:microsoft.com/office/officeart/2005/8/layout/orgChart1"/>
    <dgm:cxn modelId="{27FA5AEC-43C1-4B49-8BE1-E31E110F865F}" type="presOf" srcId="{122F00E1-9F83-4000-A4B3-8684E6F739A8}" destId="{73772D51-C45E-40C4-8EC5-86B2F9087BF4}" srcOrd="0" destOrd="0" presId="urn:microsoft.com/office/officeart/2005/8/layout/orgChart1"/>
    <dgm:cxn modelId="{864A9BEF-281E-4BA9-836C-5AB00090447C}" srcId="{9E1F8D01-1C50-423D-9ED7-655BDAF17816}" destId="{D192B706-CE4A-4237-8630-FF7FEC5010BB}" srcOrd="2" destOrd="0" parTransId="{122F00E1-9F83-4000-A4B3-8684E6F739A8}" sibTransId="{836CCAF3-0C5E-48D2-9942-7A52E3F96F1B}"/>
    <dgm:cxn modelId="{48F871F0-5775-466C-B51D-921D7BD8F51C}" type="presOf" srcId="{38389228-066B-453F-B157-720801069644}" destId="{7C6297CA-29CE-4B86-B33B-4C8A0E663B5B}" srcOrd="1" destOrd="0" presId="urn:microsoft.com/office/officeart/2005/8/layout/orgChart1"/>
    <dgm:cxn modelId="{BF2699F1-A52F-4160-894A-5B81423D4245}" type="presOf" srcId="{508ACB58-B3B6-47FA-A410-8E0D40817CCA}" destId="{9777128A-C801-410A-A6AC-913C5EBF97F6}" srcOrd="0" destOrd="0" presId="urn:microsoft.com/office/officeart/2005/8/layout/orgChart1"/>
    <dgm:cxn modelId="{7AB458F2-38B0-48A0-A766-9D900B21D4D3}" type="presOf" srcId="{B161AA62-6611-4C05-9A50-A48FF764B22F}" destId="{D33CEFEC-7A98-47AA-9EB4-2A8CC6414526}" srcOrd="1" destOrd="0" presId="urn:microsoft.com/office/officeart/2005/8/layout/orgChart1"/>
    <dgm:cxn modelId="{F5B875F5-822E-4DE1-AE8F-0BF15100581A}" type="presOf" srcId="{FB15ADB2-3F4B-46DE-BE31-1DBA4578F566}" destId="{F1973A37-171A-4581-9A1F-E01CA41234AE}" srcOrd="1" destOrd="0" presId="urn:microsoft.com/office/officeart/2005/8/layout/orgChart1"/>
    <dgm:cxn modelId="{06776C93-8D38-4D04-9056-90A2C82782FB}" type="presParOf" srcId="{2C7607C3-EED0-4ED9-9B89-8E8264CE2438}" destId="{CE1BE2A3-A01A-42A6-A5DC-ECD279F802C9}" srcOrd="0" destOrd="0" presId="urn:microsoft.com/office/officeart/2005/8/layout/orgChart1"/>
    <dgm:cxn modelId="{3310D65B-105A-43E7-97F5-21B1826F986B}" type="presParOf" srcId="{CE1BE2A3-A01A-42A6-A5DC-ECD279F802C9}" destId="{C8B0A3B0-1567-4350-938D-57599F9A55AE}" srcOrd="0" destOrd="0" presId="urn:microsoft.com/office/officeart/2005/8/layout/orgChart1"/>
    <dgm:cxn modelId="{37F6D4BC-4933-4F76-BDF0-0F26AB9EFBBD}" type="presParOf" srcId="{C8B0A3B0-1567-4350-938D-57599F9A55AE}" destId="{EF6274DC-5381-4B4F-B989-8EBD4ABA356A}" srcOrd="0" destOrd="0" presId="urn:microsoft.com/office/officeart/2005/8/layout/orgChart1"/>
    <dgm:cxn modelId="{A0F570FE-749F-47B4-B980-2ECBD8852DC7}" type="presParOf" srcId="{C8B0A3B0-1567-4350-938D-57599F9A55AE}" destId="{560FC9AA-49C6-4866-B1AE-CAC3408F342A}" srcOrd="1" destOrd="0" presId="urn:microsoft.com/office/officeart/2005/8/layout/orgChart1"/>
    <dgm:cxn modelId="{711B6B6A-A7E6-49AA-9FAD-397813306EF3}" type="presParOf" srcId="{CE1BE2A3-A01A-42A6-A5DC-ECD279F802C9}" destId="{B7D1F84D-9119-4641-AB08-C7BABABA847C}" srcOrd="1" destOrd="0" presId="urn:microsoft.com/office/officeart/2005/8/layout/orgChart1"/>
    <dgm:cxn modelId="{BA11D38B-324D-4543-93E0-2472BCAEB711}" type="presParOf" srcId="{B7D1F84D-9119-4641-AB08-C7BABABA847C}" destId="{9777128A-C801-410A-A6AC-913C5EBF97F6}" srcOrd="0" destOrd="0" presId="urn:microsoft.com/office/officeart/2005/8/layout/orgChart1"/>
    <dgm:cxn modelId="{B0EE5A83-95CD-4051-9DF8-A5FC1E4C1250}" type="presParOf" srcId="{B7D1F84D-9119-4641-AB08-C7BABABA847C}" destId="{81EECF25-DA4D-4B80-806E-88DA1BEA6D33}" srcOrd="1" destOrd="0" presId="urn:microsoft.com/office/officeart/2005/8/layout/orgChart1"/>
    <dgm:cxn modelId="{31E52D49-FD0C-44B3-B83E-D49BC599A1C6}" type="presParOf" srcId="{81EECF25-DA4D-4B80-806E-88DA1BEA6D33}" destId="{7562B438-5017-4A7E-891D-B0CBBDB5095C}" srcOrd="0" destOrd="0" presId="urn:microsoft.com/office/officeart/2005/8/layout/orgChart1"/>
    <dgm:cxn modelId="{84C35891-1A64-4A5E-B5FA-29C2E8F47F81}" type="presParOf" srcId="{7562B438-5017-4A7E-891D-B0CBBDB5095C}" destId="{9E377D51-7AAC-4B9F-AB85-61A586B164D9}" srcOrd="0" destOrd="0" presId="urn:microsoft.com/office/officeart/2005/8/layout/orgChart1"/>
    <dgm:cxn modelId="{A79AC0E4-A042-41FF-813F-7F9959869FDA}" type="presParOf" srcId="{7562B438-5017-4A7E-891D-B0CBBDB5095C}" destId="{56EA7639-FB15-44BF-9C84-A8DB367B8AF0}" srcOrd="1" destOrd="0" presId="urn:microsoft.com/office/officeart/2005/8/layout/orgChart1"/>
    <dgm:cxn modelId="{4623787D-28C9-4174-8AC0-A27FAFEA7314}" type="presParOf" srcId="{81EECF25-DA4D-4B80-806E-88DA1BEA6D33}" destId="{09661DB4-E811-4048-867F-BB3EE1A97AE0}" srcOrd="1" destOrd="0" presId="urn:microsoft.com/office/officeart/2005/8/layout/orgChart1"/>
    <dgm:cxn modelId="{44878469-A90D-4064-94F4-F0ACF0193EC7}" type="presParOf" srcId="{09661DB4-E811-4048-867F-BB3EE1A97AE0}" destId="{7605A53C-416A-439C-B57B-B1D358C702D2}" srcOrd="0" destOrd="0" presId="urn:microsoft.com/office/officeart/2005/8/layout/orgChart1"/>
    <dgm:cxn modelId="{E2916C67-D3F2-46B3-AC7C-91A59E366D79}" type="presParOf" srcId="{09661DB4-E811-4048-867F-BB3EE1A97AE0}" destId="{9F47D8C6-0188-4414-9267-8287B160D0D5}" srcOrd="1" destOrd="0" presId="urn:microsoft.com/office/officeart/2005/8/layout/orgChart1"/>
    <dgm:cxn modelId="{A96C1D0E-F2CE-4943-BEC5-6AC55EC4979D}" type="presParOf" srcId="{9F47D8C6-0188-4414-9267-8287B160D0D5}" destId="{200F3DFA-B115-46A6-AC57-F9137AADFBF0}" srcOrd="0" destOrd="0" presId="urn:microsoft.com/office/officeart/2005/8/layout/orgChart1"/>
    <dgm:cxn modelId="{0120854F-1BBB-4E5A-A5A7-5D6E828672AA}" type="presParOf" srcId="{200F3DFA-B115-46A6-AC57-F9137AADFBF0}" destId="{B0397FCF-C709-411F-9432-13971003A313}" srcOrd="0" destOrd="0" presId="urn:microsoft.com/office/officeart/2005/8/layout/orgChart1"/>
    <dgm:cxn modelId="{4EB9430B-ED98-475F-89A2-8B67E061BC89}" type="presParOf" srcId="{200F3DFA-B115-46A6-AC57-F9137AADFBF0}" destId="{5FE6D7B4-57C1-4698-93D9-3A29F4D8C7A1}" srcOrd="1" destOrd="0" presId="urn:microsoft.com/office/officeart/2005/8/layout/orgChart1"/>
    <dgm:cxn modelId="{0906BB84-5778-4E30-993B-660959282DD1}" type="presParOf" srcId="{9F47D8C6-0188-4414-9267-8287B160D0D5}" destId="{E483D009-EFB4-470A-985F-117F9EEE2FE6}" srcOrd="1" destOrd="0" presId="urn:microsoft.com/office/officeart/2005/8/layout/orgChart1"/>
    <dgm:cxn modelId="{48284234-1841-4C7A-B731-8C9507FFDB70}" type="presParOf" srcId="{9F47D8C6-0188-4414-9267-8287B160D0D5}" destId="{40174380-5F34-4707-922B-9708083CD80C}" srcOrd="2" destOrd="0" presId="urn:microsoft.com/office/officeart/2005/8/layout/orgChart1"/>
    <dgm:cxn modelId="{E7273D0E-8055-4E5E-8980-F4C62B7A630A}" type="presParOf" srcId="{09661DB4-E811-4048-867F-BB3EE1A97AE0}" destId="{8B4969CD-4796-4E67-911B-314AFC1EF2C2}" srcOrd="2" destOrd="0" presId="urn:microsoft.com/office/officeart/2005/8/layout/orgChart1"/>
    <dgm:cxn modelId="{D4A7869F-63A4-4522-9731-CAA530C994EA}" type="presParOf" srcId="{09661DB4-E811-4048-867F-BB3EE1A97AE0}" destId="{16539799-99EC-4427-8FC8-4A13BE3FFDFF}" srcOrd="3" destOrd="0" presId="urn:microsoft.com/office/officeart/2005/8/layout/orgChart1"/>
    <dgm:cxn modelId="{D5F38D98-729B-4AC7-A88C-D49E33602223}" type="presParOf" srcId="{16539799-99EC-4427-8FC8-4A13BE3FFDFF}" destId="{9AD389BA-42CD-47D3-931D-4B99F792027C}" srcOrd="0" destOrd="0" presId="urn:microsoft.com/office/officeart/2005/8/layout/orgChart1"/>
    <dgm:cxn modelId="{2DC9BFBF-E80F-4896-8D39-8CA5DE0C843E}" type="presParOf" srcId="{9AD389BA-42CD-47D3-931D-4B99F792027C}" destId="{3E3576C7-711A-4909-88ED-B4410070F0CC}" srcOrd="0" destOrd="0" presId="urn:microsoft.com/office/officeart/2005/8/layout/orgChart1"/>
    <dgm:cxn modelId="{0E34047F-CE0C-442F-BC28-7F5ED5DE042B}" type="presParOf" srcId="{9AD389BA-42CD-47D3-931D-4B99F792027C}" destId="{40E4380A-7853-4B36-BC68-3DBB8D1AFAA1}" srcOrd="1" destOrd="0" presId="urn:microsoft.com/office/officeart/2005/8/layout/orgChart1"/>
    <dgm:cxn modelId="{F6C75D89-5EBE-407A-AC8C-510803AEEE2C}" type="presParOf" srcId="{16539799-99EC-4427-8FC8-4A13BE3FFDFF}" destId="{EAE6D361-2956-4754-9300-B75100B5DCAB}" srcOrd="1" destOrd="0" presId="urn:microsoft.com/office/officeart/2005/8/layout/orgChart1"/>
    <dgm:cxn modelId="{325672E4-30F6-4177-8E88-9EFD4F1E4860}" type="presParOf" srcId="{16539799-99EC-4427-8FC8-4A13BE3FFDFF}" destId="{18D8368E-9853-4A89-9384-26FC05287A94}" srcOrd="2" destOrd="0" presId="urn:microsoft.com/office/officeart/2005/8/layout/orgChart1"/>
    <dgm:cxn modelId="{39CC56F0-AB3E-498F-9F0D-820CDF38D928}" type="presParOf" srcId="{09661DB4-E811-4048-867F-BB3EE1A97AE0}" destId="{709331FD-7959-46AE-849C-DE2971C1CDFB}" srcOrd="4" destOrd="0" presId="urn:microsoft.com/office/officeart/2005/8/layout/orgChart1"/>
    <dgm:cxn modelId="{9D2C57B4-CAC3-49A3-8C7A-9F1F0A9D1658}" type="presParOf" srcId="{09661DB4-E811-4048-867F-BB3EE1A97AE0}" destId="{119F4EEF-6D6E-4DDA-8985-A7B85AB2B948}" srcOrd="5" destOrd="0" presId="urn:microsoft.com/office/officeart/2005/8/layout/orgChart1"/>
    <dgm:cxn modelId="{8EC8D7B7-69B9-4D54-857E-DE04BFF57648}" type="presParOf" srcId="{119F4EEF-6D6E-4DDA-8985-A7B85AB2B948}" destId="{B674A046-3B65-4E85-84CB-24BD6487EB6A}" srcOrd="0" destOrd="0" presId="urn:microsoft.com/office/officeart/2005/8/layout/orgChart1"/>
    <dgm:cxn modelId="{356104BD-A7E7-4B40-B8C7-E63C760AEF64}" type="presParOf" srcId="{B674A046-3B65-4E85-84CB-24BD6487EB6A}" destId="{459C0037-5E10-4678-9030-9639FB429E0C}" srcOrd="0" destOrd="0" presId="urn:microsoft.com/office/officeart/2005/8/layout/orgChart1"/>
    <dgm:cxn modelId="{CF4C214A-D45C-47B8-BE41-F015CF0FF2B8}" type="presParOf" srcId="{B674A046-3B65-4E85-84CB-24BD6487EB6A}" destId="{D33CEFEC-7A98-47AA-9EB4-2A8CC6414526}" srcOrd="1" destOrd="0" presId="urn:microsoft.com/office/officeart/2005/8/layout/orgChart1"/>
    <dgm:cxn modelId="{D93E36FD-380F-433E-817F-7F973D3011EC}" type="presParOf" srcId="{119F4EEF-6D6E-4DDA-8985-A7B85AB2B948}" destId="{8C9585A1-9DF6-4F0E-AAAB-D74E6A6CA2F2}" srcOrd="1" destOrd="0" presId="urn:microsoft.com/office/officeart/2005/8/layout/orgChart1"/>
    <dgm:cxn modelId="{913275C2-A988-465C-B033-9137D71EE9DE}" type="presParOf" srcId="{119F4EEF-6D6E-4DDA-8985-A7B85AB2B948}" destId="{B4C463E5-6E94-44FD-B130-22C48E586EBF}" srcOrd="2" destOrd="0" presId="urn:microsoft.com/office/officeart/2005/8/layout/orgChart1"/>
    <dgm:cxn modelId="{7D14AAFD-6DB2-456F-84C7-FB3121398546}" type="presParOf" srcId="{81EECF25-DA4D-4B80-806E-88DA1BEA6D33}" destId="{89FDF431-F503-4C3A-BC54-3CF0134540AE}" srcOrd="2" destOrd="0" presId="urn:microsoft.com/office/officeart/2005/8/layout/orgChart1"/>
    <dgm:cxn modelId="{6A0E0364-1159-4A1A-8C86-53BA3A5A1FC0}" type="presParOf" srcId="{B7D1F84D-9119-4641-AB08-C7BABABA847C}" destId="{6BF85606-AED3-424C-AF02-8F6CF16C9E3E}" srcOrd="2" destOrd="0" presId="urn:microsoft.com/office/officeart/2005/8/layout/orgChart1"/>
    <dgm:cxn modelId="{706C8382-CB52-4F9D-8316-75825EEA0629}" type="presParOf" srcId="{B7D1F84D-9119-4641-AB08-C7BABABA847C}" destId="{95AAA96D-9DC2-43A4-96FC-31B9CDBA6BF0}" srcOrd="3" destOrd="0" presId="urn:microsoft.com/office/officeart/2005/8/layout/orgChart1"/>
    <dgm:cxn modelId="{231D910F-E8EE-404B-8AB5-EA9307B8CBBB}" type="presParOf" srcId="{95AAA96D-9DC2-43A4-96FC-31B9CDBA6BF0}" destId="{1399C218-89D1-4509-B66D-53A68F5B505A}" srcOrd="0" destOrd="0" presId="urn:microsoft.com/office/officeart/2005/8/layout/orgChart1"/>
    <dgm:cxn modelId="{BF08BB65-CC91-44D0-9182-99B4800FE5AE}" type="presParOf" srcId="{1399C218-89D1-4509-B66D-53A68F5B505A}" destId="{8B597F39-6DB3-4B3E-AC7A-11A9C671AA5A}" srcOrd="0" destOrd="0" presId="urn:microsoft.com/office/officeart/2005/8/layout/orgChart1"/>
    <dgm:cxn modelId="{A1E2193B-6999-41C2-AE99-9ECC98A2B359}" type="presParOf" srcId="{1399C218-89D1-4509-B66D-53A68F5B505A}" destId="{B43ACFD5-556B-47FC-9334-CF0A474B3879}" srcOrd="1" destOrd="0" presId="urn:microsoft.com/office/officeart/2005/8/layout/orgChart1"/>
    <dgm:cxn modelId="{4AE6DC91-5671-4A2F-AA34-5D28BA3467A0}" type="presParOf" srcId="{95AAA96D-9DC2-43A4-96FC-31B9CDBA6BF0}" destId="{E11DB87E-20C5-4C64-BF5C-6B20AA8B2EFB}" srcOrd="1" destOrd="0" presId="urn:microsoft.com/office/officeart/2005/8/layout/orgChart1"/>
    <dgm:cxn modelId="{00C89BC7-C20E-4B75-844F-9940F3A445D3}" type="presParOf" srcId="{E11DB87E-20C5-4C64-BF5C-6B20AA8B2EFB}" destId="{E83E0C6C-A837-4252-A9C0-C1420342FB3A}" srcOrd="0" destOrd="0" presId="urn:microsoft.com/office/officeart/2005/8/layout/orgChart1"/>
    <dgm:cxn modelId="{5F0F33EA-661E-4B96-B70C-A61621CB04DC}" type="presParOf" srcId="{E11DB87E-20C5-4C64-BF5C-6B20AA8B2EFB}" destId="{1ECC5496-2E10-43EE-B0EA-860F04D5A9F1}" srcOrd="1" destOrd="0" presId="urn:microsoft.com/office/officeart/2005/8/layout/orgChart1"/>
    <dgm:cxn modelId="{2E324C36-0CC5-4DC9-88ED-F8B7ACCC57B7}" type="presParOf" srcId="{1ECC5496-2E10-43EE-B0EA-860F04D5A9F1}" destId="{845B6D5F-27F3-49A1-83DF-E6D30EE833C4}" srcOrd="0" destOrd="0" presId="urn:microsoft.com/office/officeart/2005/8/layout/orgChart1"/>
    <dgm:cxn modelId="{56FD5C2B-7531-40B4-AFD3-19DF8A2A7667}" type="presParOf" srcId="{845B6D5F-27F3-49A1-83DF-E6D30EE833C4}" destId="{134CE04F-D85E-4EE2-BC37-8424D660E35D}" srcOrd="0" destOrd="0" presId="urn:microsoft.com/office/officeart/2005/8/layout/orgChart1"/>
    <dgm:cxn modelId="{1D216793-91F4-4BB4-864C-FC6B2CFEF4C1}" type="presParOf" srcId="{845B6D5F-27F3-49A1-83DF-E6D30EE833C4}" destId="{383880BD-DBBA-4401-9046-0838BCC8041C}" srcOrd="1" destOrd="0" presId="urn:microsoft.com/office/officeart/2005/8/layout/orgChart1"/>
    <dgm:cxn modelId="{584B6D19-2113-49E0-8BDC-AAA2C8C85500}" type="presParOf" srcId="{1ECC5496-2E10-43EE-B0EA-860F04D5A9F1}" destId="{A41A2C07-BC43-4986-8832-302D82A22C7B}" srcOrd="1" destOrd="0" presId="urn:microsoft.com/office/officeart/2005/8/layout/orgChart1"/>
    <dgm:cxn modelId="{13F196F4-506B-4C3F-8B3E-7CBA66FD5DD7}" type="presParOf" srcId="{1ECC5496-2E10-43EE-B0EA-860F04D5A9F1}" destId="{3DA324A5-8CE2-49D9-AAA3-039F124705B5}" srcOrd="2" destOrd="0" presId="urn:microsoft.com/office/officeart/2005/8/layout/orgChart1"/>
    <dgm:cxn modelId="{837291A6-A6DA-4750-947B-B38B4CCAD6BE}" type="presParOf" srcId="{E11DB87E-20C5-4C64-BF5C-6B20AA8B2EFB}" destId="{DD9F22B3-EA87-4374-9760-F2489FEF5775}" srcOrd="2" destOrd="0" presId="urn:microsoft.com/office/officeart/2005/8/layout/orgChart1"/>
    <dgm:cxn modelId="{9AEA45C7-05C3-44C3-9677-C22FDF00E711}" type="presParOf" srcId="{E11DB87E-20C5-4C64-BF5C-6B20AA8B2EFB}" destId="{4F12E041-A908-4706-8A09-45FABBDB2DA6}" srcOrd="3" destOrd="0" presId="urn:microsoft.com/office/officeart/2005/8/layout/orgChart1"/>
    <dgm:cxn modelId="{F660361B-1B20-454B-BF31-039210122AD6}" type="presParOf" srcId="{4F12E041-A908-4706-8A09-45FABBDB2DA6}" destId="{C759E724-2F8A-4378-9775-A4858BCF2639}" srcOrd="0" destOrd="0" presId="urn:microsoft.com/office/officeart/2005/8/layout/orgChart1"/>
    <dgm:cxn modelId="{B651F694-D540-4990-B558-96FEB57E50BD}" type="presParOf" srcId="{C759E724-2F8A-4378-9775-A4858BCF2639}" destId="{7C858CCB-EAA9-4D6E-94C2-D71E709DF6E7}" srcOrd="0" destOrd="0" presId="urn:microsoft.com/office/officeart/2005/8/layout/orgChart1"/>
    <dgm:cxn modelId="{D5E10BBA-573D-439A-9F30-4F502BD3C08B}" type="presParOf" srcId="{C759E724-2F8A-4378-9775-A4858BCF2639}" destId="{8FA7BB5E-0C26-440D-BE56-8F850B54DFAA}" srcOrd="1" destOrd="0" presId="urn:microsoft.com/office/officeart/2005/8/layout/orgChart1"/>
    <dgm:cxn modelId="{FB74C80E-D2A0-4E06-952B-6E9491C276FC}" type="presParOf" srcId="{4F12E041-A908-4706-8A09-45FABBDB2DA6}" destId="{33DCC1E8-87FC-4C56-8C00-B82C9FE81574}" srcOrd="1" destOrd="0" presId="urn:microsoft.com/office/officeart/2005/8/layout/orgChart1"/>
    <dgm:cxn modelId="{E78F9A16-C6F6-43C7-ADC5-FFFF574DCAE6}" type="presParOf" srcId="{4F12E041-A908-4706-8A09-45FABBDB2DA6}" destId="{06D5AEF4-B438-4797-9206-EFD61E7F36A4}" srcOrd="2" destOrd="0" presId="urn:microsoft.com/office/officeart/2005/8/layout/orgChart1"/>
    <dgm:cxn modelId="{AA5BAD09-65F6-4C47-9BAD-E4C8FFAA24D0}" type="presParOf" srcId="{E11DB87E-20C5-4C64-BF5C-6B20AA8B2EFB}" destId="{18A5BDF6-939B-4CE9-AE1E-863C73C0E8CF}" srcOrd="4" destOrd="0" presId="urn:microsoft.com/office/officeart/2005/8/layout/orgChart1"/>
    <dgm:cxn modelId="{9D6B1526-64F4-4EAE-8317-291577E84805}" type="presParOf" srcId="{E11DB87E-20C5-4C64-BF5C-6B20AA8B2EFB}" destId="{83A3F439-08DB-4CE4-8986-0E9A2E38FF2A}" srcOrd="5" destOrd="0" presId="urn:microsoft.com/office/officeart/2005/8/layout/orgChart1"/>
    <dgm:cxn modelId="{40F4696E-81BD-4259-BB95-02B8BEE8850D}" type="presParOf" srcId="{83A3F439-08DB-4CE4-8986-0E9A2E38FF2A}" destId="{47393012-6E2C-484C-9A48-05621548AA8C}" srcOrd="0" destOrd="0" presId="urn:microsoft.com/office/officeart/2005/8/layout/orgChart1"/>
    <dgm:cxn modelId="{C7878F6C-215B-4FB2-9165-F324751BE6E0}" type="presParOf" srcId="{47393012-6E2C-484C-9A48-05621548AA8C}" destId="{1E846C4C-F44B-4E76-8C6C-67372294C6D0}" srcOrd="0" destOrd="0" presId="urn:microsoft.com/office/officeart/2005/8/layout/orgChart1"/>
    <dgm:cxn modelId="{1C978CB7-0A21-4442-970B-618AC8499638}" type="presParOf" srcId="{47393012-6E2C-484C-9A48-05621548AA8C}" destId="{7C6297CA-29CE-4B86-B33B-4C8A0E663B5B}" srcOrd="1" destOrd="0" presId="urn:microsoft.com/office/officeart/2005/8/layout/orgChart1"/>
    <dgm:cxn modelId="{FB281677-EDC3-4D26-A44F-406B969F190E}" type="presParOf" srcId="{83A3F439-08DB-4CE4-8986-0E9A2E38FF2A}" destId="{3F4AA0E2-20BA-4F92-81C0-D7A2DCDF33ED}" srcOrd="1" destOrd="0" presId="urn:microsoft.com/office/officeart/2005/8/layout/orgChart1"/>
    <dgm:cxn modelId="{BA161D8C-F3CB-43D4-8A08-87DD059F9593}" type="presParOf" srcId="{83A3F439-08DB-4CE4-8986-0E9A2E38FF2A}" destId="{4C6AE90E-34B0-41DA-8199-25FE2A0B4B46}" srcOrd="2" destOrd="0" presId="urn:microsoft.com/office/officeart/2005/8/layout/orgChart1"/>
    <dgm:cxn modelId="{C5948E69-427A-4593-9BCF-777092D6BC2B}" type="presParOf" srcId="{95AAA96D-9DC2-43A4-96FC-31B9CDBA6BF0}" destId="{4B75F574-29A6-4392-A55B-E2C80D2C7AFB}" srcOrd="2" destOrd="0" presId="urn:microsoft.com/office/officeart/2005/8/layout/orgChart1"/>
    <dgm:cxn modelId="{BC95D61A-7B0D-4C77-AD31-72FD329692E6}" type="presParOf" srcId="{B7D1F84D-9119-4641-AB08-C7BABABA847C}" destId="{A05E6EF2-6601-4321-985C-63E7E2282B96}" srcOrd="4" destOrd="0" presId="urn:microsoft.com/office/officeart/2005/8/layout/orgChart1"/>
    <dgm:cxn modelId="{0A290E0F-BD4F-4639-9B9A-C32545D82CF6}" type="presParOf" srcId="{B7D1F84D-9119-4641-AB08-C7BABABA847C}" destId="{DE8AA802-22B4-469E-8D31-8FF7E0759911}" srcOrd="5" destOrd="0" presId="urn:microsoft.com/office/officeart/2005/8/layout/orgChart1"/>
    <dgm:cxn modelId="{5448FF2D-D3F2-4D78-9562-48AC210B3F7D}" type="presParOf" srcId="{DE8AA802-22B4-469E-8D31-8FF7E0759911}" destId="{3A925392-3BED-457E-8C05-5F0871749F24}" srcOrd="0" destOrd="0" presId="urn:microsoft.com/office/officeart/2005/8/layout/orgChart1"/>
    <dgm:cxn modelId="{85198050-A300-4512-97DD-415BD67CD6C7}" type="presParOf" srcId="{3A925392-3BED-457E-8C05-5F0871749F24}" destId="{D1F3D907-5FE8-4541-807F-800B9DE7974D}" srcOrd="0" destOrd="0" presId="urn:microsoft.com/office/officeart/2005/8/layout/orgChart1"/>
    <dgm:cxn modelId="{31A57958-0A7C-4DFC-8C9B-6E83DEEC4E8C}" type="presParOf" srcId="{3A925392-3BED-457E-8C05-5F0871749F24}" destId="{DB33A53C-3D0A-495B-A8C4-6865EA8ABC56}" srcOrd="1" destOrd="0" presId="urn:microsoft.com/office/officeart/2005/8/layout/orgChart1"/>
    <dgm:cxn modelId="{BFAD820D-088D-42B9-9D39-4173C8BF3EE2}" type="presParOf" srcId="{DE8AA802-22B4-469E-8D31-8FF7E0759911}" destId="{9344900A-DEA4-4B3B-AFDD-0BC3406BDA4F}" srcOrd="1" destOrd="0" presId="urn:microsoft.com/office/officeart/2005/8/layout/orgChart1"/>
    <dgm:cxn modelId="{2B94FF93-0E75-44AD-8931-19FFCAD50DBA}" type="presParOf" srcId="{9344900A-DEA4-4B3B-AFDD-0BC3406BDA4F}" destId="{9DAB598D-53D0-4449-B9C2-194FD50C1DAB}" srcOrd="0" destOrd="0" presId="urn:microsoft.com/office/officeart/2005/8/layout/orgChart1"/>
    <dgm:cxn modelId="{AB9F9874-75E4-408A-9BED-57E31C159BAB}" type="presParOf" srcId="{9344900A-DEA4-4B3B-AFDD-0BC3406BDA4F}" destId="{59CC5541-C7ED-4052-B20B-34431A05D0BA}" srcOrd="1" destOrd="0" presId="urn:microsoft.com/office/officeart/2005/8/layout/orgChart1"/>
    <dgm:cxn modelId="{CDD95DFE-EC02-44BB-9989-F7E2CA15B99D}" type="presParOf" srcId="{59CC5541-C7ED-4052-B20B-34431A05D0BA}" destId="{73970F6D-EA30-4498-957B-D057BE8E6FDF}" srcOrd="0" destOrd="0" presId="urn:microsoft.com/office/officeart/2005/8/layout/orgChart1"/>
    <dgm:cxn modelId="{5C63F576-C638-4CF6-A2F8-19E59BE0BC7F}" type="presParOf" srcId="{73970F6D-EA30-4498-957B-D057BE8E6FDF}" destId="{BE79DCB5-F6E4-4D4C-85A7-7AA180EC6D55}" srcOrd="0" destOrd="0" presId="urn:microsoft.com/office/officeart/2005/8/layout/orgChart1"/>
    <dgm:cxn modelId="{5D4ED390-FE58-44CF-B849-B6EBF337DBD8}" type="presParOf" srcId="{73970F6D-EA30-4498-957B-D057BE8E6FDF}" destId="{1C161570-36D9-40AB-A280-35474DFC416C}" srcOrd="1" destOrd="0" presId="urn:microsoft.com/office/officeart/2005/8/layout/orgChart1"/>
    <dgm:cxn modelId="{81EF237B-BC42-42B8-BEC2-5F224E2C8786}" type="presParOf" srcId="{59CC5541-C7ED-4052-B20B-34431A05D0BA}" destId="{42DDBBF7-364E-4743-A3C0-C6E3E6ED2962}" srcOrd="1" destOrd="0" presId="urn:microsoft.com/office/officeart/2005/8/layout/orgChart1"/>
    <dgm:cxn modelId="{E9594A81-FA48-44A3-8FB0-C376722B1E95}" type="presParOf" srcId="{59CC5541-C7ED-4052-B20B-34431A05D0BA}" destId="{73780E04-21A1-4F0D-B6AF-6AF013A2B6A6}" srcOrd="2" destOrd="0" presId="urn:microsoft.com/office/officeart/2005/8/layout/orgChart1"/>
    <dgm:cxn modelId="{99A52F3E-63AD-4AD5-9972-0DEF5B2D47B5}" type="presParOf" srcId="{9344900A-DEA4-4B3B-AFDD-0BC3406BDA4F}" destId="{B60F47C5-DFF8-48E9-8A1D-4F4A4CFA16A5}" srcOrd="2" destOrd="0" presId="urn:microsoft.com/office/officeart/2005/8/layout/orgChart1"/>
    <dgm:cxn modelId="{D776984A-EE08-44DA-B4EB-40B4931A6FBA}" type="presParOf" srcId="{9344900A-DEA4-4B3B-AFDD-0BC3406BDA4F}" destId="{09641BC9-D332-47EC-B8E3-1A6B3948BE22}" srcOrd="3" destOrd="0" presId="urn:microsoft.com/office/officeart/2005/8/layout/orgChart1"/>
    <dgm:cxn modelId="{6280AEE4-5EE5-4B14-B890-76BFF28E14D5}" type="presParOf" srcId="{09641BC9-D332-47EC-B8E3-1A6B3948BE22}" destId="{59DE268B-FB76-467D-8D01-D971718B8D76}" srcOrd="0" destOrd="0" presId="urn:microsoft.com/office/officeart/2005/8/layout/orgChart1"/>
    <dgm:cxn modelId="{81778E38-8BD7-4DE9-BB7C-0169BCB4A656}" type="presParOf" srcId="{59DE268B-FB76-467D-8D01-D971718B8D76}" destId="{45866B5B-6ABF-4E4B-B77D-C1FC5B0A7C3E}" srcOrd="0" destOrd="0" presId="urn:microsoft.com/office/officeart/2005/8/layout/orgChart1"/>
    <dgm:cxn modelId="{3CF07414-66D6-4B2D-8362-F693276E9697}" type="presParOf" srcId="{59DE268B-FB76-467D-8D01-D971718B8D76}" destId="{11DDAA14-B33D-44F6-968A-4369EB1D570E}" srcOrd="1" destOrd="0" presId="urn:microsoft.com/office/officeart/2005/8/layout/orgChart1"/>
    <dgm:cxn modelId="{783E8FFF-DC43-440F-8F09-7D1644944CB6}" type="presParOf" srcId="{09641BC9-D332-47EC-B8E3-1A6B3948BE22}" destId="{A623C4EA-3B21-4B2C-A851-5EAA1487ACAD}" srcOrd="1" destOrd="0" presId="urn:microsoft.com/office/officeart/2005/8/layout/orgChart1"/>
    <dgm:cxn modelId="{2557AFB5-B4E9-45B4-AD5C-D98CA458003E}" type="presParOf" srcId="{09641BC9-D332-47EC-B8E3-1A6B3948BE22}" destId="{1FE0258C-C1AB-45CA-ABFA-5B604A6E073E}" srcOrd="2" destOrd="0" presId="urn:microsoft.com/office/officeart/2005/8/layout/orgChart1"/>
    <dgm:cxn modelId="{90133AFB-4799-4BCD-A919-0579A1656BB3}" type="presParOf" srcId="{9344900A-DEA4-4B3B-AFDD-0BC3406BDA4F}" destId="{73772D51-C45E-40C4-8EC5-86B2F9087BF4}" srcOrd="4" destOrd="0" presId="urn:microsoft.com/office/officeart/2005/8/layout/orgChart1"/>
    <dgm:cxn modelId="{1222DD54-915F-4D19-99B1-0307B254B0A8}" type="presParOf" srcId="{9344900A-DEA4-4B3B-AFDD-0BC3406BDA4F}" destId="{1AD9A2C1-59DC-403C-B015-9D2A53333ADC}" srcOrd="5" destOrd="0" presId="urn:microsoft.com/office/officeart/2005/8/layout/orgChart1"/>
    <dgm:cxn modelId="{B46E8889-F8A0-4A39-A048-4031FF7E1FFB}" type="presParOf" srcId="{1AD9A2C1-59DC-403C-B015-9D2A53333ADC}" destId="{1134781D-DB65-4206-AD93-AA2B1FED68F3}" srcOrd="0" destOrd="0" presId="urn:microsoft.com/office/officeart/2005/8/layout/orgChart1"/>
    <dgm:cxn modelId="{055771C4-1759-4EE7-A6FE-321C07B60A08}" type="presParOf" srcId="{1134781D-DB65-4206-AD93-AA2B1FED68F3}" destId="{DE6BBE8B-FD79-44EB-B0EC-37803D8ED39F}" srcOrd="0" destOrd="0" presId="urn:microsoft.com/office/officeart/2005/8/layout/orgChart1"/>
    <dgm:cxn modelId="{53F860F4-F1D2-40A3-B2B9-53652AAAEAA2}" type="presParOf" srcId="{1134781D-DB65-4206-AD93-AA2B1FED68F3}" destId="{62E2BB23-8E7E-4F4D-8F1E-5D0EDE59EF72}" srcOrd="1" destOrd="0" presId="urn:microsoft.com/office/officeart/2005/8/layout/orgChart1"/>
    <dgm:cxn modelId="{87555EE8-B1D1-4737-9344-17E5DECBEA59}" type="presParOf" srcId="{1AD9A2C1-59DC-403C-B015-9D2A53333ADC}" destId="{97F03288-8E73-4E95-9E3C-553308026518}" srcOrd="1" destOrd="0" presId="urn:microsoft.com/office/officeart/2005/8/layout/orgChart1"/>
    <dgm:cxn modelId="{20984CD3-68BC-4477-8A37-990C9103883C}" type="presParOf" srcId="{1AD9A2C1-59DC-403C-B015-9D2A53333ADC}" destId="{7933E6DA-A43C-4959-9CA0-4BB42079D347}" srcOrd="2" destOrd="0" presId="urn:microsoft.com/office/officeart/2005/8/layout/orgChart1"/>
    <dgm:cxn modelId="{25333016-35E3-4ABA-8F9B-93E566CAC54F}" type="presParOf" srcId="{DE8AA802-22B4-469E-8D31-8FF7E0759911}" destId="{15AD609D-A6E7-4AAD-A148-2B31B0DBA102}" srcOrd="2" destOrd="0" presId="urn:microsoft.com/office/officeart/2005/8/layout/orgChart1"/>
    <dgm:cxn modelId="{C59E0BBD-4A5C-483D-BAB4-6F570AE30ABB}" type="presParOf" srcId="{B7D1F84D-9119-4641-AB08-C7BABABA847C}" destId="{E6048828-9B9F-4515-97F6-5B5814A00AD6}" srcOrd="6" destOrd="0" presId="urn:microsoft.com/office/officeart/2005/8/layout/orgChart1"/>
    <dgm:cxn modelId="{4DB3B2B2-1374-4F2E-B66C-8CC0DBFCCACD}" type="presParOf" srcId="{B7D1F84D-9119-4641-AB08-C7BABABA847C}" destId="{5EC35FE3-B4EA-4A4E-A144-58A996791AF2}" srcOrd="7" destOrd="0" presId="urn:microsoft.com/office/officeart/2005/8/layout/orgChart1"/>
    <dgm:cxn modelId="{AB723E6C-69A2-4B3B-8890-D7883A13846A}" type="presParOf" srcId="{5EC35FE3-B4EA-4A4E-A144-58A996791AF2}" destId="{A65CE601-2437-48ED-BD30-F105BABA2C7F}" srcOrd="0" destOrd="0" presId="urn:microsoft.com/office/officeart/2005/8/layout/orgChart1"/>
    <dgm:cxn modelId="{09483A6E-2068-4D72-AE72-88D4DD79D267}" type="presParOf" srcId="{A65CE601-2437-48ED-BD30-F105BABA2C7F}" destId="{03AE6F4E-45A1-4764-9BDA-ED75CD3C8BF8}" srcOrd="0" destOrd="0" presId="urn:microsoft.com/office/officeart/2005/8/layout/orgChart1"/>
    <dgm:cxn modelId="{AA1583E9-2164-4B9A-BF85-BEA644767155}" type="presParOf" srcId="{A65CE601-2437-48ED-BD30-F105BABA2C7F}" destId="{F1973A37-171A-4581-9A1F-E01CA41234AE}" srcOrd="1" destOrd="0" presId="urn:microsoft.com/office/officeart/2005/8/layout/orgChart1"/>
    <dgm:cxn modelId="{ABE77CD7-E537-4371-915A-C290CB042C02}" type="presParOf" srcId="{5EC35FE3-B4EA-4A4E-A144-58A996791AF2}" destId="{68CCDD1B-3223-442A-88FF-038A6BAD5A57}" srcOrd="1" destOrd="0" presId="urn:microsoft.com/office/officeart/2005/8/layout/orgChart1"/>
    <dgm:cxn modelId="{EAFC3B01-A43F-4FDF-A847-67DEBB58A8FA}" type="presParOf" srcId="{68CCDD1B-3223-442A-88FF-038A6BAD5A57}" destId="{BA878758-D642-43CE-8168-206B460CBAAD}" srcOrd="0" destOrd="0" presId="urn:microsoft.com/office/officeart/2005/8/layout/orgChart1"/>
    <dgm:cxn modelId="{175C2FC5-B7AB-4BF4-9AD4-8BA081DE5355}" type="presParOf" srcId="{68CCDD1B-3223-442A-88FF-038A6BAD5A57}" destId="{1C028807-5FB8-4E6C-94A8-692FBE6C9A42}" srcOrd="1" destOrd="0" presId="urn:microsoft.com/office/officeart/2005/8/layout/orgChart1"/>
    <dgm:cxn modelId="{6C55B555-B16E-4221-969A-938AA5CA54D2}" type="presParOf" srcId="{1C028807-5FB8-4E6C-94A8-692FBE6C9A42}" destId="{10EC19A4-1676-4FFA-A239-1CFE57E1DB81}" srcOrd="0" destOrd="0" presId="urn:microsoft.com/office/officeart/2005/8/layout/orgChart1"/>
    <dgm:cxn modelId="{7E470998-2CEC-4A10-8E03-86115599B839}" type="presParOf" srcId="{10EC19A4-1676-4FFA-A239-1CFE57E1DB81}" destId="{D77CC423-4319-4783-9008-C58F480015E7}" srcOrd="0" destOrd="0" presId="urn:microsoft.com/office/officeart/2005/8/layout/orgChart1"/>
    <dgm:cxn modelId="{E25C5CF5-22C1-468B-B03C-A82BE67DF5B7}" type="presParOf" srcId="{10EC19A4-1676-4FFA-A239-1CFE57E1DB81}" destId="{179130D4-3E39-450F-B504-FB74B34622DA}" srcOrd="1" destOrd="0" presId="urn:microsoft.com/office/officeart/2005/8/layout/orgChart1"/>
    <dgm:cxn modelId="{1E826E3D-2663-43AE-8311-DB9AF1805BA8}" type="presParOf" srcId="{1C028807-5FB8-4E6C-94A8-692FBE6C9A42}" destId="{375D1B86-758D-4D13-9562-8F3B65A37972}" srcOrd="1" destOrd="0" presId="urn:microsoft.com/office/officeart/2005/8/layout/orgChart1"/>
    <dgm:cxn modelId="{A7EA4D62-A57A-4A76-BB17-17A9AC853BE1}" type="presParOf" srcId="{1C028807-5FB8-4E6C-94A8-692FBE6C9A42}" destId="{C03BAAEE-5CA2-4034-B9B2-9E55DC89F855}" srcOrd="2" destOrd="0" presId="urn:microsoft.com/office/officeart/2005/8/layout/orgChart1"/>
    <dgm:cxn modelId="{EFA97B90-6B7F-4B99-B44A-9B66CEE77C74}" type="presParOf" srcId="{68CCDD1B-3223-442A-88FF-038A6BAD5A57}" destId="{F824F149-9CB8-44F6-BD7F-DA6E732269A5}" srcOrd="2" destOrd="0" presId="urn:microsoft.com/office/officeart/2005/8/layout/orgChart1"/>
    <dgm:cxn modelId="{896C84F0-B331-4224-A46E-AFB2D1E5679D}" type="presParOf" srcId="{68CCDD1B-3223-442A-88FF-038A6BAD5A57}" destId="{B6F063ED-83B8-423E-8703-3AFB91A64BF9}" srcOrd="3" destOrd="0" presId="urn:microsoft.com/office/officeart/2005/8/layout/orgChart1"/>
    <dgm:cxn modelId="{FC193097-20E9-4023-B30F-4D94D6FC9F1A}" type="presParOf" srcId="{B6F063ED-83B8-423E-8703-3AFB91A64BF9}" destId="{A891287B-604E-4F1A-8EB2-295BFA7FCAF4}" srcOrd="0" destOrd="0" presId="urn:microsoft.com/office/officeart/2005/8/layout/orgChart1"/>
    <dgm:cxn modelId="{9D64F3BF-6EDF-4895-9167-0A69496B49FE}" type="presParOf" srcId="{A891287B-604E-4F1A-8EB2-295BFA7FCAF4}" destId="{9771DFEE-2F8E-489C-90AC-A6D3CEE0B689}" srcOrd="0" destOrd="0" presId="urn:microsoft.com/office/officeart/2005/8/layout/orgChart1"/>
    <dgm:cxn modelId="{97F68387-AE04-4C2F-9E69-B92E0F4E0447}" type="presParOf" srcId="{A891287B-604E-4F1A-8EB2-295BFA7FCAF4}" destId="{FA73D982-6030-4C81-A44A-BE671623B0D1}" srcOrd="1" destOrd="0" presId="urn:microsoft.com/office/officeart/2005/8/layout/orgChart1"/>
    <dgm:cxn modelId="{E60EC631-2382-4553-91F1-56032B39E01D}" type="presParOf" srcId="{B6F063ED-83B8-423E-8703-3AFB91A64BF9}" destId="{C6A2D5C1-6062-487B-889F-B25AFF81362D}" srcOrd="1" destOrd="0" presId="urn:microsoft.com/office/officeart/2005/8/layout/orgChart1"/>
    <dgm:cxn modelId="{BE5D5741-16E7-4FB1-A1D3-7C821B2B036B}" type="presParOf" srcId="{B6F063ED-83B8-423E-8703-3AFB91A64BF9}" destId="{1645FE4D-C11C-4C51-AF59-61C039321EEA}" srcOrd="2" destOrd="0" presId="urn:microsoft.com/office/officeart/2005/8/layout/orgChart1"/>
    <dgm:cxn modelId="{168EB7CB-9B08-40BD-9948-58F332149028}" type="presParOf" srcId="{5EC35FE3-B4EA-4A4E-A144-58A996791AF2}" destId="{8A7D2D96-7FE8-4ED6-99BC-614B5727A895}" srcOrd="2" destOrd="0" presId="urn:microsoft.com/office/officeart/2005/8/layout/orgChart1"/>
    <dgm:cxn modelId="{20319D2A-6BCE-402F-B24B-863F9B926782}" type="presParOf" srcId="{CE1BE2A3-A01A-42A6-A5DC-ECD279F802C9}" destId="{95ACDE4D-9A44-41F4-92B0-915AE97C4B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F149-9CB8-44F6-BD7F-DA6E732269A5}">
      <dsp:nvSpPr>
        <dsp:cNvPr id="0" name=""/>
        <dsp:cNvSpPr/>
      </dsp:nvSpPr>
      <dsp:spPr>
        <a:xfrm>
          <a:off x="700774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78758-D642-43CE-8168-206B460CBAAD}">
      <dsp:nvSpPr>
        <dsp:cNvPr id="0" name=""/>
        <dsp:cNvSpPr/>
      </dsp:nvSpPr>
      <dsp:spPr>
        <a:xfrm>
          <a:off x="700774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48828-9B9F-4515-97F6-5B5814A00AD6}">
      <dsp:nvSpPr>
        <dsp:cNvPr id="0" name=""/>
        <dsp:cNvSpPr/>
      </dsp:nvSpPr>
      <dsp:spPr>
        <a:xfrm>
          <a:off x="4394978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3351352" y="193879"/>
              </a:lnTo>
              <a:lnTo>
                <a:pt x="3351352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72D51-C45E-40C4-8EC5-86B2F9087BF4}">
      <dsp:nvSpPr>
        <dsp:cNvPr id="0" name=""/>
        <dsp:cNvSpPr/>
      </dsp:nvSpPr>
      <dsp:spPr>
        <a:xfrm>
          <a:off x="477350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F47C5-DFF8-48E9-8A1D-4F4A4CFA16A5}">
      <dsp:nvSpPr>
        <dsp:cNvPr id="0" name=""/>
        <dsp:cNvSpPr/>
      </dsp:nvSpPr>
      <dsp:spPr>
        <a:xfrm>
          <a:off x="477350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B598D-53D0-4449-B9C2-194FD50C1DAB}">
      <dsp:nvSpPr>
        <dsp:cNvPr id="0" name=""/>
        <dsp:cNvSpPr/>
      </dsp:nvSpPr>
      <dsp:spPr>
        <a:xfrm>
          <a:off x="477350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E6EF2-6601-4321-985C-63E7E2282B96}">
      <dsp:nvSpPr>
        <dsp:cNvPr id="0" name=""/>
        <dsp:cNvSpPr/>
      </dsp:nvSpPr>
      <dsp:spPr>
        <a:xfrm>
          <a:off x="4394978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1117117" y="193879"/>
              </a:lnTo>
              <a:lnTo>
                <a:pt x="1117117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5BDF6-939B-4CE9-AE1E-863C73C0E8CF}">
      <dsp:nvSpPr>
        <dsp:cNvPr id="0" name=""/>
        <dsp:cNvSpPr/>
      </dsp:nvSpPr>
      <dsp:spPr>
        <a:xfrm>
          <a:off x="2539270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22B3-EA87-4374-9760-F2489FEF5775}">
      <dsp:nvSpPr>
        <dsp:cNvPr id="0" name=""/>
        <dsp:cNvSpPr/>
      </dsp:nvSpPr>
      <dsp:spPr>
        <a:xfrm>
          <a:off x="253927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E0C6C-A837-4252-A9C0-C1420342FB3A}">
      <dsp:nvSpPr>
        <dsp:cNvPr id="0" name=""/>
        <dsp:cNvSpPr/>
      </dsp:nvSpPr>
      <dsp:spPr>
        <a:xfrm>
          <a:off x="253927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85606-AED3-424C-AF02-8F6CF16C9E3E}">
      <dsp:nvSpPr>
        <dsp:cNvPr id="0" name=""/>
        <dsp:cNvSpPr/>
      </dsp:nvSpPr>
      <dsp:spPr>
        <a:xfrm>
          <a:off x="3277860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1117117" y="0"/>
              </a:moveTo>
              <a:lnTo>
                <a:pt x="1117117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331FD-7959-46AE-849C-DE2971C1CDFB}">
      <dsp:nvSpPr>
        <dsp:cNvPr id="0" name=""/>
        <dsp:cNvSpPr/>
      </dsp:nvSpPr>
      <dsp:spPr>
        <a:xfrm>
          <a:off x="30503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69CD-4796-4E67-911B-314AFC1EF2C2}">
      <dsp:nvSpPr>
        <dsp:cNvPr id="0" name=""/>
        <dsp:cNvSpPr/>
      </dsp:nvSpPr>
      <dsp:spPr>
        <a:xfrm>
          <a:off x="30503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5A53C-416A-439C-B57B-B1D358C702D2}">
      <dsp:nvSpPr>
        <dsp:cNvPr id="0" name=""/>
        <dsp:cNvSpPr/>
      </dsp:nvSpPr>
      <dsp:spPr>
        <a:xfrm>
          <a:off x="30503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7128A-C801-410A-A6AC-913C5EBF97F6}">
      <dsp:nvSpPr>
        <dsp:cNvPr id="0" name=""/>
        <dsp:cNvSpPr/>
      </dsp:nvSpPr>
      <dsp:spPr>
        <a:xfrm>
          <a:off x="1043625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3351352" y="0"/>
              </a:moveTo>
              <a:lnTo>
                <a:pt x="3351352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74DC-5381-4B4F-B989-8EBD4ABA356A}">
      <dsp:nvSpPr>
        <dsp:cNvPr id="0" name=""/>
        <dsp:cNvSpPr/>
      </dsp:nvSpPr>
      <dsp:spPr>
        <a:xfrm>
          <a:off x="3471740" y="24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ความรู้ทั่วไปเกี่ยวกับการประกันภัย</a:t>
          </a:r>
          <a:endParaRPr lang="en-US" sz="2000" kern="1200" dirty="0"/>
        </a:p>
      </dsp:txBody>
      <dsp:txXfrm>
        <a:off x="3471740" y="244"/>
        <a:ext cx="1846475" cy="923237"/>
      </dsp:txXfrm>
    </dsp:sp>
    <dsp:sp modelId="{9E377D51-7AAC-4B9F-AB85-61A586B164D9}">
      <dsp:nvSpPr>
        <dsp:cNvPr id="0" name=""/>
        <dsp:cNvSpPr/>
      </dsp:nvSpPr>
      <dsp:spPr>
        <a:xfrm>
          <a:off x="120387" y="1311242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การอ่านออกเขียนได้เรื่องความเสี่ยง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20387" y="1311242"/>
        <a:ext cx="1846475" cy="923237"/>
      </dsp:txXfrm>
    </dsp:sp>
    <dsp:sp modelId="{B0397FCF-C709-411F-9432-13971003A313}">
      <dsp:nvSpPr>
        <dsp:cNvPr id="0" name=""/>
        <dsp:cNvSpPr/>
      </dsp:nvSpPr>
      <dsp:spPr>
        <a:xfrm>
          <a:off x="582006" y="2622239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พื้นฐาน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82006" y="2622239"/>
        <a:ext cx="1846475" cy="923237"/>
      </dsp:txXfrm>
    </dsp:sp>
    <dsp:sp modelId="{3E3576C7-711A-4909-88ED-B4410070F0CC}">
      <dsp:nvSpPr>
        <dsp:cNvPr id="0" name=""/>
        <dsp:cNvSpPr/>
      </dsp:nvSpPr>
      <dsp:spPr>
        <a:xfrm>
          <a:off x="582006" y="3933237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ความน่าจะเป็นและสถิติ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82006" y="3933237"/>
        <a:ext cx="1846475" cy="923237"/>
      </dsp:txXfrm>
    </dsp:sp>
    <dsp:sp modelId="{459C0037-5E10-4678-9030-9639FB429E0C}">
      <dsp:nvSpPr>
        <dsp:cNvPr id="0" name=""/>
        <dsp:cNvSpPr/>
      </dsp:nvSpPr>
      <dsp:spPr>
        <a:xfrm>
          <a:off x="582006" y="5244234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Excel</a:t>
          </a:r>
        </a:p>
      </dsp:txBody>
      <dsp:txXfrm>
        <a:off x="582006" y="5244234"/>
        <a:ext cx="1846475" cy="923237"/>
      </dsp:txXfrm>
    </dsp:sp>
    <dsp:sp modelId="{8B597F39-6DB3-4B3E-AC7A-11A9C671AA5A}">
      <dsp:nvSpPr>
        <dsp:cNvPr id="0" name=""/>
        <dsp:cNvSpPr/>
      </dsp:nvSpPr>
      <dsp:spPr>
        <a:xfrm>
          <a:off x="2354622" y="1311242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การจัดการความเสี่ยงส่วนบุคคล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54622" y="1311242"/>
        <a:ext cx="1846475" cy="923237"/>
      </dsp:txXfrm>
    </dsp:sp>
    <dsp:sp modelId="{134CE04F-D85E-4EE2-BC37-8424D660E35D}">
      <dsp:nvSpPr>
        <dsp:cNvPr id="0" name=""/>
        <dsp:cNvSpPr/>
      </dsp:nvSpPr>
      <dsp:spPr>
        <a:xfrm>
          <a:off x="2816241" y="2622239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พื้นฐาน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16241" y="2622239"/>
        <a:ext cx="1846475" cy="923237"/>
      </dsp:txXfrm>
    </dsp:sp>
    <dsp:sp modelId="{7C858CCB-EAA9-4D6E-94C2-D71E709DF6E7}">
      <dsp:nvSpPr>
        <dsp:cNvPr id="0" name=""/>
        <dsp:cNvSpPr/>
      </dsp:nvSpPr>
      <dsp:spPr>
        <a:xfrm>
          <a:off x="2816241" y="3933237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เครื่องมือ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16241" y="3933237"/>
        <a:ext cx="1846475" cy="923237"/>
      </dsp:txXfrm>
    </dsp:sp>
    <dsp:sp modelId="{1E846C4C-F44B-4E76-8C6C-67372294C6D0}">
      <dsp:nvSpPr>
        <dsp:cNvPr id="0" name=""/>
        <dsp:cNvSpPr/>
      </dsp:nvSpPr>
      <dsp:spPr>
        <a:xfrm>
          <a:off x="2816241" y="5244234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การเอาไปใช้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16241" y="5244234"/>
        <a:ext cx="1846475" cy="923237"/>
      </dsp:txXfrm>
    </dsp:sp>
    <dsp:sp modelId="{D1F3D907-5FE8-4541-807F-800B9DE7974D}">
      <dsp:nvSpPr>
        <dsp:cNvPr id="0" name=""/>
        <dsp:cNvSpPr/>
      </dsp:nvSpPr>
      <dsp:spPr>
        <a:xfrm>
          <a:off x="4588857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การจัดการความเสี่ยงบริษัท</a:t>
          </a:r>
          <a:endParaRPr lang="en-US" sz="2000" kern="1200" dirty="0"/>
        </a:p>
      </dsp:txBody>
      <dsp:txXfrm>
        <a:off x="4588857" y="1311242"/>
        <a:ext cx="1846475" cy="923237"/>
      </dsp:txXfrm>
    </dsp:sp>
    <dsp:sp modelId="{BE79DCB5-F6E4-4D4C-85A7-7AA180EC6D55}">
      <dsp:nvSpPr>
        <dsp:cNvPr id="0" name=""/>
        <dsp:cNvSpPr/>
      </dsp:nvSpPr>
      <dsp:spPr>
        <a:xfrm>
          <a:off x="5050476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พื้นฐาน</a:t>
          </a:r>
          <a:endParaRPr lang="en-US" sz="2000" kern="1200" dirty="0"/>
        </a:p>
      </dsp:txBody>
      <dsp:txXfrm>
        <a:off x="5050476" y="2622239"/>
        <a:ext cx="1846475" cy="923237"/>
      </dsp:txXfrm>
    </dsp:sp>
    <dsp:sp modelId="{45866B5B-6ABF-4E4B-B77D-C1FC5B0A7C3E}">
      <dsp:nvSpPr>
        <dsp:cNvPr id="0" name=""/>
        <dsp:cNvSpPr/>
      </dsp:nvSpPr>
      <dsp:spPr>
        <a:xfrm>
          <a:off x="5050476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เครื่องมือ</a:t>
          </a:r>
          <a:endParaRPr lang="en-US" sz="2000" kern="1200" dirty="0"/>
        </a:p>
      </dsp:txBody>
      <dsp:txXfrm>
        <a:off x="5050476" y="3933237"/>
        <a:ext cx="1846475" cy="923237"/>
      </dsp:txXfrm>
    </dsp:sp>
    <dsp:sp modelId="{DE6BBE8B-FD79-44EB-B0EC-37803D8ED39F}">
      <dsp:nvSpPr>
        <dsp:cNvPr id="0" name=""/>
        <dsp:cNvSpPr/>
      </dsp:nvSpPr>
      <dsp:spPr>
        <a:xfrm>
          <a:off x="5050476" y="524423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การเอาไปใช้</a:t>
          </a:r>
          <a:endParaRPr lang="en-US" sz="2000" kern="1200" dirty="0"/>
        </a:p>
      </dsp:txBody>
      <dsp:txXfrm>
        <a:off x="5050476" y="5244234"/>
        <a:ext cx="1846475" cy="923237"/>
      </dsp:txXfrm>
    </dsp:sp>
    <dsp:sp modelId="{03AE6F4E-45A1-4764-9BDA-ED75CD3C8BF8}">
      <dsp:nvSpPr>
        <dsp:cNvPr id="0" name=""/>
        <dsp:cNvSpPr/>
      </dsp:nvSpPr>
      <dsp:spPr>
        <a:xfrm>
          <a:off x="6823093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แนวโน้มเรื่องการจัดการความเสี่ยงและประกันภัย</a:t>
          </a:r>
          <a:endParaRPr lang="en-US" sz="2000" kern="1200" dirty="0"/>
        </a:p>
      </dsp:txBody>
      <dsp:txXfrm>
        <a:off x="6823093" y="1311242"/>
        <a:ext cx="1846475" cy="923237"/>
      </dsp:txXfrm>
    </dsp:sp>
    <dsp:sp modelId="{D77CC423-4319-4783-9008-C58F480015E7}">
      <dsp:nvSpPr>
        <dsp:cNvPr id="0" name=""/>
        <dsp:cNvSpPr/>
      </dsp:nvSpPr>
      <dsp:spPr>
        <a:xfrm>
          <a:off x="7284711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กฎหมาย</a:t>
          </a:r>
          <a:endParaRPr lang="en-US" sz="2000" kern="1200" dirty="0"/>
        </a:p>
      </dsp:txBody>
      <dsp:txXfrm>
        <a:off x="7284711" y="2622239"/>
        <a:ext cx="1846475" cy="923237"/>
      </dsp:txXfrm>
    </dsp:sp>
    <dsp:sp modelId="{9771DFEE-2F8E-489C-90AC-A6D3CEE0B689}">
      <dsp:nvSpPr>
        <dsp:cNvPr id="0" name=""/>
        <dsp:cNvSpPr/>
      </dsp:nvSpPr>
      <dsp:spPr>
        <a:xfrm>
          <a:off x="7284711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แนวโน้มใหม่ ๆ</a:t>
          </a:r>
          <a:endParaRPr lang="en-US" sz="2000" kern="1200" dirty="0"/>
        </a:p>
      </dsp:txBody>
      <dsp:txXfrm>
        <a:off x="7284711" y="3933237"/>
        <a:ext cx="1846475" cy="923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B446A-E8DC-46D5-A1EB-EFFF35543B89}">
      <dsp:nvSpPr>
        <dsp:cNvPr id="0" name=""/>
        <dsp:cNvSpPr/>
      </dsp:nvSpPr>
      <dsp:spPr>
        <a:xfrm>
          <a:off x="7737640" y="1441627"/>
          <a:ext cx="311100" cy="3930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0292"/>
              </a:lnTo>
              <a:lnTo>
                <a:pt x="311100" y="39302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DFEE96-772B-41B3-AAE3-D3DFEF516909}">
      <dsp:nvSpPr>
        <dsp:cNvPr id="0" name=""/>
        <dsp:cNvSpPr/>
      </dsp:nvSpPr>
      <dsp:spPr>
        <a:xfrm>
          <a:off x="7737640" y="1441627"/>
          <a:ext cx="311100" cy="3084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4684"/>
              </a:lnTo>
              <a:lnTo>
                <a:pt x="311100" y="30846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59C8C-A0F8-41C5-BEAD-19EC33B93133}">
      <dsp:nvSpPr>
        <dsp:cNvPr id="0" name=""/>
        <dsp:cNvSpPr/>
      </dsp:nvSpPr>
      <dsp:spPr>
        <a:xfrm>
          <a:off x="7737640" y="1441627"/>
          <a:ext cx="311100" cy="2239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9075"/>
              </a:lnTo>
              <a:lnTo>
                <a:pt x="311100" y="22390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F5242-A627-4932-B9D6-3CF81A28CB16}">
      <dsp:nvSpPr>
        <dsp:cNvPr id="0" name=""/>
        <dsp:cNvSpPr/>
      </dsp:nvSpPr>
      <dsp:spPr>
        <a:xfrm>
          <a:off x="7737640" y="1441627"/>
          <a:ext cx="311100" cy="1393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3467"/>
              </a:lnTo>
              <a:lnTo>
                <a:pt x="311100" y="13934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77260F-7AB2-4F63-BA34-2D2388A26E6F}">
      <dsp:nvSpPr>
        <dsp:cNvPr id="0" name=""/>
        <dsp:cNvSpPr/>
      </dsp:nvSpPr>
      <dsp:spPr>
        <a:xfrm>
          <a:off x="7737640" y="1441627"/>
          <a:ext cx="311100" cy="547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858"/>
              </a:lnTo>
              <a:lnTo>
                <a:pt x="311100" y="5478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B1C56-E3EC-4E43-9C70-DD5391E53038}">
      <dsp:nvSpPr>
        <dsp:cNvPr id="0" name=""/>
        <dsp:cNvSpPr/>
      </dsp:nvSpPr>
      <dsp:spPr>
        <a:xfrm>
          <a:off x="6573922" y="596018"/>
          <a:ext cx="1993319" cy="250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54"/>
              </a:lnTo>
              <a:lnTo>
                <a:pt x="1993319" y="125054"/>
              </a:lnTo>
              <a:lnTo>
                <a:pt x="1993319" y="2501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E746C-D253-4D32-A060-BF620971180E}">
      <dsp:nvSpPr>
        <dsp:cNvPr id="0" name=""/>
        <dsp:cNvSpPr/>
      </dsp:nvSpPr>
      <dsp:spPr>
        <a:xfrm>
          <a:off x="6428983" y="2287235"/>
          <a:ext cx="178649" cy="3930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0292"/>
              </a:lnTo>
              <a:lnTo>
                <a:pt x="178649" y="39302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8F63C-E84F-4B02-9F90-91EB27A39EFF}">
      <dsp:nvSpPr>
        <dsp:cNvPr id="0" name=""/>
        <dsp:cNvSpPr/>
      </dsp:nvSpPr>
      <dsp:spPr>
        <a:xfrm>
          <a:off x="6428983" y="2287235"/>
          <a:ext cx="178649" cy="3084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4684"/>
              </a:lnTo>
              <a:lnTo>
                <a:pt x="178649" y="30846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5D236-E40B-4C8D-B338-1407C6B4C338}">
      <dsp:nvSpPr>
        <dsp:cNvPr id="0" name=""/>
        <dsp:cNvSpPr/>
      </dsp:nvSpPr>
      <dsp:spPr>
        <a:xfrm>
          <a:off x="6428983" y="2287235"/>
          <a:ext cx="178649" cy="2239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9075"/>
              </a:lnTo>
              <a:lnTo>
                <a:pt x="178649" y="22390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57DCE-ECCF-4419-9B4D-578CAE276829}">
      <dsp:nvSpPr>
        <dsp:cNvPr id="0" name=""/>
        <dsp:cNvSpPr/>
      </dsp:nvSpPr>
      <dsp:spPr>
        <a:xfrm>
          <a:off x="6428983" y="2287235"/>
          <a:ext cx="178649" cy="1393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3467"/>
              </a:lnTo>
              <a:lnTo>
                <a:pt x="178649" y="139346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D6E9B9-86AC-45DD-B3F3-FCBD0DC62714}">
      <dsp:nvSpPr>
        <dsp:cNvPr id="0" name=""/>
        <dsp:cNvSpPr/>
      </dsp:nvSpPr>
      <dsp:spPr>
        <a:xfrm>
          <a:off x="6428983" y="2287235"/>
          <a:ext cx="178649" cy="547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7858"/>
              </a:lnTo>
              <a:lnTo>
                <a:pt x="178649" y="5478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C8E5C-58D2-413D-B5A1-0A01A66BD8C6}">
      <dsp:nvSpPr>
        <dsp:cNvPr id="0" name=""/>
        <dsp:cNvSpPr/>
      </dsp:nvSpPr>
      <dsp:spPr>
        <a:xfrm>
          <a:off x="4139099" y="1441627"/>
          <a:ext cx="2766283" cy="250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54"/>
              </a:lnTo>
              <a:lnTo>
                <a:pt x="2766283" y="125054"/>
              </a:lnTo>
              <a:lnTo>
                <a:pt x="2766283" y="2501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7920A-FE42-41EC-8F61-2976FDE8C74B}">
      <dsp:nvSpPr>
        <dsp:cNvPr id="0" name=""/>
        <dsp:cNvSpPr/>
      </dsp:nvSpPr>
      <dsp:spPr>
        <a:xfrm>
          <a:off x="4139099" y="1441627"/>
          <a:ext cx="1325175" cy="250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54"/>
              </a:lnTo>
              <a:lnTo>
                <a:pt x="1325175" y="125054"/>
              </a:lnTo>
              <a:lnTo>
                <a:pt x="1325175" y="2501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D4A7C-D58A-452D-A875-9DAD5AC402D7}">
      <dsp:nvSpPr>
        <dsp:cNvPr id="0" name=""/>
        <dsp:cNvSpPr/>
      </dsp:nvSpPr>
      <dsp:spPr>
        <a:xfrm>
          <a:off x="3663456" y="1441627"/>
          <a:ext cx="475642" cy="250109"/>
        </a:xfrm>
        <a:custGeom>
          <a:avLst/>
          <a:gdLst/>
          <a:ahLst/>
          <a:cxnLst/>
          <a:rect l="0" t="0" r="0" b="0"/>
          <a:pathLst>
            <a:path>
              <a:moveTo>
                <a:pt x="475642" y="0"/>
              </a:moveTo>
              <a:lnTo>
                <a:pt x="475642" y="125054"/>
              </a:lnTo>
              <a:lnTo>
                <a:pt x="0" y="125054"/>
              </a:lnTo>
              <a:lnTo>
                <a:pt x="0" y="2501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8465C-C7CC-4E17-80FE-8975C92FDDBF}">
      <dsp:nvSpPr>
        <dsp:cNvPr id="0" name=""/>
        <dsp:cNvSpPr/>
      </dsp:nvSpPr>
      <dsp:spPr>
        <a:xfrm>
          <a:off x="1617727" y="1441627"/>
          <a:ext cx="2521372" cy="250109"/>
        </a:xfrm>
        <a:custGeom>
          <a:avLst/>
          <a:gdLst/>
          <a:ahLst/>
          <a:cxnLst/>
          <a:rect l="0" t="0" r="0" b="0"/>
          <a:pathLst>
            <a:path>
              <a:moveTo>
                <a:pt x="2521372" y="0"/>
              </a:moveTo>
              <a:lnTo>
                <a:pt x="2521372" y="125054"/>
              </a:lnTo>
              <a:lnTo>
                <a:pt x="0" y="125054"/>
              </a:lnTo>
              <a:lnTo>
                <a:pt x="0" y="2501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5FB6E-73E3-4FD6-9BB7-036088D69A65}">
      <dsp:nvSpPr>
        <dsp:cNvPr id="0" name=""/>
        <dsp:cNvSpPr/>
      </dsp:nvSpPr>
      <dsp:spPr>
        <a:xfrm>
          <a:off x="4139099" y="596018"/>
          <a:ext cx="2434822" cy="250109"/>
        </a:xfrm>
        <a:custGeom>
          <a:avLst/>
          <a:gdLst/>
          <a:ahLst/>
          <a:cxnLst/>
          <a:rect l="0" t="0" r="0" b="0"/>
          <a:pathLst>
            <a:path>
              <a:moveTo>
                <a:pt x="2434822" y="0"/>
              </a:moveTo>
              <a:lnTo>
                <a:pt x="2434822" y="125054"/>
              </a:lnTo>
              <a:lnTo>
                <a:pt x="0" y="125054"/>
              </a:lnTo>
              <a:lnTo>
                <a:pt x="0" y="2501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66D191-240B-4AC9-A2A2-E5CB96B2CC55}">
      <dsp:nvSpPr>
        <dsp:cNvPr id="0" name=""/>
        <dsp:cNvSpPr/>
      </dsp:nvSpPr>
      <dsp:spPr>
        <a:xfrm>
          <a:off x="5141491" y="519"/>
          <a:ext cx="2864861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+mj-lt"/>
            </a:rPr>
            <a:t>เครื่องมือการจัดการความเสี่ยง</a:t>
          </a:r>
          <a:endParaRPr lang="en-US" sz="2400" kern="1200" dirty="0">
            <a:latin typeface="+mj-lt"/>
          </a:endParaRPr>
        </a:p>
      </dsp:txBody>
      <dsp:txXfrm>
        <a:off x="5141491" y="519"/>
        <a:ext cx="2864861" cy="595498"/>
      </dsp:txXfrm>
    </dsp:sp>
    <dsp:sp modelId="{188D3026-78BB-4678-A79A-1CE6A3E62DD3}">
      <dsp:nvSpPr>
        <dsp:cNvPr id="0" name=""/>
        <dsp:cNvSpPr/>
      </dsp:nvSpPr>
      <dsp:spPr>
        <a:xfrm>
          <a:off x="3543600" y="846128"/>
          <a:ext cx="119099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Traditional</a:t>
          </a:r>
        </a:p>
      </dsp:txBody>
      <dsp:txXfrm>
        <a:off x="3543600" y="846128"/>
        <a:ext cx="1190997" cy="595498"/>
      </dsp:txXfrm>
    </dsp:sp>
    <dsp:sp modelId="{88118A83-29B0-4ACB-A42C-FB7D59C3D248}">
      <dsp:nvSpPr>
        <dsp:cNvPr id="0" name=""/>
        <dsp:cNvSpPr/>
      </dsp:nvSpPr>
      <dsp:spPr>
        <a:xfrm>
          <a:off x="777317" y="1691736"/>
          <a:ext cx="1680819" cy="18742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Raising Capital / Borrowing Money (Surplus Notes)</a:t>
          </a:r>
        </a:p>
      </dsp:txBody>
      <dsp:txXfrm>
        <a:off x="777317" y="1691736"/>
        <a:ext cx="1680819" cy="1874225"/>
      </dsp:txXfrm>
    </dsp:sp>
    <dsp:sp modelId="{B2B7C532-7C91-4028-8F43-A2B3C666E930}">
      <dsp:nvSpPr>
        <dsp:cNvPr id="0" name=""/>
        <dsp:cNvSpPr/>
      </dsp:nvSpPr>
      <dsp:spPr>
        <a:xfrm>
          <a:off x="2708246" y="1691736"/>
          <a:ext cx="1910420" cy="2322558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+mj-lt"/>
            </a:rPr>
            <a:t>Insurance / Reinsurance</a:t>
          </a:r>
          <a:endParaRPr lang="th-TH" sz="3600" kern="1200" dirty="0">
            <a:latin typeface="+mj-lt"/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kern="1200" dirty="0">
              <a:latin typeface="+mj-lt"/>
            </a:rPr>
            <a:t>(</a:t>
          </a:r>
          <a:r>
            <a:rPr lang="en-US" sz="3600" kern="1200" dirty="0">
              <a:latin typeface="+mj-lt"/>
            </a:rPr>
            <a:t>2 </a:t>
          </a:r>
          <a:r>
            <a:rPr lang="th-TH" sz="3600" kern="1200" dirty="0">
              <a:latin typeface="+mj-lt"/>
            </a:rPr>
            <a:t>คาบ)</a:t>
          </a:r>
          <a:endParaRPr lang="en-US" sz="3600" kern="1200" dirty="0">
            <a:latin typeface="+mj-lt"/>
          </a:endParaRPr>
        </a:p>
      </dsp:txBody>
      <dsp:txXfrm>
        <a:off x="2708246" y="1691736"/>
        <a:ext cx="1910420" cy="2322558"/>
      </dsp:txXfrm>
    </dsp:sp>
    <dsp:sp modelId="{33DA01D7-29A4-4FF1-B0A5-9FAD342139AD}">
      <dsp:nvSpPr>
        <dsp:cNvPr id="0" name=""/>
        <dsp:cNvSpPr/>
      </dsp:nvSpPr>
      <dsp:spPr>
        <a:xfrm>
          <a:off x="4868776" y="1691736"/>
          <a:ext cx="119099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Derivatives</a:t>
          </a:r>
          <a:endParaRPr lang="th-TH" sz="2400" kern="1200" dirty="0">
            <a:latin typeface="+mj-lt"/>
          </a:endParaRPr>
        </a:p>
      </dsp:txBody>
      <dsp:txXfrm>
        <a:off x="4868776" y="1691736"/>
        <a:ext cx="1190997" cy="595498"/>
      </dsp:txXfrm>
    </dsp:sp>
    <dsp:sp modelId="{39B5B10A-ADF3-4525-BEF2-1876F7E04C27}">
      <dsp:nvSpPr>
        <dsp:cNvPr id="0" name=""/>
        <dsp:cNvSpPr/>
      </dsp:nvSpPr>
      <dsp:spPr>
        <a:xfrm>
          <a:off x="6309883" y="1691736"/>
          <a:ext cx="119099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Others</a:t>
          </a:r>
        </a:p>
      </dsp:txBody>
      <dsp:txXfrm>
        <a:off x="6309883" y="1691736"/>
        <a:ext cx="1190997" cy="595498"/>
      </dsp:txXfrm>
    </dsp:sp>
    <dsp:sp modelId="{A82720EC-5E15-4D38-A203-8F1B65636D53}">
      <dsp:nvSpPr>
        <dsp:cNvPr id="0" name=""/>
        <dsp:cNvSpPr/>
      </dsp:nvSpPr>
      <dsp:spPr>
        <a:xfrm>
          <a:off x="6607633" y="2537345"/>
          <a:ext cx="119099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Pricing</a:t>
          </a:r>
        </a:p>
      </dsp:txBody>
      <dsp:txXfrm>
        <a:off x="6607633" y="2537345"/>
        <a:ext cx="1190997" cy="595498"/>
      </dsp:txXfrm>
    </dsp:sp>
    <dsp:sp modelId="{ACA11BE0-E802-453A-9E9C-A3F578AA0ED6}">
      <dsp:nvSpPr>
        <dsp:cNvPr id="0" name=""/>
        <dsp:cNvSpPr/>
      </dsp:nvSpPr>
      <dsp:spPr>
        <a:xfrm>
          <a:off x="6607633" y="3382953"/>
          <a:ext cx="119099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Organization Form</a:t>
          </a:r>
        </a:p>
      </dsp:txBody>
      <dsp:txXfrm>
        <a:off x="6607633" y="3382953"/>
        <a:ext cx="1190997" cy="595498"/>
      </dsp:txXfrm>
    </dsp:sp>
    <dsp:sp modelId="{7AAF1EE9-B8BC-4EB7-A163-BCD5003C9827}">
      <dsp:nvSpPr>
        <dsp:cNvPr id="0" name=""/>
        <dsp:cNvSpPr/>
      </dsp:nvSpPr>
      <dsp:spPr>
        <a:xfrm>
          <a:off x="6607633" y="4228562"/>
          <a:ext cx="119099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Within Group Companies</a:t>
          </a:r>
        </a:p>
      </dsp:txBody>
      <dsp:txXfrm>
        <a:off x="6607633" y="4228562"/>
        <a:ext cx="1190997" cy="595498"/>
      </dsp:txXfrm>
    </dsp:sp>
    <dsp:sp modelId="{C8C65D03-4A3D-4FB3-A141-10CBB48D2B11}">
      <dsp:nvSpPr>
        <dsp:cNvPr id="0" name=""/>
        <dsp:cNvSpPr/>
      </dsp:nvSpPr>
      <dsp:spPr>
        <a:xfrm>
          <a:off x="6607633" y="5074170"/>
          <a:ext cx="119099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Declare Bankruptcy</a:t>
          </a:r>
        </a:p>
      </dsp:txBody>
      <dsp:txXfrm>
        <a:off x="6607633" y="5074170"/>
        <a:ext cx="1190997" cy="595498"/>
      </dsp:txXfrm>
    </dsp:sp>
    <dsp:sp modelId="{CAA6058D-FC51-43DC-AFC5-0C20FA775A90}">
      <dsp:nvSpPr>
        <dsp:cNvPr id="0" name=""/>
        <dsp:cNvSpPr/>
      </dsp:nvSpPr>
      <dsp:spPr>
        <a:xfrm>
          <a:off x="6607633" y="5919779"/>
          <a:ext cx="119099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Contract Design</a:t>
          </a:r>
        </a:p>
      </dsp:txBody>
      <dsp:txXfrm>
        <a:off x="6607633" y="5919779"/>
        <a:ext cx="1190997" cy="595498"/>
      </dsp:txXfrm>
    </dsp:sp>
    <dsp:sp modelId="{C83431A8-1003-4555-9D45-6B0713548BAA}">
      <dsp:nvSpPr>
        <dsp:cNvPr id="0" name=""/>
        <dsp:cNvSpPr/>
      </dsp:nvSpPr>
      <dsp:spPr>
        <a:xfrm>
          <a:off x="7530239" y="846128"/>
          <a:ext cx="2074003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Alternative (Capital Market Solution)</a:t>
          </a:r>
        </a:p>
      </dsp:txBody>
      <dsp:txXfrm>
        <a:off x="7530239" y="846128"/>
        <a:ext cx="2074003" cy="595498"/>
      </dsp:txXfrm>
    </dsp:sp>
    <dsp:sp modelId="{BD33ACFB-3586-4006-8532-3DEA98172E0A}">
      <dsp:nvSpPr>
        <dsp:cNvPr id="0" name=""/>
        <dsp:cNvSpPr/>
      </dsp:nvSpPr>
      <dsp:spPr>
        <a:xfrm>
          <a:off x="8048740" y="1691736"/>
          <a:ext cx="166496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Captives</a:t>
          </a:r>
        </a:p>
      </dsp:txBody>
      <dsp:txXfrm>
        <a:off x="8048740" y="1691736"/>
        <a:ext cx="1664967" cy="595498"/>
      </dsp:txXfrm>
    </dsp:sp>
    <dsp:sp modelId="{F09F316A-2540-40D7-93D6-623976297597}">
      <dsp:nvSpPr>
        <dsp:cNvPr id="0" name=""/>
        <dsp:cNvSpPr/>
      </dsp:nvSpPr>
      <dsp:spPr>
        <a:xfrm>
          <a:off x="8048740" y="2537345"/>
          <a:ext cx="166496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Cat Bond</a:t>
          </a:r>
        </a:p>
      </dsp:txBody>
      <dsp:txXfrm>
        <a:off x="8048740" y="2537345"/>
        <a:ext cx="1664967" cy="595498"/>
      </dsp:txXfrm>
    </dsp:sp>
    <dsp:sp modelId="{423AAB80-19F5-456D-AD42-ED3BF11274CC}">
      <dsp:nvSpPr>
        <dsp:cNvPr id="0" name=""/>
        <dsp:cNvSpPr/>
      </dsp:nvSpPr>
      <dsp:spPr>
        <a:xfrm>
          <a:off x="8048740" y="3382953"/>
          <a:ext cx="166496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Sidecars</a:t>
          </a:r>
        </a:p>
      </dsp:txBody>
      <dsp:txXfrm>
        <a:off x="8048740" y="3382953"/>
        <a:ext cx="1664967" cy="595498"/>
      </dsp:txXfrm>
    </dsp:sp>
    <dsp:sp modelId="{82C22934-CB9D-4271-AD41-67C9AECE9A2F}">
      <dsp:nvSpPr>
        <dsp:cNvPr id="0" name=""/>
        <dsp:cNvSpPr/>
      </dsp:nvSpPr>
      <dsp:spPr>
        <a:xfrm>
          <a:off x="8048740" y="4228562"/>
          <a:ext cx="166496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ILS and Securitization</a:t>
          </a:r>
        </a:p>
      </dsp:txBody>
      <dsp:txXfrm>
        <a:off x="8048740" y="4228562"/>
        <a:ext cx="1664967" cy="595498"/>
      </dsp:txXfrm>
    </dsp:sp>
    <dsp:sp modelId="{BC53732F-FA16-4C93-86F0-3D94B047C3FA}">
      <dsp:nvSpPr>
        <dsp:cNvPr id="0" name=""/>
        <dsp:cNvSpPr/>
      </dsp:nvSpPr>
      <dsp:spPr>
        <a:xfrm>
          <a:off x="8048740" y="5074170"/>
          <a:ext cx="1664967" cy="5954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Others</a:t>
          </a:r>
        </a:p>
      </dsp:txBody>
      <dsp:txXfrm>
        <a:off x="8048740" y="5074170"/>
        <a:ext cx="1664967" cy="595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24F149-9CB8-44F6-BD7F-DA6E732269A5}">
      <dsp:nvSpPr>
        <dsp:cNvPr id="0" name=""/>
        <dsp:cNvSpPr/>
      </dsp:nvSpPr>
      <dsp:spPr>
        <a:xfrm>
          <a:off x="700774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878758-D642-43CE-8168-206B460CBAAD}">
      <dsp:nvSpPr>
        <dsp:cNvPr id="0" name=""/>
        <dsp:cNvSpPr/>
      </dsp:nvSpPr>
      <dsp:spPr>
        <a:xfrm>
          <a:off x="700774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48828-9B9F-4515-97F6-5B5814A00AD6}">
      <dsp:nvSpPr>
        <dsp:cNvPr id="0" name=""/>
        <dsp:cNvSpPr/>
      </dsp:nvSpPr>
      <dsp:spPr>
        <a:xfrm>
          <a:off x="4394978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3351352" y="193879"/>
              </a:lnTo>
              <a:lnTo>
                <a:pt x="3351352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72D51-C45E-40C4-8EC5-86B2F9087BF4}">
      <dsp:nvSpPr>
        <dsp:cNvPr id="0" name=""/>
        <dsp:cNvSpPr/>
      </dsp:nvSpPr>
      <dsp:spPr>
        <a:xfrm>
          <a:off x="477350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F47C5-DFF8-48E9-8A1D-4F4A4CFA16A5}">
      <dsp:nvSpPr>
        <dsp:cNvPr id="0" name=""/>
        <dsp:cNvSpPr/>
      </dsp:nvSpPr>
      <dsp:spPr>
        <a:xfrm>
          <a:off x="477350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B598D-53D0-4449-B9C2-194FD50C1DAB}">
      <dsp:nvSpPr>
        <dsp:cNvPr id="0" name=""/>
        <dsp:cNvSpPr/>
      </dsp:nvSpPr>
      <dsp:spPr>
        <a:xfrm>
          <a:off x="477350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5E6EF2-6601-4321-985C-63E7E2282B96}">
      <dsp:nvSpPr>
        <dsp:cNvPr id="0" name=""/>
        <dsp:cNvSpPr/>
      </dsp:nvSpPr>
      <dsp:spPr>
        <a:xfrm>
          <a:off x="4394978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9"/>
              </a:lnTo>
              <a:lnTo>
                <a:pt x="1117117" y="193879"/>
              </a:lnTo>
              <a:lnTo>
                <a:pt x="1117117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5BDF6-939B-4CE9-AE1E-863C73C0E8CF}">
      <dsp:nvSpPr>
        <dsp:cNvPr id="0" name=""/>
        <dsp:cNvSpPr/>
      </dsp:nvSpPr>
      <dsp:spPr>
        <a:xfrm>
          <a:off x="2539270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22B3-EA87-4374-9760-F2489FEF5775}">
      <dsp:nvSpPr>
        <dsp:cNvPr id="0" name=""/>
        <dsp:cNvSpPr/>
      </dsp:nvSpPr>
      <dsp:spPr>
        <a:xfrm>
          <a:off x="2539270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E0C6C-A837-4252-A9C0-C1420342FB3A}">
      <dsp:nvSpPr>
        <dsp:cNvPr id="0" name=""/>
        <dsp:cNvSpPr/>
      </dsp:nvSpPr>
      <dsp:spPr>
        <a:xfrm>
          <a:off x="2539270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F85606-AED3-424C-AF02-8F6CF16C9E3E}">
      <dsp:nvSpPr>
        <dsp:cNvPr id="0" name=""/>
        <dsp:cNvSpPr/>
      </dsp:nvSpPr>
      <dsp:spPr>
        <a:xfrm>
          <a:off x="3277860" y="923482"/>
          <a:ext cx="1117117" cy="387759"/>
        </a:xfrm>
        <a:custGeom>
          <a:avLst/>
          <a:gdLst/>
          <a:ahLst/>
          <a:cxnLst/>
          <a:rect l="0" t="0" r="0" b="0"/>
          <a:pathLst>
            <a:path>
              <a:moveTo>
                <a:pt x="1117117" y="0"/>
              </a:moveTo>
              <a:lnTo>
                <a:pt x="1117117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331FD-7959-46AE-849C-DE2971C1CDFB}">
      <dsp:nvSpPr>
        <dsp:cNvPr id="0" name=""/>
        <dsp:cNvSpPr/>
      </dsp:nvSpPr>
      <dsp:spPr>
        <a:xfrm>
          <a:off x="305035" y="2234479"/>
          <a:ext cx="276971" cy="3471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1373"/>
              </a:lnTo>
              <a:lnTo>
                <a:pt x="276971" y="3471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69CD-4796-4E67-911B-314AFC1EF2C2}">
      <dsp:nvSpPr>
        <dsp:cNvPr id="0" name=""/>
        <dsp:cNvSpPr/>
      </dsp:nvSpPr>
      <dsp:spPr>
        <a:xfrm>
          <a:off x="305035" y="2234479"/>
          <a:ext cx="276971" cy="2160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0376"/>
              </a:lnTo>
              <a:lnTo>
                <a:pt x="276971" y="2160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05A53C-416A-439C-B57B-B1D358C702D2}">
      <dsp:nvSpPr>
        <dsp:cNvPr id="0" name=""/>
        <dsp:cNvSpPr/>
      </dsp:nvSpPr>
      <dsp:spPr>
        <a:xfrm>
          <a:off x="305035" y="2234479"/>
          <a:ext cx="276971" cy="849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78"/>
              </a:lnTo>
              <a:lnTo>
                <a:pt x="276971" y="8493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7128A-C801-410A-A6AC-913C5EBF97F6}">
      <dsp:nvSpPr>
        <dsp:cNvPr id="0" name=""/>
        <dsp:cNvSpPr/>
      </dsp:nvSpPr>
      <dsp:spPr>
        <a:xfrm>
          <a:off x="1043625" y="923482"/>
          <a:ext cx="3351352" cy="387759"/>
        </a:xfrm>
        <a:custGeom>
          <a:avLst/>
          <a:gdLst/>
          <a:ahLst/>
          <a:cxnLst/>
          <a:rect l="0" t="0" r="0" b="0"/>
          <a:pathLst>
            <a:path>
              <a:moveTo>
                <a:pt x="3351352" y="0"/>
              </a:moveTo>
              <a:lnTo>
                <a:pt x="3351352" y="193879"/>
              </a:lnTo>
              <a:lnTo>
                <a:pt x="0" y="193879"/>
              </a:lnTo>
              <a:lnTo>
                <a:pt x="0" y="387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74DC-5381-4B4F-B989-8EBD4ABA356A}">
      <dsp:nvSpPr>
        <dsp:cNvPr id="0" name=""/>
        <dsp:cNvSpPr/>
      </dsp:nvSpPr>
      <dsp:spPr>
        <a:xfrm>
          <a:off x="3471740" y="24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ความรู้ทั่วไปเกี่ยวกับการประกันภัย</a:t>
          </a:r>
          <a:endParaRPr lang="en-US" sz="2000" kern="1200" dirty="0"/>
        </a:p>
      </dsp:txBody>
      <dsp:txXfrm>
        <a:off x="3471740" y="244"/>
        <a:ext cx="1846475" cy="923237"/>
      </dsp:txXfrm>
    </dsp:sp>
    <dsp:sp modelId="{9E377D51-7AAC-4B9F-AB85-61A586B164D9}">
      <dsp:nvSpPr>
        <dsp:cNvPr id="0" name=""/>
        <dsp:cNvSpPr/>
      </dsp:nvSpPr>
      <dsp:spPr>
        <a:xfrm>
          <a:off x="120387" y="1311242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การอ่านออกเขียนได้เรื่องความเสี่ยง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20387" y="1311242"/>
        <a:ext cx="1846475" cy="923237"/>
      </dsp:txXfrm>
    </dsp:sp>
    <dsp:sp modelId="{B0397FCF-C709-411F-9432-13971003A313}">
      <dsp:nvSpPr>
        <dsp:cNvPr id="0" name=""/>
        <dsp:cNvSpPr/>
      </dsp:nvSpPr>
      <dsp:spPr>
        <a:xfrm>
          <a:off x="582006" y="2622239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พื้นฐาน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82006" y="2622239"/>
        <a:ext cx="1846475" cy="923237"/>
      </dsp:txXfrm>
    </dsp:sp>
    <dsp:sp modelId="{3E3576C7-711A-4909-88ED-B4410070F0CC}">
      <dsp:nvSpPr>
        <dsp:cNvPr id="0" name=""/>
        <dsp:cNvSpPr/>
      </dsp:nvSpPr>
      <dsp:spPr>
        <a:xfrm>
          <a:off x="582006" y="3933237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ความน่าจะเป็นและสถิติ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82006" y="3933237"/>
        <a:ext cx="1846475" cy="923237"/>
      </dsp:txXfrm>
    </dsp:sp>
    <dsp:sp modelId="{459C0037-5E10-4678-9030-9639FB429E0C}">
      <dsp:nvSpPr>
        <dsp:cNvPr id="0" name=""/>
        <dsp:cNvSpPr/>
      </dsp:nvSpPr>
      <dsp:spPr>
        <a:xfrm>
          <a:off x="582006" y="5244234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Excel</a:t>
          </a:r>
        </a:p>
      </dsp:txBody>
      <dsp:txXfrm>
        <a:off x="582006" y="5244234"/>
        <a:ext cx="1846475" cy="923237"/>
      </dsp:txXfrm>
    </dsp:sp>
    <dsp:sp modelId="{8B597F39-6DB3-4B3E-AC7A-11A9C671AA5A}">
      <dsp:nvSpPr>
        <dsp:cNvPr id="0" name=""/>
        <dsp:cNvSpPr/>
      </dsp:nvSpPr>
      <dsp:spPr>
        <a:xfrm>
          <a:off x="2354622" y="1311242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การจัดการความเสี่ยงส่วนบุคคล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54622" y="1311242"/>
        <a:ext cx="1846475" cy="923237"/>
      </dsp:txXfrm>
    </dsp:sp>
    <dsp:sp modelId="{134CE04F-D85E-4EE2-BC37-8424D660E35D}">
      <dsp:nvSpPr>
        <dsp:cNvPr id="0" name=""/>
        <dsp:cNvSpPr/>
      </dsp:nvSpPr>
      <dsp:spPr>
        <a:xfrm>
          <a:off x="2816241" y="2622239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พื้นฐาน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16241" y="2622239"/>
        <a:ext cx="1846475" cy="923237"/>
      </dsp:txXfrm>
    </dsp:sp>
    <dsp:sp modelId="{7C858CCB-EAA9-4D6E-94C2-D71E709DF6E7}">
      <dsp:nvSpPr>
        <dsp:cNvPr id="0" name=""/>
        <dsp:cNvSpPr/>
      </dsp:nvSpPr>
      <dsp:spPr>
        <a:xfrm>
          <a:off x="2816241" y="3933237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เครื่องมือ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16241" y="3933237"/>
        <a:ext cx="1846475" cy="923237"/>
      </dsp:txXfrm>
    </dsp:sp>
    <dsp:sp modelId="{1E846C4C-F44B-4E76-8C6C-67372294C6D0}">
      <dsp:nvSpPr>
        <dsp:cNvPr id="0" name=""/>
        <dsp:cNvSpPr/>
      </dsp:nvSpPr>
      <dsp:spPr>
        <a:xfrm>
          <a:off x="2816241" y="5244234"/>
          <a:ext cx="1846475" cy="923237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>
              <a:solidFill>
                <a:schemeClr val="tx1"/>
              </a:solidFill>
            </a:rPr>
            <a:t>การเอาไปใช้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816241" y="5244234"/>
        <a:ext cx="1846475" cy="923237"/>
      </dsp:txXfrm>
    </dsp:sp>
    <dsp:sp modelId="{D1F3D907-5FE8-4541-807F-800B9DE7974D}">
      <dsp:nvSpPr>
        <dsp:cNvPr id="0" name=""/>
        <dsp:cNvSpPr/>
      </dsp:nvSpPr>
      <dsp:spPr>
        <a:xfrm>
          <a:off x="4588857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การจัดการความเสี่ยงบริษัท</a:t>
          </a:r>
          <a:endParaRPr lang="en-US" sz="2000" kern="1200" dirty="0"/>
        </a:p>
      </dsp:txBody>
      <dsp:txXfrm>
        <a:off x="4588857" y="1311242"/>
        <a:ext cx="1846475" cy="923237"/>
      </dsp:txXfrm>
    </dsp:sp>
    <dsp:sp modelId="{BE79DCB5-F6E4-4D4C-85A7-7AA180EC6D55}">
      <dsp:nvSpPr>
        <dsp:cNvPr id="0" name=""/>
        <dsp:cNvSpPr/>
      </dsp:nvSpPr>
      <dsp:spPr>
        <a:xfrm>
          <a:off x="5050476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พื้นฐาน</a:t>
          </a:r>
          <a:endParaRPr lang="en-US" sz="2000" kern="1200" dirty="0"/>
        </a:p>
      </dsp:txBody>
      <dsp:txXfrm>
        <a:off x="5050476" y="2622239"/>
        <a:ext cx="1846475" cy="923237"/>
      </dsp:txXfrm>
    </dsp:sp>
    <dsp:sp modelId="{45866B5B-6ABF-4E4B-B77D-C1FC5B0A7C3E}">
      <dsp:nvSpPr>
        <dsp:cNvPr id="0" name=""/>
        <dsp:cNvSpPr/>
      </dsp:nvSpPr>
      <dsp:spPr>
        <a:xfrm>
          <a:off x="5050476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เครื่องมือ (ประกันและอื่น ๆ)</a:t>
          </a:r>
          <a:endParaRPr lang="en-US" sz="2000" kern="1200" dirty="0"/>
        </a:p>
      </dsp:txBody>
      <dsp:txXfrm>
        <a:off x="5050476" y="3933237"/>
        <a:ext cx="1846475" cy="923237"/>
      </dsp:txXfrm>
    </dsp:sp>
    <dsp:sp modelId="{DE6BBE8B-FD79-44EB-B0EC-37803D8ED39F}">
      <dsp:nvSpPr>
        <dsp:cNvPr id="0" name=""/>
        <dsp:cNvSpPr/>
      </dsp:nvSpPr>
      <dsp:spPr>
        <a:xfrm>
          <a:off x="5050476" y="5244234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การเอาไปใช้</a:t>
          </a:r>
          <a:endParaRPr lang="en-US" sz="2000" kern="1200" dirty="0"/>
        </a:p>
      </dsp:txBody>
      <dsp:txXfrm>
        <a:off x="5050476" y="5244234"/>
        <a:ext cx="1846475" cy="923237"/>
      </dsp:txXfrm>
    </dsp:sp>
    <dsp:sp modelId="{03AE6F4E-45A1-4764-9BDA-ED75CD3C8BF8}">
      <dsp:nvSpPr>
        <dsp:cNvPr id="0" name=""/>
        <dsp:cNvSpPr/>
      </dsp:nvSpPr>
      <dsp:spPr>
        <a:xfrm>
          <a:off x="6823093" y="1311242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แนวโน้มเรื่องการจัดการความเสี่ยงและประกันภัย</a:t>
          </a:r>
          <a:endParaRPr lang="en-US" sz="2000" kern="1200" dirty="0"/>
        </a:p>
      </dsp:txBody>
      <dsp:txXfrm>
        <a:off x="6823093" y="1311242"/>
        <a:ext cx="1846475" cy="923237"/>
      </dsp:txXfrm>
    </dsp:sp>
    <dsp:sp modelId="{D77CC423-4319-4783-9008-C58F480015E7}">
      <dsp:nvSpPr>
        <dsp:cNvPr id="0" name=""/>
        <dsp:cNvSpPr/>
      </dsp:nvSpPr>
      <dsp:spPr>
        <a:xfrm>
          <a:off x="7284711" y="2622239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กฎหมาย</a:t>
          </a:r>
          <a:endParaRPr lang="en-US" sz="2000" kern="1200" dirty="0"/>
        </a:p>
      </dsp:txBody>
      <dsp:txXfrm>
        <a:off x="7284711" y="2622239"/>
        <a:ext cx="1846475" cy="923237"/>
      </dsp:txXfrm>
    </dsp:sp>
    <dsp:sp modelId="{9771DFEE-2F8E-489C-90AC-A6D3CEE0B689}">
      <dsp:nvSpPr>
        <dsp:cNvPr id="0" name=""/>
        <dsp:cNvSpPr/>
      </dsp:nvSpPr>
      <dsp:spPr>
        <a:xfrm>
          <a:off x="7284711" y="3933237"/>
          <a:ext cx="1846475" cy="923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kern="1200" dirty="0"/>
            <a:t>แนวโน้มใหม่ ๆ</a:t>
          </a:r>
          <a:endParaRPr lang="en-US" sz="2000" kern="1200" dirty="0"/>
        </a:p>
      </dsp:txBody>
      <dsp:txXfrm>
        <a:off x="7284711" y="3933237"/>
        <a:ext cx="1846475" cy="923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14E4-B281-4EE3-8D40-E931AA6A0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AAFFE-64C1-44D5-9D8B-FC4FFDDB2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F4ADB-2251-434E-825D-942D845E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F4FEB-D1E7-4BF2-87B4-406B8250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40C3A-FEE7-490E-8D87-F4B3199B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6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ED433-A3CC-49FD-9FA4-E33098B5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CD604-EAF7-48BA-9799-810706B69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3A04B-DF15-4CB8-861D-0659DE94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D58F-222C-4AC2-A3EC-0385C50E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AE732-3DCA-4926-82E7-C49CC16D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2A5B20-9C35-4A35-922C-C2677B90A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61EC6-2CCF-443C-AAA7-8B6A8A622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1A593-FE13-4463-98CE-8665EB0AA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B8BA-9018-4BE2-8FF7-9E9FDA04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EEADC-A2D2-41D5-8A4D-765A4E3F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002305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709614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54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2C09A-3DB7-4C8A-A52D-B425DF605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08F03-B76C-451B-8888-ED6423EE8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D4377-6616-43B8-8561-EA80D819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C6CB5-9763-454F-A18B-08BA7E9C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83A60-5EE2-4AFC-8E05-B071077D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2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C0BC-D752-4C3F-8A5B-1FE95267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C1E3B-3A38-4A00-8CC8-6459652E3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5BCEA-7042-4584-B0DD-CD806898D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BE6D-9723-40A5-ABF9-58B536E2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B9B25-E337-45C6-B108-D82A75B93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A29C0-613B-460A-83BE-04B92E1A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21056-70B0-4E19-9CC2-BE9F59AF7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71157-D91C-4FD4-9D56-8E3238FB0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59E54-224D-4B0F-A944-802E8296A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55C77-3A71-4A14-9462-A0FB89885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594AD-0645-47EA-9F82-A6180CE5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8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189C-39FE-4538-9381-E740664E2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264BD-4217-4ED5-A2E3-759318148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3F64A-D7E0-426B-B8B6-7C0BCDCC9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D9036-3725-408C-BE46-07E7C0A12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F1DEC3-52B7-458A-A67D-A3BCB0F3D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FCE0D1-8AC3-402A-ACE1-914453EC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EE260-D2F1-4768-9B58-52138319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11F7D6-5726-434C-9F18-DC6F12C29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3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B9E3A-41C9-459B-BCCF-99A48CAE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67566-FF59-4203-8126-C7DC73310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77C58-7AA5-45A0-8022-AD9005B0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240EF8-0852-49A5-B883-0F10D3E7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8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20413-148C-43C7-A509-A79E05BC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16D6FA-AF2D-415E-B12C-61B34E7C1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921D1-4809-40EC-9804-7468E788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0C9B-8AC7-4EA5-B38D-C39B4616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EC2FB-7221-469C-85F6-B35A46172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FA055-2379-4E01-BA32-DC62DFE85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4BF93-D416-43C0-9DE9-2398B66E5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7B1D5-1E53-465D-8B9E-4365D937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6E320-F6B5-48B8-ABC7-0274DF17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0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1B39E-FA31-4D73-A5E0-087499F5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E16B05-1770-4501-BB78-DA960800E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03092-67B0-410D-9ABC-8140160F4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BE2B1-6F0F-4C26-9576-E0150E795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B6F67-3EE6-423C-8BF6-78A15822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D78C2-1213-4D31-B3CC-089FC5DD4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9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230290-437E-4A23-A370-04AE0209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1E109-F2ED-40DD-94B0-FDF4C7F55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01673-BFE8-4887-8918-2F250E6D8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09D0D-2CDF-4356-9FDD-D3CAC9A1DBB7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62470-40E0-485F-A978-B35980330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039AE-526B-409B-A74B-A22B9F7D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15875-09F9-4E34-9713-5105A49D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0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youtube.com/watch?v=JcUf9ANCpN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0HonAcWZkdQ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wlKP-BaC0j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80DE0F4-C498-41B5-9DD6-16DDE0A60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3799227-2CFA-4F65-B40F-2A971C13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11" y="914400"/>
            <a:ext cx="3642025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 to</a:t>
            </a:r>
            <a:b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School of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RiskX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@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Chulalongkorn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University</a:t>
            </a:r>
            <a:b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riskx.teachable.com</a:t>
            </a:r>
          </a:p>
        </p:txBody>
      </p:sp>
    </p:spTree>
    <p:extLst>
      <p:ext uri="{BB962C8B-B14F-4D97-AF65-F5344CB8AC3E}">
        <p14:creationId xmlns:p14="http://schemas.microsoft.com/office/powerpoint/2010/main" val="1298605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2" y="1772046"/>
            <a:ext cx="4284449" cy="285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6F6A3-7935-4AB0-990D-A80B8AA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7" t="11362" r="59797" b="69077"/>
          <a:stretch/>
        </p:blipFill>
        <p:spPr>
          <a:xfrm>
            <a:off x="5161935" y="1102658"/>
            <a:ext cx="6480566" cy="465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B00C9-60D0-40D9-A43B-3661A5EAE99A}"/>
              </a:ext>
            </a:extLst>
          </p:cNvPr>
          <p:cNvSpPr/>
          <p:nvPr/>
        </p:nvSpPr>
        <p:spPr>
          <a:xfrm>
            <a:off x="1167652" y="2086988"/>
            <a:ext cx="824247" cy="858387"/>
          </a:xfrm>
          <a:prstGeom prst="rect">
            <a:avLst/>
          </a:prstGeom>
          <a:solidFill>
            <a:srgbClr val="E32D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9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2" y="1772046"/>
            <a:ext cx="4284449" cy="285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6F6A3-7935-4AB0-990D-A80B8AA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7" t="41678" r="59797" b="38761"/>
          <a:stretch/>
        </p:blipFill>
        <p:spPr>
          <a:xfrm>
            <a:off x="5161935" y="1102658"/>
            <a:ext cx="6480566" cy="465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B00C9-60D0-40D9-A43B-3661A5EAE99A}"/>
              </a:ext>
            </a:extLst>
          </p:cNvPr>
          <p:cNvSpPr/>
          <p:nvPr/>
        </p:nvSpPr>
        <p:spPr>
          <a:xfrm>
            <a:off x="1180178" y="2926231"/>
            <a:ext cx="824247" cy="858387"/>
          </a:xfrm>
          <a:prstGeom prst="rect">
            <a:avLst/>
          </a:prstGeom>
          <a:solidFill>
            <a:srgbClr val="E32D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9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2" y="1772046"/>
            <a:ext cx="4284449" cy="285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6F6A3-7935-4AB0-990D-A80B8AA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11485" r="78668" b="68954"/>
          <a:stretch/>
        </p:blipFill>
        <p:spPr>
          <a:xfrm>
            <a:off x="5161935" y="1102658"/>
            <a:ext cx="6480566" cy="465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B00C9-60D0-40D9-A43B-3661A5EAE99A}"/>
              </a:ext>
            </a:extLst>
          </p:cNvPr>
          <p:cNvSpPr/>
          <p:nvPr/>
        </p:nvSpPr>
        <p:spPr>
          <a:xfrm>
            <a:off x="380078" y="2080411"/>
            <a:ext cx="824247" cy="1782929"/>
          </a:xfrm>
          <a:prstGeom prst="rect">
            <a:avLst/>
          </a:prstGeom>
          <a:solidFill>
            <a:srgbClr val="E32D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2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2" y="1772046"/>
            <a:ext cx="4284449" cy="285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6F6A3-7935-4AB0-990D-A80B8AA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5" t="72495" r="31629" b="7944"/>
          <a:stretch/>
        </p:blipFill>
        <p:spPr>
          <a:xfrm>
            <a:off x="5161935" y="1102658"/>
            <a:ext cx="6480566" cy="465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B00C9-60D0-40D9-A43B-3661A5EAE99A}"/>
              </a:ext>
            </a:extLst>
          </p:cNvPr>
          <p:cNvSpPr/>
          <p:nvPr/>
        </p:nvSpPr>
        <p:spPr>
          <a:xfrm>
            <a:off x="2383050" y="3817257"/>
            <a:ext cx="2043807" cy="655683"/>
          </a:xfrm>
          <a:prstGeom prst="rect">
            <a:avLst/>
          </a:prstGeom>
          <a:solidFill>
            <a:srgbClr val="E32D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7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2" y="1772046"/>
            <a:ext cx="4284449" cy="285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6F6A3-7935-4AB0-990D-A80B8AA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" t="72338" r="78215" b="8101"/>
          <a:stretch/>
        </p:blipFill>
        <p:spPr>
          <a:xfrm>
            <a:off x="5161935" y="1102658"/>
            <a:ext cx="6480566" cy="465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B00C9-60D0-40D9-A43B-3661A5EAE99A}"/>
              </a:ext>
            </a:extLst>
          </p:cNvPr>
          <p:cNvSpPr/>
          <p:nvPr/>
        </p:nvSpPr>
        <p:spPr>
          <a:xfrm>
            <a:off x="350799" y="3817257"/>
            <a:ext cx="2043807" cy="655683"/>
          </a:xfrm>
          <a:prstGeom prst="rect">
            <a:avLst/>
          </a:prstGeom>
          <a:solidFill>
            <a:srgbClr val="E32D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24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75C544B8-D73A-4C75-AF07-15E0ABF81B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19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5E142-EC04-4966-A0F3-D4AADC338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3334"/>
          <a:stretch/>
        </p:blipFill>
        <p:spPr>
          <a:xfrm>
            <a:off x="0" y="0"/>
            <a:ext cx="12211548" cy="5094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47F80-4FD1-4A41-B0A2-D4342655E926}"/>
              </a:ext>
            </a:extLst>
          </p:cNvPr>
          <p:cNvSpPr txBox="1"/>
          <p:nvPr/>
        </p:nvSpPr>
        <p:spPr>
          <a:xfrm>
            <a:off x="681051" y="5376092"/>
            <a:ext cx="1084944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ให้นิสิตจับกลุ่ม (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2-4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คน)</a:t>
            </a:r>
          </a:p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ร่างแผนธุรกิจ</a:t>
            </a:r>
            <a:r>
              <a:rPr lang="th-TH" sz="2400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บริษัทโกงข้อสอบ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โดยมี</a:t>
            </a:r>
            <a:r>
              <a:rPr lang="th-TH" sz="2400" dirty="0">
                <a:highlight>
                  <a:srgbClr val="FF00FF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กลุ่มลูกค้าคือนิสิตจุฬาฯ คณะบัญชี ทั้งสี่ชั้นปี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โดยใช้ 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Business Model Canvas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 (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15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นาที)</a:t>
            </a:r>
          </a:p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เสร็จแล้วผมจะสุ่ม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 2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กลุ่มออกมา 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Present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แผนธุรกิจหน้าห้อง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77168-13F2-4C16-8C3F-68658A0D8105}"/>
              </a:ext>
            </a:extLst>
          </p:cNvPr>
          <p:cNvSpPr txBox="1"/>
          <p:nvPr/>
        </p:nvSpPr>
        <p:spPr>
          <a:xfrm>
            <a:off x="1076324" y="2972770"/>
            <a:ext cx="1094722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HelvLight" pitchFamily="2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2907429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A6818-41C2-4F8F-A788-13BE14DEB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r="1188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99227-2CFA-4F65-B40F-2A971C13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h-TH" sz="5400" dirty="0">
                <a:solidFill>
                  <a:srgbClr val="FFFFFF"/>
                </a:solidFill>
              </a:rPr>
              <a:t>ธุรกิจ ความเสี่ยง และการจัดการความเสี่ยง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51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DE444-FD1F-4E42-87AF-C20958F31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" b="1501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483BED-5C02-48FE-920C-1E1FBB17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1266371"/>
            <a:ext cx="10755085" cy="432525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th-TH" sz="5400" dirty="0">
                <a:solidFill>
                  <a:srgbClr val="FFFFFF"/>
                </a:solidFill>
              </a:rPr>
              <a:t>ถาม ๆๆๆ</a:t>
            </a:r>
            <a:br>
              <a:rPr lang="th-TH" sz="5400" dirty="0">
                <a:solidFill>
                  <a:srgbClr val="FFFFFF"/>
                </a:solidFill>
              </a:rPr>
            </a:br>
            <a:br>
              <a:rPr lang="th-TH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1. </a:t>
            </a:r>
            <a:r>
              <a:rPr lang="th-TH" sz="5400" dirty="0">
                <a:solidFill>
                  <a:srgbClr val="FFFFFF"/>
                </a:solidFill>
              </a:rPr>
              <a:t>บริษัทกลัวความเสี่ยงด้วยหรอ? บริษัทไม่เหมือนกับคนนะ</a:t>
            </a:r>
            <a:br>
              <a:rPr lang="th-TH" sz="5400" dirty="0">
                <a:solidFill>
                  <a:srgbClr val="FFFFFF"/>
                </a:solidFill>
              </a:rPr>
            </a:br>
            <a:br>
              <a:rPr lang="th-TH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2. </a:t>
            </a:r>
            <a:r>
              <a:rPr lang="th-TH" sz="5400" dirty="0">
                <a:solidFill>
                  <a:srgbClr val="FFFFFF"/>
                </a:solidFill>
              </a:rPr>
              <a:t>ถ้าบริษัทไม่กลัวความเสี่ยง แล้วทำไมบริษัทถึงมีความ</a:t>
            </a:r>
            <a:r>
              <a:rPr lang="en-US" sz="5400" dirty="0" err="1">
                <a:solidFill>
                  <a:srgbClr val="FFFFFF"/>
                </a:solidFill>
              </a:rPr>
              <a:t>ต้อง</a:t>
            </a:r>
            <a:r>
              <a:rPr lang="th-TH" sz="5400" dirty="0">
                <a:solidFill>
                  <a:srgbClr val="FFFFFF"/>
                </a:solidFill>
              </a:rPr>
              <a:t>การ</a:t>
            </a:r>
            <a:r>
              <a:rPr lang="en-US" sz="5400" dirty="0" err="1">
                <a:solidFill>
                  <a:srgbClr val="FFFFFF"/>
                </a:solidFill>
              </a:rPr>
              <a:t>จัดการความเสี่ยงด้วย</a:t>
            </a:r>
            <a:r>
              <a:rPr lang="en-US" sz="5400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6307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Graphic 4" descr="Man">
            <a:extLst>
              <a:ext uri="{FF2B5EF4-FFF2-40B4-BE49-F238E27FC236}">
                <a16:creationId xmlns:a16="http://schemas.microsoft.com/office/drawing/2014/main" id="{47A770FE-350B-4CD2-A344-2C47AA482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221" y="365131"/>
            <a:ext cx="4160520" cy="4160520"/>
          </a:xfrm>
          <a:prstGeom prst="rect">
            <a:avLst/>
          </a:prstGeom>
        </p:spPr>
      </p:pic>
      <p:pic>
        <p:nvPicPr>
          <p:cNvPr id="7" name="Graphic 6" descr="Group">
            <a:extLst>
              <a:ext uri="{FF2B5EF4-FFF2-40B4-BE49-F238E27FC236}">
                <a16:creationId xmlns:a16="http://schemas.microsoft.com/office/drawing/2014/main" id="{CACD822D-1D6D-4116-AF4B-6579C19EF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0462" y="-220851"/>
            <a:ext cx="3259331" cy="3259331"/>
          </a:xfrm>
          <a:prstGeom prst="rect">
            <a:avLst/>
          </a:prstGeom>
        </p:spPr>
      </p:pic>
      <p:pic>
        <p:nvPicPr>
          <p:cNvPr id="11" name="Graphic 10" descr="Group">
            <a:extLst>
              <a:ext uri="{FF2B5EF4-FFF2-40B4-BE49-F238E27FC236}">
                <a16:creationId xmlns:a16="http://schemas.microsoft.com/office/drawing/2014/main" id="{C01E575F-5273-447C-8A4D-EB73BDC70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2815" y="-220851"/>
            <a:ext cx="3259331" cy="3259331"/>
          </a:xfrm>
          <a:prstGeom prst="rect">
            <a:avLst/>
          </a:prstGeom>
        </p:spPr>
      </p:pic>
      <p:pic>
        <p:nvPicPr>
          <p:cNvPr id="12" name="Graphic 11" descr="Group">
            <a:extLst>
              <a:ext uri="{FF2B5EF4-FFF2-40B4-BE49-F238E27FC236}">
                <a16:creationId xmlns:a16="http://schemas.microsoft.com/office/drawing/2014/main" id="{B711B974-D79B-4D4F-92A4-92670B2A9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0461" y="1762042"/>
            <a:ext cx="3259331" cy="3259331"/>
          </a:xfrm>
          <a:prstGeom prst="rect">
            <a:avLst/>
          </a:prstGeom>
        </p:spPr>
      </p:pic>
      <p:pic>
        <p:nvPicPr>
          <p:cNvPr id="13" name="Graphic 12" descr="Group">
            <a:extLst>
              <a:ext uri="{FF2B5EF4-FFF2-40B4-BE49-F238E27FC236}">
                <a16:creationId xmlns:a16="http://schemas.microsoft.com/office/drawing/2014/main" id="{BFAE25CB-8652-4E82-AD2C-43B2E6127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2814" y="1762042"/>
            <a:ext cx="3259331" cy="3259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8294FE-EE55-446E-9AFD-0EBD9FE4F332}"/>
              </a:ext>
            </a:extLst>
          </p:cNvPr>
          <p:cNvSpPr txBox="1"/>
          <p:nvPr/>
        </p:nvSpPr>
        <p:spPr>
          <a:xfrm>
            <a:off x="661761" y="4432292"/>
            <a:ext cx="47332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ถ้ามีผู้ถือหุ้นน้อยราย หรือเจ้าของบริษัทรายใหญ่ไม่กี่คน บริษัทพวกนี้จะกลัวความเสี่ยง เพราะ</a:t>
            </a:r>
            <a:r>
              <a:rPr lang="th-TH" sz="28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ไม่สามารถกระจายความเสี่ยง </a:t>
            </a:r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(diversify) </a:t>
            </a:r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ได้ ดังนั้นการจัดการความเสี่ยงจึงสำคัญมาก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D01CC5-347C-4A42-B7E9-D27A7BF2EEBA}"/>
              </a:ext>
            </a:extLst>
          </p:cNvPr>
          <p:cNvSpPr txBox="1"/>
          <p:nvPr/>
        </p:nvSpPr>
        <p:spPr>
          <a:xfrm>
            <a:off x="6056723" y="4406160"/>
            <a:ext cx="52830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บริษัทที่มีผู้ถือหุ้นมาก ต่อคนถือไม่กี่ </a:t>
            </a:r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% </a:t>
            </a:r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ของบริษัท มีแนวโน้มที่จะไม่กลัวความเสี่ยง เพราะ</a:t>
            </a:r>
            <a:r>
              <a:rPr lang="th-TH" sz="28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ผู้ถือหุ้นแต่ละคนสามารถถือได้หลาย ๆ บริษัท กระจายความเสี่ยง (</a:t>
            </a:r>
            <a:r>
              <a:rPr lang="en-US" sz="28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diversify)</a:t>
            </a:r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พอร์ตโฟลิโอของตัวเองได้ จึงอาจไม่มี </a:t>
            </a:r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demand </a:t>
            </a:r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สำหรับการจัดการความเสี่ยง</a:t>
            </a:r>
          </a:p>
        </p:txBody>
      </p:sp>
    </p:spTree>
    <p:extLst>
      <p:ext uri="{BB962C8B-B14F-4D97-AF65-F5344CB8AC3E}">
        <p14:creationId xmlns:p14="http://schemas.microsoft.com/office/powerpoint/2010/main" val="3224816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22823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คุยกันวันนี้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8349648"/>
              </p:ext>
            </p:extLst>
          </p:nvPr>
        </p:nvGraphicFramePr>
        <p:xfrm>
          <a:off x="2555413" y="422823"/>
          <a:ext cx="9251575" cy="6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7405971" y="2921144"/>
            <a:ext cx="2213810" cy="117107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AEB1F5-093C-4722-8F90-6016AEFE394A}"/>
              </a:ext>
            </a:extLst>
          </p:cNvPr>
          <p:cNvSpPr/>
          <p:nvPr/>
        </p:nvSpPr>
        <p:spPr>
          <a:xfrm>
            <a:off x="7405971" y="5582842"/>
            <a:ext cx="2213810" cy="117107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7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F902-5F69-4689-9835-BA03604F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33502" cy="1325563"/>
          </a:xfrm>
        </p:spPr>
        <p:txBody>
          <a:bodyPr>
            <a:normAutofit fontScale="90000"/>
          </a:bodyPr>
          <a:lstStyle/>
          <a:p>
            <a:r>
              <a:rPr lang="th-TH" dirty="0"/>
              <a:t>อย่างไรก็ตาม... การจัดการความเสี่ยงก็ยังช่วย</a:t>
            </a:r>
            <a:r>
              <a:rPr lang="th-TH" dirty="0">
                <a:highlight>
                  <a:srgbClr val="FF00FF"/>
                </a:highlight>
              </a:rPr>
              <a:t>ลดต้นทุนทางอ้อม</a:t>
            </a:r>
            <a:r>
              <a:rPr lang="th-TH" dirty="0"/>
              <a:t>สำหรับบริษัทอยู่ดี สามารถสร้างประโยชน์แก่บริษัทได้แม้จะมีจำนวนผู้ถือหุ้นมากราย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D077B-6B3D-4DBD-9483-EDF973772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2120"/>
            <a:ext cx="10515600" cy="459067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Risk Management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ช่วยลดต้นทุนที่เกิดจากการ</a:t>
            </a:r>
            <a:r>
              <a:rPr lang="th-TH" sz="40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ล้มละลาย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(Reduce Bankruptcy Cost)</a:t>
            </a:r>
          </a:p>
          <a:p>
            <a:pPr marL="514350" indent="-514350">
              <a:buAutoNum type="arabicPeriod"/>
            </a:pPr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Risk Management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ช่วย</a:t>
            </a:r>
            <a:r>
              <a:rPr lang="th-TH" sz="40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ลดต้นทุนค่าเสียโอกาส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จากการที่บริษัทไม่มีเงินทุนเพียงพอสำหรับการลงทุนในโปรเจคใหม่ ๆ </a:t>
            </a:r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(Reduce Underinvestment Cost)</a:t>
            </a:r>
          </a:p>
          <a:p>
            <a:pPr marL="514350" indent="-514350">
              <a:buAutoNum type="arabicPeriod"/>
            </a:pP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(สำหรับบางธุรกิจ) </a:t>
            </a:r>
            <a:r>
              <a:rPr lang="th-TH" sz="40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กฎหมายบังคับ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ให้ต้องจัดการความเสี่ยง เช่น ธุรกิจในตลาดหลักทรัพย์ ธุรกิจประกัน ธนาคาร ฯลฯ ถ้าไม่ทำจะมีต้นทุน (ถูกฟ้อง รัฐบาลควบคุมเข้มงวดมากขึ้น เกิด </a:t>
            </a:r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Negative Externality </a:t>
            </a:r>
            <a:r>
              <a:rPr lang="th-TH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ต่อสังคมในวงกว้าง ฯลฯ)</a:t>
            </a:r>
            <a:r>
              <a:rPr lang="en-US" sz="40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121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กลยุทธ์การจัดการความเสี่ยง </a:t>
            </a:r>
            <a:r>
              <a:rPr lang="en-US" dirty="0"/>
              <a:t>4 </a:t>
            </a:r>
            <a:r>
              <a:rPr lang="th-TH" dirty="0"/>
              <a:t>วิธี</a:t>
            </a:r>
            <a:r>
              <a:rPr lang="en-US" dirty="0"/>
              <a:t>: MART Framework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9104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Mitigate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(ลด)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7008" y="3823497"/>
            <a:ext cx="3930827" cy="14391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Transfer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(โอน)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– Reinsurance, Derivative, Capital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Market Solutions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7009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Avoid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(เลี่ยง)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9104" y="3823497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Retain (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รับ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</a:rPr>
              <a:t>) – Risk-based Capital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96556" y="3689684"/>
            <a:ext cx="9448800" cy="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303316" y="1514946"/>
            <a:ext cx="8021" cy="411480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84323" y="5409615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ความเสียหายสูง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190" y="5408615"/>
            <a:ext cx="2526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ความเสียหายต่ำ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342" y="3881368"/>
            <a:ext cx="1132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โอกาส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เกิดต่ำ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117" y="2139400"/>
            <a:ext cx="1372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โอกาส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เกิดบ่อย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10582275" y="1990725"/>
            <a:ext cx="323850" cy="14721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10582275" y="3858657"/>
            <a:ext cx="323850" cy="14721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47650" y="2274687"/>
            <a:ext cx="165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Loss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control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47649" y="4127588"/>
            <a:ext cx="1657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Loss financing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61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A6818-41C2-4F8F-A788-13BE14DEB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r="1188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99227-2CFA-4F65-B40F-2A971C13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h-TH" sz="6000" dirty="0">
                <a:solidFill>
                  <a:srgbClr val="FFFFFF"/>
                </a:solidFill>
              </a:rPr>
              <a:t>การจัดทำแผน</a:t>
            </a:r>
            <a:r>
              <a:rPr lang="en-US" sz="6000" dirty="0" err="1">
                <a:solidFill>
                  <a:srgbClr val="FFFFFF"/>
                </a:solidFill>
              </a:rPr>
              <a:t>การจัดการความเสี่ยง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13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27A9B-06F4-4635-9419-5441EC6BC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89" y="492573"/>
            <a:ext cx="4528211" cy="58807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9C9789D-EDC6-44F2-936F-9C95959DE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MUST READ!!!</a:t>
            </a:r>
            <a:br>
              <a:rPr lang="th-TH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COSO ERM by </a:t>
            </a:r>
            <a:r>
              <a:rPr lang="en-US" sz="4800" dirty="0">
                <a:solidFill>
                  <a:schemeClr val="bg1"/>
                </a:solidFill>
              </a:rPr>
              <a:t>Deloitte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692DE-2ABA-41AC-AD12-8BF089880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kern="1200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Also Watch This PwC Clip: https://www.youtube.com/watch?v=0HonAcWZkdQ</a:t>
            </a:r>
          </a:p>
        </p:txBody>
      </p:sp>
    </p:spTree>
    <p:extLst>
      <p:ext uri="{BB962C8B-B14F-4D97-AF65-F5344CB8AC3E}">
        <p14:creationId xmlns:p14="http://schemas.microsoft.com/office/powerpoint/2010/main" val="3520428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7ECA291A-99CE-4C05-BC15-D7E548D55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178"/>
            <a:ext cx="12192000" cy="589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81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6FDDC-94DF-4A49-8AC0-EB360366E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63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B534E-A0FE-47D8-A7EA-3E556BA06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91514"/>
            <a:ext cx="10905066" cy="2508164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9A1D12CB-75D0-416B-9910-46B8D0583F75}"/>
              </a:ext>
            </a:extLst>
          </p:cNvPr>
          <p:cNvSpPr/>
          <p:nvPr/>
        </p:nvSpPr>
        <p:spPr>
          <a:xfrm rot="5400000">
            <a:off x="4134166" y="2429361"/>
            <a:ext cx="439121" cy="348454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8315E-2435-42DB-8DF0-AE72E3572B7A}"/>
              </a:ext>
            </a:extLst>
          </p:cNvPr>
          <p:cNvSpPr txBox="1"/>
          <p:nvPr/>
        </p:nvSpPr>
        <p:spPr>
          <a:xfrm>
            <a:off x="3588933" y="4391195"/>
            <a:ext cx="1529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 L V 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5A5DC51-86D7-4096-AFA2-9714E0BD1228}"/>
              </a:ext>
            </a:extLst>
          </p:cNvPr>
          <p:cNvSpPr/>
          <p:nvPr/>
        </p:nvSpPr>
        <p:spPr>
          <a:xfrm rot="5400000">
            <a:off x="6888991" y="3438044"/>
            <a:ext cx="439120" cy="14671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2D7EB-B433-461D-A6C9-D832A474A744}"/>
              </a:ext>
            </a:extLst>
          </p:cNvPr>
          <p:cNvSpPr txBox="1"/>
          <p:nvPr/>
        </p:nvSpPr>
        <p:spPr>
          <a:xfrm>
            <a:off x="5682873" y="4391193"/>
            <a:ext cx="2858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Correlation Matrix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226A264F-455F-4575-968A-8CC15736CB66}"/>
              </a:ext>
            </a:extLst>
          </p:cNvPr>
          <p:cNvSpPr/>
          <p:nvPr/>
        </p:nvSpPr>
        <p:spPr>
          <a:xfrm rot="5400000">
            <a:off x="1262969" y="3438042"/>
            <a:ext cx="439120" cy="14671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295829-C124-426B-8623-4F7E1CE96225}"/>
              </a:ext>
            </a:extLst>
          </p:cNvPr>
          <p:cNvSpPr txBox="1"/>
          <p:nvPr/>
        </p:nvSpPr>
        <p:spPr>
          <a:xfrm>
            <a:off x="905794" y="4512591"/>
            <a:ext cx="118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 F O C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B77653E9-65A5-4F72-9488-9D2C86ED6135}"/>
              </a:ext>
            </a:extLst>
          </p:cNvPr>
          <p:cNvSpPr/>
          <p:nvPr/>
        </p:nvSpPr>
        <p:spPr>
          <a:xfrm rot="5400000">
            <a:off x="8678394" y="3457988"/>
            <a:ext cx="439120" cy="14671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4548C-8C42-468C-B421-4857B94327E5}"/>
              </a:ext>
            </a:extLst>
          </p:cNvPr>
          <p:cNvSpPr txBox="1"/>
          <p:nvPr/>
        </p:nvSpPr>
        <p:spPr>
          <a:xfrm>
            <a:off x="7825384" y="4957031"/>
            <a:ext cx="214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Risk Mapping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FA7439F8-8E4D-4F79-B7F6-344EE864021C}"/>
              </a:ext>
            </a:extLst>
          </p:cNvPr>
          <p:cNvSpPr/>
          <p:nvPr/>
        </p:nvSpPr>
        <p:spPr>
          <a:xfrm rot="5400000">
            <a:off x="10448457" y="3469468"/>
            <a:ext cx="439120" cy="14671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48E32E-E20B-4143-910F-73633BF8A115}"/>
              </a:ext>
            </a:extLst>
          </p:cNvPr>
          <p:cNvSpPr txBox="1"/>
          <p:nvPr/>
        </p:nvSpPr>
        <p:spPr>
          <a:xfrm>
            <a:off x="9430434" y="5380344"/>
            <a:ext cx="24751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M A R T</a:t>
            </a:r>
          </a:p>
          <a:p>
            <a:pPr algn="ctr"/>
            <a:r>
              <a:rPr lang="en-US" sz="2800" dirty="0"/>
              <a:t>+ </a:t>
            </a:r>
          </a:p>
          <a:p>
            <a:pPr algn="ctr"/>
            <a:r>
              <a:rPr lang="en-US" sz="2800" dirty="0"/>
              <a:t>Budget Analysis</a:t>
            </a:r>
          </a:p>
        </p:txBody>
      </p:sp>
    </p:spTree>
    <p:extLst>
      <p:ext uri="{BB962C8B-B14F-4D97-AF65-F5344CB8AC3E}">
        <p14:creationId xmlns:p14="http://schemas.microsoft.com/office/powerpoint/2010/main" val="20873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1" grpId="0"/>
      <p:bldP spid="12" grpId="0" animBg="1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(ทบทวน) ความเสี่ยงของธุรกิจ </a:t>
            </a:r>
            <a:r>
              <a:rPr lang="en-US" dirty="0"/>
              <a:t>4 </a:t>
            </a:r>
            <a:r>
              <a:rPr lang="th-TH" dirty="0"/>
              <a:t>ประเภท</a:t>
            </a:r>
            <a:r>
              <a:rPr lang="en-US" dirty="0"/>
              <a:t>: S-F-O-C Framework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772816" y="1567550"/>
            <a:ext cx="4183225" cy="2746141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i="1" dirty="0">
                <a:cs typeface="+mj-cs"/>
              </a:rPr>
              <a:t>Strategic </a:t>
            </a:r>
            <a:r>
              <a:rPr lang="th-TH" sz="3200" b="1" i="1" dirty="0">
                <a:cs typeface="+mj-cs"/>
              </a:rPr>
              <a:t>ความเสี่ยงเชิงกลยุทธ์</a:t>
            </a:r>
          </a:p>
          <a:p>
            <a:r>
              <a:rPr lang="th-TH" sz="3200" dirty="0">
                <a:cs typeface="+mj-cs"/>
              </a:rPr>
              <a:t>ข้อมูลไม่ดี ข้อมูลไม่พอ เลือกกลยุทธ์พลาด</a:t>
            </a:r>
            <a:r>
              <a:rPr lang="en-US" sz="3200" dirty="0">
                <a:cs typeface="+mj-cs"/>
              </a:rPr>
              <a:t> </a:t>
            </a:r>
            <a:r>
              <a:rPr lang="th-TH" sz="3200" dirty="0">
                <a:cs typeface="+mj-cs"/>
              </a:rPr>
              <a:t>ปรับตัวได้ช้า </a:t>
            </a:r>
            <a:r>
              <a:rPr lang="en-US" sz="3200" dirty="0">
                <a:cs typeface="+mj-cs"/>
              </a:rPr>
              <a:t>demand </a:t>
            </a:r>
            <a:r>
              <a:rPr lang="th-TH" sz="3200" dirty="0">
                <a:cs typeface="+mj-cs"/>
              </a:rPr>
              <a:t>ไม่พอ แข่งขันสูง ราคาผันผวน เศรษฐกิจแย่ เทคโนโลยีเปลี่ยนเร็ว ถูกซื้อกิจการ เสื่อมเสียชื่อเสียง/</a:t>
            </a:r>
            <a:r>
              <a:rPr lang="en-US" sz="3200" dirty="0">
                <a:cs typeface="+mj-cs"/>
              </a:rPr>
              <a:t>brand </a:t>
            </a:r>
            <a:r>
              <a:rPr lang="th-TH" sz="3200" dirty="0">
                <a:cs typeface="+mj-cs"/>
              </a:rPr>
              <a:t>ปัญหาการเมือง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7476931" y="1511570"/>
            <a:ext cx="4451211" cy="2323451"/>
          </a:xfrm>
        </p:spPr>
        <p:txBody>
          <a:bodyPr>
            <a:noAutofit/>
          </a:bodyPr>
          <a:lstStyle/>
          <a:p>
            <a:r>
              <a:rPr lang="en-US" sz="2000" b="1" i="1" dirty="0">
                <a:cs typeface="+mj-cs"/>
              </a:rPr>
              <a:t>Operation </a:t>
            </a:r>
            <a:r>
              <a:rPr lang="th-TH" sz="2000" b="1" i="1" dirty="0">
                <a:cs typeface="+mj-cs"/>
              </a:rPr>
              <a:t>ความเสี่ยงด้านการปฏิบัติการ</a:t>
            </a:r>
          </a:p>
          <a:p>
            <a:r>
              <a:rPr lang="en-US" sz="2000" dirty="0">
                <a:cs typeface="+mj-cs"/>
              </a:rPr>
              <a:t>People: </a:t>
            </a:r>
            <a:r>
              <a:rPr lang="th-TH" sz="2000" dirty="0">
                <a:cs typeface="+mj-cs"/>
              </a:rPr>
              <a:t>คนไม่พอ คนไม่เก่ง คนออกเยอะ คนโกง</a:t>
            </a:r>
            <a:endParaRPr lang="en-US" sz="2000" dirty="0">
              <a:cs typeface="+mj-cs"/>
            </a:endParaRPr>
          </a:p>
          <a:p>
            <a:r>
              <a:rPr lang="en-US" sz="2000" dirty="0">
                <a:cs typeface="+mj-cs"/>
              </a:rPr>
              <a:t>Process: </a:t>
            </a:r>
            <a:r>
              <a:rPr lang="th-TH" sz="2000" dirty="0">
                <a:cs typeface="+mj-cs"/>
              </a:rPr>
              <a:t>ระบบไม่ทำงาน ระบบไม่มีประสิทธิภาพ</a:t>
            </a:r>
            <a:endParaRPr lang="en-US" sz="2000" dirty="0">
              <a:cs typeface="+mj-cs"/>
            </a:endParaRPr>
          </a:p>
          <a:p>
            <a:r>
              <a:rPr lang="en-US" sz="2000" dirty="0">
                <a:cs typeface="+mj-cs"/>
              </a:rPr>
              <a:t>Disruption: </a:t>
            </a:r>
            <a:r>
              <a:rPr lang="th-TH" sz="2000" dirty="0">
                <a:cs typeface="+mj-cs"/>
              </a:rPr>
              <a:t>ไฟไหม้ พายุเข้า น้ำท่วม โดนโจรกรรมข้อมูล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1772817" y="4313692"/>
            <a:ext cx="3965510" cy="1315615"/>
          </a:xfrm>
        </p:spPr>
        <p:txBody>
          <a:bodyPr>
            <a:noAutofit/>
          </a:bodyPr>
          <a:lstStyle/>
          <a:p>
            <a:r>
              <a:rPr lang="en-US" sz="2000" b="1" i="1" dirty="0">
                <a:cs typeface="+mj-cs"/>
              </a:rPr>
              <a:t>Financial </a:t>
            </a:r>
            <a:r>
              <a:rPr lang="th-TH" sz="2000" b="1" i="1" dirty="0">
                <a:cs typeface="+mj-cs"/>
              </a:rPr>
              <a:t>ความเสี่ยงด้านการเงิน</a:t>
            </a:r>
          </a:p>
          <a:p>
            <a:r>
              <a:rPr lang="th-TH" sz="2000" dirty="0"/>
              <a:t>เข้าถึงแหล่งทุนไม่ได้ เงินไม่พอ เงินแพง ผลตอบแทนจากการลงทุนต่ำ/ผันผวน รายจ่ายเพิ่ม/ผันผวน จ่ายภาษีแพง หมุนเงินไม่ทัน/สภาพคล่องต่ำ</a:t>
            </a:r>
          </a:p>
          <a:p>
            <a:endParaRPr lang="en-US" sz="2000" dirty="0">
              <a:cs typeface="+mj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7476932" y="4257711"/>
            <a:ext cx="3965510" cy="1978481"/>
          </a:xfrm>
        </p:spPr>
        <p:txBody>
          <a:bodyPr>
            <a:noAutofit/>
          </a:bodyPr>
          <a:lstStyle/>
          <a:p>
            <a:r>
              <a:rPr lang="en-US" sz="2400" b="1" i="1" dirty="0">
                <a:cs typeface="+mj-cs"/>
              </a:rPr>
              <a:t>Compliance </a:t>
            </a:r>
            <a:r>
              <a:rPr lang="th-TH" sz="2400" b="1" i="1" dirty="0">
                <a:cs typeface="+mj-cs"/>
              </a:rPr>
              <a:t>ความเสี่ยงด้านกฎหมาย</a:t>
            </a:r>
          </a:p>
          <a:p>
            <a:r>
              <a:rPr lang="th-TH" sz="2400" dirty="0"/>
              <a:t>กฎหมายหรือระเบียบเปลี่ยน ถูกฟ้อง ถูกปรับ เข้าคุก ปิดบริษัท</a:t>
            </a:r>
            <a:endParaRPr lang="th-TH" sz="2400" dirty="0">
              <a:cs typeface="+mj-cs"/>
            </a:endParaRPr>
          </a:p>
          <a:p>
            <a:endParaRPr lang="en-US" sz="2400" dirty="0">
              <a:cs typeface="+mj-cs"/>
            </a:endParaRPr>
          </a:p>
        </p:txBody>
      </p:sp>
      <p:pic>
        <p:nvPicPr>
          <p:cNvPr id="21" name="Picture Placeholder 20" descr="&lt;strong&gt;Chess&lt;/strong&gt; is a games that I picked up at my grandfather’s. &lt;strong&gt;Chess&lt;/strong&gt; teaches ..."/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9638" b="9638"/>
          <a:stretch>
            <a:fillRect/>
          </a:stretch>
        </p:blipFill>
        <p:spPr/>
      </p:pic>
      <p:pic>
        <p:nvPicPr>
          <p:cNvPr id="25" name="Picture Placeholder 24" descr="Description Money &lt;strong&gt;Cash&lt;/strong&gt;.jpg"/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5172" r="15172"/>
          <a:stretch>
            <a:fillRect/>
          </a:stretch>
        </p:blipFill>
        <p:spPr>
          <a:xfrm>
            <a:off x="401216" y="4462982"/>
            <a:ext cx="1222311" cy="1166325"/>
          </a:xfrm>
        </p:spPr>
      </p:pic>
      <p:pic>
        <p:nvPicPr>
          <p:cNvPr id="29" name="Picture Placeholder 28" descr="&lt;strong&gt;Factory&lt;/strong&gt; &lt;strong&gt;workers&lt;/strong&gt; at the Huntley &amp; Palmer’s Biscuit &lt;strong&gt;Factory&lt;/strong&gt;, image ..."/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 l="11569" r="11569"/>
          <a:stretch>
            <a:fillRect/>
          </a:stretch>
        </p:blipFill>
        <p:spPr/>
      </p:pic>
      <p:pic>
        <p:nvPicPr>
          <p:cNvPr id="31" name="Picture Placeholder 30" descr="Law | Understanding and definition of Law"/>
          <p:cNvPicPr>
            <a:picLocks noGrp="1" noChangeAspect="1"/>
          </p:cNvPicPr>
          <p:nvPr>
            <p:ph type="pic" sz="quarter" idx="29"/>
          </p:nvPr>
        </p:nvPicPr>
        <p:blipFill>
          <a:blip r:embed="rId5"/>
          <a:srcRect l="2785" r="2785"/>
          <a:stretch>
            <a:fillRect/>
          </a:stretch>
        </p:blipFill>
        <p:spPr>
          <a:xfrm>
            <a:off x="6105331" y="4407001"/>
            <a:ext cx="1222311" cy="1166325"/>
          </a:xfrm>
        </p:spPr>
      </p:pic>
    </p:spTree>
    <p:extLst>
      <p:ext uri="{BB962C8B-B14F-4D97-AF65-F5344CB8AC3E}">
        <p14:creationId xmlns:p14="http://schemas.microsoft.com/office/powerpoint/2010/main" val="33945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26572" y="299275"/>
            <a:ext cx="11206064" cy="1007697"/>
          </a:xfrm>
        </p:spPr>
        <p:txBody>
          <a:bodyPr>
            <a:noAutofit/>
          </a:bodyPr>
          <a:lstStyle/>
          <a:p>
            <a:r>
              <a:rPr lang="th-TH" sz="4800" dirty="0"/>
              <a:t>(ทบทวน) ความเสี่ยงเหล่านี้ควรเป็นความเสี่ยงประเภทไหน?</a:t>
            </a:r>
            <a:endParaRPr lang="en-US" sz="48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489801" y="1429350"/>
          <a:ext cx="11260920" cy="5053336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5870056">
                  <a:extLst>
                    <a:ext uri="{9D8B030D-6E8A-4147-A177-3AD203B41FA5}">
                      <a16:colId xmlns:a16="http://schemas.microsoft.com/office/drawing/2014/main" val="1081892728"/>
                    </a:ext>
                  </a:extLst>
                </a:gridCol>
                <a:gridCol w="1323833">
                  <a:extLst>
                    <a:ext uri="{9D8B030D-6E8A-4147-A177-3AD203B41FA5}">
                      <a16:colId xmlns:a16="http://schemas.microsoft.com/office/drawing/2014/main" val="2908046801"/>
                    </a:ext>
                  </a:extLst>
                </a:gridCol>
                <a:gridCol w="1337480">
                  <a:extLst>
                    <a:ext uri="{9D8B030D-6E8A-4147-A177-3AD203B41FA5}">
                      <a16:colId xmlns:a16="http://schemas.microsoft.com/office/drawing/2014/main" val="1899683777"/>
                    </a:ext>
                  </a:extLst>
                </a:gridCol>
                <a:gridCol w="1378424">
                  <a:extLst>
                    <a:ext uri="{9D8B030D-6E8A-4147-A177-3AD203B41FA5}">
                      <a16:colId xmlns:a16="http://schemas.microsoft.com/office/drawing/2014/main" val="1514216668"/>
                    </a:ext>
                  </a:extLst>
                </a:gridCol>
                <a:gridCol w="1351127">
                  <a:extLst>
                    <a:ext uri="{9D8B030D-6E8A-4147-A177-3AD203B41FA5}">
                      <a16:colId xmlns:a16="http://schemas.microsoft.com/office/drawing/2014/main" val="1013943003"/>
                    </a:ext>
                  </a:extLst>
                </a:gridCol>
              </a:tblGrid>
              <a:tr h="631667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/>
                        <a:t>ความเสี่ยง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Strategic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Financial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Operational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Compliance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3710758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เสื่อมเสียชื่อเสียง</a:t>
                      </a:r>
                      <a:r>
                        <a:rPr lang="th-TH" sz="2400" baseline="0" dirty="0"/>
                        <a:t> / </a:t>
                      </a:r>
                      <a:r>
                        <a:rPr lang="en-US" sz="2400" baseline="0" dirty="0"/>
                        <a:t>brand </a:t>
                      </a:r>
                      <a:r>
                        <a:rPr lang="th-TH" sz="2400" baseline="0" dirty="0"/>
                        <a:t>หมดมูลค่า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64525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เศรษฐกิจตกต่ำ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696350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การแข่งขันสูงขึ้น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5702819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ไม่สามารถเข้าถึงแหล่งเงินทุนได้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1386475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ไม่สามารถดึงคนเก่ง</a:t>
                      </a:r>
                      <a:r>
                        <a:rPr lang="th-TH" sz="2400" baseline="0" dirty="0"/>
                        <a:t>เข้ามาอยู่กับบริษัทได้นาน ๆ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1457453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น้ำท่วม</a:t>
                      </a:r>
                      <a:r>
                        <a:rPr lang="th-TH" sz="2400" baseline="0" dirty="0"/>
                        <a:t>บริษัทที่เราสั่งซื้อสินค้าประจำ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934870"/>
                  </a:ext>
                </a:extLst>
              </a:tr>
              <a:tr h="631667">
                <a:tc>
                  <a:txBody>
                    <a:bodyPr/>
                    <a:lstStyle/>
                    <a:p>
                      <a:r>
                        <a:rPr lang="th-TH" sz="2400" dirty="0"/>
                        <a:t>สินค้าที่ขายทำให้ลูกค้าป่วย</a:t>
                      </a:r>
                      <a:r>
                        <a:rPr lang="th-TH" sz="2400" baseline="0" dirty="0"/>
                        <a:t>ต้องเข้าโรงพยาบาลหลายคน</a:t>
                      </a:r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9429659"/>
                  </a:ext>
                </a:extLst>
              </a:tr>
            </a:tbl>
          </a:graphicData>
        </a:graphic>
      </p:graphicFrame>
      <p:sp>
        <p:nvSpPr>
          <p:cNvPr id="26" name="Multiplication Sign 25"/>
          <p:cNvSpPr/>
          <p:nvPr/>
        </p:nvSpPr>
        <p:spPr>
          <a:xfrm>
            <a:off x="6687403" y="1978925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Multiplication Sign 26"/>
          <p:cNvSpPr/>
          <p:nvPr/>
        </p:nvSpPr>
        <p:spPr>
          <a:xfrm>
            <a:off x="6687403" y="2636293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/>
          <p:cNvSpPr/>
          <p:nvPr/>
        </p:nvSpPr>
        <p:spPr>
          <a:xfrm>
            <a:off x="6687403" y="3293661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ication Sign 28"/>
          <p:cNvSpPr/>
          <p:nvPr/>
        </p:nvSpPr>
        <p:spPr>
          <a:xfrm>
            <a:off x="8040806" y="3823647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Multiplication Sign 29"/>
          <p:cNvSpPr/>
          <p:nvPr/>
        </p:nvSpPr>
        <p:spPr>
          <a:xfrm>
            <a:off x="9394209" y="4506036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ication Sign 30"/>
          <p:cNvSpPr/>
          <p:nvPr/>
        </p:nvSpPr>
        <p:spPr>
          <a:xfrm>
            <a:off x="9404512" y="5098576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ication Sign 31"/>
          <p:cNvSpPr/>
          <p:nvPr/>
        </p:nvSpPr>
        <p:spPr>
          <a:xfrm>
            <a:off x="10702120" y="5735472"/>
            <a:ext cx="698444" cy="791570"/>
          </a:xfrm>
          <a:prstGeom prst="mathMultiply">
            <a:avLst>
              <a:gd name="adj1" fmla="val 11853"/>
            </a:avLst>
          </a:prstGeom>
          <a:gradFill flip="none" rotWithShape="1">
            <a:gsLst>
              <a:gs pos="0">
                <a:srgbClr val="EE2E62"/>
              </a:gs>
              <a:gs pos="6000">
                <a:srgbClr val="EE2E62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6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CB3DC-3F00-4E23-9A8F-E4E27CC6F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004188"/>
            <a:ext cx="5294715" cy="4849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32F16-0C74-4908-8589-4168FB7A7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303872"/>
            <a:ext cx="5294716" cy="2250254"/>
          </a:xfrm>
          <a:prstGeom prst="rect">
            <a:avLst/>
          </a:prstGeom>
        </p:spPr>
      </p:pic>
      <p:cxnSp>
        <p:nvCxnSpPr>
          <p:cNvPr id="2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9850749-B8A1-4B80-90A9-F16B1BBFEEF2}"/>
              </a:ext>
            </a:extLst>
          </p:cNvPr>
          <p:cNvSpPr txBox="1"/>
          <p:nvPr/>
        </p:nvSpPr>
        <p:spPr>
          <a:xfrm>
            <a:off x="816914" y="1479067"/>
            <a:ext cx="4923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Light" pitchFamily="2" charset="0"/>
              </a:rPr>
              <a:t>Assessment Criteria: I &amp; L</a:t>
            </a:r>
          </a:p>
        </p:txBody>
      </p:sp>
    </p:spTree>
    <p:extLst>
      <p:ext uri="{BB962C8B-B14F-4D97-AF65-F5344CB8AC3E}">
        <p14:creationId xmlns:p14="http://schemas.microsoft.com/office/powerpoint/2010/main" val="98225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A6818-41C2-4F8F-A788-13BE14DEB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r="1188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99227-2CFA-4F65-B40F-2A971C13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h-TH" sz="6000" dirty="0">
                <a:solidFill>
                  <a:srgbClr val="FFFFFF"/>
                </a:solidFill>
              </a:rPr>
              <a:t>สร้างแผนธุรกิจให้ง่าย</a:t>
            </a:r>
            <a:br>
              <a:rPr lang="th-TH" sz="6000" dirty="0">
                <a:solidFill>
                  <a:srgbClr val="FFFFFF"/>
                </a:solidFill>
              </a:rPr>
            </a:br>
            <a:r>
              <a:rPr lang="th-TH" sz="6000" dirty="0">
                <a:solidFill>
                  <a:srgbClr val="FFFFFF"/>
                </a:solidFill>
              </a:rPr>
              <a:t>ด้วย </a:t>
            </a:r>
            <a:r>
              <a:rPr lang="en-US" sz="6000" dirty="0">
                <a:solidFill>
                  <a:srgbClr val="FFFFFF"/>
                </a:solidFill>
              </a:rPr>
              <a:t>Business Model Canvas</a:t>
            </a:r>
          </a:p>
        </p:txBody>
      </p:sp>
    </p:spTree>
    <p:extLst>
      <p:ext uri="{BB962C8B-B14F-4D97-AF65-F5344CB8AC3E}">
        <p14:creationId xmlns:p14="http://schemas.microsoft.com/office/powerpoint/2010/main" val="760863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AFCB0-7E17-4975-983B-E94D7F86D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655271"/>
            <a:ext cx="5294715" cy="3547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57F22-FFF7-4BE4-9F0B-3D8C2D91D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674502"/>
            <a:ext cx="5294716" cy="1508994"/>
          </a:xfrm>
          <a:prstGeom prst="rect">
            <a:avLst/>
          </a:prstGeom>
        </p:spPr>
      </p:pic>
      <p:cxnSp>
        <p:nvCxnSpPr>
          <p:cNvPr id="33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D20A075-BB6B-4E34-A4F5-AC980D4601E2}"/>
              </a:ext>
            </a:extLst>
          </p:cNvPr>
          <p:cNvSpPr txBox="1"/>
          <p:nvPr/>
        </p:nvSpPr>
        <p:spPr>
          <a:xfrm>
            <a:off x="816914" y="1479067"/>
            <a:ext cx="5081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Light" pitchFamily="2" charset="0"/>
              </a:rPr>
              <a:t>Assessment Criteria: V &amp; S</a:t>
            </a:r>
          </a:p>
        </p:txBody>
      </p:sp>
    </p:spTree>
    <p:extLst>
      <p:ext uri="{BB962C8B-B14F-4D97-AF65-F5344CB8AC3E}">
        <p14:creationId xmlns:p14="http://schemas.microsoft.com/office/powerpoint/2010/main" val="115030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5E142-EC04-4966-A0F3-D4AADC338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3334"/>
          <a:stretch/>
        </p:blipFill>
        <p:spPr>
          <a:xfrm>
            <a:off x="0" y="0"/>
            <a:ext cx="12211548" cy="5094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E47F80-4FD1-4A41-B0A2-D4342655E926}"/>
              </a:ext>
            </a:extLst>
          </p:cNvPr>
          <p:cNvSpPr txBox="1"/>
          <p:nvPr/>
        </p:nvSpPr>
        <p:spPr>
          <a:xfrm>
            <a:off x="142442" y="5376092"/>
            <a:ext cx="11926663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ให้นิสิตจับกลุ่ม (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2-4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คน)</a:t>
            </a:r>
          </a:p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จากแผนธุรกิจบริษัทโกงข้อสอบที่ได้ทำมา ให้นิสิตลอง </a:t>
            </a:r>
            <a:r>
              <a:rPr lang="en-US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List </a:t>
            </a:r>
            <a:r>
              <a:rPr lang="th-TH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รายการความเสี่ยงโดยใช้กรอบ </a:t>
            </a:r>
            <a:r>
              <a:rPr lang="en-US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S F O C </a:t>
            </a:r>
            <a:r>
              <a:rPr lang="th-TH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มากลุ่มละ </a:t>
            </a:r>
            <a:r>
              <a:rPr lang="en-US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5-7 </a:t>
            </a:r>
            <a:r>
              <a:rPr lang="th-TH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ข้อ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(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10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นาที)</a:t>
            </a:r>
          </a:p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แล้วให้ลอง</a:t>
            </a:r>
            <a:r>
              <a:rPr lang="th-TH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สร้าง </a:t>
            </a:r>
            <a:r>
              <a:rPr lang="en-US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Assessment Criteria </a:t>
            </a:r>
            <a:r>
              <a:rPr lang="th-TH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ตามกรอบ </a:t>
            </a:r>
            <a:r>
              <a:rPr lang="en-US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I L V S </a:t>
            </a:r>
            <a:r>
              <a:rPr lang="th-TH" sz="2400" dirty="0">
                <a:highlight>
                  <a:srgbClr val="E32D91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และประเมินตัวเลข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ด้วย (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5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นาที) เสร็จแล้วผมจะสุ่ม 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2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กลุ่มมา </a:t>
            </a:r>
            <a:r>
              <a:rPr lang="en-US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Present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หน้าห้อง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77168-13F2-4C16-8C3F-68658A0D8105}"/>
              </a:ext>
            </a:extLst>
          </p:cNvPr>
          <p:cNvSpPr txBox="1"/>
          <p:nvPr/>
        </p:nvSpPr>
        <p:spPr>
          <a:xfrm>
            <a:off x="1076324" y="2972770"/>
            <a:ext cx="1094722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HelvLight" pitchFamily="2" charset="0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330663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1D3F9-2E9E-4DD7-AA3D-E55F08D1F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173" y="0"/>
            <a:ext cx="7849799" cy="689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ED7DB-D7E9-466D-9216-FCD3E4DF3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30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5A99D-3CDE-4CC0-8915-8A5787797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36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A6818-41C2-4F8F-A788-13BE14DEB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r="1188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99227-2CFA-4F65-B40F-2A971C13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h-TH" sz="6000" dirty="0">
                <a:solidFill>
                  <a:srgbClr val="FFFFFF"/>
                </a:solidFill>
              </a:rPr>
              <a:t>แนะนำการประกันภัยและเครื่องมืออื่นๆ </a:t>
            </a:r>
            <a:br>
              <a:rPr lang="th-TH" sz="6000" dirty="0">
                <a:solidFill>
                  <a:srgbClr val="FFFFFF"/>
                </a:solidFill>
              </a:rPr>
            </a:br>
            <a:r>
              <a:rPr lang="th-TH" sz="6000" dirty="0">
                <a:solidFill>
                  <a:srgbClr val="FFFFFF"/>
                </a:solidFill>
              </a:rPr>
              <a:t>ที่ใช้ในการจัดการความเสี่ยงธุรกิจ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00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535" y="4533726"/>
            <a:ext cx="7046145" cy="1325563"/>
          </a:xfrm>
        </p:spPr>
        <p:txBody>
          <a:bodyPr>
            <a:normAutofit/>
          </a:bodyPr>
          <a:lstStyle/>
          <a:p>
            <a:r>
              <a:rPr lang="th-TH" dirty="0"/>
              <a:t>เครื่องมือในการจัดการความเสี่ยงของธุรกิจ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953046"/>
              </p:ext>
            </p:extLst>
          </p:nvPr>
        </p:nvGraphicFramePr>
        <p:xfrm>
          <a:off x="1700974" y="108488"/>
          <a:ext cx="10491026" cy="6515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4751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5C292-2A2B-4190-8ED6-A41F0573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 </a:t>
            </a:r>
            <a:r>
              <a:rPr lang="th-TH" dirty="0"/>
              <a:t>วันนี้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26E5E-4272-4B13-A1EE-EB4AE9E02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Business Model Canvas</a:t>
            </a:r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en-US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9 </a:t>
            </a:r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ข้อ</a:t>
            </a:r>
          </a:p>
          <a:p>
            <a:r>
              <a:rPr lang="en-US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Risk Management &amp; Business</a:t>
            </a:r>
          </a:p>
          <a:p>
            <a:pPr lvl="1"/>
            <a:r>
              <a:rPr lang="th-TH" sz="4400" dirty="0">
                <a:latin typeface="FreesiaUPC" panose="020B0604020202020204" pitchFamily="34" charset="-34"/>
                <a:cs typeface="FreesiaUPC" panose="020B0604020202020204" pitchFamily="34" charset="-34"/>
              </a:rPr>
              <a:t>ทำไมธุรกิจต้องการจัดการความเสี่ยง</a:t>
            </a:r>
            <a:endParaRPr lang="en-US" sz="4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pPr lvl="1"/>
            <a:r>
              <a:rPr lang="th-TH" sz="4400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การจัดการแผนการจัดการความเสี่ยง</a:t>
            </a:r>
            <a:r>
              <a:rPr lang="en-US" sz="4400" dirty="0">
                <a:latin typeface="FreesiaUPC" panose="020B0604020202020204" pitchFamily="34" charset="-34"/>
                <a:cs typeface="FreesiaUPC" panose="020B0604020202020204" pitchFamily="34" charset="-34"/>
              </a:rPr>
              <a:t>: SFOC, ILVS, Correlation Matrix, Risk Mapping, MART &amp; Budget Analysis</a:t>
            </a:r>
          </a:p>
          <a:p>
            <a:pPr lvl="1"/>
            <a:r>
              <a:rPr lang="th-TH" sz="4400" dirty="0">
                <a:latin typeface="FreesiaUPC" panose="020B0604020202020204" pitchFamily="34" charset="-34"/>
                <a:cs typeface="FreesiaUPC" panose="020B0604020202020204" pitchFamily="34" charset="-34"/>
              </a:rPr>
              <a:t>เครื่องมือในการจัดการความเสี่ยง</a:t>
            </a:r>
          </a:p>
          <a:p>
            <a:endParaRPr lang="en-US" sz="4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3644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43A8-5C00-43F3-A599-472E607F5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1C65B-5F5B-42BE-A0F5-D16C1FDA6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สรุป </a:t>
            </a:r>
            <a:r>
              <a:rPr lang="en-US" sz="48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Business Canvas</a:t>
            </a:r>
            <a:r>
              <a:rPr lang="en-US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แบบง่าย ๆ ให้เพื่อนอ่าน</a:t>
            </a:r>
          </a:p>
          <a:p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สรุป </a:t>
            </a:r>
            <a:r>
              <a:rPr lang="en-US" sz="4800" dirty="0">
                <a:highlight>
                  <a:srgbClr val="FFFF00"/>
                </a:highlight>
                <a:latin typeface="FreesiaUPC" panose="020B0604020202020204" pitchFamily="34" charset="-34"/>
                <a:cs typeface="FreesiaUPC" panose="020B0604020202020204" pitchFamily="34" charset="-34"/>
              </a:rPr>
              <a:t>COSO ERM</a:t>
            </a:r>
            <a:r>
              <a:rPr lang="en-US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แบบง่าย ๆ ให้เพื่อนอ่าน</a:t>
            </a:r>
          </a:p>
          <a:p>
            <a:r>
              <a:rPr lang="th-TH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เสร็จแล้วโพสลง </a:t>
            </a:r>
            <a:r>
              <a:rPr lang="en-US" sz="4800" dirty="0">
                <a:latin typeface="FreesiaUPC" panose="020B0604020202020204" pitchFamily="34" charset="-34"/>
                <a:cs typeface="FreesiaUPC" panose="020B0604020202020204" pitchFamily="34" charset="-34"/>
              </a:rPr>
              <a:t>Facebook Group</a:t>
            </a:r>
          </a:p>
        </p:txBody>
      </p:sp>
    </p:spTree>
    <p:extLst>
      <p:ext uri="{BB962C8B-B14F-4D97-AF65-F5344CB8AC3E}">
        <p14:creationId xmlns:p14="http://schemas.microsoft.com/office/powerpoint/2010/main" val="2493030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2" y="422823"/>
            <a:ext cx="11206064" cy="1007697"/>
          </a:xfrm>
        </p:spPr>
        <p:txBody>
          <a:bodyPr>
            <a:normAutofit/>
          </a:bodyPr>
          <a:lstStyle/>
          <a:p>
            <a:r>
              <a:rPr lang="th-TH" dirty="0"/>
              <a:t>คราวหน้า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6862946"/>
              </p:ext>
            </p:extLst>
          </p:nvPr>
        </p:nvGraphicFramePr>
        <p:xfrm>
          <a:off x="2555413" y="422823"/>
          <a:ext cx="9251575" cy="616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: Rounded Corners 9"/>
          <p:cNvSpPr/>
          <p:nvPr/>
        </p:nvSpPr>
        <p:spPr>
          <a:xfrm>
            <a:off x="7405971" y="4252639"/>
            <a:ext cx="2213810" cy="117107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5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329950C-E36B-437D-A2BF-02259CF3D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49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F529C3-C941-49FD-8C67-82F134F64B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586029-32A0-47E5-9AEC-AE3ABA6B94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14952-3870-440B-930A-6056666BA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81642"/>
            <a:ext cx="5294715" cy="5294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467" y="1661886"/>
            <a:ext cx="5294716" cy="353422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730EAB-A532-4295-A302-FB4B90DB9F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E56FED-4A21-4FB3-AC06-6D91FF2CA862}"/>
              </a:ext>
            </a:extLst>
          </p:cNvPr>
          <p:cNvSpPr txBox="1"/>
          <p:nvPr/>
        </p:nvSpPr>
        <p:spPr>
          <a:xfrm>
            <a:off x="7791735" y="619780"/>
            <a:ext cx="2218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Download </a:t>
            </a:r>
            <a:r>
              <a:rPr lang="th-TH" sz="2800" dirty="0">
                <a:latin typeface="FreesiaUPC" panose="020B0604020202020204" pitchFamily="34" charset="-34"/>
                <a:cs typeface="FreesiaUPC" panose="020B0604020202020204" pitchFamily="34" charset="-34"/>
              </a:rPr>
              <a:t>ได้ที่นี่เลย</a:t>
            </a:r>
            <a:endParaRPr lang="en-US" sz="28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031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2" y="1772046"/>
            <a:ext cx="4284449" cy="285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6F6A3-7935-4AB0-990D-A80B8AA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1" t="11236" r="40726" b="71626"/>
          <a:stretch/>
        </p:blipFill>
        <p:spPr>
          <a:xfrm>
            <a:off x="5056094" y="1102659"/>
            <a:ext cx="6586407" cy="407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B00C9-60D0-40D9-A43B-3661A5EAE99A}"/>
              </a:ext>
            </a:extLst>
          </p:cNvPr>
          <p:cNvSpPr/>
          <p:nvPr/>
        </p:nvSpPr>
        <p:spPr>
          <a:xfrm>
            <a:off x="1970468" y="2073499"/>
            <a:ext cx="824247" cy="1738647"/>
          </a:xfrm>
          <a:prstGeom prst="rect">
            <a:avLst/>
          </a:prstGeom>
          <a:solidFill>
            <a:srgbClr val="E32D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2" y="1772046"/>
            <a:ext cx="4284449" cy="285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6F6A3-7935-4AB0-990D-A80B8AA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2" t="11364" r="2985" b="71498"/>
          <a:stretch/>
        </p:blipFill>
        <p:spPr>
          <a:xfrm>
            <a:off x="5056094" y="1102659"/>
            <a:ext cx="6586407" cy="407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B00C9-60D0-40D9-A43B-3661A5EAE99A}"/>
              </a:ext>
            </a:extLst>
          </p:cNvPr>
          <p:cNvSpPr/>
          <p:nvPr/>
        </p:nvSpPr>
        <p:spPr>
          <a:xfrm>
            <a:off x="3575210" y="2073499"/>
            <a:ext cx="824247" cy="1738647"/>
          </a:xfrm>
          <a:prstGeom prst="rect">
            <a:avLst/>
          </a:prstGeom>
          <a:solidFill>
            <a:srgbClr val="E32D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28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2" y="1772046"/>
            <a:ext cx="4284449" cy="285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6F6A3-7935-4AB0-990D-A80B8AA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0" t="41170" r="22034" b="41692"/>
          <a:stretch/>
        </p:blipFill>
        <p:spPr>
          <a:xfrm>
            <a:off x="5161935" y="1102659"/>
            <a:ext cx="6480566" cy="407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B00C9-60D0-40D9-A43B-3661A5EAE99A}"/>
              </a:ext>
            </a:extLst>
          </p:cNvPr>
          <p:cNvSpPr/>
          <p:nvPr/>
        </p:nvSpPr>
        <p:spPr>
          <a:xfrm>
            <a:off x="2805952" y="2944238"/>
            <a:ext cx="824247" cy="858387"/>
          </a:xfrm>
          <a:prstGeom prst="rect">
            <a:avLst/>
          </a:prstGeom>
          <a:solidFill>
            <a:srgbClr val="E32D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5961-5BD8-43CB-BB34-D29834E46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382" y="1772046"/>
            <a:ext cx="4284449" cy="2859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6F6A3-7935-4AB0-990D-A80B8AA2F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9" t="11544" r="21965" b="68895"/>
          <a:stretch/>
        </p:blipFill>
        <p:spPr>
          <a:xfrm>
            <a:off x="5161935" y="1102658"/>
            <a:ext cx="6480566" cy="465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7B00C9-60D0-40D9-A43B-3661A5EAE99A}"/>
              </a:ext>
            </a:extLst>
          </p:cNvPr>
          <p:cNvSpPr/>
          <p:nvPr/>
        </p:nvSpPr>
        <p:spPr>
          <a:xfrm>
            <a:off x="2805952" y="2086988"/>
            <a:ext cx="824247" cy="858387"/>
          </a:xfrm>
          <a:prstGeom prst="rect">
            <a:avLst/>
          </a:prstGeom>
          <a:solidFill>
            <a:srgbClr val="E32D9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20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reesia">
      <a:majorFont>
        <a:latin typeface="FreesiaUPC"/>
        <a:ea typeface=""/>
        <a:cs typeface="FreesiaUPC"/>
      </a:majorFont>
      <a:minorFont>
        <a:latin typeface="Calibri"/>
        <a:ea typeface=""/>
        <a:cs typeface="Frees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5230</TotalTime>
  <Words>950</Words>
  <Application>Microsoft Office PowerPoint</Application>
  <PresentationFormat>Widescreen</PresentationFormat>
  <Paragraphs>133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FreesiaUPC</vt:lpstr>
      <vt:lpstr>HelvLight</vt:lpstr>
      <vt:lpstr>Tw Cen MT</vt:lpstr>
      <vt:lpstr>Office Theme</vt:lpstr>
      <vt:lpstr>Welcome to School of RiskX  @Chulalongkorn University riskx.teachable.com</vt:lpstr>
      <vt:lpstr>คุยกันวันนี้</vt:lpstr>
      <vt:lpstr>สร้างแผนธุรกิจให้ง่าย ด้วย Business Model Canvas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ธุรกิจ ความเสี่ยง และการจัดการความเสี่ยง</vt:lpstr>
      <vt:lpstr>ถาม ๆๆๆ  1. บริษัทกลัวความเสี่ยงด้วยหรอ? บริษัทไม่เหมือนกับคนนะ  2. ถ้าบริษัทไม่กลัวความเสี่ยง แล้วทำไมบริษัทถึงมีความต้องการจัดการความเสี่ยงด้วย?</vt:lpstr>
      <vt:lpstr>PowerPoint Presentation</vt:lpstr>
      <vt:lpstr>อย่างไรก็ตาม... การจัดการความเสี่ยงก็ยังช่วยลดต้นทุนทางอ้อมสำหรับบริษัทอยู่ดี สามารถสร้างประโยชน์แก่บริษัทได้แม้จะมีจำนวนผู้ถือหุ้นมากราย</vt:lpstr>
      <vt:lpstr>กลยุทธ์การจัดการความเสี่ยง 4 วิธี: MART Framework</vt:lpstr>
      <vt:lpstr>การจัดทำแผนการจัดการความเสี่ยง</vt:lpstr>
      <vt:lpstr>MUST READ!!! COSO ERM by Deloitte</vt:lpstr>
      <vt:lpstr>PowerPoint Presentation</vt:lpstr>
      <vt:lpstr>PowerPoint Presentation</vt:lpstr>
      <vt:lpstr>PowerPoint Presentation</vt:lpstr>
      <vt:lpstr>(ทบทวน) ความเสี่ยงของธุรกิจ 4 ประเภท: S-F-O-C Framework</vt:lpstr>
      <vt:lpstr>(ทบทวน) ความเสี่ยงเหล่านี้ควรเป็นความเสี่ยงประเภทไหน?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แนะนำการประกันภัยและเครื่องมืออื่นๆ  ที่ใช้ในการจัดการความเสี่ยงธุรกิจ</vt:lpstr>
      <vt:lpstr>เครื่องมือในการจัดการความเสี่ยงของธุรกิจ</vt:lpstr>
      <vt:lpstr>Key Takeaways วันนี้</vt:lpstr>
      <vt:lpstr>Extra Credit</vt:lpstr>
      <vt:lpstr>คราวหน้า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School of RiskX  @Chulalongkorn University riskx.teachable.com</dc:title>
  <dc:creator>Isariya Suttakulpiboon</dc:creator>
  <cp:lastModifiedBy>Isariya Suttakulpiboon</cp:lastModifiedBy>
  <cp:revision>30</cp:revision>
  <cp:lastPrinted>2017-10-18T04:06:15Z</cp:lastPrinted>
  <dcterms:created xsi:type="dcterms:W3CDTF">2017-10-14T07:58:32Z</dcterms:created>
  <dcterms:modified xsi:type="dcterms:W3CDTF">2017-10-18T04:06:28Z</dcterms:modified>
</cp:coreProperties>
</file>