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261" r:id="rId2"/>
    <p:sldId id="327" r:id="rId3"/>
    <p:sldId id="329" r:id="rId4"/>
    <p:sldId id="330" r:id="rId5"/>
    <p:sldId id="270" r:id="rId6"/>
    <p:sldId id="277" r:id="rId7"/>
    <p:sldId id="278" r:id="rId8"/>
    <p:sldId id="279" r:id="rId9"/>
    <p:sldId id="280" r:id="rId10"/>
    <p:sldId id="275" r:id="rId11"/>
    <p:sldId id="276" r:id="rId12"/>
    <p:sldId id="260" r:id="rId13"/>
    <p:sldId id="257" r:id="rId14"/>
    <p:sldId id="258" r:id="rId15"/>
    <p:sldId id="256" r:id="rId16"/>
    <p:sldId id="287" r:id="rId17"/>
    <p:sldId id="259" r:id="rId18"/>
    <p:sldId id="281" r:id="rId19"/>
    <p:sldId id="338" r:id="rId20"/>
    <p:sldId id="284" r:id="rId21"/>
    <p:sldId id="335" r:id="rId22"/>
    <p:sldId id="346" r:id="rId23"/>
    <p:sldId id="285" r:id="rId24"/>
    <p:sldId id="282" r:id="rId25"/>
    <p:sldId id="283" r:id="rId26"/>
    <p:sldId id="339" r:id="rId27"/>
    <p:sldId id="286" r:id="rId28"/>
    <p:sldId id="291" r:id="rId29"/>
    <p:sldId id="288" r:id="rId30"/>
    <p:sldId id="340" r:id="rId31"/>
    <p:sldId id="333" r:id="rId32"/>
    <p:sldId id="299" r:id="rId33"/>
    <p:sldId id="336" r:id="rId34"/>
    <p:sldId id="337" r:id="rId35"/>
    <p:sldId id="345" r:id="rId36"/>
    <p:sldId id="331" r:id="rId37"/>
    <p:sldId id="290" r:id="rId38"/>
    <p:sldId id="341" r:id="rId39"/>
    <p:sldId id="293" r:id="rId40"/>
    <p:sldId id="343" r:id="rId41"/>
    <p:sldId id="344" r:id="rId42"/>
    <p:sldId id="295" r:id="rId43"/>
    <p:sldId id="298" r:id="rId44"/>
    <p:sldId id="297" r:id="rId45"/>
    <p:sldId id="300" r:id="rId46"/>
    <p:sldId id="301" r:id="rId47"/>
    <p:sldId id="349" r:id="rId48"/>
    <p:sldId id="332" r:id="rId49"/>
    <p:sldId id="347" r:id="rId50"/>
    <p:sldId id="324" r:id="rId51"/>
    <p:sldId id="325" r:id="rId52"/>
    <p:sldId id="307" r:id="rId53"/>
    <p:sldId id="308" r:id="rId54"/>
    <p:sldId id="302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50" r:id="rId65"/>
    <p:sldId id="314" r:id="rId66"/>
  </p:sldIdLst>
  <p:sldSz cx="12192000" cy="6858000"/>
  <p:notesSz cx="9601200" cy="7315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2D9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242" autoAdjust="0"/>
    <p:restoredTop sz="94660"/>
  </p:normalViewPr>
  <p:slideViewPr>
    <p:cSldViewPr snapToGrid="0">
      <p:cViewPr>
        <p:scale>
          <a:sx n="64" d="100"/>
          <a:sy n="64" d="100"/>
        </p:scale>
        <p:origin x="1860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F0BA27-F190-4A74-B272-8C9E2210C50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A4BB84-94AF-4968-BF9E-0EB842AC61C3}">
      <dgm:prSet phldrT="[Text]" custT="1"/>
      <dgm:spPr/>
      <dgm:t>
        <a:bodyPr/>
        <a:lstStyle/>
        <a:p>
          <a:r>
            <a:rPr lang="th-TH" sz="3200" dirty="0">
              <a:latin typeface="FreesiaUPC" panose="020B0604020202020204" pitchFamily="34" charset="-34"/>
              <a:cs typeface="FreesiaUPC" panose="020B0604020202020204" pitchFamily="34" charset="-34"/>
            </a:rPr>
            <a:t>ก่อนทำสัญญา</a:t>
          </a:r>
          <a:endParaRPr lang="en-US" sz="3200" dirty="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44E9FB24-9E85-4052-8E26-2A3C7E4EB8A9}" type="parTrans" cxnId="{49F99C89-7832-4F5A-B316-2BB5AB61F7DD}">
      <dgm:prSet/>
      <dgm:spPr/>
      <dgm:t>
        <a:bodyPr/>
        <a:lstStyle/>
        <a:p>
          <a:endParaRPr lang="en-US" sz="320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30D9246B-0D15-46B7-86F6-3118C016FEF0}" type="sibTrans" cxnId="{49F99C89-7832-4F5A-B316-2BB5AB61F7DD}">
      <dgm:prSet/>
      <dgm:spPr/>
      <dgm:t>
        <a:bodyPr/>
        <a:lstStyle/>
        <a:p>
          <a:endParaRPr lang="en-US" sz="320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02112609-419C-4340-B740-EAAF1A9CB41A}">
      <dgm:prSet phldrT="[Text]" custT="1"/>
      <dgm:spPr/>
      <dgm:t>
        <a:bodyPr/>
        <a:lstStyle/>
        <a:p>
          <a:r>
            <a:rPr lang="th-TH" sz="3200" dirty="0">
              <a:latin typeface="FreesiaUPC" panose="020B0604020202020204" pitchFamily="34" charset="-34"/>
              <a:cs typeface="FreesiaUPC" panose="020B0604020202020204" pitchFamily="34" charset="-34"/>
            </a:rPr>
            <a:t>การพิจารณาเอาประกัน </a:t>
          </a:r>
          <a:r>
            <a:rPr lang="en-US" sz="3200" dirty="0">
              <a:latin typeface="FreesiaUPC" panose="020B0604020202020204" pitchFamily="34" charset="-34"/>
              <a:cs typeface="FreesiaUPC" panose="020B0604020202020204" pitchFamily="34" charset="-34"/>
            </a:rPr>
            <a:t>(underwriting)</a:t>
          </a:r>
        </a:p>
      </dgm:t>
    </dgm:pt>
    <dgm:pt modelId="{F99EF17F-0F06-4D37-B824-CF762F79BE43}" type="parTrans" cxnId="{91AF2D33-9247-471B-8AAE-339562CB35C4}">
      <dgm:prSet/>
      <dgm:spPr/>
      <dgm:t>
        <a:bodyPr/>
        <a:lstStyle/>
        <a:p>
          <a:endParaRPr lang="en-US" sz="320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40E3A333-0BEE-4BB1-8772-4E4CF4B9CC03}" type="sibTrans" cxnId="{91AF2D33-9247-471B-8AAE-339562CB35C4}">
      <dgm:prSet/>
      <dgm:spPr/>
      <dgm:t>
        <a:bodyPr/>
        <a:lstStyle/>
        <a:p>
          <a:endParaRPr lang="en-US" sz="320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553DADDC-1CA3-4961-951B-6497C8359EF3}">
      <dgm:prSet phldrT="[Text]" custT="1"/>
      <dgm:spPr/>
      <dgm:t>
        <a:bodyPr/>
        <a:lstStyle/>
        <a:p>
          <a:r>
            <a:rPr lang="th-TH" sz="3200" dirty="0">
              <a:latin typeface="FreesiaUPC" panose="020B0604020202020204" pitchFamily="34" charset="-34"/>
              <a:cs typeface="FreesiaUPC" panose="020B0604020202020204" pitchFamily="34" charset="-34"/>
            </a:rPr>
            <a:t>สัญญา</a:t>
          </a:r>
          <a:endParaRPr lang="en-US" sz="3200" dirty="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DF8452A9-AC08-49FD-B72A-77E059AD605D}" type="parTrans" cxnId="{2EFF62DC-48A6-4E1C-9934-8EE468E9A640}">
      <dgm:prSet/>
      <dgm:spPr/>
      <dgm:t>
        <a:bodyPr/>
        <a:lstStyle/>
        <a:p>
          <a:endParaRPr lang="en-US" sz="320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4976FB4B-4BC7-492C-8F99-88C981A31D55}" type="sibTrans" cxnId="{2EFF62DC-48A6-4E1C-9934-8EE468E9A640}">
      <dgm:prSet/>
      <dgm:spPr/>
      <dgm:t>
        <a:bodyPr/>
        <a:lstStyle/>
        <a:p>
          <a:endParaRPr lang="en-US" sz="320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461B5CDA-5966-46A8-9572-C5184F3B11FF}">
      <dgm:prSet phldrT="[Text]" custT="1"/>
      <dgm:spPr/>
      <dgm:t>
        <a:bodyPr/>
        <a:lstStyle/>
        <a:p>
          <a:r>
            <a:rPr lang="th-TH" sz="3200" dirty="0">
              <a:latin typeface="FreesiaUPC" panose="020B0604020202020204" pitchFamily="34" charset="-34"/>
              <a:cs typeface="FreesiaUPC" panose="020B0604020202020204" pitchFamily="34" charset="-34"/>
            </a:rPr>
            <a:t>สัญญาหลักและสัญญาแนบท้าย</a:t>
          </a:r>
          <a:endParaRPr lang="en-US" sz="3200" dirty="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33C66894-C5C2-4D2D-A7AA-00036E6A8D87}" type="parTrans" cxnId="{00F5E0C4-BD40-4CB0-BC5F-A509EC9F6852}">
      <dgm:prSet/>
      <dgm:spPr/>
      <dgm:t>
        <a:bodyPr/>
        <a:lstStyle/>
        <a:p>
          <a:endParaRPr lang="en-US" sz="320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D3384990-E014-4DB5-9690-64DE10560F04}" type="sibTrans" cxnId="{00F5E0C4-BD40-4CB0-BC5F-A509EC9F6852}">
      <dgm:prSet/>
      <dgm:spPr/>
      <dgm:t>
        <a:bodyPr/>
        <a:lstStyle/>
        <a:p>
          <a:endParaRPr lang="en-US" sz="320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BEA02CAA-BBEB-4BA4-A837-47CB62B95837}">
      <dgm:prSet phldrT="[Text]" custT="1"/>
      <dgm:spPr/>
      <dgm:t>
        <a:bodyPr/>
        <a:lstStyle/>
        <a:p>
          <a:r>
            <a:rPr lang="th-TH" sz="3200" dirty="0">
              <a:latin typeface="FreesiaUPC" panose="020B0604020202020204" pitchFamily="34" charset="-34"/>
              <a:cs typeface="FreesiaUPC" panose="020B0604020202020204" pitchFamily="34" charset="-34"/>
            </a:rPr>
            <a:t>หลังทำสัญญา</a:t>
          </a:r>
          <a:endParaRPr lang="en-US" sz="3200" dirty="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AB1A3EF5-63ED-48B2-AB23-46962C23D7F4}" type="parTrans" cxnId="{BBCFE8C8-D629-4676-B76F-C440C48FFE89}">
      <dgm:prSet/>
      <dgm:spPr/>
      <dgm:t>
        <a:bodyPr/>
        <a:lstStyle/>
        <a:p>
          <a:endParaRPr lang="en-US" sz="320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0714238B-380C-4DFA-812D-D40494A543B7}" type="sibTrans" cxnId="{BBCFE8C8-D629-4676-B76F-C440C48FFE89}">
      <dgm:prSet/>
      <dgm:spPr/>
      <dgm:t>
        <a:bodyPr/>
        <a:lstStyle/>
        <a:p>
          <a:endParaRPr lang="en-US" sz="320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209C5AF0-7F83-46A0-81FD-DCD6DD90DF14}">
      <dgm:prSet phldrT="[Text]" custT="1"/>
      <dgm:spPr/>
      <dgm:t>
        <a:bodyPr/>
        <a:lstStyle/>
        <a:p>
          <a:r>
            <a:rPr lang="th-TH" sz="3200" dirty="0">
              <a:latin typeface="FreesiaUPC" panose="020B0604020202020204" pitchFamily="34" charset="-34"/>
              <a:cs typeface="FreesiaUPC" panose="020B0604020202020204" pitchFamily="34" charset="-34"/>
            </a:rPr>
            <a:t>จ่ายสินไหมทดแทน จ่ายปันผล ฯลฯ</a:t>
          </a:r>
          <a:endParaRPr lang="en-US" sz="3200" dirty="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120ADD4E-278C-4117-9219-6A2A3D35377A}" type="parTrans" cxnId="{B6F30130-4F82-4855-B1B9-5C8EA898EF11}">
      <dgm:prSet/>
      <dgm:spPr/>
      <dgm:t>
        <a:bodyPr/>
        <a:lstStyle/>
        <a:p>
          <a:endParaRPr lang="en-US" sz="320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9AA057B7-66EE-44AB-B13F-34840B9F37E2}" type="sibTrans" cxnId="{B6F30130-4F82-4855-B1B9-5C8EA898EF11}">
      <dgm:prSet/>
      <dgm:spPr/>
      <dgm:t>
        <a:bodyPr/>
        <a:lstStyle/>
        <a:p>
          <a:endParaRPr lang="en-US" sz="320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DB11712A-07DC-4101-8455-CD2D32D8E1E4}">
      <dgm:prSet phldrT="[Text]" custT="1"/>
      <dgm:spPr/>
      <dgm:t>
        <a:bodyPr/>
        <a:lstStyle/>
        <a:p>
          <a:r>
            <a:rPr lang="th-TH" sz="3200" dirty="0">
              <a:latin typeface="FreesiaUPC" panose="020B0604020202020204" pitchFamily="34" charset="-34"/>
              <a:cs typeface="FreesiaUPC" panose="020B0604020202020204" pitchFamily="34" charset="-34"/>
            </a:rPr>
            <a:t>การวางแผนทางการเงินและการวางแผนประกัน</a:t>
          </a:r>
          <a:endParaRPr lang="en-US" sz="3200" dirty="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D36C5079-FCCD-4AB4-B5C3-5E9570B5E073}" type="parTrans" cxnId="{A3936989-AE88-4738-AD1A-FCB2754D3D9B}">
      <dgm:prSet/>
      <dgm:spPr/>
      <dgm:t>
        <a:bodyPr/>
        <a:lstStyle/>
        <a:p>
          <a:endParaRPr lang="en-US" sz="320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C2A8863B-5FC3-4575-96B3-C505C2E610A4}" type="sibTrans" cxnId="{A3936989-AE88-4738-AD1A-FCB2754D3D9B}">
      <dgm:prSet/>
      <dgm:spPr/>
      <dgm:t>
        <a:bodyPr/>
        <a:lstStyle/>
        <a:p>
          <a:endParaRPr lang="en-US" sz="320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F91A8802-C46A-4E23-9933-B92D64B001A9}">
      <dgm:prSet phldrT="[Text]" custT="1"/>
      <dgm:spPr/>
      <dgm:t>
        <a:bodyPr/>
        <a:lstStyle/>
        <a:p>
          <a:r>
            <a:rPr lang="th-TH" sz="3200" dirty="0">
              <a:latin typeface="FreesiaUPC" panose="020B0604020202020204" pitchFamily="34" charset="-34"/>
              <a:cs typeface="FreesiaUPC" panose="020B0604020202020204" pitchFamily="34" charset="-34"/>
            </a:rPr>
            <a:t>ทางเลือกและเงื่อนไขมีอะไรบ้าง</a:t>
          </a:r>
          <a:r>
            <a:rPr lang="en-US" sz="3200" dirty="0">
              <a:latin typeface="FreesiaUPC" panose="020B0604020202020204" pitchFamily="34" charset="-34"/>
              <a:cs typeface="FreesiaUPC" panose="020B0604020202020204" pitchFamily="34" charset="-34"/>
            </a:rPr>
            <a:t>***</a:t>
          </a:r>
        </a:p>
      </dgm:t>
    </dgm:pt>
    <dgm:pt modelId="{17728573-E896-4811-946A-2AFF66EF06B6}" type="parTrans" cxnId="{769D56E9-ED8A-41D6-A4AD-16C8CF2A89F4}">
      <dgm:prSet/>
      <dgm:spPr/>
      <dgm:t>
        <a:bodyPr/>
        <a:lstStyle/>
        <a:p>
          <a:endParaRPr lang="en-US" sz="320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04511221-56D1-4497-B8EC-1675DC0FBE03}" type="sibTrans" cxnId="{769D56E9-ED8A-41D6-A4AD-16C8CF2A89F4}">
      <dgm:prSet/>
      <dgm:spPr/>
      <dgm:t>
        <a:bodyPr/>
        <a:lstStyle/>
        <a:p>
          <a:endParaRPr lang="en-US" sz="320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0092176C-BDD4-4003-8BAC-32B77566B1FC}">
      <dgm:prSet phldrT="[Text]" custT="1"/>
      <dgm:spPr/>
      <dgm:t>
        <a:bodyPr/>
        <a:lstStyle/>
        <a:p>
          <a:r>
            <a:rPr lang="th-TH" sz="3200" dirty="0">
              <a:latin typeface="FreesiaUPC" panose="020B0604020202020204" pitchFamily="34" charset="-34"/>
              <a:cs typeface="FreesiaUPC" panose="020B0604020202020204" pitchFamily="34" charset="-34"/>
            </a:rPr>
            <a:t>ดูเบี้ยที่จะจ่าย</a:t>
          </a:r>
          <a:endParaRPr lang="en-US" sz="3200" dirty="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71593A10-BCA6-4FB2-8A76-221C3046B389}" type="parTrans" cxnId="{8045F3AB-ECB6-439A-9785-0723B2BF708B}">
      <dgm:prSet/>
      <dgm:spPr/>
      <dgm:t>
        <a:bodyPr/>
        <a:lstStyle/>
        <a:p>
          <a:endParaRPr lang="en-US"/>
        </a:p>
      </dgm:t>
    </dgm:pt>
    <dgm:pt modelId="{1FEE682C-FA91-4218-9991-A8AA6706F35D}" type="sibTrans" cxnId="{8045F3AB-ECB6-439A-9785-0723B2BF708B}">
      <dgm:prSet/>
      <dgm:spPr/>
      <dgm:t>
        <a:bodyPr/>
        <a:lstStyle/>
        <a:p>
          <a:endParaRPr lang="en-US"/>
        </a:p>
      </dgm:t>
    </dgm:pt>
    <dgm:pt modelId="{4420D039-0611-4AFE-9A08-A0E3B13C6A20}">
      <dgm:prSet phldrT="[Text]" custT="1"/>
      <dgm:spPr/>
      <dgm:t>
        <a:bodyPr/>
        <a:lstStyle/>
        <a:p>
          <a:r>
            <a:rPr lang="th-TH" sz="3200" dirty="0">
              <a:latin typeface="FreesiaUPC" panose="020B0604020202020204" pitchFamily="34" charset="-34"/>
              <a:cs typeface="FreesiaUPC" panose="020B0604020202020204" pitchFamily="34" charset="-34"/>
            </a:rPr>
            <a:t>ดู </a:t>
          </a:r>
          <a:r>
            <a:rPr lang="en-US" sz="3200" dirty="0">
              <a:latin typeface="FreesiaUPC" panose="020B0604020202020204" pitchFamily="34" charset="-34"/>
              <a:cs typeface="FreesiaUPC" panose="020B0604020202020204" pitchFamily="34" charset="-34"/>
            </a:rPr>
            <a:t>Cash Flow </a:t>
          </a:r>
          <a:r>
            <a:rPr lang="th-TH" sz="3200" dirty="0">
              <a:latin typeface="FreesiaUPC" panose="020B0604020202020204" pitchFamily="34" charset="-34"/>
              <a:cs typeface="FreesiaUPC" panose="020B0604020202020204" pitchFamily="34" charset="-34"/>
            </a:rPr>
            <a:t>ที่จะเข้ามา</a:t>
          </a:r>
          <a:endParaRPr lang="en-US" sz="3200" dirty="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FFDCF801-11CF-406E-AAE3-843637F7F27F}" type="parTrans" cxnId="{E5247176-D784-4C21-9796-E1A3465AB637}">
      <dgm:prSet/>
      <dgm:spPr/>
      <dgm:t>
        <a:bodyPr/>
        <a:lstStyle/>
        <a:p>
          <a:endParaRPr lang="en-US"/>
        </a:p>
      </dgm:t>
    </dgm:pt>
    <dgm:pt modelId="{8B1669AD-9477-4F3C-A224-48BE5134E018}" type="sibTrans" cxnId="{E5247176-D784-4C21-9796-E1A3465AB637}">
      <dgm:prSet/>
      <dgm:spPr/>
      <dgm:t>
        <a:bodyPr/>
        <a:lstStyle/>
        <a:p>
          <a:endParaRPr lang="en-US"/>
        </a:p>
      </dgm:t>
    </dgm:pt>
    <dgm:pt modelId="{D88F7724-5595-478A-A508-A3817D8B2633}">
      <dgm:prSet phldrT="[Text]" custT="1"/>
      <dgm:spPr/>
      <dgm:t>
        <a:bodyPr/>
        <a:lstStyle/>
        <a:p>
          <a:r>
            <a:rPr lang="th-TH" sz="3200" dirty="0">
              <a:latin typeface="FreesiaUPC" panose="020B0604020202020204" pitchFamily="34" charset="-34"/>
              <a:cs typeface="FreesiaUPC" panose="020B0604020202020204" pitchFamily="34" charset="-34"/>
            </a:rPr>
            <a:t>คุ้มครองอะไรบ้าง</a:t>
          </a:r>
          <a:endParaRPr lang="en-US" sz="3200" dirty="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40639BC3-E312-431F-A6AD-544CD35397F7}" type="parTrans" cxnId="{C6C8E3A8-BBB4-45B2-92B4-9D227067351E}">
      <dgm:prSet/>
      <dgm:spPr/>
      <dgm:t>
        <a:bodyPr/>
        <a:lstStyle/>
        <a:p>
          <a:endParaRPr lang="en-US"/>
        </a:p>
      </dgm:t>
    </dgm:pt>
    <dgm:pt modelId="{C64F01F5-42D4-4D91-AE46-C1D1A1C1BC28}" type="sibTrans" cxnId="{C6C8E3A8-BBB4-45B2-92B4-9D227067351E}">
      <dgm:prSet/>
      <dgm:spPr/>
      <dgm:t>
        <a:bodyPr/>
        <a:lstStyle/>
        <a:p>
          <a:endParaRPr lang="en-US"/>
        </a:p>
      </dgm:t>
    </dgm:pt>
    <dgm:pt modelId="{BC7928C3-EEF2-4348-B7E8-D1C3A2C694FC}">
      <dgm:prSet phldrT="[Text]" custT="1"/>
      <dgm:spPr/>
      <dgm:t>
        <a:bodyPr/>
        <a:lstStyle/>
        <a:p>
          <a:r>
            <a:rPr lang="th-TH" sz="3200" dirty="0">
              <a:latin typeface="FreesiaUPC" panose="020B0604020202020204" pitchFamily="34" charset="-34"/>
              <a:cs typeface="FreesiaUPC" panose="020B0604020202020204" pitchFamily="34" charset="-34"/>
            </a:rPr>
            <a:t>ประเด็นอื่น ๆ ที่น่าสนใจ</a:t>
          </a:r>
          <a:endParaRPr lang="en-US" sz="3200" dirty="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72F37561-A225-4038-83F5-061D44B4D657}" type="parTrans" cxnId="{ABF1B407-428B-4DD8-BA52-A146C7C0E069}">
      <dgm:prSet/>
      <dgm:spPr/>
      <dgm:t>
        <a:bodyPr/>
        <a:lstStyle/>
        <a:p>
          <a:endParaRPr lang="en-US"/>
        </a:p>
      </dgm:t>
    </dgm:pt>
    <dgm:pt modelId="{60AA8A28-BC97-4206-8336-A9B882932206}" type="sibTrans" cxnId="{ABF1B407-428B-4DD8-BA52-A146C7C0E069}">
      <dgm:prSet/>
      <dgm:spPr/>
      <dgm:t>
        <a:bodyPr/>
        <a:lstStyle/>
        <a:p>
          <a:endParaRPr lang="en-US"/>
        </a:p>
      </dgm:t>
    </dgm:pt>
    <dgm:pt modelId="{15904042-E2E3-447A-90FC-B6FBE33F7187}" type="pres">
      <dgm:prSet presAssocID="{C4F0BA27-F190-4A74-B272-8C9E2210C50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1A9D0F7-FD70-4675-8160-2C7E241A5B4B}" type="pres">
      <dgm:prSet presAssocID="{D0A4BB84-94AF-4968-BF9E-0EB842AC61C3}" presName="composite" presStyleCnt="0"/>
      <dgm:spPr/>
    </dgm:pt>
    <dgm:pt modelId="{56FF224A-A5B3-4E45-A9DB-860CCE39E415}" type="pres">
      <dgm:prSet presAssocID="{D0A4BB84-94AF-4968-BF9E-0EB842AC61C3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13468F-A137-4BB9-B02B-43514E4F0CA2}" type="pres">
      <dgm:prSet presAssocID="{D0A4BB84-94AF-4968-BF9E-0EB842AC61C3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FC433D-05AA-4C3F-A004-E604EABA9C42}" type="pres">
      <dgm:prSet presAssocID="{30D9246B-0D15-46B7-86F6-3118C016FEF0}" presName="space" presStyleCnt="0"/>
      <dgm:spPr/>
    </dgm:pt>
    <dgm:pt modelId="{476A9552-2968-4869-8F63-3D4516B76F54}" type="pres">
      <dgm:prSet presAssocID="{553DADDC-1CA3-4961-951B-6497C8359EF3}" presName="composite" presStyleCnt="0"/>
      <dgm:spPr/>
    </dgm:pt>
    <dgm:pt modelId="{B7EA0595-82D8-4E4A-ABBE-D77C7FC30FF0}" type="pres">
      <dgm:prSet presAssocID="{553DADDC-1CA3-4961-951B-6497C8359EF3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4C5DF6-B7E7-48E0-A164-421EFCA081F8}" type="pres">
      <dgm:prSet presAssocID="{553DADDC-1CA3-4961-951B-6497C8359EF3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DB1CE3-83B6-4945-B9AC-8C8944197A7E}" type="pres">
      <dgm:prSet presAssocID="{4976FB4B-4BC7-492C-8F99-88C981A31D55}" presName="space" presStyleCnt="0"/>
      <dgm:spPr/>
    </dgm:pt>
    <dgm:pt modelId="{8DA4DD44-E6D6-4978-813F-5347FC7870B7}" type="pres">
      <dgm:prSet presAssocID="{BEA02CAA-BBEB-4BA4-A837-47CB62B95837}" presName="composite" presStyleCnt="0"/>
      <dgm:spPr/>
    </dgm:pt>
    <dgm:pt modelId="{AEE02F67-9DD5-4AB9-8636-09AD99EFEEF7}" type="pres">
      <dgm:prSet presAssocID="{BEA02CAA-BBEB-4BA4-A837-47CB62B95837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C9E66A-DCDD-48C2-959A-671757D01B3F}" type="pres">
      <dgm:prSet presAssocID="{BEA02CAA-BBEB-4BA4-A837-47CB62B95837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3C36941-3327-4F6B-A2AD-FC1D0041C9C2}" type="presOf" srcId="{02112609-419C-4340-B740-EAAF1A9CB41A}" destId="{8B13468F-A137-4BB9-B02B-43514E4F0CA2}" srcOrd="0" destOrd="1" presId="urn:microsoft.com/office/officeart/2005/8/layout/hList1"/>
    <dgm:cxn modelId="{00F5E0C4-BD40-4CB0-BC5F-A509EC9F6852}" srcId="{553DADDC-1CA3-4961-951B-6497C8359EF3}" destId="{461B5CDA-5966-46A8-9572-C5184F3B11FF}" srcOrd="0" destOrd="0" parTransId="{33C66894-C5C2-4D2D-A7AA-00036E6A8D87}" sibTransId="{D3384990-E014-4DB5-9690-64DE10560F04}"/>
    <dgm:cxn modelId="{E5247176-D784-4C21-9796-E1A3465AB637}" srcId="{461B5CDA-5966-46A8-9572-C5184F3B11FF}" destId="{4420D039-0611-4AFE-9A08-A0E3B13C6A20}" srcOrd="2" destOrd="0" parTransId="{FFDCF801-11CF-406E-AAE3-843637F7F27F}" sibTransId="{8B1669AD-9477-4F3C-A224-48BE5134E018}"/>
    <dgm:cxn modelId="{91AF2D33-9247-471B-8AAE-339562CB35C4}" srcId="{D0A4BB84-94AF-4968-BF9E-0EB842AC61C3}" destId="{02112609-419C-4340-B740-EAAF1A9CB41A}" srcOrd="1" destOrd="0" parTransId="{F99EF17F-0F06-4D37-B824-CF762F79BE43}" sibTransId="{40E3A333-0BEE-4BB1-8772-4E4CF4B9CC03}"/>
    <dgm:cxn modelId="{EBBD31DE-219A-4EF1-98EC-DC7C83B9AD27}" type="presOf" srcId="{BEA02CAA-BBEB-4BA4-A837-47CB62B95837}" destId="{AEE02F67-9DD5-4AB9-8636-09AD99EFEEF7}" srcOrd="0" destOrd="0" presId="urn:microsoft.com/office/officeart/2005/8/layout/hList1"/>
    <dgm:cxn modelId="{A3936989-AE88-4738-AD1A-FCB2754D3D9B}" srcId="{D0A4BB84-94AF-4968-BF9E-0EB842AC61C3}" destId="{DB11712A-07DC-4101-8455-CD2D32D8E1E4}" srcOrd="0" destOrd="0" parTransId="{D36C5079-FCCD-4AB4-B5C3-5E9570B5E073}" sibTransId="{C2A8863B-5FC3-4575-96B3-C505C2E610A4}"/>
    <dgm:cxn modelId="{ED433CD9-68F4-4CA5-A177-0A5146FC3227}" type="presOf" srcId="{209C5AF0-7F83-46A0-81FD-DCD6DD90DF14}" destId="{8CC9E66A-DCDD-48C2-959A-671757D01B3F}" srcOrd="0" destOrd="0" presId="urn:microsoft.com/office/officeart/2005/8/layout/hList1"/>
    <dgm:cxn modelId="{CA665F71-8AAB-4851-8D65-0FDCB8313089}" type="presOf" srcId="{D88F7724-5595-478A-A508-A3817D8B2633}" destId="{7B4C5DF6-B7E7-48E0-A164-421EFCA081F8}" srcOrd="0" destOrd="1" presId="urn:microsoft.com/office/officeart/2005/8/layout/hList1"/>
    <dgm:cxn modelId="{B604AD39-AB9F-469B-AA9C-4A4C43D17C78}" type="presOf" srcId="{C4F0BA27-F190-4A74-B272-8C9E2210C508}" destId="{15904042-E2E3-447A-90FC-B6FBE33F7187}" srcOrd="0" destOrd="0" presId="urn:microsoft.com/office/officeart/2005/8/layout/hList1"/>
    <dgm:cxn modelId="{11A4B263-6D06-4ABA-8A89-0EEE20A4BB6D}" type="presOf" srcId="{553DADDC-1CA3-4961-951B-6497C8359EF3}" destId="{B7EA0595-82D8-4E4A-ABBE-D77C7FC30FF0}" srcOrd="0" destOrd="0" presId="urn:microsoft.com/office/officeart/2005/8/layout/hList1"/>
    <dgm:cxn modelId="{2EFF62DC-48A6-4E1C-9934-8EE468E9A640}" srcId="{C4F0BA27-F190-4A74-B272-8C9E2210C508}" destId="{553DADDC-1CA3-4961-951B-6497C8359EF3}" srcOrd="1" destOrd="0" parTransId="{DF8452A9-AC08-49FD-B72A-77E059AD605D}" sibTransId="{4976FB4B-4BC7-492C-8F99-88C981A31D55}"/>
    <dgm:cxn modelId="{49F99C89-7832-4F5A-B316-2BB5AB61F7DD}" srcId="{C4F0BA27-F190-4A74-B272-8C9E2210C508}" destId="{D0A4BB84-94AF-4968-BF9E-0EB842AC61C3}" srcOrd="0" destOrd="0" parTransId="{44E9FB24-9E85-4052-8E26-2A3C7E4EB8A9}" sibTransId="{30D9246B-0D15-46B7-86F6-3118C016FEF0}"/>
    <dgm:cxn modelId="{39A91FF2-A239-47AE-BB6F-1CAA34DC0559}" type="presOf" srcId="{DB11712A-07DC-4101-8455-CD2D32D8E1E4}" destId="{8B13468F-A137-4BB9-B02B-43514E4F0CA2}" srcOrd="0" destOrd="0" presId="urn:microsoft.com/office/officeart/2005/8/layout/hList1"/>
    <dgm:cxn modelId="{9B325F45-5A88-4A73-B5FC-5A8845862E2F}" type="presOf" srcId="{0092176C-BDD4-4003-8BAC-32B77566B1FC}" destId="{7B4C5DF6-B7E7-48E0-A164-421EFCA081F8}" srcOrd="0" destOrd="2" presId="urn:microsoft.com/office/officeart/2005/8/layout/hList1"/>
    <dgm:cxn modelId="{BBCFE8C8-D629-4676-B76F-C440C48FFE89}" srcId="{C4F0BA27-F190-4A74-B272-8C9E2210C508}" destId="{BEA02CAA-BBEB-4BA4-A837-47CB62B95837}" srcOrd="2" destOrd="0" parTransId="{AB1A3EF5-63ED-48B2-AB23-46962C23D7F4}" sibTransId="{0714238B-380C-4DFA-812D-D40494A543B7}"/>
    <dgm:cxn modelId="{01F57032-B565-4E8E-A902-B58C48FFCB81}" type="presOf" srcId="{4420D039-0611-4AFE-9A08-A0E3B13C6A20}" destId="{7B4C5DF6-B7E7-48E0-A164-421EFCA081F8}" srcOrd="0" destOrd="3" presId="urn:microsoft.com/office/officeart/2005/8/layout/hList1"/>
    <dgm:cxn modelId="{29DD854A-A5E0-4A37-A4BA-DB0070DE7DF5}" type="presOf" srcId="{D0A4BB84-94AF-4968-BF9E-0EB842AC61C3}" destId="{56FF224A-A5B3-4E45-A9DB-860CCE39E415}" srcOrd="0" destOrd="0" presId="urn:microsoft.com/office/officeart/2005/8/layout/hList1"/>
    <dgm:cxn modelId="{092C2972-5E7A-46F6-8BDF-08C4CDED61D0}" type="presOf" srcId="{BC7928C3-EEF2-4348-B7E8-D1C3A2C694FC}" destId="{8CC9E66A-DCDD-48C2-959A-671757D01B3F}" srcOrd="0" destOrd="1" presId="urn:microsoft.com/office/officeart/2005/8/layout/hList1"/>
    <dgm:cxn modelId="{769D56E9-ED8A-41D6-A4AD-16C8CF2A89F4}" srcId="{553DADDC-1CA3-4961-951B-6497C8359EF3}" destId="{F91A8802-C46A-4E23-9933-B92D64B001A9}" srcOrd="1" destOrd="0" parTransId="{17728573-E896-4811-946A-2AFF66EF06B6}" sibTransId="{04511221-56D1-4497-B8EC-1675DC0FBE03}"/>
    <dgm:cxn modelId="{B6F30130-4F82-4855-B1B9-5C8EA898EF11}" srcId="{BEA02CAA-BBEB-4BA4-A837-47CB62B95837}" destId="{209C5AF0-7F83-46A0-81FD-DCD6DD90DF14}" srcOrd="0" destOrd="0" parTransId="{120ADD4E-278C-4117-9219-6A2A3D35377A}" sibTransId="{9AA057B7-66EE-44AB-B13F-34840B9F37E2}"/>
    <dgm:cxn modelId="{2E4A764D-6C64-43B1-BA87-C2F3D5C4375F}" type="presOf" srcId="{F91A8802-C46A-4E23-9933-B92D64B001A9}" destId="{7B4C5DF6-B7E7-48E0-A164-421EFCA081F8}" srcOrd="0" destOrd="4" presId="urn:microsoft.com/office/officeart/2005/8/layout/hList1"/>
    <dgm:cxn modelId="{8045F3AB-ECB6-439A-9785-0723B2BF708B}" srcId="{461B5CDA-5966-46A8-9572-C5184F3B11FF}" destId="{0092176C-BDD4-4003-8BAC-32B77566B1FC}" srcOrd="1" destOrd="0" parTransId="{71593A10-BCA6-4FB2-8A76-221C3046B389}" sibTransId="{1FEE682C-FA91-4218-9991-A8AA6706F35D}"/>
    <dgm:cxn modelId="{48CA4859-F85C-4FDE-AD08-EEC0AB836BBF}" type="presOf" srcId="{461B5CDA-5966-46A8-9572-C5184F3B11FF}" destId="{7B4C5DF6-B7E7-48E0-A164-421EFCA081F8}" srcOrd="0" destOrd="0" presId="urn:microsoft.com/office/officeart/2005/8/layout/hList1"/>
    <dgm:cxn modelId="{ABF1B407-428B-4DD8-BA52-A146C7C0E069}" srcId="{BEA02CAA-BBEB-4BA4-A837-47CB62B95837}" destId="{BC7928C3-EEF2-4348-B7E8-D1C3A2C694FC}" srcOrd="1" destOrd="0" parTransId="{72F37561-A225-4038-83F5-061D44B4D657}" sibTransId="{60AA8A28-BC97-4206-8336-A9B882932206}"/>
    <dgm:cxn modelId="{C6C8E3A8-BBB4-45B2-92B4-9D227067351E}" srcId="{461B5CDA-5966-46A8-9572-C5184F3B11FF}" destId="{D88F7724-5595-478A-A508-A3817D8B2633}" srcOrd="0" destOrd="0" parTransId="{40639BC3-E312-431F-A6AD-544CD35397F7}" sibTransId="{C64F01F5-42D4-4D91-AE46-C1D1A1C1BC28}"/>
    <dgm:cxn modelId="{4DD87E45-4E44-4A0A-894B-5A1F354D23F9}" type="presParOf" srcId="{15904042-E2E3-447A-90FC-B6FBE33F7187}" destId="{21A9D0F7-FD70-4675-8160-2C7E241A5B4B}" srcOrd="0" destOrd="0" presId="urn:microsoft.com/office/officeart/2005/8/layout/hList1"/>
    <dgm:cxn modelId="{86ABFC73-465B-4DEB-8A89-EB005317462A}" type="presParOf" srcId="{21A9D0F7-FD70-4675-8160-2C7E241A5B4B}" destId="{56FF224A-A5B3-4E45-A9DB-860CCE39E415}" srcOrd="0" destOrd="0" presId="urn:microsoft.com/office/officeart/2005/8/layout/hList1"/>
    <dgm:cxn modelId="{A3832BEB-4E07-473B-9644-5FA749CE9B73}" type="presParOf" srcId="{21A9D0F7-FD70-4675-8160-2C7E241A5B4B}" destId="{8B13468F-A137-4BB9-B02B-43514E4F0CA2}" srcOrd="1" destOrd="0" presId="urn:microsoft.com/office/officeart/2005/8/layout/hList1"/>
    <dgm:cxn modelId="{783AA8D5-0828-4D29-8054-9A88E4B0D2B7}" type="presParOf" srcId="{15904042-E2E3-447A-90FC-B6FBE33F7187}" destId="{26FC433D-05AA-4C3F-A004-E604EABA9C42}" srcOrd="1" destOrd="0" presId="urn:microsoft.com/office/officeart/2005/8/layout/hList1"/>
    <dgm:cxn modelId="{B0747E49-C270-4F4A-AD8F-0F7F42678C41}" type="presParOf" srcId="{15904042-E2E3-447A-90FC-B6FBE33F7187}" destId="{476A9552-2968-4869-8F63-3D4516B76F54}" srcOrd="2" destOrd="0" presId="urn:microsoft.com/office/officeart/2005/8/layout/hList1"/>
    <dgm:cxn modelId="{C702F85F-1465-47BF-8D36-06CE8B2B8A37}" type="presParOf" srcId="{476A9552-2968-4869-8F63-3D4516B76F54}" destId="{B7EA0595-82D8-4E4A-ABBE-D77C7FC30FF0}" srcOrd="0" destOrd="0" presId="urn:microsoft.com/office/officeart/2005/8/layout/hList1"/>
    <dgm:cxn modelId="{F8934B4C-778B-4EEF-96A0-2E0085F70900}" type="presParOf" srcId="{476A9552-2968-4869-8F63-3D4516B76F54}" destId="{7B4C5DF6-B7E7-48E0-A164-421EFCA081F8}" srcOrd="1" destOrd="0" presId="urn:microsoft.com/office/officeart/2005/8/layout/hList1"/>
    <dgm:cxn modelId="{CFD456B5-72BE-406C-A904-25292E837568}" type="presParOf" srcId="{15904042-E2E3-447A-90FC-B6FBE33F7187}" destId="{25DB1CE3-83B6-4945-B9AC-8C8944197A7E}" srcOrd="3" destOrd="0" presId="urn:microsoft.com/office/officeart/2005/8/layout/hList1"/>
    <dgm:cxn modelId="{89CE5DCA-DF4A-40AE-84AD-948C0DA31775}" type="presParOf" srcId="{15904042-E2E3-447A-90FC-B6FBE33F7187}" destId="{8DA4DD44-E6D6-4978-813F-5347FC7870B7}" srcOrd="4" destOrd="0" presId="urn:microsoft.com/office/officeart/2005/8/layout/hList1"/>
    <dgm:cxn modelId="{DBCCA886-F0CF-48B9-83DC-813674D75FB3}" type="presParOf" srcId="{8DA4DD44-E6D6-4978-813F-5347FC7870B7}" destId="{AEE02F67-9DD5-4AB9-8636-09AD99EFEEF7}" srcOrd="0" destOrd="0" presId="urn:microsoft.com/office/officeart/2005/8/layout/hList1"/>
    <dgm:cxn modelId="{94F929FA-A274-44E2-9862-7BFC9AE96D03}" type="presParOf" srcId="{8DA4DD44-E6D6-4978-813F-5347FC7870B7}" destId="{8CC9E66A-DCDD-48C2-959A-671757D01B3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0B1DD5-581E-4605-B14C-B41ACFB147AF}" type="doc">
      <dgm:prSet loTypeId="urn:microsoft.com/office/officeart/2005/8/layout/orgChart1" loCatId="hierarchy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42E9B681-1004-438F-ABB2-2A555CD2919B}">
      <dgm:prSet phldrT="[Text]" custT="1"/>
      <dgm:spPr/>
      <dgm:t>
        <a:bodyPr/>
        <a:lstStyle/>
        <a:p>
          <a:r>
            <a:rPr lang="th-TH" sz="2400" dirty="0">
              <a:solidFill>
                <a:schemeClr val="bg1"/>
              </a:solidFill>
            </a:rPr>
            <a:t>ความรู้ทั่วไปเกี่ยวกับการประกันภัย</a:t>
          </a:r>
          <a:endParaRPr lang="en-US" sz="2400" dirty="0">
            <a:solidFill>
              <a:schemeClr val="bg1"/>
            </a:solidFill>
          </a:endParaRPr>
        </a:p>
      </dgm:t>
    </dgm:pt>
    <dgm:pt modelId="{BA3D1DC1-B77D-4A53-A4A9-A7B992AB64D6}" type="parTrans" cxnId="{3F491F79-0444-448E-BD80-2EDA78BC8DE2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1C573EB4-8678-46B9-99B1-AAF82D78BA97}" type="sibTrans" cxnId="{3F491F79-0444-448E-BD80-2EDA78BC8DE2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20BFACFD-6445-430B-8C1C-D5BA92904E71}">
      <dgm:prSet phldrT="[Text]" custT="1"/>
      <dgm:spPr>
        <a:solidFill>
          <a:schemeClr val="accent1"/>
        </a:solidFill>
      </dgm:spPr>
      <dgm:t>
        <a:bodyPr/>
        <a:lstStyle/>
        <a:p>
          <a:r>
            <a:rPr lang="th-TH" sz="2400" dirty="0">
              <a:solidFill>
                <a:schemeClr val="bg1"/>
              </a:solidFill>
            </a:rPr>
            <a:t>การอ่านออกเขียนได้เรื่องความเสี่ยง</a:t>
          </a:r>
          <a:endParaRPr lang="en-US" sz="2400" dirty="0">
            <a:solidFill>
              <a:schemeClr val="bg1"/>
            </a:solidFill>
          </a:endParaRPr>
        </a:p>
      </dgm:t>
    </dgm:pt>
    <dgm:pt modelId="{508ACB58-B3B6-47FA-A410-8E0D40817CCA}" type="parTrans" cxnId="{F8880F56-83D2-460A-9CB1-7F7EDFE8D541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BF6A48DB-48DE-4D6E-B8E2-555EFF939E60}" type="sibTrans" cxnId="{F8880F56-83D2-460A-9CB1-7F7EDFE8D541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533C3A3B-F891-4B1B-A026-D6B996910D90}">
      <dgm:prSet phldrT="[Text]" custT="1"/>
      <dgm:spPr/>
      <dgm:t>
        <a:bodyPr/>
        <a:lstStyle/>
        <a:p>
          <a:r>
            <a:rPr lang="th-TH" sz="2400" dirty="0">
              <a:solidFill>
                <a:schemeClr val="bg1"/>
              </a:solidFill>
            </a:rPr>
            <a:t>การจัดการความเสี่ยงส่วนบุคคล</a:t>
          </a:r>
          <a:endParaRPr lang="en-US" sz="2400" dirty="0">
            <a:solidFill>
              <a:schemeClr val="bg1"/>
            </a:solidFill>
          </a:endParaRPr>
        </a:p>
      </dgm:t>
    </dgm:pt>
    <dgm:pt modelId="{8A670C60-7A0B-4363-A753-F6E6E0F321EA}" type="parTrans" cxnId="{1DCBA394-4A72-4571-A822-D2B74567AE03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FCEC0E79-5B57-4704-B47C-E82165A9EA19}" type="sibTrans" cxnId="{1DCBA394-4A72-4571-A822-D2B74567AE03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9E1F8D01-1C50-423D-9ED7-655BDAF17816}">
      <dgm:prSet phldrT="[Text]" custT="1"/>
      <dgm:spPr/>
      <dgm:t>
        <a:bodyPr/>
        <a:lstStyle/>
        <a:p>
          <a:r>
            <a:rPr lang="th-TH" sz="2400" dirty="0">
              <a:solidFill>
                <a:schemeClr val="bg1"/>
              </a:solidFill>
            </a:rPr>
            <a:t>การจัดการความเสี่ยงบริษัท</a:t>
          </a:r>
          <a:endParaRPr lang="en-US" sz="2400" dirty="0">
            <a:solidFill>
              <a:schemeClr val="bg1"/>
            </a:solidFill>
          </a:endParaRPr>
        </a:p>
      </dgm:t>
    </dgm:pt>
    <dgm:pt modelId="{874D46DB-2971-4B4C-AF20-EED9FF7767E7}" type="parTrans" cxnId="{CF435345-60FD-4AEE-B84C-DD8A6D3079A8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16C220C2-E65E-4D6A-91C0-170A2E35476A}" type="sibTrans" cxnId="{CF435345-60FD-4AEE-B84C-DD8A6D3079A8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FB15ADB2-3F4B-46DE-BE31-1DBA4578F566}">
      <dgm:prSet phldrT="[Text]" custT="1"/>
      <dgm:spPr/>
      <dgm:t>
        <a:bodyPr/>
        <a:lstStyle/>
        <a:p>
          <a:r>
            <a:rPr lang="th-TH" sz="2400" dirty="0">
              <a:solidFill>
                <a:schemeClr val="bg1"/>
              </a:solidFill>
            </a:rPr>
            <a:t>แนวโน้มเรื่องการจัดการความเสี่ยงและประกันภัย</a:t>
          </a:r>
          <a:endParaRPr lang="en-US" sz="2400" dirty="0">
            <a:solidFill>
              <a:schemeClr val="bg1"/>
            </a:solidFill>
          </a:endParaRPr>
        </a:p>
      </dgm:t>
    </dgm:pt>
    <dgm:pt modelId="{544389E9-A377-4DD2-9A1D-E3BFE9583262}" type="parTrans" cxnId="{6A486D22-79E0-412D-9C79-534B25CB2291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30F5C4F9-6964-4519-A45A-7854C550EC24}" type="sibTrans" cxnId="{6A486D22-79E0-412D-9C79-534B25CB2291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ADD30F27-A5CB-47F0-BFCE-AE3C9A12F31C}">
      <dgm:prSet phldrT="[Text]" custT="1"/>
      <dgm:spPr>
        <a:solidFill>
          <a:schemeClr val="accent1"/>
        </a:solidFill>
      </dgm:spPr>
      <dgm:t>
        <a:bodyPr/>
        <a:lstStyle/>
        <a:p>
          <a:r>
            <a:rPr lang="th-TH" sz="2400" dirty="0">
              <a:solidFill>
                <a:schemeClr val="bg1"/>
              </a:solidFill>
            </a:rPr>
            <a:t>พื้นฐาน</a:t>
          </a:r>
          <a:endParaRPr lang="en-US" sz="2400" dirty="0">
            <a:solidFill>
              <a:schemeClr val="bg1"/>
            </a:solidFill>
          </a:endParaRPr>
        </a:p>
      </dgm:t>
    </dgm:pt>
    <dgm:pt modelId="{6930D795-2F87-42A4-BEDF-D58800155ED5}" type="parTrans" cxnId="{943777AB-C8DF-4916-B866-20BA1C2E217F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C4AA68ED-D3E7-4E1C-BDF3-3EA426FDD8D5}" type="sibTrans" cxnId="{943777AB-C8DF-4916-B866-20BA1C2E217F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47D88C01-8284-4FEF-B7EE-1E18147DF935}">
      <dgm:prSet phldrT="[Text]" custT="1"/>
      <dgm:spPr>
        <a:solidFill>
          <a:schemeClr val="accent1"/>
        </a:solidFill>
      </dgm:spPr>
      <dgm:t>
        <a:bodyPr/>
        <a:lstStyle/>
        <a:p>
          <a:r>
            <a:rPr lang="th-TH" sz="2400" dirty="0">
              <a:solidFill>
                <a:schemeClr val="bg1"/>
              </a:solidFill>
            </a:rPr>
            <a:t>ความน่าจะเป็นและสถิติ</a:t>
          </a:r>
          <a:endParaRPr lang="en-US" sz="2400" dirty="0">
            <a:solidFill>
              <a:schemeClr val="bg1"/>
            </a:solidFill>
          </a:endParaRPr>
        </a:p>
      </dgm:t>
    </dgm:pt>
    <dgm:pt modelId="{4F8F6596-7AB8-4679-ACC9-03B378636B92}" type="parTrans" cxnId="{1C63201F-042B-445E-AB78-4AA3941BD9D0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744BDCF2-2299-4892-BC53-720CDD9BF53A}" type="sibTrans" cxnId="{1C63201F-042B-445E-AB78-4AA3941BD9D0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B161AA62-6611-4C05-9A50-A48FF764B22F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2400" dirty="0">
              <a:solidFill>
                <a:schemeClr val="bg1"/>
              </a:solidFill>
              <a:latin typeface="+mj-lt"/>
            </a:rPr>
            <a:t>Excel</a:t>
          </a:r>
        </a:p>
      </dgm:t>
    </dgm:pt>
    <dgm:pt modelId="{10EF5938-AE40-4D88-8E55-42C5B8515A9B}" type="parTrans" cxnId="{6007669D-BF1C-4BF0-8401-51337BA76E1F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64165A89-60ED-4DCF-BAD9-0D5A27AF89B1}" type="sibTrans" cxnId="{6007669D-BF1C-4BF0-8401-51337BA76E1F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FF273A3D-8942-455F-9971-10D4AAE69C8B}">
      <dgm:prSet phldrT="[Text]" custT="1"/>
      <dgm:spPr>
        <a:solidFill>
          <a:schemeClr val="accent1"/>
        </a:solidFill>
      </dgm:spPr>
      <dgm:t>
        <a:bodyPr/>
        <a:lstStyle/>
        <a:p>
          <a:r>
            <a:rPr lang="th-TH" sz="2400" dirty="0">
              <a:solidFill>
                <a:schemeClr val="bg1"/>
              </a:solidFill>
            </a:rPr>
            <a:t>พื้นฐาน</a:t>
          </a:r>
          <a:endParaRPr lang="en-US" sz="2400" dirty="0">
            <a:solidFill>
              <a:schemeClr val="bg1"/>
            </a:solidFill>
          </a:endParaRPr>
        </a:p>
      </dgm:t>
    </dgm:pt>
    <dgm:pt modelId="{A20FA63D-30B8-48AC-9B2B-283FDDDE4F2B}" type="parTrans" cxnId="{D42D0CE2-4004-4BE5-8C71-92C86D4DEBBE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593A341C-6492-4B3F-9061-FDB7000FD531}" type="sibTrans" cxnId="{D42D0CE2-4004-4BE5-8C71-92C86D4DEBBE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4AFDE727-92BB-4459-AF8C-51238944BD41}">
      <dgm:prSet phldrT="[Text]" custT="1"/>
      <dgm:spPr/>
      <dgm:t>
        <a:bodyPr/>
        <a:lstStyle/>
        <a:p>
          <a:r>
            <a:rPr lang="th-TH" sz="2400" dirty="0">
              <a:solidFill>
                <a:schemeClr val="bg1"/>
              </a:solidFill>
            </a:rPr>
            <a:t>เครื่องมือ</a:t>
          </a:r>
          <a:endParaRPr lang="en-US" sz="2400" dirty="0">
            <a:solidFill>
              <a:schemeClr val="bg1"/>
            </a:solidFill>
          </a:endParaRPr>
        </a:p>
      </dgm:t>
    </dgm:pt>
    <dgm:pt modelId="{5DB5BEEA-37D1-452B-ABC8-CCBE4A8D1402}" type="parTrans" cxnId="{5F38E141-F5ED-4BCD-A995-E70D5AEBA7F4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0D0FE1DB-013A-47A2-8056-9402F9002094}" type="sibTrans" cxnId="{5F38E141-F5ED-4BCD-A995-E70D5AEBA7F4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54D63F28-2929-4699-A1D2-283318242C12}">
      <dgm:prSet phldrT="[Text]" custT="1"/>
      <dgm:spPr/>
      <dgm:t>
        <a:bodyPr/>
        <a:lstStyle/>
        <a:p>
          <a:r>
            <a:rPr lang="th-TH" sz="2400" dirty="0">
              <a:solidFill>
                <a:schemeClr val="bg1"/>
              </a:solidFill>
            </a:rPr>
            <a:t>เครื่องมือ</a:t>
          </a:r>
          <a:endParaRPr lang="en-US" sz="2400" dirty="0">
            <a:solidFill>
              <a:schemeClr val="bg1"/>
            </a:solidFill>
          </a:endParaRPr>
        </a:p>
      </dgm:t>
    </dgm:pt>
    <dgm:pt modelId="{98076FE2-891B-41A9-B84B-BB0B56CCE33F}" type="parTrans" cxnId="{56AC5707-7406-481C-A78E-877271D4350C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A8690D8B-392D-49DA-AA85-EB69F0DA0B49}" type="sibTrans" cxnId="{56AC5707-7406-481C-A78E-877271D4350C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38389228-066B-453F-B157-720801069644}">
      <dgm:prSet phldrT="[Text]" custT="1"/>
      <dgm:spPr/>
      <dgm:t>
        <a:bodyPr/>
        <a:lstStyle/>
        <a:p>
          <a:r>
            <a:rPr lang="th-TH" sz="2400" dirty="0">
              <a:solidFill>
                <a:schemeClr val="bg1"/>
              </a:solidFill>
            </a:rPr>
            <a:t>การเอาไปใช้</a:t>
          </a:r>
          <a:endParaRPr lang="en-US" sz="2400" dirty="0">
            <a:solidFill>
              <a:schemeClr val="bg1"/>
            </a:solidFill>
          </a:endParaRPr>
        </a:p>
      </dgm:t>
    </dgm:pt>
    <dgm:pt modelId="{FA15113A-EE38-4B07-83A8-4CC61C3F6D23}" type="parTrans" cxnId="{B9B99351-A68C-453E-9452-F47DB2FB8CA0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87ABE059-8E41-406E-85B2-E49BD8D60FE2}" type="sibTrans" cxnId="{B9B99351-A68C-453E-9452-F47DB2FB8CA0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7F245E15-9210-496A-BB56-A28CAA013F66}">
      <dgm:prSet phldrT="[Text]" custT="1"/>
      <dgm:spPr/>
      <dgm:t>
        <a:bodyPr/>
        <a:lstStyle/>
        <a:p>
          <a:r>
            <a:rPr lang="th-TH" sz="2400" dirty="0">
              <a:solidFill>
                <a:schemeClr val="bg1"/>
              </a:solidFill>
            </a:rPr>
            <a:t>พื้นฐาน</a:t>
          </a:r>
          <a:endParaRPr lang="en-US" sz="2400" dirty="0">
            <a:solidFill>
              <a:schemeClr val="bg1"/>
            </a:solidFill>
          </a:endParaRPr>
        </a:p>
      </dgm:t>
    </dgm:pt>
    <dgm:pt modelId="{71F0234F-4CCC-4061-8EC0-CD5E31518756}" type="parTrans" cxnId="{9EB1141C-D4EC-4DF9-95A7-D8E723D9610C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65F8067C-9077-4B57-9795-FD30FEED36A1}" type="sibTrans" cxnId="{9EB1141C-D4EC-4DF9-95A7-D8E723D9610C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D192B706-CE4A-4237-8630-FF7FEC5010BB}">
      <dgm:prSet phldrT="[Text]" custT="1"/>
      <dgm:spPr/>
      <dgm:t>
        <a:bodyPr/>
        <a:lstStyle/>
        <a:p>
          <a:r>
            <a:rPr lang="th-TH" sz="2400" dirty="0">
              <a:solidFill>
                <a:schemeClr val="bg1"/>
              </a:solidFill>
            </a:rPr>
            <a:t>การเอาไปใช้</a:t>
          </a:r>
          <a:endParaRPr lang="en-US" sz="2400" dirty="0">
            <a:solidFill>
              <a:schemeClr val="bg1"/>
            </a:solidFill>
          </a:endParaRPr>
        </a:p>
      </dgm:t>
    </dgm:pt>
    <dgm:pt modelId="{122F00E1-9F83-4000-A4B3-8684E6F739A8}" type="parTrans" cxnId="{864A9BEF-281E-4BA9-836C-5AB00090447C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836CCAF3-0C5E-48D2-9942-7A52E3F96F1B}" type="sibTrans" cxnId="{864A9BEF-281E-4BA9-836C-5AB00090447C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AEB415F5-003F-4F8D-B2A2-C48D5E1A5160}">
      <dgm:prSet phldrT="[Text]" custT="1"/>
      <dgm:spPr/>
      <dgm:t>
        <a:bodyPr/>
        <a:lstStyle/>
        <a:p>
          <a:r>
            <a:rPr lang="th-TH" sz="2400" dirty="0">
              <a:solidFill>
                <a:schemeClr val="bg1"/>
              </a:solidFill>
            </a:rPr>
            <a:t>กฎหมาย</a:t>
          </a:r>
          <a:endParaRPr lang="en-US" sz="2400" dirty="0">
            <a:solidFill>
              <a:schemeClr val="bg1"/>
            </a:solidFill>
          </a:endParaRPr>
        </a:p>
      </dgm:t>
    </dgm:pt>
    <dgm:pt modelId="{753F5A60-0847-4895-928E-B6F1999C485A}" type="parTrans" cxnId="{57E80CA4-1936-49F5-98B3-11E1F9DD2C16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6F0F2BD9-4928-4019-9F69-2910DEE6FA78}" type="sibTrans" cxnId="{57E80CA4-1936-49F5-98B3-11E1F9DD2C16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037AA5A2-AE49-405F-9590-00023A00E36D}">
      <dgm:prSet phldrT="[Text]" custT="1"/>
      <dgm:spPr/>
      <dgm:t>
        <a:bodyPr/>
        <a:lstStyle/>
        <a:p>
          <a:r>
            <a:rPr lang="th-TH" sz="2400" dirty="0">
              <a:solidFill>
                <a:schemeClr val="bg1"/>
              </a:solidFill>
            </a:rPr>
            <a:t>แนวโน้มใหม่ ๆ</a:t>
          </a:r>
          <a:endParaRPr lang="en-US" sz="2400" dirty="0">
            <a:solidFill>
              <a:schemeClr val="bg1"/>
            </a:solidFill>
          </a:endParaRPr>
        </a:p>
      </dgm:t>
    </dgm:pt>
    <dgm:pt modelId="{30007721-CF61-4297-917C-62EF0AFBEE7D}" type="parTrans" cxnId="{49B0FA84-E97C-4539-BAE9-1E3A2EC304DA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2961AF3B-9816-48EE-A508-A09A80B16FE0}" type="sibTrans" cxnId="{49B0FA84-E97C-4539-BAE9-1E3A2EC304DA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2C7607C3-EED0-4ED9-9B89-8E8264CE2438}" type="pres">
      <dgm:prSet presAssocID="{740B1DD5-581E-4605-B14C-B41ACFB147A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E1BE2A3-A01A-42A6-A5DC-ECD279F802C9}" type="pres">
      <dgm:prSet presAssocID="{42E9B681-1004-438F-ABB2-2A555CD2919B}" presName="hierRoot1" presStyleCnt="0">
        <dgm:presLayoutVars>
          <dgm:hierBranch val="init"/>
        </dgm:presLayoutVars>
      </dgm:prSet>
      <dgm:spPr/>
    </dgm:pt>
    <dgm:pt modelId="{C8B0A3B0-1567-4350-938D-57599F9A55AE}" type="pres">
      <dgm:prSet presAssocID="{42E9B681-1004-438F-ABB2-2A555CD2919B}" presName="rootComposite1" presStyleCnt="0"/>
      <dgm:spPr/>
    </dgm:pt>
    <dgm:pt modelId="{EF6274DC-5381-4B4F-B989-8EBD4ABA356A}" type="pres">
      <dgm:prSet presAssocID="{42E9B681-1004-438F-ABB2-2A555CD2919B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0FC9AA-49C6-4866-B1AE-CAC3408F342A}" type="pres">
      <dgm:prSet presAssocID="{42E9B681-1004-438F-ABB2-2A555CD2919B}" presName="rootConnector1" presStyleLbl="node1" presStyleIdx="0" presStyleCnt="0"/>
      <dgm:spPr/>
      <dgm:t>
        <a:bodyPr/>
        <a:lstStyle/>
        <a:p>
          <a:endParaRPr lang="en-US"/>
        </a:p>
      </dgm:t>
    </dgm:pt>
    <dgm:pt modelId="{B7D1F84D-9119-4641-AB08-C7BABABA847C}" type="pres">
      <dgm:prSet presAssocID="{42E9B681-1004-438F-ABB2-2A555CD2919B}" presName="hierChild2" presStyleCnt="0"/>
      <dgm:spPr/>
    </dgm:pt>
    <dgm:pt modelId="{9777128A-C801-410A-A6AC-913C5EBF97F6}" type="pres">
      <dgm:prSet presAssocID="{508ACB58-B3B6-47FA-A410-8E0D40817CCA}" presName="Name37" presStyleLbl="parChTrans1D2" presStyleIdx="0" presStyleCnt="4"/>
      <dgm:spPr/>
      <dgm:t>
        <a:bodyPr/>
        <a:lstStyle/>
        <a:p>
          <a:endParaRPr lang="en-US"/>
        </a:p>
      </dgm:t>
    </dgm:pt>
    <dgm:pt modelId="{81EECF25-DA4D-4B80-806E-88DA1BEA6D33}" type="pres">
      <dgm:prSet presAssocID="{20BFACFD-6445-430B-8C1C-D5BA92904E71}" presName="hierRoot2" presStyleCnt="0">
        <dgm:presLayoutVars>
          <dgm:hierBranch val="init"/>
        </dgm:presLayoutVars>
      </dgm:prSet>
      <dgm:spPr/>
    </dgm:pt>
    <dgm:pt modelId="{7562B438-5017-4A7E-891D-B0CBBDB5095C}" type="pres">
      <dgm:prSet presAssocID="{20BFACFD-6445-430B-8C1C-D5BA92904E71}" presName="rootComposite" presStyleCnt="0"/>
      <dgm:spPr/>
    </dgm:pt>
    <dgm:pt modelId="{9E377D51-7AAC-4B9F-AB85-61A586B164D9}" type="pres">
      <dgm:prSet presAssocID="{20BFACFD-6445-430B-8C1C-D5BA92904E71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EA7639-FB15-44BF-9C84-A8DB367B8AF0}" type="pres">
      <dgm:prSet presAssocID="{20BFACFD-6445-430B-8C1C-D5BA92904E71}" presName="rootConnector" presStyleLbl="node2" presStyleIdx="0" presStyleCnt="4"/>
      <dgm:spPr/>
      <dgm:t>
        <a:bodyPr/>
        <a:lstStyle/>
        <a:p>
          <a:endParaRPr lang="en-US"/>
        </a:p>
      </dgm:t>
    </dgm:pt>
    <dgm:pt modelId="{09661DB4-E811-4048-867F-BB3EE1A97AE0}" type="pres">
      <dgm:prSet presAssocID="{20BFACFD-6445-430B-8C1C-D5BA92904E71}" presName="hierChild4" presStyleCnt="0"/>
      <dgm:spPr/>
    </dgm:pt>
    <dgm:pt modelId="{7605A53C-416A-439C-B57B-B1D358C702D2}" type="pres">
      <dgm:prSet presAssocID="{6930D795-2F87-42A4-BEDF-D58800155ED5}" presName="Name37" presStyleLbl="parChTrans1D3" presStyleIdx="0" presStyleCnt="11"/>
      <dgm:spPr/>
      <dgm:t>
        <a:bodyPr/>
        <a:lstStyle/>
        <a:p>
          <a:endParaRPr lang="en-US"/>
        </a:p>
      </dgm:t>
    </dgm:pt>
    <dgm:pt modelId="{9F47D8C6-0188-4414-9267-8287B160D0D5}" type="pres">
      <dgm:prSet presAssocID="{ADD30F27-A5CB-47F0-BFCE-AE3C9A12F31C}" presName="hierRoot2" presStyleCnt="0">
        <dgm:presLayoutVars>
          <dgm:hierBranch val="init"/>
        </dgm:presLayoutVars>
      </dgm:prSet>
      <dgm:spPr/>
    </dgm:pt>
    <dgm:pt modelId="{200F3DFA-B115-46A6-AC57-F9137AADFBF0}" type="pres">
      <dgm:prSet presAssocID="{ADD30F27-A5CB-47F0-BFCE-AE3C9A12F31C}" presName="rootComposite" presStyleCnt="0"/>
      <dgm:spPr/>
    </dgm:pt>
    <dgm:pt modelId="{B0397FCF-C709-411F-9432-13971003A313}" type="pres">
      <dgm:prSet presAssocID="{ADD30F27-A5CB-47F0-BFCE-AE3C9A12F31C}" presName="rootText" presStyleLbl="node3" presStyleIdx="0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FE6D7B4-57C1-4698-93D9-3A29F4D8C7A1}" type="pres">
      <dgm:prSet presAssocID="{ADD30F27-A5CB-47F0-BFCE-AE3C9A12F31C}" presName="rootConnector" presStyleLbl="node3" presStyleIdx="0" presStyleCnt="11"/>
      <dgm:spPr/>
      <dgm:t>
        <a:bodyPr/>
        <a:lstStyle/>
        <a:p>
          <a:endParaRPr lang="en-US"/>
        </a:p>
      </dgm:t>
    </dgm:pt>
    <dgm:pt modelId="{E483D009-EFB4-470A-985F-117F9EEE2FE6}" type="pres">
      <dgm:prSet presAssocID="{ADD30F27-A5CB-47F0-BFCE-AE3C9A12F31C}" presName="hierChild4" presStyleCnt="0"/>
      <dgm:spPr/>
    </dgm:pt>
    <dgm:pt modelId="{40174380-5F34-4707-922B-9708083CD80C}" type="pres">
      <dgm:prSet presAssocID="{ADD30F27-A5CB-47F0-BFCE-AE3C9A12F31C}" presName="hierChild5" presStyleCnt="0"/>
      <dgm:spPr/>
    </dgm:pt>
    <dgm:pt modelId="{8B4969CD-4796-4E67-911B-314AFC1EF2C2}" type="pres">
      <dgm:prSet presAssocID="{4F8F6596-7AB8-4679-ACC9-03B378636B92}" presName="Name37" presStyleLbl="parChTrans1D3" presStyleIdx="1" presStyleCnt="11"/>
      <dgm:spPr/>
      <dgm:t>
        <a:bodyPr/>
        <a:lstStyle/>
        <a:p>
          <a:endParaRPr lang="en-US"/>
        </a:p>
      </dgm:t>
    </dgm:pt>
    <dgm:pt modelId="{16539799-99EC-4427-8FC8-4A13BE3FFDFF}" type="pres">
      <dgm:prSet presAssocID="{47D88C01-8284-4FEF-B7EE-1E18147DF935}" presName="hierRoot2" presStyleCnt="0">
        <dgm:presLayoutVars>
          <dgm:hierBranch val="init"/>
        </dgm:presLayoutVars>
      </dgm:prSet>
      <dgm:spPr/>
    </dgm:pt>
    <dgm:pt modelId="{9AD389BA-42CD-47D3-931D-4B99F792027C}" type="pres">
      <dgm:prSet presAssocID="{47D88C01-8284-4FEF-B7EE-1E18147DF935}" presName="rootComposite" presStyleCnt="0"/>
      <dgm:spPr/>
    </dgm:pt>
    <dgm:pt modelId="{3E3576C7-711A-4909-88ED-B4410070F0CC}" type="pres">
      <dgm:prSet presAssocID="{47D88C01-8284-4FEF-B7EE-1E18147DF935}" presName="rootText" presStyleLbl="node3" presStyleIdx="1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0E4380A-7853-4B36-BC68-3DBB8D1AFAA1}" type="pres">
      <dgm:prSet presAssocID="{47D88C01-8284-4FEF-B7EE-1E18147DF935}" presName="rootConnector" presStyleLbl="node3" presStyleIdx="1" presStyleCnt="11"/>
      <dgm:spPr/>
      <dgm:t>
        <a:bodyPr/>
        <a:lstStyle/>
        <a:p>
          <a:endParaRPr lang="en-US"/>
        </a:p>
      </dgm:t>
    </dgm:pt>
    <dgm:pt modelId="{EAE6D361-2956-4754-9300-B75100B5DCAB}" type="pres">
      <dgm:prSet presAssocID="{47D88C01-8284-4FEF-B7EE-1E18147DF935}" presName="hierChild4" presStyleCnt="0"/>
      <dgm:spPr/>
    </dgm:pt>
    <dgm:pt modelId="{18D8368E-9853-4A89-9384-26FC05287A94}" type="pres">
      <dgm:prSet presAssocID="{47D88C01-8284-4FEF-B7EE-1E18147DF935}" presName="hierChild5" presStyleCnt="0"/>
      <dgm:spPr/>
    </dgm:pt>
    <dgm:pt modelId="{709331FD-7959-46AE-849C-DE2971C1CDFB}" type="pres">
      <dgm:prSet presAssocID="{10EF5938-AE40-4D88-8E55-42C5B8515A9B}" presName="Name37" presStyleLbl="parChTrans1D3" presStyleIdx="2" presStyleCnt="11"/>
      <dgm:spPr/>
      <dgm:t>
        <a:bodyPr/>
        <a:lstStyle/>
        <a:p>
          <a:endParaRPr lang="en-US"/>
        </a:p>
      </dgm:t>
    </dgm:pt>
    <dgm:pt modelId="{119F4EEF-6D6E-4DDA-8985-A7B85AB2B948}" type="pres">
      <dgm:prSet presAssocID="{B161AA62-6611-4C05-9A50-A48FF764B22F}" presName="hierRoot2" presStyleCnt="0">
        <dgm:presLayoutVars>
          <dgm:hierBranch val="init"/>
        </dgm:presLayoutVars>
      </dgm:prSet>
      <dgm:spPr/>
    </dgm:pt>
    <dgm:pt modelId="{B674A046-3B65-4E85-84CB-24BD6487EB6A}" type="pres">
      <dgm:prSet presAssocID="{B161AA62-6611-4C05-9A50-A48FF764B22F}" presName="rootComposite" presStyleCnt="0"/>
      <dgm:spPr/>
    </dgm:pt>
    <dgm:pt modelId="{459C0037-5E10-4678-9030-9639FB429E0C}" type="pres">
      <dgm:prSet presAssocID="{B161AA62-6611-4C05-9A50-A48FF764B22F}" presName="rootText" presStyleLbl="node3" presStyleIdx="2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33CEFEC-7A98-47AA-9EB4-2A8CC6414526}" type="pres">
      <dgm:prSet presAssocID="{B161AA62-6611-4C05-9A50-A48FF764B22F}" presName="rootConnector" presStyleLbl="node3" presStyleIdx="2" presStyleCnt="11"/>
      <dgm:spPr/>
      <dgm:t>
        <a:bodyPr/>
        <a:lstStyle/>
        <a:p>
          <a:endParaRPr lang="en-US"/>
        </a:p>
      </dgm:t>
    </dgm:pt>
    <dgm:pt modelId="{8C9585A1-9DF6-4F0E-AAAB-D74E6A6CA2F2}" type="pres">
      <dgm:prSet presAssocID="{B161AA62-6611-4C05-9A50-A48FF764B22F}" presName="hierChild4" presStyleCnt="0"/>
      <dgm:spPr/>
    </dgm:pt>
    <dgm:pt modelId="{B4C463E5-6E94-44FD-B130-22C48E586EBF}" type="pres">
      <dgm:prSet presAssocID="{B161AA62-6611-4C05-9A50-A48FF764B22F}" presName="hierChild5" presStyleCnt="0"/>
      <dgm:spPr/>
    </dgm:pt>
    <dgm:pt modelId="{89FDF431-F503-4C3A-BC54-3CF0134540AE}" type="pres">
      <dgm:prSet presAssocID="{20BFACFD-6445-430B-8C1C-D5BA92904E71}" presName="hierChild5" presStyleCnt="0"/>
      <dgm:spPr/>
    </dgm:pt>
    <dgm:pt modelId="{6BF85606-AED3-424C-AF02-8F6CF16C9E3E}" type="pres">
      <dgm:prSet presAssocID="{8A670C60-7A0B-4363-A753-F6E6E0F321EA}" presName="Name37" presStyleLbl="parChTrans1D2" presStyleIdx="1" presStyleCnt="4"/>
      <dgm:spPr/>
      <dgm:t>
        <a:bodyPr/>
        <a:lstStyle/>
        <a:p>
          <a:endParaRPr lang="en-US"/>
        </a:p>
      </dgm:t>
    </dgm:pt>
    <dgm:pt modelId="{95AAA96D-9DC2-43A4-96FC-31B9CDBA6BF0}" type="pres">
      <dgm:prSet presAssocID="{533C3A3B-F891-4B1B-A026-D6B996910D90}" presName="hierRoot2" presStyleCnt="0">
        <dgm:presLayoutVars>
          <dgm:hierBranch val="init"/>
        </dgm:presLayoutVars>
      </dgm:prSet>
      <dgm:spPr/>
    </dgm:pt>
    <dgm:pt modelId="{1399C218-89D1-4509-B66D-53A68F5B505A}" type="pres">
      <dgm:prSet presAssocID="{533C3A3B-F891-4B1B-A026-D6B996910D90}" presName="rootComposite" presStyleCnt="0"/>
      <dgm:spPr/>
    </dgm:pt>
    <dgm:pt modelId="{8B597F39-6DB3-4B3E-AC7A-11A9C671AA5A}" type="pres">
      <dgm:prSet presAssocID="{533C3A3B-F891-4B1B-A026-D6B996910D90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43ACFD5-556B-47FC-9334-CF0A474B3879}" type="pres">
      <dgm:prSet presAssocID="{533C3A3B-F891-4B1B-A026-D6B996910D90}" presName="rootConnector" presStyleLbl="node2" presStyleIdx="1" presStyleCnt="4"/>
      <dgm:spPr/>
      <dgm:t>
        <a:bodyPr/>
        <a:lstStyle/>
        <a:p>
          <a:endParaRPr lang="en-US"/>
        </a:p>
      </dgm:t>
    </dgm:pt>
    <dgm:pt modelId="{E11DB87E-20C5-4C64-BF5C-6B20AA8B2EFB}" type="pres">
      <dgm:prSet presAssocID="{533C3A3B-F891-4B1B-A026-D6B996910D90}" presName="hierChild4" presStyleCnt="0"/>
      <dgm:spPr/>
    </dgm:pt>
    <dgm:pt modelId="{E83E0C6C-A837-4252-A9C0-C1420342FB3A}" type="pres">
      <dgm:prSet presAssocID="{A20FA63D-30B8-48AC-9B2B-283FDDDE4F2B}" presName="Name37" presStyleLbl="parChTrans1D3" presStyleIdx="3" presStyleCnt="11"/>
      <dgm:spPr/>
      <dgm:t>
        <a:bodyPr/>
        <a:lstStyle/>
        <a:p>
          <a:endParaRPr lang="en-US"/>
        </a:p>
      </dgm:t>
    </dgm:pt>
    <dgm:pt modelId="{1ECC5496-2E10-43EE-B0EA-860F04D5A9F1}" type="pres">
      <dgm:prSet presAssocID="{FF273A3D-8942-455F-9971-10D4AAE69C8B}" presName="hierRoot2" presStyleCnt="0">
        <dgm:presLayoutVars>
          <dgm:hierBranch val="init"/>
        </dgm:presLayoutVars>
      </dgm:prSet>
      <dgm:spPr/>
    </dgm:pt>
    <dgm:pt modelId="{845B6D5F-27F3-49A1-83DF-E6D30EE833C4}" type="pres">
      <dgm:prSet presAssocID="{FF273A3D-8942-455F-9971-10D4AAE69C8B}" presName="rootComposite" presStyleCnt="0"/>
      <dgm:spPr/>
    </dgm:pt>
    <dgm:pt modelId="{134CE04F-D85E-4EE2-BC37-8424D660E35D}" type="pres">
      <dgm:prSet presAssocID="{FF273A3D-8942-455F-9971-10D4AAE69C8B}" presName="rootText" presStyleLbl="node3" presStyleIdx="3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83880BD-DBBA-4401-9046-0838BCC8041C}" type="pres">
      <dgm:prSet presAssocID="{FF273A3D-8942-455F-9971-10D4AAE69C8B}" presName="rootConnector" presStyleLbl="node3" presStyleIdx="3" presStyleCnt="11"/>
      <dgm:spPr/>
      <dgm:t>
        <a:bodyPr/>
        <a:lstStyle/>
        <a:p>
          <a:endParaRPr lang="en-US"/>
        </a:p>
      </dgm:t>
    </dgm:pt>
    <dgm:pt modelId="{A41A2C07-BC43-4986-8832-302D82A22C7B}" type="pres">
      <dgm:prSet presAssocID="{FF273A3D-8942-455F-9971-10D4AAE69C8B}" presName="hierChild4" presStyleCnt="0"/>
      <dgm:spPr/>
    </dgm:pt>
    <dgm:pt modelId="{3DA324A5-8CE2-49D9-AAA3-039F124705B5}" type="pres">
      <dgm:prSet presAssocID="{FF273A3D-8942-455F-9971-10D4AAE69C8B}" presName="hierChild5" presStyleCnt="0"/>
      <dgm:spPr/>
    </dgm:pt>
    <dgm:pt modelId="{DD9F22B3-EA87-4374-9760-F2489FEF5775}" type="pres">
      <dgm:prSet presAssocID="{5DB5BEEA-37D1-452B-ABC8-CCBE4A8D1402}" presName="Name37" presStyleLbl="parChTrans1D3" presStyleIdx="4" presStyleCnt="11"/>
      <dgm:spPr/>
      <dgm:t>
        <a:bodyPr/>
        <a:lstStyle/>
        <a:p>
          <a:endParaRPr lang="en-US"/>
        </a:p>
      </dgm:t>
    </dgm:pt>
    <dgm:pt modelId="{4F12E041-A908-4706-8A09-45FABBDB2DA6}" type="pres">
      <dgm:prSet presAssocID="{4AFDE727-92BB-4459-AF8C-51238944BD41}" presName="hierRoot2" presStyleCnt="0">
        <dgm:presLayoutVars>
          <dgm:hierBranch val="init"/>
        </dgm:presLayoutVars>
      </dgm:prSet>
      <dgm:spPr/>
    </dgm:pt>
    <dgm:pt modelId="{C759E724-2F8A-4378-9775-A4858BCF2639}" type="pres">
      <dgm:prSet presAssocID="{4AFDE727-92BB-4459-AF8C-51238944BD41}" presName="rootComposite" presStyleCnt="0"/>
      <dgm:spPr/>
    </dgm:pt>
    <dgm:pt modelId="{7C858CCB-EAA9-4D6E-94C2-D71E709DF6E7}" type="pres">
      <dgm:prSet presAssocID="{4AFDE727-92BB-4459-AF8C-51238944BD41}" presName="rootText" presStyleLbl="node3" presStyleIdx="4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FA7BB5E-0C26-440D-BE56-8F850B54DFAA}" type="pres">
      <dgm:prSet presAssocID="{4AFDE727-92BB-4459-AF8C-51238944BD41}" presName="rootConnector" presStyleLbl="node3" presStyleIdx="4" presStyleCnt="11"/>
      <dgm:spPr/>
      <dgm:t>
        <a:bodyPr/>
        <a:lstStyle/>
        <a:p>
          <a:endParaRPr lang="en-US"/>
        </a:p>
      </dgm:t>
    </dgm:pt>
    <dgm:pt modelId="{33DCC1E8-87FC-4C56-8C00-B82C9FE81574}" type="pres">
      <dgm:prSet presAssocID="{4AFDE727-92BB-4459-AF8C-51238944BD41}" presName="hierChild4" presStyleCnt="0"/>
      <dgm:spPr/>
    </dgm:pt>
    <dgm:pt modelId="{06D5AEF4-B438-4797-9206-EFD61E7F36A4}" type="pres">
      <dgm:prSet presAssocID="{4AFDE727-92BB-4459-AF8C-51238944BD41}" presName="hierChild5" presStyleCnt="0"/>
      <dgm:spPr/>
    </dgm:pt>
    <dgm:pt modelId="{18A5BDF6-939B-4CE9-AE1E-863C73C0E8CF}" type="pres">
      <dgm:prSet presAssocID="{FA15113A-EE38-4B07-83A8-4CC61C3F6D23}" presName="Name37" presStyleLbl="parChTrans1D3" presStyleIdx="5" presStyleCnt="11"/>
      <dgm:spPr/>
      <dgm:t>
        <a:bodyPr/>
        <a:lstStyle/>
        <a:p>
          <a:endParaRPr lang="en-US"/>
        </a:p>
      </dgm:t>
    </dgm:pt>
    <dgm:pt modelId="{83A3F439-08DB-4CE4-8986-0E9A2E38FF2A}" type="pres">
      <dgm:prSet presAssocID="{38389228-066B-453F-B157-720801069644}" presName="hierRoot2" presStyleCnt="0">
        <dgm:presLayoutVars>
          <dgm:hierBranch val="init"/>
        </dgm:presLayoutVars>
      </dgm:prSet>
      <dgm:spPr/>
    </dgm:pt>
    <dgm:pt modelId="{47393012-6E2C-484C-9A48-05621548AA8C}" type="pres">
      <dgm:prSet presAssocID="{38389228-066B-453F-B157-720801069644}" presName="rootComposite" presStyleCnt="0"/>
      <dgm:spPr/>
    </dgm:pt>
    <dgm:pt modelId="{1E846C4C-F44B-4E76-8C6C-67372294C6D0}" type="pres">
      <dgm:prSet presAssocID="{38389228-066B-453F-B157-720801069644}" presName="rootText" presStyleLbl="node3" presStyleIdx="5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C6297CA-29CE-4B86-B33B-4C8A0E663B5B}" type="pres">
      <dgm:prSet presAssocID="{38389228-066B-453F-B157-720801069644}" presName="rootConnector" presStyleLbl="node3" presStyleIdx="5" presStyleCnt="11"/>
      <dgm:spPr/>
      <dgm:t>
        <a:bodyPr/>
        <a:lstStyle/>
        <a:p>
          <a:endParaRPr lang="en-US"/>
        </a:p>
      </dgm:t>
    </dgm:pt>
    <dgm:pt modelId="{3F4AA0E2-20BA-4F92-81C0-D7A2DCDF33ED}" type="pres">
      <dgm:prSet presAssocID="{38389228-066B-453F-B157-720801069644}" presName="hierChild4" presStyleCnt="0"/>
      <dgm:spPr/>
    </dgm:pt>
    <dgm:pt modelId="{4C6AE90E-34B0-41DA-8199-25FE2A0B4B46}" type="pres">
      <dgm:prSet presAssocID="{38389228-066B-453F-B157-720801069644}" presName="hierChild5" presStyleCnt="0"/>
      <dgm:spPr/>
    </dgm:pt>
    <dgm:pt modelId="{4B75F574-29A6-4392-A55B-E2C80D2C7AFB}" type="pres">
      <dgm:prSet presAssocID="{533C3A3B-F891-4B1B-A026-D6B996910D90}" presName="hierChild5" presStyleCnt="0"/>
      <dgm:spPr/>
    </dgm:pt>
    <dgm:pt modelId="{A05E6EF2-6601-4321-985C-63E7E2282B96}" type="pres">
      <dgm:prSet presAssocID="{874D46DB-2971-4B4C-AF20-EED9FF7767E7}" presName="Name37" presStyleLbl="parChTrans1D2" presStyleIdx="2" presStyleCnt="4"/>
      <dgm:spPr/>
      <dgm:t>
        <a:bodyPr/>
        <a:lstStyle/>
        <a:p>
          <a:endParaRPr lang="en-US"/>
        </a:p>
      </dgm:t>
    </dgm:pt>
    <dgm:pt modelId="{DE8AA802-22B4-469E-8D31-8FF7E0759911}" type="pres">
      <dgm:prSet presAssocID="{9E1F8D01-1C50-423D-9ED7-655BDAF17816}" presName="hierRoot2" presStyleCnt="0">
        <dgm:presLayoutVars>
          <dgm:hierBranch val="init"/>
        </dgm:presLayoutVars>
      </dgm:prSet>
      <dgm:spPr/>
    </dgm:pt>
    <dgm:pt modelId="{3A925392-3BED-457E-8C05-5F0871749F24}" type="pres">
      <dgm:prSet presAssocID="{9E1F8D01-1C50-423D-9ED7-655BDAF17816}" presName="rootComposite" presStyleCnt="0"/>
      <dgm:spPr/>
    </dgm:pt>
    <dgm:pt modelId="{D1F3D907-5FE8-4541-807F-800B9DE7974D}" type="pres">
      <dgm:prSet presAssocID="{9E1F8D01-1C50-423D-9ED7-655BDAF17816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B33A53C-3D0A-495B-A8C4-6865EA8ABC56}" type="pres">
      <dgm:prSet presAssocID="{9E1F8D01-1C50-423D-9ED7-655BDAF17816}" presName="rootConnector" presStyleLbl="node2" presStyleIdx="2" presStyleCnt="4"/>
      <dgm:spPr/>
      <dgm:t>
        <a:bodyPr/>
        <a:lstStyle/>
        <a:p>
          <a:endParaRPr lang="en-US"/>
        </a:p>
      </dgm:t>
    </dgm:pt>
    <dgm:pt modelId="{9344900A-DEA4-4B3B-AFDD-0BC3406BDA4F}" type="pres">
      <dgm:prSet presAssocID="{9E1F8D01-1C50-423D-9ED7-655BDAF17816}" presName="hierChild4" presStyleCnt="0"/>
      <dgm:spPr/>
    </dgm:pt>
    <dgm:pt modelId="{9DAB598D-53D0-4449-B9C2-194FD50C1DAB}" type="pres">
      <dgm:prSet presAssocID="{71F0234F-4CCC-4061-8EC0-CD5E31518756}" presName="Name37" presStyleLbl="parChTrans1D3" presStyleIdx="6" presStyleCnt="11"/>
      <dgm:spPr/>
      <dgm:t>
        <a:bodyPr/>
        <a:lstStyle/>
        <a:p>
          <a:endParaRPr lang="en-US"/>
        </a:p>
      </dgm:t>
    </dgm:pt>
    <dgm:pt modelId="{59CC5541-C7ED-4052-B20B-34431A05D0BA}" type="pres">
      <dgm:prSet presAssocID="{7F245E15-9210-496A-BB56-A28CAA013F66}" presName="hierRoot2" presStyleCnt="0">
        <dgm:presLayoutVars>
          <dgm:hierBranch val="init"/>
        </dgm:presLayoutVars>
      </dgm:prSet>
      <dgm:spPr/>
    </dgm:pt>
    <dgm:pt modelId="{73970F6D-EA30-4498-957B-D057BE8E6FDF}" type="pres">
      <dgm:prSet presAssocID="{7F245E15-9210-496A-BB56-A28CAA013F66}" presName="rootComposite" presStyleCnt="0"/>
      <dgm:spPr/>
    </dgm:pt>
    <dgm:pt modelId="{BE79DCB5-F6E4-4D4C-85A7-7AA180EC6D55}" type="pres">
      <dgm:prSet presAssocID="{7F245E15-9210-496A-BB56-A28CAA013F66}" presName="rootText" presStyleLbl="node3" presStyleIdx="6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161570-36D9-40AB-A280-35474DFC416C}" type="pres">
      <dgm:prSet presAssocID="{7F245E15-9210-496A-BB56-A28CAA013F66}" presName="rootConnector" presStyleLbl="node3" presStyleIdx="6" presStyleCnt="11"/>
      <dgm:spPr/>
      <dgm:t>
        <a:bodyPr/>
        <a:lstStyle/>
        <a:p>
          <a:endParaRPr lang="en-US"/>
        </a:p>
      </dgm:t>
    </dgm:pt>
    <dgm:pt modelId="{42DDBBF7-364E-4743-A3C0-C6E3E6ED2962}" type="pres">
      <dgm:prSet presAssocID="{7F245E15-9210-496A-BB56-A28CAA013F66}" presName="hierChild4" presStyleCnt="0"/>
      <dgm:spPr/>
    </dgm:pt>
    <dgm:pt modelId="{73780E04-21A1-4F0D-B6AF-6AF013A2B6A6}" type="pres">
      <dgm:prSet presAssocID="{7F245E15-9210-496A-BB56-A28CAA013F66}" presName="hierChild5" presStyleCnt="0"/>
      <dgm:spPr/>
    </dgm:pt>
    <dgm:pt modelId="{B60F47C5-DFF8-48E9-8A1D-4F4A4CFA16A5}" type="pres">
      <dgm:prSet presAssocID="{98076FE2-891B-41A9-B84B-BB0B56CCE33F}" presName="Name37" presStyleLbl="parChTrans1D3" presStyleIdx="7" presStyleCnt="11"/>
      <dgm:spPr/>
      <dgm:t>
        <a:bodyPr/>
        <a:lstStyle/>
        <a:p>
          <a:endParaRPr lang="en-US"/>
        </a:p>
      </dgm:t>
    </dgm:pt>
    <dgm:pt modelId="{09641BC9-D332-47EC-B8E3-1A6B3948BE22}" type="pres">
      <dgm:prSet presAssocID="{54D63F28-2929-4699-A1D2-283318242C12}" presName="hierRoot2" presStyleCnt="0">
        <dgm:presLayoutVars>
          <dgm:hierBranch val="init"/>
        </dgm:presLayoutVars>
      </dgm:prSet>
      <dgm:spPr/>
    </dgm:pt>
    <dgm:pt modelId="{59DE268B-FB76-467D-8D01-D971718B8D76}" type="pres">
      <dgm:prSet presAssocID="{54D63F28-2929-4699-A1D2-283318242C12}" presName="rootComposite" presStyleCnt="0"/>
      <dgm:spPr/>
    </dgm:pt>
    <dgm:pt modelId="{45866B5B-6ABF-4E4B-B77D-C1FC5B0A7C3E}" type="pres">
      <dgm:prSet presAssocID="{54D63F28-2929-4699-A1D2-283318242C12}" presName="rootText" presStyleLbl="node3" presStyleIdx="7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1DDAA14-B33D-44F6-968A-4369EB1D570E}" type="pres">
      <dgm:prSet presAssocID="{54D63F28-2929-4699-A1D2-283318242C12}" presName="rootConnector" presStyleLbl="node3" presStyleIdx="7" presStyleCnt="11"/>
      <dgm:spPr/>
      <dgm:t>
        <a:bodyPr/>
        <a:lstStyle/>
        <a:p>
          <a:endParaRPr lang="en-US"/>
        </a:p>
      </dgm:t>
    </dgm:pt>
    <dgm:pt modelId="{A623C4EA-3B21-4B2C-A851-5EAA1487ACAD}" type="pres">
      <dgm:prSet presAssocID="{54D63F28-2929-4699-A1D2-283318242C12}" presName="hierChild4" presStyleCnt="0"/>
      <dgm:spPr/>
    </dgm:pt>
    <dgm:pt modelId="{1FE0258C-C1AB-45CA-ABFA-5B604A6E073E}" type="pres">
      <dgm:prSet presAssocID="{54D63F28-2929-4699-A1D2-283318242C12}" presName="hierChild5" presStyleCnt="0"/>
      <dgm:spPr/>
    </dgm:pt>
    <dgm:pt modelId="{73772D51-C45E-40C4-8EC5-86B2F9087BF4}" type="pres">
      <dgm:prSet presAssocID="{122F00E1-9F83-4000-A4B3-8684E6F739A8}" presName="Name37" presStyleLbl="parChTrans1D3" presStyleIdx="8" presStyleCnt="11"/>
      <dgm:spPr/>
      <dgm:t>
        <a:bodyPr/>
        <a:lstStyle/>
        <a:p>
          <a:endParaRPr lang="en-US"/>
        </a:p>
      </dgm:t>
    </dgm:pt>
    <dgm:pt modelId="{1AD9A2C1-59DC-403C-B015-9D2A53333ADC}" type="pres">
      <dgm:prSet presAssocID="{D192B706-CE4A-4237-8630-FF7FEC5010BB}" presName="hierRoot2" presStyleCnt="0">
        <dgm:presLayoutVars>
          <dgm:hierBranch val="init"/>
        </dgm:presLayoutVars>
      </dgm:prSet>
      <dgm:spPr/>
    </dgm:pt>
    <dgm:pt modelId="{1134781D-DB65-4206-AD93-AA2B1FED68F3}" type="pres">
      <dgm:prSet presAssocID="{D192B706-CE4A-4237-8630-FF7FEC5010BB}" presName="rootComposite" presStyleCnt="0"/>
      <dgm:spPr/>
    </dgm:pt>
    <dgm:pt modelId="{DE6BBE8B-FD79-44EB-B0EC-37803D8ED39F}" type="pres">
      <dgm:prSet presAssocID="{D192B706-CE4A-4237-8630-FF7FEC5010BB}" presName="rootText" presStyleLbl="node3" presStyleIdx="8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2E2BB23-8E7E-4F4D-8F1E-5D0EDE59EF72}" type="pres">
      <dgm:prSet presAssocID="{D192B706-CE4A-4237-8630-FF7FEC5010BB}" presName="rootConnector" presStyleLbl="node3" presStyleIdx="8" presStyleCnt="11"/>
      <dgm:spPr/>
      <dgm:t>
        <a:bodyPr/>
        <a:lstStyle/>
        <a:p>
          <a:endParaRPr lang="en-US"/>
        </a:p>
      </dgm:t>
    </dgm:pt>
    <dgm:pt modelId="{97F03288-8E73-4E95-9E3C-553308026518}" type="pres">
      <dgm:prSet presAssocID="{D192B706-CE4A-4237-8630-FF7FEC5010BB}" presName="hierChild4" presStyleCnt="0"/>
      <dgm:spPr/>
    </dgm:pt>
    <dgm:pt modelId="{7933E6DA-A43C-4959-9CA0-4BB42079D347}" type="pres">
      <dgm:prSet presAssocID="{D192B706-CE4A-4237-8630-FF7FEC5010BB}" presName="hierChild5" presStyleCnt="0"/>
      <dgm:spPr/>
    </dgm:pt>
    <dgm:pt modelId="{15AD609D-A6E7-4AAD-A148-2B31B0DBA102}" type="pres">
      <dgm:prSet presAssocID="{9E1F8D01-1C50-423D-9ED7-655BDAF17816}" presName="hierChild5" presStyleCnt="0"/>
      <dgm:spPr/>
    </dgm:pt>
    <dgm:pt modelId="{E6048828-9B9F-4515-97F6-5B5814A00AD6}" type="pres">
      <dgm:prSet presAssocID="{544389E9-A377-4DD2-9A1D-E3BFE9583262}" presName="Name37" presStyleLbl="parChTrans1D2" presStyleIdx="3" presStyleCnt="4"/>
      <dgm:spPr/>
      <dgm:t>
        <a:bodyPr/>
        <a:lstStyle/>
        <a:p>
          <a:endParaRPr lang="en-US"/>
        </a:p>
      </dgm:t>
    </dgm:pt>
    <dgm:pt modelId="{5EC35FE3-B4EA-4A4E-A144-58A996791AF2}" type="pres">
      <dgm:prSet presAssocID="{FB15ADB2-3F4B-46DE-BE31-1DBA4578F566}" presName="hierRoot2" presStyleCnt="0">
        <dgm:presLayoutVars>
          <dgm:hierBranch val="init"/>
        </dgm:presLayoutVars>
      </dgm:prSet>
      <dgm:spPr/>
    </dgm:pt>
    <dgm:pt modelId="{A65CE601-2437-48ED-BD30-F105BABA2C7F}" type="pres">
      <dgm:prSet presAssocID="{FB15ADB2-3F4B-46DE-BE31-1DBA4578F566}" presName="rootComposite" presStyleCnt="0"/>
      <dgm:spPr/>
    </dgm:pt>
    <dgm:pt modelId="{03AE6F4E-45A1-4764-9BDA-ED75CD3C8BF8}" type="pres">
      <dgm:prSet presAssocID="{FB15ADB2-3F4B-46DE-BE31-1DBA4578F566}" presName="rootText" presStyleLbl="node2" presStyleIdx="3" presStyleCnt="4" custScaleX="12454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1973A37-171A-4581-9A1F-E01CA41234AE}" type="pres">
      <dgm:prSet presAssocID="{FB15ADB2-3F4B-46DE-BE31-1DBA4578F566}" presName="rootConnector" presStyleLbl="node2" presStyleIdx="3" presStyleCnt="4"/>
      <dgm:spPr/>
      <dgm:t>
        <a:bodyPr/>
        <a:lstStyle/>
        <a:p>
          <a:endParaRPr lang="en-US"/>
        </a:p>
      </dgm:t>
    </dgm:pt>
    <dgm:pt modelId="{68CCDD1B-3223-442A-88FF-038A6BAD5A57}" type="pres">
      <dgm:prSet presAssocID="{FB15ADB2-3F4B-46DE-BE31-1DBA4578F566}" presName="hierChild4" presStyleCnt="0"/>
      <dgm:spPr/>
    </dgm:pt>
    <dgm:pt modelId="{BA878758-D642-43CE-8168-206B460CBAAD}" type="pres">
      <dgm:prSet presAssocID="{753F5A60-0847-4895-928E-B6F1999C485A}" presName="Name37" presStyleLbl="parChTrans1D3" presStyleIdx="9" presStyleCnt="11"/>
      <dgm:spPr/>
      <dgm:t>
        <a:bodyPr/>
        <a:lstStyle/>
        <a:p>
          <a:endParaRPr lang="en-US"/>
        </a:p>
      </dgm:t>
    </dgm:pt>
    <dgm:pt modelId="{1C028807-5FB8-4E6C-94A8-692FBE6C9A42}" type="pres">
      <dgm:prSet presAssocID="{AEB415F5-003F-4F8D-B2A2-C48D5E1A5160}" presName="hierRoot2" presStyleCnt="0">
        <dgm:presLayoutVars>
          <dgm:hierBranch val="init"/>
        </dgm:presLayoutVars>
      </dgm:prSet>
      <dgm:spPr/>
    </dgm:pt>
    <dgm:pt modelId="{10EC19A4-1676-4FFA-A239-1CFE57E1DB81}" type="pres">
      <dgm:prSet presAssocID="{AEB415F5-003F-4F8D-B2A2-C48D5E1A5160}" presName="rootComposite" presStyleCnt="0"/>
      <dgm:spPr/>
    </dgm:pt>
    <dgm:pt modelId="{D77CC423-4319-4783-9008-C58F480015E7}" type="pres">
      <dgm:prSet presAssocID="{AEB415F5-003F-4F8D-B2A2-C48D5E1A5160}" presName="rootText" presStyleLbl="node3" presStyleIdx="9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79130D4-3E39-450F-B504-FB74B34622DA}" type="pres">
      <dgm:prSet presAssocID="{AEB415F5-003F-4F8D-B2A2-C48D5E1A5160}" presName="rootConnector" presStyleLbl="node3" presStyleIdx="9" presStyleCnt="11"/>
      <dgm:spPr/>
      <dgm:t>
        <a:bodyPr/>
        <a:lstStyle/>
        <a:p>
          <a:endParaRPr lang="en-US"/>
        </a:p>
      </dgm:t>
    </dgm:pt>
    <dgm:pt modelId="{375D1B86-758D-4D13-9562-8F3B65A37972}" type="pres">
      <dgm:prSet presAssocID="{AEB415F5-003F-4F8D-B2A2-C48D5E1A5160}" presName="hierChild4" presStyleCnt="0"/>
      <dgm:spPr/>
    </dgm:pt>
    <dgm:pt modelId="{C03BAAEE-5CA2-4034-B9B2-9E55DC89F855}" type="pres">
      <dgm:prSet presAssocID="{AEB415F5-003F-4F8D-B2A2-C48D5E1A5160}" presName="hierChild5" presStyleCnt="0"/>
      <dgm:spPr/>
    </dgm:pt>
    <dgm:pt modelId="{F824F149-9CB8-44F6-BD7F-DA6E732269A5}" type="pres">
      <dgm:prSet presAssocID="{30007721-CF61-4297-917C-62EF0AFBEE7D}" presName="Name37" presStyleLbl="parChTrans1D3" presStyleIdx="10" presStyleCnt="11"/>
      <dgm:spPr/>
      <dgm:t>
        <a:bodyPr/>
        <a:lstStyle/>
        <a:p>
          <a:endParaRPr lang="en-US"/>
        </a:p>
      </dgm:t>
    </dgm:pt>
    <dgm:pt modelId="{B6F063ED-83B8-423E-8703-3AFB91A64BF9}" type="pres">
      <dgm:prSet presAssocID="{037AA5A2-AE49-405F-9590-00023A00E36D}" presName="hierRoot2" presStyleCnt="0">
        <dgm:presLayoutVars>
          <dgm:hierBranch val="init"/>
        </dgm:presLayoutVars>
      </dgm:prSet>
      <dgm:spPr/>
    </dgm:pt>
    <dgm:pt modelId="{A891287B-604E-4F1A-8EB2-295BFA7FCAF4}" type="pres">
      <dgm:prSet presAssocID="{037AA5A2-AE49-405F-9590-00023A00E36D}" presName="rootComposite" presStyleCnt="0"/>
      <dgm:spPr/>
    </dgm:pt>
    <dgm:pt modelId="{9771DFEE-2F8E-489C-90AC-A6D3CEE0B689}" type="pres">
      <dgm:prSet presAssocID="{037AA5A2-AE49-405F-9590-00023A00E36D}" presName="rootText" presStyleLbl="node3" presStyleIdx="10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A73D982-6030-4C81-A44A-BE671623B0D1}" type="pres">
      <dgm:prSet presAssocID="{037AA5A2-AE49-405F-9590-00023A00E36D}" presName="rootConnector" presStyleLbl="node3" presStyleIdx="10" presStyleCnt="11"/>
      <dgm:spPr/>
      <dgm:t>
        <a:bodyPr/>
        <a:lstStyle/>
        <a:p>
          <a:endParaRPr lang="en-US"/>
        </a:p>
      </dgm:t>
    </dgm:pt>
    <dgm:pt modelId="{C6A2D5C1-6062-487B-889F-B25AFF81362D}" type="pres">
      <dgm:prSet presAssocID="{037AA5A2-AE49-405F-9590-00023A00E36D}" presName="hierChild4" presStyleCnt="0"/>
      <dgm:spPr/>
    </dgm:pt>
    <dgm:pt modelId="{1645FE4D-C11C-4C51-AF59-61C039321EEA}" type="pres">
      <dgm:prSet presAssocID="{037AA5A2-AE49-405F-9590-00023A00E36D}" presName="hierChild5" presStyleCnt="0"/>
      <dgm:spPr/>
    </dgm:pt>
    <dgm:pt modelId="{8A7D2D96-7FE8-4ED6-99BC-614B5727A895}" type="pres">
      <dgm:prSet presAssocID="{FB15ADB2-3F4B-46DE-BE31-1DBA4578F566}" presName="hierChild5" presStyleCnt="0"/>
      <dgm:spPr/>
    </dgm:pt>
    <dgm:pt modelId="{95ACDE4D-9A44-41F4-92B0-915AE97C4BD5}" type="pres">
      <dgm:prSet presAssocID="{42E9B681-1004-438F-ABB2-2A555CD2919B}" presName="hierChild3" presStyleCnt="0"/>
      <dgm:spPr/>
    </dgm:pt>
  </dgm:ptLst>
  <dgm:cxnLst>
    <dgm:cxn modelId="{A8739766-7E17-476B-B52A-66BE068A60C3}" type="presOf" srcId="{54D63F28-2929-4699-A1D2-283318242C12}" destId="{11DDAA14-B33D-44F6-968A-4369EB1D570E}" srcOrd="1" destOrd="0" presId="urn:microsoft.com/office/officeart/2005/8/layout/orgChart1"/>
    <dgm:cxn modelId="{6A486D22-79E0-412D-9C79-534B25CB2291}" srcId="{42E9B681-1004-438F-ABB2-2A555CD2919B}" destId="{FB15ADB2-3F4B-46DE-BE31-1DBA4578F566}" srcOrd="3" destOrd="0" parTransId="{544389E9-A377-4DD2-9A1D-E3BFE9583262}" sibTransId="{30F5C4F9-6964-4519-A45A-7854C550EC24}"/>
    <dgm:cxn modelId="{ECBAC902-EE24-43AB-8E72-FEE55962756B}" type="presOf" srcId="{38389228-066B-453F-B157-720801069644}" destId="{1E846C4C-F44B-4E76-8C6C-67372294C6D0}" srcOrd="0" destOrd="0" presId="urn:microsoft.com/office/officeart/2005/8/layout/orgChart1"/>
    <dgm:cxn modelId="{BE16F637-9B02-4DF9-9FE1-9F2BA00668C7}" type="presOf" srcId="{47D88C01-8284-4FEF-B7EE-1E18147DF935}" destId="{3E3576C7-711A-4909-88ED-B4410070F0CC}" srcOrd="0" destOrd="0" presId="urn:microsoft.com/office/officeart/2005/8/layout/orgChart1"/>
    <dgm:cxn modelId="{D4530C8F-4870-4183-AC9E-F68D8C0281BB}" type="presOf" srcId="{71F0234F-4CCC-4061-8EC0-CD5E31518756}" destId="{9DAB598D-53D0-4449-B9C2-194FD50C1DAB}" srcOrd="0" destOrd="0" presId="urn:microsoft.com/office/officeart/2005/8/layout/orgChart1"/>
    <dgm:cxn modelId="{2ECC3187-69DD-4F62-BDEB-3ED161F383E7}" type="presOf" srcId="{AEB415F5-003F-4F8D-B2A2-C48D5E1A5160}" destId="{179130D4-3E39-450F-B504-FB74B34622DA}" srcOrd="1" destOrd="0" presId="urn:microsoft.com/office/officeart/2005/8/layout/orgChart1"/>
    <dgm:cxn modelId="{95B92AA2-8713-430F-B443-1E7E24E91052}" type="presOf" srcId="{D192B706-CE4A-4237-8630-FF7FEC5010BB}" destId="{DE6BBE8B-FD79-44EB-B0EC-37803D8ED39F}" srcOrd="0" destOrd="0" presId="urn:microsoft.com/office/officeart/2005/8/layout/orgChart1"/>
    <dgm:cxn modelId="{579C6977-C914-42B6-A0B4-EFBAA4296EFA}" type="presOf" srcId="{ADD30F27-A5CB-47F0-BFCE-AE3C9A12F31C}" destId="{B0397FCF-C709-411F-9432-13971003A313}" srcOrd="0" destOrd="0" presId="urn:microsoft.com/office/officeart/2005/8/layout/orgChart1"/>
    <dgm:cxn modelId="{F7CF0B01-9AA6-43BE-A680-BD9D147ED76E}" type="presOf" srcId="{30007721-CF61-4297-917C-62EF0AFBEE7D}" destId="{F824F149-9CB8-44F6-BD7F-DA6E732269A5}" srcOrd="0" destOrd="0" presId="urn:microsoft.com/office/officeart/2005/8/layout/orgChart1"/>
    <dgm:cxn modelId="{F4BD7915-27D1-4093-9F3E-7AF87395E7CA}" type="presOf" srcId="{7F245E15-9210-496A-BB56-A28CAA013F66}" destId="{BE79DCB5-F6E4-4D4C-85A7-7AA180EC6D55}" srcOrd="0" destOrd="0" presId="urn:microsoft.com/office/officeart/2005/8/layout/orgChart1"/>
    <dgm:cxn modelId="{BEAB039B-7506-4C1D-907F-DED00167F619}" type="presOf" srcId="{753F5A60-0847-4895-928E-B6F1999C485A}" destId="{BA878758-D642-43CE-8168-206B460CBAAD}" srcOrd="0" destOrd="0" presId="urn:microsoft.com/office/officeart/2005/8/layout/orgChart1"/>
    <dgm:cxn modelId="{FE505EC0-334E-4108-A10D-089B238966F3}" type="presOf" srcId="{42E9B681-1004-438F-ABB2-2A555CD2919B}" destId="{560FC9AA-49C6-4866-B1AE-CAC3408F342A}" srcOrd="1" destOrd="0" presId="urn:microsoft.com/office/officeart/2005/8/layout/orgChart1"/>
    <dgm:cxn modelId="{27FA5AEC-43C1-4B49-8BE1-E31E110F865F}" type="presOf" srcId="{122F00E1-9F83-4000-A4B3-8684E6F739A8}" destId="{73772D51-C45E-40C4-8EC5-86B2F9087BF4}" srcOrd="0" destOrd="0" presId="urn:microsoft.com/office/officeart/2005/8/layout/orgChart1"/>
    <dgm:cxn modelId="{3BE1743A-DA27-45F4-860B-4A588AD862C8}" type="presOf" srcId="{FF273A3D-8942-455F-9971-10D4AAE69C8B}" destId="{134CE04F-D85E-4EE2-BC37-8424D660E35D}" srcOrd="0" destOrd="0" presId="urn:microsoft.com/office/officeart/2005/8/layout/orgChart1"/>
    <dgm:cxn modelId="{49B0FA84-E97C-4539-BAE9-1E3A2EC304DA}" srcId="{FB15ADB2-3F4B-46DE-BE31-1DBA4578F566}" destId="{037AA5A2-AE49-405F-9590-00023A00E36D}" srcOrd="1" destOrd="0" parTransId="{30007721-CF61-4297-917C-62EF0AFBEE7D}" sibTransId="{2961AF3B-9816-48EE-A508-A09A80B16FE0}"/>
    <dgm:cxn modelId="{E593E49E-01F3-45FD-BEAF-8E3BC565894C}" type="presOf" srcId="{ADD30F27-A5CB-47F0-BFCE-AE3C9A12F31C}" destId="{5FE6D7B4-57C1-4698-93D9-3A29F4D8C7A1}" srcOrd="1" destOrd="0" presId="urn:microsoft.com/office/officeart/2005/8/layout/orgChart1"/>
    <dgm:cxn modelId="{3F491F79-0444-448E-BD80-2EDA78BC8DE2}" srcId="{740B1DD5-581E-4605-B14C-B41ACFB147AF}" destId="{42E9B681-1004-438F-ABB2-2A555CD2919B}" srcOrd="0" destOrd="0" parTransId="{BA3D1DC1-B77D-4A53-A4A9-A7B992AB64D6}" sibTransId="{1C573EB4-8678-46B9-99B1-AAF82D78BA97}"/>
    <dgm:cxn modelId="{A4975B52-797C-4B5A-B819-F4F1CCC8045F}" type="presOf" srcId="{B161AA62-6611-4C05-9A50-A48FF764B22F}" destId="{459C0037-5E10-4678-9030-9639FB429E0C}" srcOrd="0" destOrd="0" presId="urn:microsoft.com/office/officeart/2005/8/layout/orgChart1"/>
    <dgm:cxn modelId="{F829135E-0636-48CC-A2DD-EFA5E730F12E}" type="presOf" srcId="{7F245E15-9210-496A-BB56-A28CAA013F66}" destId="{1C161570-36D9-40AB-A280-35474DFC416C}" srcOrd="1" destOrd="0" presId="urn:microsoft.com/office/officeart/2005/8/layout/orgChart1"/>
    <dgm:cxn modelId="{BA74F36C-CD8C-4798-BD4D-87E7389951C0}" type="presOf" srcId="{42E9B681-1004-438F-ABB2-2A555CD2919B}" destId="{EF6274DC-5381-4B4F-B989-8EBD4ABA356A}" srcOrd="0" destOrd="0" presId="urn:microsoft.com/office/officeart/2005/8/layout/orgChart1"/>
    <dgm:cxn modelId="{ABB23978-B914-4314-BB67-69D5478FDC1A}" type="presOf" srcId="{037AA5A2-AE49-405F-9590-00023A00E36D}" destId="{FA73D982-6030-4C81-A44A-BE671623B0D1}" srcOrd="1" destOrd="0" presId="urn:microsoft.com/office/officeart/2005/8/layout/orgChart1"/>
    <dgm:cxn modelId="{F5B875F5-822E-4DE1-AE8F-0BF15100581A}" type="presOf" srcId="{FB15ADB2-3F4B-46DE-BE31-1DBA4578F566}" destId="{F1973A37-171A-4581-9A1F-E01CA41234AE}" srcOrd="1" destOrd="0" presId="urn:microsoft.com/office/officeart/2005/8/layout/orgChart1"/>
    <dgm:cxn modelId="{B284B68F-9932-4603-B4F6-F2004AEA504F}" type="presOf" srcId="{874D46DB-2971-4B4C-AF20-EED9FF7767E7}" destId="{A05E6EF2-6601-4321-985C-63E7E2282B96}" srcOrd="0" destOrd="0" presId="urn:microsoft.com/office/officeart/2005/8/layout/orgChart1"/>
    <dgm:cxn modelId="{CF435345-60FD-4AEE-B84C-DD8A6D3079A8}" srcId="{42E9B681-1004-438F-ABB2-2A555CD2919B}" destId="{9E1F8D01-1C50-423D-9ED7-655BDAF17816}" srcOrd="2" destOrd="0" parTransId="{874D46DB-2971-4B4C-AF20-EED9FF7767E7}" sibTransId="{16C220C2-E65E-4D6A-91C0-170A2E35476A}"/>
    <dgm:cxn modelId="{7C14B958-6A41-4C41-BBF8-F29D2DBE7DA6}" type="presOf" srcId="{9E1F8D01-1C50-423D-9ED7-655BDAF17816}" destId="{DB33A53C-3D0A-495B-A8C4-6865EA8ABC56}" srcOrd="1" destOrd="0" presId="urn:microsoft.com/office/officeart/2005/8/layout/orgChart1"/>
    <dgm:cxn modelId="{696C2F04-D0E8-4FB6-9BE1-5B2F1FE76BAA}" type="presOf" srcId="{740B1DD5-581E-4605-B14C-B41ACFB147AF}" destId="{2C7607C3-EED0-4ED9-9B89-8E8264CE2438}" srcOrd="0" destOrd="0" presId="urn:microsoft.com/office/officeart/2005/8/layout/orgChart1"/>
    <dgm:cxn modelId="{DEA80D31-D53D-48A9-BD8F-900E85E418FE}" type="presOf" srcId="{FA15113A-EE38-4B07-83A8-4CC61C3F6D23}" destId="{18A5BDF6-939B-4CE9-AE1E-863C73C0E8CF}" srcOrd="0" destOrd="0" presId="urn:microsoft.com/office/officeart/2005/8/layout/orgChart1"/>
    <dgm:cxn modelId="{BF2699F1-A52F-4160-894A-5B81423D4245}" type="presOf" srcId="{508ACB58-B3B6-47FA-A410-8E0D40817CCA}" destId="{9777128A-C801-410A-A6AC-913C5EBF97F6}" srcOrd="0" destOrd="0" presId="urn:microsoft.com/office/officeart/2005/8/layout/orgChart1"/>
    <dgm:cxn modelId="{52A3B89C-8AE6-414D-8D77-1C9EBE96D9EB}" type="presOf" srcId="{533C3A3B-F891-4B1B-A026-D6B996910D90}" destId="{8B597F39-6DB3-4B3E-AC7A-11A9C671AA5A}" srcOrd="0" destOrd="0" presId="urn:microsoft.com/office/officeart/2005/8/layout/orgChart1"/>
    <dgm:cxn modelId="{748B7BA9-3F63-4C0F-9DDC-CD3FA2CE54F3}" type="presOf" srcId="{4AFDE727-92BB-4459-AF8C-51238944BD41}" destId="{7C858CCB-EAA9-4D6E-94C2-D71E709DF6E7}" srcOrd="0" destOrd="0" presId="urn:microsoft.com/office/officeart/2005/8/layout/orgChart1"/>
    <dgm:cxn modelId="{305F4B25-7435-4231-980A-568D892A6466}" type="presOf" srcId="{533C3A3B-F891-4B1B-A026-D6B996910D90}" destId="{B43ACFD5-556B-47FC-9334-CF0A474B3879}" srcOrd="1" destOrd="0" presId="urn:microsoft.com/office/officeart/2005/8/layout/orgChart1"/>
    <dgm:cxn modelId="{B56FDEE2-28BC-456C-8FFC-7B01088E3F7F}" type="presOf" srcId="{5DB5BEEA-37D1-452B-ABC8-CCBE4A8D1402}" destId="{DD9F22B3-EA87-4374-9760-F2489FEF5775}" srcOrd="0" destOrd="0" presId="urn:microsoft.com/office/officeart/2005/8/layout/orgChart1"/>
    <dgm:cxn modelId="{943777AB-C8DF-4916-B866-20BA1C2E217F}" srcId="{20BFACFD-6445-430B-8C1C-D5BA92904E71}" destId="{ADD30F27-A5CB-47F0-BFCE-AE3C9A12F31C}" srcOrd="0" destOrd="0" parTransId="{6930D795-2F87-42A4-BEDF-D58800155ED5}" sibTransId="{C4AA68ED-D3E7-4E1C-BDF3-3EA426FDD8D5}"/>
    <dgm:cxn modelId="{9EB1141C-D4EC-4DF9-95A7-D8E723D9610C}" srcId="{9E1F8D01-1C50-423D-9ED7-655BDAF17816}" destId="{7F245E15-9210-496A-BB56-A28CAA013F66}" srcOrd="0" destOrd="0" parTransId="{71F0234F-4CCC-4061-8EC0-CD5E31518756}" sibTransId="{65F8067C-9077-4B57-9795-FD30FEED36A1}"/>
    <dgm:cxn modelId="{1DCBA394-4A72-4571-A822-D2B74567AE03}" srcId="{42E9B681-1004-438F-ABB2-2A555CD2919B}" destId="{533C3A3B-F891-4B1B-A026-D6B996910D90}" srcOrd="1" destOrd="0" parTransId="{8A670C60-7A0B-4363-A753-F6E6E0F321EA}" sibTransId="{FCEC0E79-5B57-4704-B47C-E82165A9EA19}"/>
    <dgm:cxn modelId="{5F38E141-F5ED-4BCD-A995-E70D5AEBA7F4}" srcId="{533C3A3B-F891-4B1B-A026-D6B996910D90}" destId="{4AFDE727-92BB-4459-AF8C-51238944BD41}" srcOrd="1" destOrd="0" parTransId="{5DB5BEEA-37D1-452B-ABC8-CCBE4A8D1402}" sibTransId="{0D0FE1DB-013A-47A2-8056-9402F9002094}"/>
    <dgm:cxn modelId="{2065C621-8A9C-4E44-8CAD-8F20F7E9F045}" type="presOf" srcId="{D192B706-CE4A-4237-8630-FF7FEC5010BB}" destId="{62E2BB23-8E7E-4F4D-8F1E-5D0EDE59EF72}" srcOrd="1" destOrd="0" presId="urn:microsoft.com/office/officeart/2005/8/layout/orgChart1"/>
    <dgm:cxn modelId="{F8880F56-83D2-460A-9CB1-7F7EDFE8D541}" srcId="{42E9B681-1004-438F-ABB2-2A555CD2919B}" destId="{20BFACFD-6445-430B-8C1C-D5BA92904E71}" srcOrd="0" destOrd="0" parTransId="{508ACB58-B3B6-47FA-A410-8E0D40817CCA}" sibTransId="{BF6A48DB-48DE-4D6E-B8E2-555EFF939E60}"/>
    <dgm:cxn modelId="{7D20C897-80EC-4E1D-9C85-DC5645E87E2E}" type="presOf" srcId="{037AA5A2-AE49-405F-9590-00023A00E36D}" destId="{9771DFEE-2F8E-489C-90AC-A6D3CEE0B689}" srcOrd="0" destOrd="0" presId="urn:microsoft.com/office/officeart/2005/8/layout/orgChart1"/>
    <dgm:cxn modelId="{1C63201F-042B-445E-AB78-4AA3941BD9D0}" srcId="{20BFACFD-6445-430B-8C1C-D5BA92904E71}" destId="{47D88C01-8284-4FEF-B7EE-1E18147DF935}" srcOrd="1" destOrd="0" parTransId="{4F8F6596-7AB8-4679-ACC9-03B378636B92}" sibTransId="{744BDCF2-2299-4892-BC53-720CDD9BF53A}"/>
    <dgm:cxn modelId="{7A39CB88-302E-4EE7-BFF7-31EC69CBB5B1}" type="presOf" srcId="{9E1F8D01-1C50-423D-9ED7-655BDAF17816}" destId="{D1F3D907-5FE8-4541-807F-800B9DE7974D}" srcOrd="0" destOrd="0" presId="urn:microsoft.com/office/officeart/2005/8/layout/orgChart1"/>
    <dgm:cxn modelId="{6007669D-BF1C-4BF0-8401-51337BA76E1F}" srcId="{20BFACFD-6445-430B-8C1C-D5BA92904E71}" destId="{B161AA62-6611-4C05-9A50-A48FF764B22F}" srcOrd="2" destOrd="0" parTransId="{10EF5938-AE40-4D88-8E55-42C5B8515A9B}" sibTransId="{64165A89-60ED-4DCF-BAD9-0D5A27AF89B1}"/>
    <dgm:cxn modelId="{FC35E48E-BB62-4016-B06F-81DD34A66DB0}" type="presOf" srcId="{4AFDE727-92BB-4459-AF8C-51238944BD41}" destId="{8FA7BB5E-0C26-440D-BE56-8F850B54DFAA}" srcOrd="1" destOrd="0" presId="urn:microsoft.com/office/officeart/2005/8/layout/orgChart1"/>
    <dgm:cxn modelId="{65F6F837-4C1C-4966-8DE1-C5EEB226DD11}" type="presOf" srcId="{47D88C01-8284-4FEF-B7EE-1E18147DF935}" destId="{40E4380A-7853-4B36-BC68-3DBB8D1AFAA1}" srcOrd="1" destOrd="0" presId="urn:microsoft.com/office/officeart/2005/8/layout/orgChart1"/>
    <dgm:cxn modelId="{3CED6991-B69D-42B4-B1CF-7BD6E2BD0D12}" type="presOf" srcId="{A20FA63D-30B8-48AC-9B2B-283FDDDE4F2B}" destId="{E83E0C6C-A837-4252-A9C0-C1420342FB3A}" srcOrd="0" destOrd="0" presId="urn:microsoft.com/office/officeart/2005/8/layout/orgChart1"/>
    <dgm:cxn modelId="{D5EBA8AE-BEE6-41C3-B954-165653609008}" type="presOf" srcId="{544389E9-A377-4DD2-9A1D-E3BFE9583262}" destId="{E6048828-9B9F-4515-97F6-5B5814A00AD6}" srcOrd="0" destOrd="0" presId="urn:microsoft.com/office/officeart/2005/8/layout/orgChart1"/>
    <dgm:cxn modelId="{7AB458F2-38B0-48A0-A766-9D900B21D4D3}" type="presOf" srcId="{B161AA62-6611-4C05-9A50-A48FF764B22F}" destId="{D33CEFEC-7A98-47AA-9EB4-2A8CC6414526}" srcOrd="1" destOrd="0" presId="urn:microsoft.com/office/officeart/2005/8/layout/orgChart1"/>
    <dgm:cxn modelId="{57E80CA4-1936-49F5-98B3-11E1F9DD2C16}" srcId="{FB15ADB2-3F4B-46DE-BE31-1DBA4578F566}" destId="{AEB415F5-003F-4F8D-B2A2-C48D5E1A5160}" srcOrd="0" destOrd="0" parTransId="{753F5A60-0847-4895-928E-B6F1999C485A}" sibTransId="{6F0F2BD9-4928-4019-9F69-2910DEE6FA78}"/>
    <dgm:cxn modelId="{9BF9988E-A676-4386-8F2B-8C65793B4C86}" type="presOf" srcId="{10EF5938-AE40-4D88-8E55-42C5B8515A9B}" destId="{709331FD-7959-46AE-849C-DE2971C1CDFB}" srcOrd="0" destOrd="0" presId="urn:microsoft.com/office/officeart/2005/8/layout/orgChart1"/>
    <dgm:cxn modelId="{B9B99351-A68C-453E-9452-F47DB2FB8CA0}" srcId="{533C3A3B-F891-4B1B-A026-D6B996910D90}" destId="{38389228-066B-453F-B157-720801069644}" srcOrd="2" destOrd="0" parTransId="{FA15113A-EE38-4B07-83A8-4CC61C3F6D23}" sibTransId="{87ABE059-8E41-406E-85B2-E49BD8D60FE2}"/>
    <dgm:cxn modelId="{4A3B8F32-0CEA-4711-95AC-AB1056969665}" type="presOf" srcId="{6930D795-2F87-42A4-BEDF-D58800155ED5}" destId="{7605A53C-416A-439C-B57B-B1D358C702D2}" srcOrd="0" destOrd="0" presId="urn:microsoft.com/office/officeart/2005/8/layout/orgChart1"/>
    <dgm:cxn modelId="{864A9BEF-281E-4BA9-836C-5AB00090447C}" srcId="{9E1F8D01-1C50-423D-9ED7-655BDAF17816}" destId="{D192B706-CE4A-4237-8630-FF7FEC5010BB}" srcOrd="2" destOrd="0" parTransId="{122F00E1-9F83-4000-A4B3-8684E6F739A8}" sibTransId="{836CCAF3-0C5E-48D2-9942-7A52E3F96F1B}"/>
    <dgm:cxn modelId="{48F871F0-5775-466C-B51D-921D7BD8F51C}" type="presOf" srcId="{38389228-066B-453F-B157-720801069644}" destId="{7C6297CA-29CE-4B86-B33B-4C8A0E663B5B}" srcOrd="1" destOrd="0" presId="urn:microsoft.com/office/officeart/2005/8/layout/orgChart1"/>
    <dgm:cxn modelId="{D42D0CE2-4004-4BE5-8C71-92C86D4DEBBE}" srcId="{533C3A3B-F891-4B1B-A026-D6B996910D90}" destId="{FF273A3D-8942-455F-9971-10D4AAE69C8B}" srcOrd="0" destOrd="0" parTransId="{A20FA63D-30B8-48AC-9B2B-283FDDDE4F2B}" sibTransId="{593A341C-6492-4B3F-9061-FDB7000FD531}"/>
    <dgm:cxn modelId="{21C2D333-CA6F-4EBF-B0FD-FC5E9B68C0F8}" type="presOf" srcId="{AEB415F5-003F-4F8D-B2A2-C48D5E1A5160}" destId="{D77CC423-4319-4783-9008-C58F480015E7}" srcOrd="0" destOrd="0" presId="urn:microsoft.com/office/officeart/2005/8/layout/orgChart1"/>
    <dgm:cxn modelId="{A7E8A6CA-77AA-4047-A8E0-013BD78F1642}" type="presOf" srcId="{54D63F28-2929-4699-A1D2-283318242C12}" destId="{45866B5B-6ABF-4E4B-B77D-C1FC5B0A7C3E}" srcOrd="0" destOrd="0" presId="urn:microsoft.com/office/officeart/2005/8/layout/orgChart1"/>
    <dgm:cxn modelId="{489EB120-87EC-4968-93F6-70A55CD41AC9}" type="presOf" srcId="{20BFACFD-6445-430B-8C1C-D5BA92904E71}" destId="{9E377D51-7AAC-4B9F-AB85-61A586B164D9}" srcOrd="0" destOrd="0" presId="urn:microsoft.com/office/officeart/2005/8/layout/orgChart1"/>
    <dgm:cxn modelId="{87631765-953E-4E62-8F42-E3094E6C3D21}" type="presOf" srcId="{98076FE2-891B-41A9-B84B-BB0B56CCE33F}" destId="{B60F47C5-DFF8-48E9-8A1D-4F4A4CFA16A5}" srcOrd="0" destOrd="0" presId="urn:microsoft.com/office/officeart/2005/8/layout/orgChart1"/>
    <dgm:cxn modelId="{AE8D0353-89F9-43E9-BF50-53E7EB3B20DB}" type="presOf" srcId="{FB15ADB2-3F4B-46DE-BE31-1DBA4578F566}" destId="{03AE6F4E-45A1-4764-9BDA-ED75CD3C8BF8}" srcOrd="0" destOrd="0" presId="urn:microsoft.com/office/officeart/2005/8/layout/orgChart1"/>
    <dgm:cxn modelId="{97C49F31-D46A-4F94-AD5E-FCEDE7F0668E}" type="presOf" srcId="{4F8F6596-7AB8-4679-ACC9-03B378636B92}" destId="{8B4969CD-4796-4E67-911B-314AFC1EF2C2}" srcOrd="0" destOrd="0" presId="urn:microsoft.com/office/officeart/2005/8/layout/orgChart1"/>
    <dgm:cxn modelId="{42AD1F68-AAA6-4C6C-B7E6-754ED0FA7047}" type="presOf" srcId="{20BFACFD-6445-430B-8C1C-D5BA92904E71}" destId="{56EA7639-FB15-44BF-9C84-A8DB367B8AF0}" srcOrd="1" destOrd="0" presId="urn:microsoft.com/office/officeart/2005/8/layout/orgChart1"/>
    <dgm:cxn modelId="{56AC5707-7406-481C-A78E-877271D4350C}" srcId="{9E1F8D01-1C50-423D-9ED7-655BDAF17816}" destId="{54D63F28-2929-4699-A1D2-283318242C12}" srcOrd="1" destOrd="0" parTransId="{98076FE2-891B-41A9-B84B-BB0B56CCE33F}" sibTransId="{A8690D8B-392D-49DA-AA85-EB69F0DA0B49}"/>
    <dgm:cxn modelId="{D6192CAA-B0DA-4D9D-8D30-5110193DC0EE}" type="presOf" srcId="{FF273A3D-8942-455F-9971-10D4AAE69C8B}" destId="{383880BD-DBBA-4401-9046-0838BCC8041C}" srcOrd="1" destOrd="0" presId="urn:microsoft.com/office/officeart/2005/8/layout/orgChart1"/>
    <dgm:cxn modelId="{276E1A05-8EA9-4591-9333-6FE9DDF9D322}" type="presOf" srcId="{8A670C60-7A0B-4363-A753-F6E6E0F321EA}" destId="{6BF85606-AED3-424C-AF02-8F6CF16C9E3E}" srcOrd="0" destOrd="0" presId="urn:microsoft.com/office/officeart/2005/8/layout/orgChart1"/>
    <dgm:cxn modelId="{06776C93-8D38-4D04-9056-90A2C82782FB}" type="presParOf" srcId="{2C7607C3-EED0-4ED9-9B89-8E8264CE2438}" destId="{CE1BE2A3-A01A-42A6-A5DC-ECD279F802C9}" srcOrd="0" destOrd="0" presId="urn:microsoft.com/office/officeart/2005/8/layout/orgChart1"/>
    <dgm:cxn modelId="{3310D65B-105A-43E7-97F5-21B1826F986B}" type="presParOf" srcId="{CE1BE2A3-A01A-42A6-A5DC-ECD279F802C9}" destId="{C8B0A3B0-1567-4350-938D-57599F9A55AE}" srcOrd="0" destOrd="0" presId="urn:microsoft.com/office/officeart/2005/8/layout/orgChart1"/>
    <dgm:cxn modelId="{37F6D4BC-4933-4F76-BDF0-0F26AB9EFBBD}" type="presParOf" srcId="{C8B0A3B0-1567-4350-938D-57599F9A55AE}" destId="{EF6274DC-5381-4B4F-B989-8EBD4ABA356A}" srcOrd="0" destOrd="0" presId="urn:microsoft.com/office/officeart/2005/8/layout/orgChart1"/>
    <dgm:cxn modelId="{A0F570FE-749F-47B4-B980-2ECBD8852DC7}" type="presParOf" srcId="{C8B0A3B0-1567-4350-938D-57599F9A55AE}" destId="{560FC9AA-49C6-4866-B1AE-CAC3408F342A}" srcOrd="1" destOrd="0" presId="urn:microsoft.com/office/officeart/2005/8/layout/orgChart1"/>
    <dgm:cxn modelId="{711B6B6A-A7E6-49AA-9FAD-397813306EF3}" type="presParOf" srcId="{CE1BE2A3-A01A-42A6-A5DC-ECD279F802C9}" destId="{B7D1F84D-9119-4641-AB08-C7BABABA847C}" srcOrd="1" destOrd="0" presId="urn:microsoft.com/office/officeart/2005/8/layout/orgChart1"/>
    <dgm:cxn modelId="{BA11D38B-324D-4543-93E0-2472BCAEB711}" type="presParOf" srcId="{B7D1F84D-9119-4641-AB08-C7BABABA847C}" destId="{9777128A-C801-410A-A6AC-913C5EBF97F6}" srcOrd="0" destOrd="0" presId="urn:microsoft.com/office/officeart/2005/8/layout/orgChart1"/>
    <dgm:cxn modelId="{B0EE5A83-95CD-4051-9DF8-A5FC1E4C1250}" type="presParOf" srcId="{B7D1F84D-9119-4641-AB08-C7BABABA847C}" destId="{81EECF25-DA4D-4B80-806E-88DA1BEA6D33}" srcOrd="1" destOrd="0" presId="urn:microsoft.com/office/officeart/2005/8/layout/orgChart1"/>
    <dgm:cxn modelId="{31E52D49-FD0C-44B3-B83E-D49BC599A1C6}" type="presParOf" srcId="{81EECF25-DA4D-4B80-806E-88DA1BEA6D33}" destId="{7562B438-5017-4A7E-891D-B0CBBDB5095C}" srcOrd="0" destOrd="0" presId="urn:microsoft.com/office/officeart/2005/8/layout/orgChart1"/>
    <dgm:cxn modelId="{84C35891-1A64-4A5E-B5FA-29C2E8F47F81}" type="presParOf" srcId="{7562B438-5017-4A7E-891D-B0CBBDB5095C}" destId="{9E377D51-7AAC-4B9F-AB85-61A586B164D9}" srcOrd="0" destOrd="0" presId="urn:microsoft.com/office/officeart/2005/8/layout/orgChart1"/>
    <dgm:cxn modelId="{A79AC0E4-A042-41FF-813F-7F9959869FDA}" type="presParOf" srcId="{7562B438-5017-4A7E-891D-B0CBBDB5095C}" destId="{56EA7639-FB15-44BF-9C84-A8DB367B8AF0}" srcOrd="1" destOrd="0" presId="urn:microsoft.com/office/officeart/2005/8/layout/orgChart1"/>
    <dgm:cxn modelId="{4623787D-28C9-4174-8AC0-A27FAFEA7314}" type="presParOf" srcId="{81EECF25-DA4D-4B80-806E-88DA1BEA6D33}" destId="{09661DB4-E811-4048-867F-BB3EE1A97AE0}" srcOrd="1" destOrd="0" presId="urn:microsoft.com/office/officeart/2005/8/layout/orgChart1"/>
    <dgm:cxn modelId="{44878469-A90D-4064-94F4-F0ACF0193EC7}" type="presParOf" srcId="{09661DB4-E811-4048-867F-BB3EE1A97AE0}" destId="{7605A53C-416A-439C-B57B-B1D358C702D2}" srcOrd="0" destOrd="0" presId="urn:microsoft.com/office/officeart/2005/8/layout/orgChart1"/>
    <dgm:cxn modelId="{E2916C67-D3F2-46B3-AC7C-91A59E366D79}" type="presParOf" srcId="{09661DB4-E811-4048-867F-BB3EE1A97AE0}" destId="{9F47D8C6-0188-4414-9267-8287B160D0D5}" srcOrd="1" destOrd="0" presId="urn:microsoft.com/office/officeart/2005/8/layout/orgChart1"/>
    <dgm:cxn modelId="{A96C1D0E-F2CE-4943-BEC5-6AC55EC4979D}" type="presParOf" srcId="{9F47D8C6-0188-4414-9267-8287B160D0D5}" destId="{200F3DFA-B115-46A6-AC57-F9137AADFBF0}" srcOrd="0" destOrd="0" presId="urn:microsoft.com/office/officeart/2005/8/layout/orgChart1"/>
    <dgm:cxn modelId="{0120854F-1BBB-4E5A-A5A7-5D6E828672AA}" type="presParOf" srcId="{200F3DFA-B115-46A6-AC57-F9137AADFBF0}" destId="{B0397FCF-C709-411F-9432-13971003A313}" srcOrd="0" destOrd="0" presId="urn:microsoft.com/office/officeart/2005/8/layout/orgChart1"/>
    <dgm:cxn modelId="{4EB9430B-ED98-475F-89A2-8B67E061BC89}" type="presParOf" srcId="{200F3DFA-B115-46A6-AC57-F9137AADFBF0}" destId="{5FE6D7B4-57C1-4698-93D9-3A29F4D8C7A1}" srcOrd="1" destOrd="0" presId="urn:microsoft.com/office/officeart/2005/8/layout/orgChart1"/>
    <dgm:cxn modelId="{0906BB84-5778-4E30-993B-660959282DD1}" type="presParOf" srcId="{9F47D8C6-0188-4414-9267-8287B160D0D5}" destId="{E483D009-EFB4-470A-985F-117F9EEE2FE6}" srcOrd="1" destOrd="0" presId="urn:microsoft.com/office/officeart/2005/8/layout/orgChart1"/>
    <dgm:cxn modelId="{48284234-1841-4C7A-B731-8C9507FFDB70}" type="presParOf" srcId="{9F47D8C6-0188-4414-9267-8287B160D0D5}" destId="{40174380-5F34-4707-922B-9708083CD80C}" srcOrd="2" destOrd="0" presId="urn:microsoft.com/office/officeart/2005/8/layout/orgChart1"/>
    <dgm:cxn modelId="{E7273D0E-8055-4E5E-8980-F4C62B7A630A}" type="presParOf" srcId="{09661DB4-E811-4048-867F-BB3EE1A97AE0}" destId="{8B4969CD-4796-4E67-911B-314AFC1EF2C2}" srcOrd="2" destOrd="0" presId="urn:microsoft.com/office/officeart/2005/8/layout/orgChart1"/>
    <dgm:cxn modelId="{D4A7869F-63A4-4522-9731-CAA530C994EA}" type="presParOf" srcId="{09661DB4-E811-4048-867F-BB3EE1A97AE0}" destId="{16539799-99EC-4427-8FC8-4A13BE3FFDFF}" srcOrd="3" destOrd="0" presId="urn:microsoft.com/office/officeart/2005/8/layout/orgChart1"/>
    <dgm:cxn modelId="{D5F38D98-729B-4AC7-A88C-D49E33602223}" type="presParOf" srcId="{16539799-99EC-4427-8FC8-4A13BE3FFDFF}" destId="{9AD389BA-42CD-47D3-931D-4B99F792027C}" srcOrd="0" destOrd="0" presId="urn:microsoft.com/office/officeart/2005/8/layout/orgChart1"/>
    <dgm:cxn modelId="{2DC9BFBF-E80F-4896-8D39-8CA5DE0C843E}" type="presParOf" srcId="{9AD389BA-42CD-47D3-931D-4B99F792027C}" destId="{3E3576C7-711A-4909-88ED-B4410070F0CC}" srcOrd="0" destOrd="0" presId="urn:microsoft.com/office/officeart/2005/8/layout/orgChart1"/>
    <dgm:cxn modelId="{0E34047F-CE0C-442F-BC28-7F5ED5DE042B}" type="presParOf" srcId="{9AD389BA-42CD-47D3-931D-4B99F792027C}" destId="{40E4380A-7853-4B36-BC68-3DBB8D1AFAA1}" srcOrd="1" destOrd="0" presId="urn:microsoft.com/office/officeart/2005/8/layout/orgChart1"/>
    <dgm:cxn modelId="{F6C75D89-5EBE-407A-AC8C-510803AEEE2C}" type="presParOf" srcId="{16539799-99EC-4427-8FC8-4A13BE3FFDFF}" destId="{EAE6D361-2956-4754-9300-B75100B5DCAB}" srcOrd="1" destOrd="0" presId="urn:microsoft.com/office/officeart/2005/8/layout/orgChart1"/>
    <dgm:cxn modelId="{325672E4-30F6-4177-8E88-9EFD4F1E4860}" type="presParOf" srcId="{16539799-99EC-4427-8FC8-4A13BE3FFDFF}" destId="{18D8368E-9853-4A89-9384-26FC05287A94}" srcOrd="2" destOrd="0" presId="urn:microsoft.com/office/officeart/2005/8/layout/orgChart1"/>
    <dgm:cxn modelId="{39CC56F0-AB3E-498F-9F0D-820CDF38D928}" type="presParOf" srcId="{09661DB4-E811-4048-867F-BB3EE1A97AE0}" destId="{709331FD-7959-46AE-849C-DE2971C1CDFB}" srcOrd="4" destOrd="0" presId="urn:microsoft.com/office/officeart/2005/8/layout/orgChart1"/>
    <dgm:cxn modelId="{9D2C57B4-CAC3-49A3-8C7A-9F1F0A9D1658}" type="presParOf" srcId="{09661DB4-E811-4048-867F-BB3EE1A97AE0}" destId="{119F4EEF-6D6E-4DDA-8985-A7B85AB2B948}" srcOrd="5" destOrd="0" presId="urn:microsoft.com/office/officeart/2005/8/layout/orgChart1"/>
    <dgm:cxn modelId="{8EC8D7B7-69B9-4D54-857E-DE04BFF57648}" type="presParOf" srcId="{119F4EEF-6D6E-4DDA-8985-A7B85AB2B948}" destId="{B674A046-3B65-4E85-84CB-24BD6487EB6A}" srcOrd="0" destOrd="0" presId="urn:microsoft.com/office/officeart/2005/8/layout/orgChart1"/>
    <dgm:cxn modelId="{356104BD-A7E7-4B40-B8C7-E63C760AEF64}" type="presParOf" srcId="{B674A046-3B65-4E85-84CB-24BD6487EB6A}" destId="{459C0037-5E10-4678-9030-9639FB429E0C}" srcOrd="0" destOrd="0" presId="urn:microsoft.com/office/officeart/2005/8/layout/orgChart1"/>
    <dgm:cxn modelId="{CF4C214A-D45C-47B8-BE41-F015CF0FF2B8}" type="presParOf" srcId="{B674A046-3B65-4E85-84CB-24BD6487EB6A}" destId="{D33CEFEC-7A98-47AA-9EB4-2A8CC6414526}" srcOrd="1" destOrd="0" presId="urn:microsoft.com/office/officeart/2005/8/layout/orgChart1"/>
    <dgm:cxn modelId="{D93E36FD-380F-433E-817F-7F973D3011EC}" type="presParOf" srcId="{119F4EEF-6D6E-4DDA-8985-A7B85AB2B948}" destId="{8C9585A1-9DF6-4F0E-AAAB-D74E6A6CA2F2}" srcOrd="1" destOrd="0" presId="urn:microsoft.com/office/officeart/2005/8/layout/orgChart1"/>
    <dgm:cxn modelId="{913275C2-A988-465C-B033-9137D71EE9DE}" type="presParOf" srcId="{119F4EEF-6D6E-4DDA-8985-A7B85AB2B948}" destId="{B4C463E5-6E94-44FD-B130-22C48E586EBF}" srcOrd="2" destOrd="0" presId="urn:microsoft.com/office/officeart/2005/8/layout/orgChart1"/>
    <dgm:cxn modelId="{7D14AAFD-6DB2-456F-84C7-FB3121398546}" type="presParOf" srcId="{81EECF25-DA4D-4B80-806E-88DA1BEA6D33}" destId="{89FDF431-F503-4C3A-BC54-3CF0134540AE}" srcOrd="2" destOrd="0" presId="urn:microsoft.com/office/officeart/2005/8/layout/orgChart1"/>
    <dgm:cxn modelId="{6A0E0364-1159-4A1A-8C86-53BA3A5A1FC0}" type="presParOf" srcId="{B7D1F84D-9119-4641-AB08-C7BABABA847C}" destId="{6BF85606-AED3-424C-AF02-8F6CF16C9E3E}" srcOrd="2" destOrd="0" presId="urn:microsoft.com/office/officeart/2005/8/layout/orgChart1"/>
    <dgm:cxn modelId="{706C8382-CB52-4F9D-8316-75825EEA0629}" type="presParOf" srcId="{B7D1F84D-9119-4641-AB08-C7BABABA847C}" destId="{95AAA96D-9DC2-43A4-96FC-31B9CDBA6BF0}" srcOrd="3" destOrd="0" presId="urn:microsoft.com/office/officeart/2005/8/layout/orgChart1"/>
    <dgm:cxn modelId="{231D910F-E8EE-404B-8AB5-EA9307B8CBBB}" type="presParOf" srcId="{95AAA96D-9DC2-43A4-96FC-31B9CDBA6BF0}" destId="{1399C218-89D1-4509-B66D-53A68F5B505A}" srcOrd="0" destOrd="0" presId="urn:microsoft.com/office/officeart/2005/8/layout/orgChart1"/>
    <dgm:cxn modelId="{BF08BB65-CC91-44D0-9182-99B4800FE5AE}" type="presParOf" srcId="{1399C218-89D1-4509-B66D-53A68F5B505A}" destId="{8B597F39-6DB3-4B3E-AC7A-11A9C671AA5A}" srcOrd="0" destOrd="0" presId="urn:microsoft.com/office/officeart/2005/8/layout/orgChart1"/>
    <dgm:cxn modelId="{A1E2193B-6999-41C2-AE99-9ECC98A2B359}" type="presParOf" srcId="{1399C218-89D1-4509-B66D-53A68F5B505A}" destId="{B43ACFD5-556B-47FC-9334-CF0A474B3879}" srcOrd="1" destOrd="0" presId="urn:microsoft.com/office/officeart/2005/8/layout/orgChart1"/>
    <dgm:cxn modelId="{4AE6DC91-5671-4A2F-AA34-5D28BA3467A0}" type="presParOf" srcId="{95AAA96D-9DC2-43A4-96FC-31B9CDBA6BF0}" destId="{E11DB87E-20C5-4C64-BF5C-6B20AA8B2EFB}" srcOrd="1" destOrd="0" presId="urn:microsoft.com/office/officeart/2005/8/layout/orgChart1"/>
    <dgm:cxn modelId="{00C89BC7-C20E-4B75-844F-9940F3A445D3}" type="presParOf" srcId="{E11DB87E-20C5-4C64-BF5C-6B20AA8B2EFB}" destId="{E83E0C6C-A837-4252-A9C0-C1420342FB3A}" srcOrd="0" destOrd="0" presId="urn:microsoft.com/office/officeart/2005/8/layout/orgChart1"/>
    <dgm:cxn modelId="{5F0F33EA-661E-4B96-B70C-A61621CB04DC}" type="presParOf" srcId="{E11DB87E-20C5-4C64-BF5C-6B20AA8B2EFB}" destId="{1ECC5496-2E10-43EE-B0EA-860F04D5A9F1}" srcOrd="1" destOrd="0" presId="urn:microsoft.com/office/officeart/2005/8/layout/orgChart1"/>
    <dgm:cxn modelId="{2E324C36-0CC5-4DC9-88ED-F8B7ACCC57B7}" type="presParOf" srcId="{1ECC5496-2E10-43EE-B0EA-860F04D5A9F1}" destId="{845B6D5F-27F3-49A1-83DF-E6D30EE833C4}" srcOrd="0" destOrd="0" presId="urn:microsoft.com/office/officeart/2005/8/layout/orgChart1"/>
    <dgm:cxn modelId="{56FD5C2B-7531-40B4-AFD3-19DF8A2A7667}" type="presParOf" srcId="{845B6D5F-27F3-49A1-83DF-E6D30EE833C4}" destId="{134CE04F-D85E-4EE2-BC37-8424D660E35D}" srcOrd="0" destOrd="0" presId="urn:microsoft.com/office/officeart/2005/8/layout/orgChart1"/>
    <dgm:cxn modelId="{1D216793-91F4-4BB4-864C-FC6B2CFEF4C1}" type="presParOf" srcId="{845B6D5F-27F3-49A1-83DF-E6D30EE833C4}" destId="{383880BD-DBBA-4401-9046-0838BCC8041C}" srcOrd="1" destOrd="0" presId="urn:microsoft.com/office/officeart/2005/8/layout/orgChart1"/>
    <dgm:cxn modelId="{584B6D19-2113-49E0-8BDC-AAA2C8C85500}" type="presParOf" srcId="{1ECC5496-2E10-43EE-B0EA-860F04D5A9F1}" destId="{A41A2C07-BC43-4986-8832-302D82A22C7B}" srcOrd="1" destOrd="0" presId="urn:microsoft.com/office/officeart/2005/8/layout/orgChart1"/>
    <dgm:cxn modelId="{13F196F4-506B-4C3F-8B3E-7CBA66FD5DD7}" type="presParOf" srcId="{1ECC5496-2E10-43EE-B0EA-860F04D5A9F1}" destId="{3DA324A5-8CE2-49D9-AAA3-039F124705B5}" srcOrd="2" destOrd="0" presId="urn:microsoft.com/office/officeart/2005/8/layout/orgChart1"/>
    <dgm:cxn modelId="{837291A6-A6DA-4750-947B-B38B4CCAD6BE}" type="presParOf" srcId="{E11DB87E-20C5-4C64-BF5C-6B20AA8B2EFB}" destId="{DD9F22B3-EA87-4374-9760-F2489FEF5775}" srcOrd="2" destOrd="0" presId="urn:microsoft.com/office/officeart/2005/8/layout/orgChart1"/>
    <dgm:cxn modelId="{9AEA45C7-05C3-44C3-9677-C22FDF00E711}" type="presParOf" srcId="{E11DB87E-20C5-4C64-BF5C-6B20AA8B2EFB}" destId="{4F12E041-A908-4706-8A09-45FABBDB2DA6}" srcOrd="3" destOrd="0" presId="urn:microsoft.com/office/officeart/2005/8/layout/orgChart1"/>
    <dgm:cxn modelId="{F660361B-1B20-454B-BF31-039210122AD6}" type="presParOf" srcId="{4F12E041-A908-4706-8A09-45FABBDB2DA6}" destId="{C759E724-2F8A-4378-9775-A4858BCF2639}" srcOrd="0" destOrd="0" presId="urn:microsoft.com/office/officeart/2005/8/layout/orgChart1"/>
    <dgm:cxn modelId="{B651F694-D540-4990-B558-96FEB57E50BD}" type="presParOf" srcId="{C759E724-2F8A-4378-9775-A4858BCF2639}" destId="{7C858CCB-EAA9-4D6E-94C2-D71E709DF6E7}" srcOrd="0" destOrd="0" presId="urn:microsoft.com/office/officeart/2005/8/layout/orgChart1"/>
    <dgm:cxn modelId="{D5E10BBA-573D-439A-9F30-4F502BD3C08B}" type="presParOf" srcId="{C759E724-2F8A-4378-9775-A4858BCF2639}" destId="{8FA7BB5E-0C26-440D-BE56-8F850B54DFAA}" srcOrd="1" destOrd="0" presId="urn:microsoft.com/office/officeart/2005/8/layout/orgChart1"/>
    <dgm:cxn modelId="{FB74C80E-D2A0-4E06-952B-6E9491C276FC}" type="presParOf" srcId="{4F12E041-A908-4706-8A09-45FABBDB2DA6}" destId="{33DCC1E8-87FC-4C56-8C00-B82C9FE81574}" srcOrd="1" destOrd="0" presId="urn:microsoft.com/office/officeart/2005/8/layout/orgChart1"/>
    <dgm:cxn modelId="{E78F9A16-C6F6-43C7-ADC5-FFFF574DCAE6}" type="presParOf" srcId="{4F12E041-A908-4706-8A09-45FABBDB2DA6}" destId="{06D5AEF4-B438-4797-9206-EFD61E7F36A4}" srcOrd="2" destOrd="0" presId="urn:microsoft.com/office/officeart/2005/8/layout/orgChart1"/>
    <dgm:cxn modelId="{AA5BAD09-65F6-4C47-9BAD-E4C8FFAA24D0}" type="presParOf" srcId="{E11DB87E-20C5-4C64-BF5C-6B20AA8B2EFB}" destId="{18A5BDF6-939B-4CE9-AE1E-863C73C0E8CF}" srcOrd="4" destOrd="0" presId="urn:microsoft.com/office/officeart/2005/8/layout/orgChart1"/>
    <dgm:cxn modelId="{9D6B1526-64F4-4EAE-8317-291577E84805}" type="presParOf" srcId="{E11DB87E-20C5-4C64-BF5C-6B20AA8B2EFB}" destId="{83A3F439-08DB-4CE4-8986-0E9A2E38FF2A}" srcOrd="5" destOrd="0" presId="urn:microsoft.com/office/officeart/2005/8/layout/orgChart1"/>
    <dgm:cxn modelId="{40F4696E-81BD-4259-BB95-02B8BEE8850D}" type="presParOf" srcId="{83A3F439-08DB-4CE4-8986-0E9A2E38FF2A}" destId="{47393012-6E2C-484C-9A48-05621548AA8C}" srcOrd="0" destOrd="0" presId="urn:microsoft.com/office/officeart/2005/8/layout/orgChart1"/>
    <dgm:cxn modelId="{C7878F6C-215B-4FB2-9165-F324751BE6E0}" type="presParOf" srcId="{47393012-6E2C-484C-9A48-05621548AA8C}" destId="{1E846C4C-F44B-4E76-8C6C-67372294C6D0}" srcOrd="0" destOrd="0" presId="urn:microsoft.com/office/officeart/2005/8/layout/orgChart1"/>
    <dgm:cxn modelId="{1C978CB7-0A21-4442-970B-618AC8499638}" type="presParOf" srcId="{47393012-6E2C-484C-9A48-05621548AA8C}" destId="{7C6297CA-29CE-4B86-B33B-4C8A0E663B5B}" srcOrd="1" destOrd="0" presId="urn:microsoft.com/office/officeart/2005/8/layout/orgChart1"/>
    <dgm:cxn modelId="{FB281677-EDC3-4D26-A44F-406B969F190E}" type="presParOf" srcId="{83A3F439-08DB-4CE4-8986-0E9A2E38FF2A}" destId="{3F4AA0E2-20BA-4F92-81C0-D7A2DCDF33ED}" srcOrd="1" destOrd="0" presId="urn:microsoft.com/office/officeart/2005/8/layout/orgChart1"/>
    <dgm:cxn modelId="{BA161D8C-F3CB-43D4-8A08-87DD059F9593}" type="presParOf" srcId="{83A3F439-08DB-4CE4-8986-0E9A2E38FF2A}" destId="{4C6AE90E-34B0-41DA-8199-25FE2A0B4B46}" srcOrd="2" destOrd="0" presId="urn:microsoft.com/office/officeart/2005/8/layout/orgChart1"/>
    <dgm:cxn modelId="{C5948E69-427A-4593-9BCF-777092D6BC2B}" type="presParOf" srcId="{95AAA96D-9DC2-43A4-96FC-31B9CDBA6BF0}" destId="{4B75F574-29A6-4392-A55B-E2C80D2C7AFB}" srcOrd="2" destOrd="0" presId="urn:microsoft.com/office/officeart/2005/8/layout/orgChart1"/>
    <dgm:cxn modelId="{BC95D61A-7B0D-4C77-AD31-72FD329692E6}" type="presParOf" srcId="{B7D1F84D-9119-4641-AB08-C7BABABA847C}" destId="{A05E6EF2-6601-4321-985C-63E7E2282B96}" srcOrd="4" destOrd="0" presId="urn:microsoft.com/office/officeart/2005/8/layout/orgChart1"/>
    <dgm:cxn modelId="{0A290E0F-BD4F-4639-9B9A-C32545D82CF6}" type="presParOf" srcId="{B7D1F84D-9119-4641-AB08-C7BABABA847C}" destId="{DE8AA802-22B4-469E-8D31-8FF7E0759911}" srcOrd="5" destOrd="0" presId="urn:microsoft.com/office/officeart/2005/8/layout/orgChart1"/>
    <dgm:cxn modelId="{5448FF2D-D3F2-4D78-9562-48AC210B3F7D}" type="presParOf" srcId="{DE8AA802-22B4-469E-8D31-8FF7E0759911}" destId="{3A925392-3BED-457E-8C05-5F0871749F24}" srcOrd="0" destOrd="0" presId="urn:microsoft.com/office/officeart/2005/8/layout/orgChart1"/>
    <dgm:cxn modelId="{85198050-A300-4512-97DD-415BD67CD6C7}" type="presParOf" srcId="{3A925392-3BED-457E-8C05-5F0871749F24}" destId="{D1F3D907-5FE8-4541-807F-800B9DE7974D}" srcOrd="0" destOrd="0" presId="urn:microsoft.com/office/officeart/2005/8/layout/orgChart1"/>
    <dgm:cxn modelId="{31A57958-0A7C-4DFC-8C9B-6E83DEEC4E8C}" type="presParOf" srcId="{3A925392-3BED-457E-8C05-5F0871749F24}" destId="{DB33A53C-3D0A-495B-A8C4-6865EA8ABC56}" srcOrd="1" destOrd="0" presId="urn:microsoft.com/office/officeart/2005/8/layout/orgChart1"/>
    <dgm:cxn modelId="{BFAD820D-088D-42B9-9D39-4173C8BF3EE2}" type="presParOf" srcId="{DE8AA802-22B4-469E-8D31-8FF7E0759911}" destId="{9344900A-DEA4-4B3B-AFDD-0BC3406BDA4F}" srcOrd="1" destOrd="0" presId="urn:microsoft.com/office/officeart/2005/8/layout/orgChart1"/>
    <dgm:cxn modelId="{2B94FF93-0E75-44AD-8931-19FFCAD50DBA}" type="presParOf" srcId="{9344900A-DEA4-4B3B-AFDD-0BC3406BDA4F}" destId="{9DAB598D-53D0-4449-B9C2-194FD50C1DAB}" srcOrd="0" destOrd="0" presId="urn:microsoft.com/office/officeart/2005/8/layout/orgChart1"/>
    <dgm:cxn modelId="{AB9F9874-75E4-408A-9BED-57E31C159BAB}" type="presParOf" srcId="{9344900A-DEA4-4B3B-AFDD-0BC3406BDA4F}" destId="{59CC5541-C7ED-4052-B20B-34431A05D0BA}" srcOrd="1" destOrd="0" presId="urn:microsoft.com/office/officeart/2005/8/layout/orgChart1"/>
    <dgm:cxn modelId="{CDD95DFE-EC02-44BB-9989-F7E2CA15B99D}" type="presParOf" srcId="{59CC5541-C7ED-4052-B20B-34431A05D0BA}" destId="{73970F6D-EA30-4498-957B-D057BE8E6FDF}" srcOrd="0" destOrd="0" presId="urn:microsoft.com/office/officeart/2005/8/layout/orgChart1"/>
    <dgm:cxn modelId="{5C63F576-C638-4CF6-A2F8-19E59BE0BC7F}" type="presParOf" srcId="{73970F6D-EA30-4498-957B-D057BE8E6FDF}" destId="{BE79DCB5-F6E4-4D4C-85A7-7AA180EC6D55}" srcOrd="0" destOrd="0" presId="urn:microsoft.com/office/officeart/2005/8/layout/orgChart1"/>
    <dgm:cxn modelId="{5D4ED390-FE58-44CF-B849-B6EBF337DBD8}" type="presParOf" srcId="{73970F6D-EA30-4498-957B-D057BE8E6FDF}" destId="{1C161570-36D9-40AB-A280-35474DFC416C}" srcOrd="1" destOrd="0" presId="urn:microsoft.com/office/officeart/2005/8/layout/orgChart1"/>
    <dgm:cxn modelId="{81EF237B-BC42-42B8-BEC2-5F224E2C8786}" type="presParOf" srcId="{59CC5541-C7ED-4052-B20B-34431A05D0BA}" destId="{42DDBBF7-364E-4743-A3C0-C6E3E6ED2962}" srcOrd="1" destOrd="0" presId="urn:microsoft.com/office/officeart/2005/8/layout/orgChart1"/>
    <dgm:cxn modelId="{E9594A81-FA48-44A3-8FB0-C376722B1E95}" type="presParOf" srcId="{59CC5541-C7ED-4052-B20B-34431A05D0BA}" destId="{73780E04-21A1-4F0D-B6AF-6AF013A2B6A6}" srcOrd="2" destOrd="0" presId="urn:microsoft.com/office/officeart/2005/8/layout/orgChart1"/>
    <dgm:cxn modelId="{99A52F3E-63AD-4AD5-9972-0DEF5B2D47B5}" type="presParOf" srcId="{9344900A-DEA4-4B3B-AFDD-0BC3406BDA4F}" destId="{B60F47C5-DFF8-48E9-8A1D-4F4A4CFA16A5}" srcOrd="2" destOrd="0" presId="urn:microsoft.com/office/officeart/2005/8/layout/orgChart1"/>
    <dgm:cxn modelId="{D776984A-EE08-44DA-B4EB-40B4931A6FBA}" type="presParOf" srcId="{9344900A-DEA4-4B3B-AFDD-0BC3406BDA4F}" destId="{09641BC9-D332-47EC-B8E3-1A6B3948BE22}" srcOrd="3" destOrd="0" presId="urn:microsoft.com/office/officeart/2005/8/layout/orgChart1"/>
    <dgm:cxn modelId="{6280AEE4-5EE5-4B14-B890-76BFF28E14D5}" type="presParOf" srcId="{09641BC9-D332-47EC-B8E3-1A6B3948BE22}" destId="{59DE268B-FB76-467D-8D01-D971718B8D76}" srcOrd="0" destOrd="0" presId="urn:microsoft.com/office/officeart/2005/8/layout/orgChart1"/>
    <dgm:cxn modelId="{81778E38-8BD7-4DE9-BB7C-0169BCB4A656}" type="presParOf" srcId="{59DE268B-FB76-467D-8D01-D971718B8D76}" destId="{45866B5B-6ABF-4E4B-B77D-C1FC5B0A7C3E}" srcOrd="0" destOrd="0" presId="urn:microsoft.com/office/officeart/2005/8/layout/orgChart1"/>
    <dgm:cxn modelId="{3CF07414-66D6-4B2D-8362-F693276E9697}" type="presParOf" srcId="{59DE268B-FB76-467D-8D01-D971718B8D76}" destId="{11DDAA14-B33D-44F6-968A-4369EB1D570E}" srcOrd="1" destOrd="0" presId="urn:microsoft.com/office/officeart/2005/8/layout/orgChart1"/>
    <dgm:cxn modelId="{783E8FFF-DC43-440F-8F09-7D1644944CB6}" type="presParOf" srcId="{09641BC9-D332-47EC-B8E3-1A6B3948BE22}" destId="{A623C4EA-3B21-4B2C-A851-5EAA1487ACAD}" srcOrd="1" destOrd="0" presId="urn:microsoft.com/office/officeart/2005/8/layout/orgChart1"/>
    <dgm:cxn modelId="{2557AFB5-B4E9-45B4-AD5C-D98CA458003E}" type="presParOf" srcId="{09641BC9-D332-47EC-B8E3-1A6B3948BE22}" destId="{1FE0258C-C1AB-45CA-ABFA-5B604A6E073E}" srcOrd="2" destOrd="0" presId="urn:microsoft.com/office/officeart/2005/8/layout/orgChart1"/>
    <dgm:cxn modelId="{90133AFB-4799-4BCD-A919-0579A1656BB3}" type="presParOf" srcId="{9344900A-DEA4-4B3B-AFDD-0BC3406BDA4F}" destId="{73772D51-C45E-40C4-8EC5-86B2F9087BF4}" srcOrd="4" destOrd="0" presId="urn:microsoft.com/office/officeart/2005/8/layout/orgChart1"/>
    <dgm:cxn modelId="{1222DD54-915F-4D19-99B1-0307B254B0A8}" type="presParOf" srcId="{9344900A-DEA4-4B3B-AFDD-0BC3406BDA4F}" destId="{1AD9A2C1-59DC-403C-B015-9D2A53333ADC}" srcOrd="5" destOrd="0" presId="urn:microsoft.com/office/officeart/2005/8/layout/orgChart1"/>
    <dgm:cxn modelId="{B46E8889-F8A0-4A39-A048-4031FF7E1FFB}" type="presParOf" srcId="{1AD9A2C1-59DC-403C-B015-9D2A53333ADC}" destId="{1134781D-DB65-4206-AD93-AA2B1FED68F3}" srcOrd="0" destOrd="0" presId="urn:microsoft.com/office/officeart/2005/8/layout/orgChart1"/>
    <dgm:cxn modelId="{055771C4-1759-4EE7-A6FE-321C07B60A08}" type="presParOf" srcId="{1134781D-DB65-4206-AD93-AA2B1FED68F3}" destId="{DE6BBE8B-FD79-44EB-B0EC-37803D8ED39F}" srcOrd="0" destOrd="0" presId="urn:microsoft.com/office/officeart/2005/8/layout/orgChart1"/>
    <dgm:cxn modelId="{53F860F4-F1D2-40A3-B2B9-53652AAAEAA2}" type="presParOf" srcId="{1134781D-DB65-4206-AD93-AA2B1FED68F3}" destId="{62E2BB23-8E7E-4F4D-8F1E-5D0EDE59EF72}" srcOrd="1" destOrd="0" presId="urn:microsoft.com/office/officeart/2005/8/layout/orgChart1"/>
    <dgm:cxn modelId="{87555EE8-B1D1-4737-9344-17E5DECBEA59}" type="presParOf" srcId="{1AD9A2C1-59DC-403C-B015-9D2A53333ADC}" destId="{97F03288-8E73-4E95-9E3C-553308026518}" srcOrd="1" destOrd="0" presId="urn:microsoft.com/office/officeart/2005/8/layout/orgChart1"/>
    <dgm:cxn modelId="{20984CD3-68BC-4477-8A37-990C9103883C}" type="presParOf" srcId="{1AD9A2C1-59DC-403C-B015-9D2A53333ADC}" destId="{7933E6DA-A43C-4959-9CA0-4BB42079D347}" srcOrd="2" destOrd="0" presId="urn:microsoft.com/office/officeart/2005/8/layout/orgChart1"/>
    <dgm:cxn modelId="{25333016-35E3-4ABA-8F9B-93E566CAC54F}" type="presParOf" srcId="{DE8AA802-22B4-469E-8D31-8FF7E0759911}" destId="{15AD609D-A6E7-4AAD-A148-2B31B0DBA102}" srcOrd="2" destOrd="0" presId="urn:microsoft.com/office/officeart/2005/8/layout/orgChart1"/>
    <dgm:cxn modelId="{C59E0BBD-4A5C-483D-BAB4-6F570AE30ABB}" type="presParOf" srcId="{B7D1F84D-9119-4641-AB08-C7BABABA847C}" destId="{E6048828-9B9F-4515-97F6-5B5814A00AD6}" srcOrd="6" destOrd="0" presId="urn:microsoft.com/office/officeart/2005/8/layout/orgChart1"/>
    <dgm:cxn modelId="{4DB3B2B2-1374-4F2E-B66C-8CC0DBFCCACD}" type="presParOf" srcId="{B7D1F84D-9119-4641-AB08-C7BABABA847C}" destId="{5EC35FE3-B4EA-4A4E-A144-58A996791AF2}" srcOrd="7" destOrd="0" presId="urn:microsoft.com/office/officeart/2005/8/layout/orgChart1"/>
    <dgm:cxn modelId="{AB723E6C-69A2-4B3B-8890-D7883A13846A}" type="presParOf" srcId="{5EC35FE3-B4EA-4A4E-A144-58A996791AF2}" destId="{A65CE601-2437-48ED-BD30-F105BABA2C7F}" srcOrd="0" destOrd="0" presId="urn:microsoft.com/office/officeart/2005/8/layout/orgChart1"/>
    <dgm:cxn modelId="{09483A6E-2068-4D72-AE72-88D4DD79D267}" type="presParOf" srcId="{A65CE601-2437-48ED-BD30-F105BABA2C7F}" destId="{03AE6F4E-45A1-4764-9BDA-ED75CD3C8BF8}" srcOrd="0" destOrd="0" presId="urn:microsoft.com/office/officeart/2005/8/layout/orgChart1"/>
    <dgm:cxn modelId="{AA1583E9-2164-4B9A-BF85-BEA644767155}" type="presParOf" srcId="{A65CE601-2437-48ED-BD30-F105BABA2C7F}" destId="{F1973A37-171A-4581-9A1F-E01CA41234AE}" srcOrd="1" destOrd="0" presId="urn:microsoft.com/office/officeart/2005/8/layout/orgChart1"/>
    <dgm:cxn modelId="{ABE77CD7-E537-4371-915A-C290CB042C02}" type="presParOf" srcId="{5EC35FE3-B4EA-4A4E-A144-58A996791AF2}" destId="{68CCDD1B-3223-442A-88FF-038A6BAD5A57}" srcOrd="1" destOrd="0" presId="urn:microsoft.com/office/officeart/2005/8/layout/orgChart1"/>
    <dgm:cxn modelId="{EAFC3B01-A43F-4FDF-A847-67DEBB58A8FA}" type="presParOf" srcId="{68CCDD1B-3223-442A-88FF-038A6BAD5A57}" destId="{BA878758-D642-43CE-8168-206B460CBAAD}" srcOrd="0" destOrd="0" presId="urn:microsoft.com/office/officeart/2005/8/layout/orgChart1"/>
    <dgm:cxn modelId="{175C2FC5-B7AB-4BF4-9AD4-8BA081DE5355}" type="presParOf" srcId="{68CCDD1B-3223-442A-88FF-038A6BAD5A57}" destId="{1C028807-5FB8-4E6C-94A8-692FBE6C9A42}" srcOrd="1" destOrd="0" presId="urn:microsoft.com/office/officeart/2005/8/layout/orgChart1"/>
    <dgm:cxn modelId="{6C55B555-B16E-4221-969A-938AA5CA54D2}" type="presParOf" srcId="{1C028807-5FB8-4E6C-94A8-692FBE6C9A42}" destId="{10EC19A4-1676-4FFA-A239-1CFE57E1DB81}" srcOrd="0" destOrd="0" presId="urn:microsoft.com/office/officeart/2005/8/layout/orgChart1"/>
    <dgm:cxn modelId="{7E470998-2CEC-4A10-8E03-86115599B839}" type="presParOf" srcId="{10EC19A4-1676-4FFA-A239-1CFE57E1DB81}" destId="{D77CC423-4319-4783-9008-C58F480015E7}" srcOrd="0" destOrd="0" presId="urn:microsoft.com/office/officeart/2005/8/layout/orgChart1"/>
    <dgm:cxn modelId="{E25C5CF5-22C1-468B-B03C-A82BE67DF5B7}" type="presParOf" srcId="{10EC19A4-1676-4FFA-A239-1CFE57E1DB81}" destId="{179130D4-3E39-450F-B504-FB74B34622DA}" srcOrd="1" destOrd="0" presId="urn:microsoft.com/office/officeart/2005/8/layout/orgChart1"/>
    <dgm:cxn modelId="{1E826E3D-2663-43AE-8311-DB9AF1805BA8}" type="presParOf" srcId="{1C028807-5FB8-4E6C-94A8-692FBE6C9A42}" destId="{375D1B86-758D-4D13-9562-8F3B65A37972}" srcOrd="1" destOrd="0" presId="urn:microsoft.com/office/officeart/2005/8/layout/orgChart1"/>
    <dgm:cxn modelId="{A7EA4D62-A57A-4A76-BB17-17A9AC853BE1}" type="presParOf" srcId="{1C028807-5FB8-4E6C-94A8-692FBE6C9A42}" destId="{C03BAAEE-5CA2-4034-B9B2-9E55DC89F855}" srcOrd="2" destOrd="0" presId="urn:microsoft.com/office/officeart/2005/8/layout/orgChart1"/>
    <dgm:cxn modelId="{EFA97B90-6B7F-4B99-B44A-9B66CEE77C74}" type="presParOf" srcId="{68CCDD1B-3223-442A-88FF-038A6BAD5A57}" destId="{F824F149-9CB8-44F6-BD7F-DA6E732269A5}" srcOrd="2" destOrd="0" presId="urn:microsoft.com/office/officeart/2005/8/layout/orgChart1"/>
    <dgm:cxn modelId="{896C84F0-B331-4224-A46E-AFB2D1E5679D}" type="presParOf" srcId="{68CCDD1B-3223-442A-88FF-038A6BAD5A57}" destId="{B6F063ED-83B8-423E-8703-3AFB91A64BF9}" srcOrd="3" destOrd="0" presId="urn:microsoft.com/office/officeart/2005/8/layout/orgChart1"/>
    <dgm:cxn modelId="{FC193097-20E9-4023-B30F-4D94D6FC9F1A}" type="presParOf" srcId="{B6F063ED-83B8-423E-8703-3AFB91A64BF9}" destId="{A891287B-604E-4F1A-8EB2-295BFA7FCAF4}" srcOrd="0" destOrd="0" presId="urn:microsoft.com/office/officeart/2005/8/layout/orgChart1"/>
    <dgm:cxn modelId="{9D64F3BF-6EDF-4895-9167-0A69496B49FE}" type="presParOf" srcId="{A891287B-604E-4F1A-8EB2-295BFA7FCAF4}" destId="{9771DFEE-2F8E-489C-90AC-A6D3CEE0B689}" srcOrd="0" destOrd="0" presId="urn:microsoft.com/office/officeart/2005/8/layout/orgChart1"/>
    <dgm:cxn modelId="{97F68387-AE04-4C2F-9E69-B92E0F4E0447}" type="presParOf" srcId="{A891287B-604E-4F1A-8EB2-295BFA7FCAF4}" destId="{FA73D982-6030-4C81-A44A-BE671623B0D1}" srcOrd="1" destOrd="0" presId="urn:microsoft.com/office/officeart/2005/8/layout/orgChart1"/>
    <dgm:cxn modelId="{E60EC631-2382-4553-91F1-56032B39E01D}" type="presParOf" srcId="{B6F063ED-83B8-423E-8703-3AFB91A64BF9}" destId="{C6A2D5C1-6062-487B-889F-B25AFF81362D}" srcOrd="1" destOrd="0" presId="urn:microsoft.com/office/officeart/2005/8/layout/orgChart1"/>
    <dgm:cxn modelId="{BE5D5741-16E7-4FB1-A1D3-7C821B2B036B}" type="presParOf" srcId="{B6F063ED-83B8-423E-8703-3AFB91A64BF9}" destId="{1645FE4D-C11C-4C51-AF59-61C039321EEA}" srcOrd="2" destOrd="0" presId="urn:microsoft.com/office/officeart/2005/8/layout/orgChart1"/>
    <dgm:cxn modelId="{168EB7CB-9B08-40BD-9948-58F332149028}" type="presParOf" srcId="{5EC35FE3-B4EA-4A4E-A144-58A996791AF2}" destId="{8A7D2D96-7FE8-4ED6-99BC-614B5727A895}" srcOrd="2" destOrd="0" presId="urn:microsoft.com/office/officeart/2005/8/layout/orgChart1"/>
    <dgm:cxn modelId="{20319D2A-6BCE-402F-B24B-863F9B926782}" type="presParOf" srcId="{CE1BE2A3-A01A-42A6-A5DC-ECD279F802C9}" destId="{95ACDE4D-9A44-41F4-92B0-915AE97C4BD5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F0BA27-F190-4A74-B272-8C9E2210C50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A4BB84-94AF-4968-BF9E-0EB842AC61C3}">
      <dgm:prSet phldrT="[Text]" custT="1"/>
      <dgm:spPr/>
      <dgm:t>
        <a:bodyPr/>
        <a:lstStyle/>
        <a:p>
          <a:r>
            <a:rPr lang="th-TH" sz="3200" dirty="0">
              <a:latin typeface="FreesiaUPC" panose="020B0604020202020204" pitchFamily="34" charset="-34"/>
              <a:cs typeface="FreesiaUPC" panose="020B0604020202020204" pitchFamily="34" charset="-34"/>
            </a:rPr>
            <a:t>ก่อนทำสัญญา</a:t>
          </a:r>
          <a:endParaRPr lang="en-US" sz="3200" dirty="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44E9FB24-9E85-4052-8E26-2A3C7E4EB8A9}" type="parTrans" cxnId="{49F99C89-7832-4F5A-B316-2BB5AB61F7DD}">
      <dgm:prSet/>
      <dgm:spPr/>
      <dgm:t>
        <a:bodyPr/>
        <a:lstStyle/>
        <a:p>
          <a:endParaRPr lang="en-US" sz="320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30D9246B-0D15-46B7-86F6-3118C016FEF0}" type="sibTrans" cxnId="{49F99C89-7832-4F5A-B316-2BB5AB61F7DD}">
      <dgm:prSet/>
      <dgm:spPr/>
      <dgm:t>
        <a:bodyPr/>
        <a:lstStyle/>
        <a:p>
          <a:endParaRPr lang="en-US" sz="320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02112609-419C-4340-B740-EAAF1A9CB41A}">
      <dgm:prSet phldrT="[Text]" custT="1"/>
      <dgm:spPr/>
      <dgm:t>
        <a:bodyPr/>
        <a:lstStyle/>
        <a:p>
          <a:r>
            <a:rPr lang="th-TH" sz="3200" dirty="0">
              <a:latin typeface="FreesiaUPC" panose="020B0604020202020204" pitchFamily="34" charset="-34"/>
              <a:cs typeface="FreesiaUPC" panose="020B0604020202020204" pitchFamily="34" charset="-34"/>
            </a:rPr>
            <a:t>การพิจารณาเอาประกัน </a:t>
          </a:r>
          <a:r>
            <a:rPr lang="en-US" sz="3200" dirty="0">
              <a:latin typeface="FreesiaUPC" panose="020B0604020202020204" pitchFamily="34" charset="-34"/>
              <a:cs typeface="FreesiaUPC" panose="020B0604020202020204" pitchFamily="34" charset="-34"/>
            </a:rPr>
            <a:t>(underwriting)</a:t>
          </a:r>
        </a:p>
      </dgm:t>
    </dgm:pt>
    <dgm:pt modelId="{F99EF17F-0F06-4D37-B824-CF762F79BE43}" type="parTrans" cxnId="{91AF2D33-9247-471B-8AAE-339562CB35C4}">
      <dgm:prSet/>
      <dgm:spPr/>
      <dgm:t>
        <a:bodyPr/>
        <a:lstStyle/>
        <a:p>
          <a:endParaRPr lang="en-US" sz="320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40E3A333-0BEE-4BB1-8772-4E4CF4B9CC03}" type="sibTrans" cxnId="{91AF2D33-9247-471B-8AAE-339562CB35C4}">
      <dgm:prSet/>
      <dgm:spPr/>
      <dgm:t>
        <a:bodyPr/>
        <a:lstStyle/>
        <a:p>
          <a:endParaRPr lang="en-US" sz="320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553DADDC-1CA3-4961-951B-6497C8359EF3}">
      <dgm:prSet phldrT="[Text]" custT="1"/>
      <dgm:spPr/>
      <dgm:t>
        <a:bodyPr/>
        <a:lstStyle/>
        <a:p>
          <a:r>
            <a:rPr lang="th-TH" sz="3200" dirty="0">
              <a:latin typeface="FreesiaUPC" panose="020B0604020202020204" pitchFamily="34" charset="-34"/>
              <a:cs typeface="FreesiaUPC" panose="020B0604020202020204" pitchFamily="34" charset="-34"/>
            </a:rPr>
            <a:t>สัญญา</a:t>
          </a:r>
          <a:endParaRPr lang="en-US" sz="3200" dirty="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DF8452A9-AC08-49FD-B72A-77E059AD605D}" type="parTrans" cxnId="{2EFF62DC-48A6-4E1C-9934-8EE468E9A640}">
      <dgm:prSet/>
      <dgm:spPr/>
      <dgm:t>
        <a:bodyPr/>
        <a:lstStyle/>
        <a:p>
          <a:endParaRPr lang="en-US" sz="320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4976FB4B-4BC7-492C-8F99-88C981A31D55}" type="sibTrans" cxnId="{2EFF62DC-48A6-4E1C-9934-8EE468E9A640}">
      <dgm:prSet/>
      <dgm:spPr/>
      <dgm:t>
        <a:bodyPr/>
        <a:lstStyle/>
        <a:p>
          <a:endParaRPr lang="en-US" sz="320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461B5CDA-5966-46A8-9572-C5184F3B11FF}">
      <dgm:prSet phldrT="[Text]" custT="1"/>
      <dgm:spPr/>
      <dgm:t>
        <a:bodyPr/>
        <a:lstStyle/>
        <a:p>
          <a:r>
            <a:rPr lang="th-TH" sz="3200" dirty="0">
              <a:latin typeface="FreesiaUPC" panose="020B0604020202020204" pitchFamily="34" charset="-34"/>
              <a:cs typeface="FreesiaUPC" panose="020B0604020202020204" pitchFamily="34" charset="-34"/>
            </a:rPr>
            <a:t>สัญญาหลักและสัญญาแนบท้าย</a:t>
          </a:r>
          <a:endParaRPr lang="en-US" sz="3200" dirty="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33C66894-C5C2-4D2D-A7AA-00036E6A8D87}" type="parTrans" cxnId="{00F5E0C4-BD40-4CB0-BC5F-A509EC9F6852}">
      <dgm:prSet/>
      <dgm:spPr/>
      <dgm:t>
        <a:bodyPr/>
        <a:lstStyle/>
        <a:p>
          <a:endParaRPr lang="en-US" sz="320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D3384990-E014-4DB5-9690-64DE10560F04}" type="sibTrans" cxnId="{00F5E0C4-BD40-4CB0-BC5F-A509EC9F6852}">
      <dgm:prSet/>
      <dgm:spPr/>
      <dgm:t>
        <a:bodyPr/>
        <a:lstStyle/>
        <a:p>
          <a:endParaRPr lang="en-US" sz="320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BEA02CAA-BBEB-4BA4-A837-47CB62B95837}">
      <dgm:prSet phldrT="[Text]" custT="1"/>
      <dgm:spPr/>
      <dgm:t>
        <a:bodyPr/>
        <a:lstStyle/>
        <a:p>
          <a:r>
            <a:rPr lang="th-TH" sz="3200" dirty="0">
              <a:latin typeface="FreesiaUPC" panose="020B0604020202020204" pitchFamily="34" charset="-34"/>
              <a:cs typeface="FreesiaUPC" panose="020B0604020202020204" pitchFamily="34" charset="-34"/>
            </a:rPr>
            <a:t>หลังทำสัญญา</a:t>
          </a:r>
          <a:endParaRPr lang="en-US" sz="3200" dirty="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AB1A3EF5-63ED-48B2-AB23-46962C23D7F4}" type="parTrans" cxnId="{BBCFE8C8-D629-4676-B76F-C440C48FFE89}">
      <dgm:prSet/>
      <dgm:spPr/>
      <dgm:t>
        <a:bodyPr/>
        <a:lstStyle/>
        <a:p>
          <a:endParaRPr lang="en-US" sz="320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0714238B-380C-4DFA-812D-D40494A543B7}" type="sibTrans" cxnId="{BBCFE8C8-D629-4676-B76F-C440C48FFE89}">
      <dgm:prSet/>
      <dgm:spPr/>
      <dgm:t>
        <a:bodyPr/>
        <a:lstStyle/>
        <a:p>
          <a:endParaRPr lang="en-US" sz="320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209C5AF0-7F83-46A0-81FD-DCD6DD90DF14}">
      <dgm:prSet phldrT="[Text]" custT="1"/>
      <dgm:spPr/>
      <dgm:t>
        <a:bodyPr/>
        <a:lstStyle/>
        <a:p>
          <a:r>
            <a:rPr lang="th-TH" sz="3200" dirty="0">
              <a:latin typeface="FreesiaUPC" panose="020B0604020202020204" pitchFamily="34" charset="-34"/>
              <a:cs typeface="FreesiaUPC" panose="020B0604020202020204" pitchFamily="34" charset="-34"/>
            </a:rPr>
            <a:t>จ่ายสินไหมทดแทน จ่ายปันผล ฯลฯ</a:t>
          </a:r>
          <a:endParaRPr lang="en-US" sz="3200" dirty="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120ADD4E-278C-4117-9219-6A2A3D35377A}" type="parTrans" cxnId="{B6F30130-4F82-4855-B1B9-5C8EA898EF11}">
      <dgm:prSet/>
      <dgm:spPr/>
      <dgm:t>
        <a:bodyPr/>
        <a:lstStyle/>
        <a:p>
          <a:endParaRPr lang="en-US" sz="320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9AA057B7-66EE-44AB-B13F-34840B9F37E2}" type="sibTrans" cxnId="{B6F30130-4F82-4855-B1B9-5C8EA898EF11}">
      <dgm:prSet/>
      <dgm:spPr/>
      <dgm:t>
        <a:bodyPr/>
        <a:lstStyle/>
        <a:p>
          <a:endParaRPr lang="en-US" sz="320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DB11712A-07DC-4101-8455-CD2D32D8E1E4}">
      <dgm:prSet phldrT="[Text]" custT="1"/>
      <dgm:spPr/>
      <dgm:t>
        <a:bodyPr/>
        <a:lstStyle/>
        <a:p>
          <a:r>
            <a:rPr lang="th-TH" sz="3200" dirty="0">
              <a:latin typeface="FreesiaUPC" panose="020B0604020202020204" pitchFamily="34" charset="-34"/>
              <a:cs typeface="FreesiaUPC" panose="020B0604020202020204" pitchFamily="34" charset="-34"/>
            </a:rPr>
            <a:t>การวางแผนทางการเงินและการวางแผนประกัน</a:t>
          </a:r>
          <a:endParaRPr lang="en-US" sz="3200" dirty="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D36C5079-FCCD-4AB4-B5C3-5E9570B5E073}" type="parTrans" cxnId="{A3936989-AE88-4738-AD1A-FCB2754D3D9B}">
      <dgm:prSet/>
      <dgm:spPr/>
      <dgm:t>
        <a:bodyPr/>
        <a:lstStyle/>
        <a:p>
          <a:endParaRPr lang="en-US" sz="320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C2A8863B-5FC3-4575-96B3-C505C2E610A4}" type="sibTrans" cxnId="{A3936989-AE88-4738-AD1A-FCB2754D3D9B}">
      <dgm:prSet/>
      <dgm:spPr/>
      <dgm:t>
        <a:bodyPr/>
        <a:lstStyle/>
        <a:p>
          <a:endParaRPr lang="en-US" sz="320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F91A8802-C46A-4E23-9933-B92D64B001A9}">
      <dgm:prSet phldrT="[Text]" custT="1"/>
      <dgm:spPr/>
      <dgm:t>
        <a:bodyPr/>
        <a:lstStyle/>
        <a:p>
          <a:r>
            <a:rPr lang="th-TH" sz="3200" dirty="0">
              <a:latin typeface="FreesiaUPC" panose="020B0604020202020204" pitchFamily="34" charset="-34"/>
              <a:cs typeface="FreesiaUPC" panose="020B0604020202020204" pitchFamily="34" charset="-34"/>
            </a:rPr>
            <a:t>ทางเลือกและเงื่อนไขมีอะไรบ้าง</a:t>
          </a:r>
          <a:r>
            <a:rPr lang="en-US" sz="3200" dirty="0">
              <a:latin typeface="FreesiaUPC" panose="020B0604020202020204" pitchFamily="34" charset="-34"/>
              <a:cs typeface="FreesiaUPC" panose="020B0604020202020204" pitchFamily="34" charset="-34"/>
            </a:rPr>
            <a:t>***</a:t>
          </a:r>
        </a:p>
      </dgm:t>
    </dgm:pt>
    <dgm:pt modelId="{17728573-E896-4811-946A-2AFF66EF06B6}" type="parTrans" cxnId="{769D56E9-ED8A-41D6-A4AD-16C8CF2A89F4}">
      <dgm:prSet/>
      <dgm:spPr/>
      <dgm:t>
        <a:bodyPr/>
        <a:lstStyle/>
        <a:p>
          <a:endParaRPr lang="en-US" sz="320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04511221-56D1-4497-B8EC-1675DC0FBE03}" type="sibTrans" cxnId="{769D56E9-ED8A-41D6-A4AD-16C8CF2A89F4}">
      <dgm:prSet/>
      <dgm:spPr/>
      <dgm:t>
        <a:bodyPr/>
        <a:lstStyle/>
        <a:p>
          <a:endParaRPr lang="en-US" sz="320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0092176C-BDD4-4003-8BAC-32B77566B1FC}">
      <dgm:prSet phldrT="[Text]" custT="1"/>
      <dgm:spPr/>
      <dgm:t>
        <a:bodyPr/>
        <a:lstStyle/>
        <a:p>
          <a:r>
            <a:rPr lang="th-TH" sz="3200" dirty="0">
              <a:latin typeface="FreesiaUPC" panose="020B0604020202020204" pitchFamily="34" charset="-34"/>
              <a:cs typeface="FreesiaUPC" panose="020B0604020202020204" pitchFamily="34" charset="-34"/>
            </a:rPr>
            <a:t>ดูเบี้ยที่จะจ่าย</a:t>
          </a:r>
          <a:endParaRPr lang="en-US" sz="3200" dirty="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71593A10-BCA6-4FB2-8A76-221C3046B389}" type="parTrans" cxnId="{8045F3AB-ECB6-439A-9785-0723B2BF708B}">
      <dgm:prSet/>
      <dgm:spPr/>
      <dgm:t>
        <a:bodyPr/>
        <a:lstStyle/>
        <a:p>
          <a:endParaRPr lang="en-US"/>
        </a:p>
      </dgm:t>
    </dgm:pt>
    <dgm:pt modelId="{1FEE682C-FA91-4218-9991-A8AA6706F35D}" type="sibTrans" cxnId="{8045F3AB-ECB6-439A-9785-0723B2BF708B}">
      <dgm:prSet/>
      <dgm:spPr/>
      <dgm:t>
        <a:bodyPr/>
        <a:lstStyle/>
        <a:p>
          <a:endParaRPr lang="en-US"/>
        </a:p>
      </dgm:t>
    </dgm:pt>
    <dgm:pt modelId="{4420D039-0611-4AFE-9A08-A0E3B13C6A20}">
      <dgm:prSet phldrT="[Text]" custT="1"/>
      <dgm:spPr/>
      <dgm:t>
        <a:bodyPr/>
        <a:lstStyle/>
        <a:p>
          <a:r>
            <a:rPr lang="th-TH" sz="3200" dirty="0">
              <a:latin typeface="FreesiaUPC" panose="020B0604020202020204" pitchFamily="34" charset="-34"/>
              <a:cs typeface="FreesiaUPC" panose="020B0604020202020204" pitchFamily="34" charset="-34"/>
            </a:rPr>
            <a:t>ดู </a:t>
          </a:r>
          <a:r>
            <a:rPr lang="en-US" sz="3200" dirty="0">
              <a:latin typeface="FreesiaUPC" panose="020B0604020202020204" pitchFamily="34" charset="-34"/>
              <a:cs typeface="FreesiaUPC" panose="020B0604020202020204" pitchFamily="34" charset="-34"/>
            </a:rPr>
            <a:t>Cash Flow </a:t>
          </a:r>
          <a:r>
            <a:rPr lang="th-TH" sz="3200" dirty="0">
              <a:latin typeface="FreesiaUPC" panose="020B0604020202020204" pitchFamily="34" charset="-34"/>
              <a:cs typeface="FreesiaUPC" panose="020B0604020202020204" pitchFamily="34" charset="-34"/>
            </a:rPr>
            <a:t>ที่จะเข้ามา</a:t>
          </a:r>
          <a:endParaRPr lang="en-US" sz="3200" dirty="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FFDCF801-11CF-406E-AAE3-843637F7F27F}" type="parTrans" cxnId="{E5247176-D784-4C21-9796-E1A3465AB637}">
      <dgm:prSet/>
      <dgm:spPr/>
      <dgm:t>
        <a:bodyPr/>
        <a:lstStyle/>
        <a:p>
          <a:endParaRPr lang="en-US"/>
        </a:p>
      </dgm:t>
    </dgm:pt>
    <dgm:pt modelId="{8B1669AD-9477-4F3C-A224-48BE5134E018}" type="sibTrans" cxnId="{E5247176-D784-4C21-9796-E1A3465AB637}">
      <dgm:prSet/>
      <dgm:spPr/>
      <dgm:t>
        <a:bodyPr/>
        <a:lstStyle/>
        <a:p>
          <a:endParaRPr lang="en-US"/>
        </a:p>
      </dgm:t>
    </dgm:pt>
    <dgm:pt modelId="{D88F7724-5595-478A-A508-A3817D8B2633}">
      <dgm:prSet phldrT="[Text]" custT="1"/>
      <dgm:spPr/>
      <dgm:t>
        <a:bodyPr/>
        <a:lstStyle/>
        <a:p>
          <a:r>
            <a:rPr lang="th-TH" sz="3200" dirty="0">
              <a:latin typeface="FreesiaUPC" panose="020B0604020202020204" pitchFamily="34" charset="-34"/>
              <a:cs typeface="FreesiaUPC" panose="020B0604020202020204" pitchFamily="34" charset="-34"/>
            </a:rPr>
            <a:t>คุ้มครองอะไรบ้าง</a:t>
          </a:r>
          <a:endParaRPr lang="en-US" sz="3200" dirty="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40639BC3-E312-431F-A6AD-544CD35397F7}" type="parTrans" cxnId="{C6C8E3A8-BBB4-45B2-92B4-9D227067351E}">
      <dgm:prSet/>
      <dgm:spPr/>
      <dgm:t>
        <a:bodyPr/>
        <a:lstStyle/>
        <a:p>
          <a:endParaRPr lang="en-US"/>
        </a:p>
      </dgm:t>
    </dgm:pt>
    <dgm:pt modelId="{C64F01F5-42D4-4D91-AE46-C1D1A1C1BC28}" type="sibTrans" cxnId="{C6C8E3A8-BBB4-45B2-92B4-9D227067351E}">
      <dgm:prSet/>
      <dgm:spPr/>
      <dgm:t>
        <a:bodyPr/>
        <a:lstStyle/>
        <a:p>
          <a:endParaRPr lang="en-US"/>
        </a:p>
      </dgm:t>
    </dgm:pt>
    <dgm:pt modelId="{BC7928C3-EEF2-4348-B7E8-D1C3A2C694FC}">
      <dgm:prSet phldrT="[Text]" custT="1"/>
      <dgm:spPr/>
      <dgm:t>
        <a:bodyPr/>
        <a:lstStyle/>
        <a:p>
          <a:r>
            <a:rPr lang="th-TH" sz="3200" dirty="0">
              <a:latin typeface="FreesiaUPC" panose="020B0604020202020204" pitchFamily="34" charset="-34"/>
              <a:cs typeface="FreesiaUPC" panose="020B0604020202020204" pitchFamily="34" charset="-34"/>
            </a:rPr>
            <a:t>ประเด็นอื่น ๆ ที่น่าสนใจ</a:t>
          </a:r>
          <a:endParaRPr lang="en-US" sz="3200" dirty="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72F37561-A225-4038-83F5-061D44B4D657}" type="parTrans" cxnId="{ABF1B407-428B-4DD8-BA52-A146C7C0E069}">
      <dgm:prSet/>
      <dgm:spPr/>
      <dgm:t>
        <a:bodyPr/>
        <a:lstStyle/>
        <a:p>
          <a:endParaRPr lang="en-US"/>
        </a:p>
      </dgm:t>
    </dgm:pt>
    <dgm:pt modelId="{60AA8A28-BC97-4206-8336-A9B882932206}" type="sibTrans" cxnId="{ABF1B407-428B-4DD8-BA52-A146C7C0E069}">
      <dgm:prSet/>
      <dgm:spPr/>
      <dgm:t>
        <a:bodyPr/>
        <a:lstStyle/>
        <a:p>
          <a:endParaRPr lang="en-US"/>
        </a:p>
      </dgm:t>
    </dgm:pt>
    <dgm:pt modelId="{83317CA1-B222-4B7D-8F9D-6A59445F3E52}">
      <dgm:prSet phldrT="[Text]" custT="1"/>
      <dgm:spPr/>
      <dgm:t>
        <a:bodyPr/>
        <a:lstStyle/>
        <a:p>
          <a:r>
            <a:rPr lang="th-TH" sz="3200" dirty="0" smtClean="0">
              <a:latin typeface="FreesiaUPC" panose="020B0604020202020204" pitchFamily="34" charset="-34"/>
              <a:cs typeface="FreesiaUPC" panose="020B0604020202020204" pitchFamily="34" charset="-34"/>
            </a:rPr>
            <a:t>รู้สิทธิพื้นฐานของตัวเอง</a:t>
          </a:r>
          <a:endParaRPr lang="en-US" sz="3200" dirty="0">
            <a:latin typeface="FreesiaUPC" panose="020B0604020202020204" pitchFamily="34" charset="-34"/>
            <a:cs typeface="FreesiaUPC" panose="020B0604020202020204" pitchFamily="34" charset="-34"/>
          </a:endParaRPr>
        </a:p>
      </dgm:t>
    </dgm:pt>
    <dgm:pt modelId="{AAD6CD86-C88A-4CE0-86C9-4743556FD873}" type="parTrans" cxnId="{E272D78D-1842-40CA-A0BF-BDBE7222758E}">
      <dgm:prSet/>
      <dgm:spPr/>
      <dgm:t>
        <a:bodyPr/>
        <a:lstStyle/>
        <a:p>
          <a:endParaRPr lang="en-US"/>
        </a:p>
      </dgm:t>
    </dgm:pt>
    <dgm:pt modelId="{FD234C20-E6EE-4AC5-8E7A-FC79C534EE45}" type="sibTrans" cxnId="{E272D78D-1842-40CA-A0BF-BDBE7222758E}">
      <dgm:prSet/>
      <dgm:spPr/>
      <dgm:t>
        <a:bodyPr/>
        <a:lstStyle/>
        <a:p>
          <a:endParaRPr lang="en-US"/>
        </a:p>
      </dgm:t>
    </dgm:pt>
    <dgm:pt modelId="{15904042-E2E3-447A-90FC-B6FBE33F7187}" type="pres">
      <dgm:prSet presAssocID="{C4F0BA27-F190-4A74-B272-8C9E2210C50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1A9D0F7-FD70-4675-8160-2C7E241A5B4B}" type="pres">
      <dgm:prSet presAssocID="{D0A4BB84-94AF-4968-BF9E-0EB842AC61C3}" presName="composite" presStyleCnt="0"/>
      <dgm:spPr/>
    </dgm:pt>
    <dgm:pt modelId="{56FF224A-A5B3-4E45-A9DB-860CCE39E415}" type="pres">
      <dgm:prSet presAssocID="{D0A4BB84-94AF-4968-BF9E-0EB842AC61C3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13468F-A137-4BB9-B02B-43514E4F0CA2}" type="pres">
      <dgm:prSet presAssocID="{D0A4BB84-94AF-4968-BF9E-0EB842AC61C3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FC433D-05AA-4C3F-A004-E604EABA9C42}" type="pres">
      <dgm:prSet presAssocID="{30D9246B-0D15-46B7-86F6-3118C016FEF0}" presName="space" presStyleCnt="0"/>
      <dgm:spPr/>
    </dgm:pt>
    <dgm:pt modelId="{476A9552-2968-4869-8F63-3D4516B76F54}" type="pres">
      <dgm:prSet presAssocID="{553DADDC-1CA3-4961-951B-6497C8359EF3}" presName="composite" presStyleCnt="0"/>
      <dgm:spPr/>
    </dgm:pt>
    <dgm:pt modelId="{B7EA0595-82D8-4E4A-ABBE-D77C7FC30FF0}" type="pres">
      <dgm:prSet presAssocID="{553DADDC-1CA3-4961-951B-6497C8359EF3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4C5DF6-B7E7-48E0-A164-421EFCA081F8}" type="pres">
      <dgm:prSet presAssocID="{553DADDC-1CA3-4961-951B-6497C8359EF3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DB1CE3-83B6-4945-B9AC-8C8944197A7E}" type="pres">
      <dgm:prSet presAssocID="{4976FB4B-4BC7-492C-8F99-88C981A31D55}" presName="space" presStyleCnt="0"/>
      <dgm:spPr/>
    </dgm:pt>
    <dgm:pt modelId="{8DA4DD44-E6D6-4978-813F-5347FC7870B7}" type="pres">
      <dgm:prSet presAssocID="{BEA02CAA-BBEB-4BA4-A837-47CB62B95837}" presName="composite" presStyleCnt="0"/>
      <dgm:spPr/>
    </dgm:pt>
    <dgm:pt modelId="{AEE02F67-9DD5-4AB9-8636-09AD99EFEEF7}" type="pres">
      <dgm:prSet presAssocID="{BEA02CAA-BBEB-4BA4-A837-47CB62B95837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C9E66A-DCDD-48C2-959A-671757D01B3F}" type="pres">
      <dgm:prSet presAssocID="{BEA02CAA-BBEB-4BA4-A837-47CB62B95837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B325F45-5A88-4A73-B5FC-5A8845862E2F}" type="presOf" srcId="{0092176C-BDD4-4003-8BAC-32B77566B1FC}" destId="{7B4C5DF6-B7E7-48E0-A164-421EFCA081F8}" srcOrd="0" destOrd="2" presId="urn:microsoft.com/office/officeart/2005/8/layout/hList1"/>
    <dgm:cxn modelId="{769D56E9-ED8A-41D6-A4AD-16C8CF2A89F4}" srcId="{553DADDC-1CA3-4961-951B-6497C8359EF3}" destId="{F91A8802-C46A-4E23-9933-B92D64B001A9}" srcOrd="1" destOrd="0" parTransId="{17728573-E896-4811-946A-2AFF66EF06B6}" sibTransId="{04511221-56D1-4497-B8EC-1675DC0FBE03}"/>
    <dgm:cxn modelId="{11A4B263-6D06-4ABA-8A89-0EEE20A4BB6D}" type="presOf" srcId="{553DADDC-1CA3-4961-951B-6497C8359EF3}" destId="{B7EA0595-82D8-4E4A-ABBE-D77C7FC30FF0}" srcOrd="0" destOrd="0" presId="urn:microsoft.com/office/officeart/2005/8/layout/hList1"/>
    <dgm:cxn modelId="{48CA4859-F85C-4FDE-AD08-EEC0AB836BBF}" type="presOf" srcId="{461B5CDA-5966-46A8-9572-C5184F3B11FF}" destId="{7B4C5DF6-B7E7-48E0-A164-421EFCA081F8}" srcOrd="0" destOrd="0" presId="urn:microsoft.com/office/officeart/2005/8/layout/hList1"/>
    <dgm:cxn modelId="{CA665F71-8AAB-4851-8D65-0FDCB8313089}" type="presOf" srcId="{D88F7724-5595-478A-A508-A3817D8B2633}" destId="{7B4C5DF6-B7E7-48E0-A164-421EFCA081F8}" srcOrd="0" destOrd="1" presId="urn:microsoft.com/office/officeart/2005/8/layout/hList1"/>
    <dgm:cxn modelId="{C6C8E3A8-BBB4-45B2-92B4-9D227067351E}" srcId="{461B5CDA-5966-46A8-9572-C5184F3B11FF}" destId="{D88F7724-5595-478A-A508-A3817D8B2633}" srcOrd="0" destOrd="0" parTransId="{40639BC3-E312-431F-A6AD-544CD35397F7}" sibTransId="{C64F01F5-42D4-4D91-AE46-C1D1A1C1BC28}"/>
    <dgm:cxn modelId="{092C2972-5E7A-46F6-8BDF-08C4CDED61D0}" type="presOf" srcId="{BC7928C3-EEF2-4348-B7E8-D1C3A2C694FC}" destId="{8CC9E66A-DCDD-48C2-959A-671757D01B3F}" srcOrd="0" destOrd="1" presId="urn:microsoft.com/office/officeart/2005/8/layout/hList1"/>
    <dgm:cxn modelId="{E5247176-D784-4C21-9796-E1A3465AB637}" srcId="{461B5CDA-5966-46A8-9572-C5184F3B11FF}" destId="{4420D039-0611-4AFE-9A08-A0E3B13C6A20}" srcOrd="2" destOrd="0" parTransId="{FFDCF801-11CF-406E-AAE3-843637F7F27F}" sibTransId="{8B1669AD-9477-4F3C-A224-48BE5134E018}"/>
    <dgm:cxn modelId="{8045F3AB-ECB6-439A-9785-0723B2BF708B}" srcId="{461B5CDA-5966-46A8-9572-C5184F3B11FF}" destId="{0092176C-BDD4-4003-8BAC-32B77566B1FC}" srcOrd="1" destOrd="0" parTransId="{71593A10-BCA6-4FB2-8A76-221C3046B389}" sibTransId="{1FEE682C-FA91-4218-9991-A8AA6706F35D}"/>
    <dgm:cxn modelId="{39A91FF2-A239-47AE-BB6F-1CAA34DC0559}" type="presOf" srcId="{DB11712A-07DC-4101-8455-CD2D32D8E1E4}" destId="{8B13468F-A137-4BB9-B02B-43514E4F0CA2}" srcOrd="0" destOrd="0" presId="urn:microsoft.com/office/officeart/2005/8/layout/hList1"/>
    <dgm:cxn modelId="{BBCFE8C8-D629-4676-B76F-C440C48FFE89}" srcId="{C4F0BA27-F190-4A74-B272-8C9E2210C508}" destId="{BEA02CAA-BBEB-4BA4-A837-47CB62B95837}" srcOrd="2" destOrd="0" parTransId="{AB1A3EF5-63ED-48B2-AB23-46962C23D7F4}" sibTransId="{0714238B-380C-4DFA-812D-D40494A543B7}"/>
    <dgm:cxn modelId="{ED433CD9-68F4-4CA5-A177-0A5146FC3227}" type="presOf" srcId="{209C5AF0-7F83-46A0-81FD-DCD6DD90DF14}" destId="{8CC9E66A-DCDD-48C2-959A-671757D01B3F}" srcOrd="0" destOrd="0" presId="urn:microsoft.com/office/officeart/2005/8/layout/hList1"/>
    <dgm:cxn modelId="{ABF1B407-428B-4DD8-BA52-A146C7C0E069}" srcId="{BEA02CAA-BBEB-4BA4-A837-47CB62B95837}" destId="{BC7928C3-EEF2-4348-B7E8-D1C3A2C694FC}" srcOrd="1" destOrd="0" parTransId="{72F37561-A225-4038-83F5-061D44B4D657}" sibTransId="{60AA8A28-BC97-4206-8336-A9B882932206}"/>
    <dgm:cxn modelId="{91AF2D33-9247-471B-8AAE-339562CB35C4}" srcId="{D0A4BB84-94AF-4968-BF9E-0EB842AC61C3}" destId="{02112609-419C-4340-B740-EAAF1A9CB41A}" srcOrd="2" destOrd="0" parTransId="{F99EF17F-0F06-4D37-B824-CF762F79BE43}" sibTransId="{40E3A333-0BEE-4BB1-8772-4E4CF4B9CC03}"/>
    <dgm:cxn modelId="{29DD854A-A5E0-4A37-A4BA-DB0070DE7DF5}" type="presOf" srcId="{D0A4BB84-94AF-4968-BF9E-0EB842AC61C3}" destId="{56FF224A-A5B3-4E45-A9DB-860CCE39E415}" srcOrd="0" destOrd="0" presId="urn:microsoft.com/office/officeart/2005/8/layout/hList1"/>
    <dgm:cxn modelId="{49F99C89-7832-4F5A-B316-2BB5AB61F7DD}" srcId="{C4F0BA27-F190-4A74-B272-8C9E2210C508}" destId="{D0A4BB84-94AF-4968-BF9E-0EB842AC61C3}" srcOrd="0" destOrd="0" parTransId="{44E9FB24-9E85-4052-8E26-2A3C7E4EB8A9}" sibTransId="{30D9246B-0D15-46B7-86F6-3118C016FEF0}"/>
    <dgm:cxn modelId="{F3C36941-3327-4F6B-A2AD-FC1D0041C9C2}" type="presOf" srcId="{02112609-419C-4340-B740-EAAF1A9CB41A}" destId="{8B13468F-A137-4BB9-B02B-43514E4F0CA2}" srcOrd="0" destOrd="2" presId="urn:microsoft.com/office/officeart/2005/8/layout/hList1"/>
    <dgm:cxn modelId="{01F57032-B565-4E8E-A902-B58C48FFCB81}" type="presOf" srcId="{4420D039-0611-4AFE-9A08-A0E3B13C6A20}" destId="{7B4C5DF6-B7E7-48E0-A164-421EFCA081F8}" srcOrd="0" destOrd="3" presId="urn:microsoft.com/office/officeart/2005/8/layout/hList1"/>
    <dgm:cxn modelId="{2E4A764D-6C64-43B1-BA87-C2F3D5C4375F}" type="presOf" srcId="{F91A8802-C46A-4E23-9933-B92D64B001A9}" destId="{7B4C5DF6-B7E7-48E0-A164-421EFCA081F8}" srcOrd="0" destOrd="4" presId="urn:microsoft.com/office/officeart/2005/8/layout/hList1"/>
    <dgm:cxn modelId="{A3936989-AE88-4738-AD1A-FCB2754D3D9B}" srcId="{D0A4BB84-94AF-4968-BF9E-0EB842AC61C3}" destId="{DB11712A-07DC-4101-8455-CD2D32D8E1E4}" srcOrd="0" destOrd="0" parTransId="{D36C5079-FCCD-4AB4-B5C3-5E9570B5E073}" sibTransId="{C2A8863B-5FC3-4575-96B3-C505C2E610A4}"/>
    <dgm:cxn modelId="{2EFF62DC-48A6-4E1C-9934-8EE468E9A640}" srcId="{C4F0BA27-F190-4A74-B272-8C9E2210C508}" destId="{553DADDC-1CA3-4961-951B-6497C8359EF3}" srcOrd="1" destOrd="0" parTransId="{DF8452A9-AC08-49FD-B72A-77E059AD605D}" sibTransId="{4976FB4B-4BC7-492C-8F99-88C981A31D55}"/>
    <dgm:cxn modelId="{EBBD31DE-219A-4EF1-98EC-DC7C83B9AD27}" type="presOf" srcId="{BEA02CAA-BBEB-4BA4-A837-47CB62B95837}" destId="{AEE02F67-9DD5-4AB9-8636-09AD99EFEEF7}" srcOrd="0" destOrd="0" presId="urn:microsoft.com/office/officeart/2005/8/layout/hList1"/>
    <dgm:cxn modelId="{B604AD39-AB9F-469B-AA9C-4A4C43D17C78}" type="presOf" srcId="{C4F0BA27-F190-4A74-B272-8C9E2210C508}" destId="{15904042-E2E3-447A-90FC-B6FBE33F7187}" srcOrd="0" destOrd="0" presId="urn:microsoft.com/office/officeart/2005/8/layout/hList1"/>
    <dgm:cxn modelId="{B6F30130-4F82-4855-B1B9-5C8EA898EF11}" srcId="{BEA02CAA-BBEB-4BA4-A837-47CB62B95837}" destId="{209C5AF0-7F83-46A0-81FD-DCD6DD90DF14}" srcOrd="0" destOrd="0" parTransId="{120ADD4E-278C-4117-9219-6A2A3D35377A}" sibTransId="{9AA057B7-66EE-44AB-B13F-34840B9F37E2}"/>
    <dgm:cxn modelId="{E272D78D-1842-40CA-A0BF-BDBE7222758E}" srcId="{D0A4BB84-94AF-4968-BF9E-0EB842AC61C3}" destId="{83317CA1-B222-4B7D-8F9D-6A59445F3E52}" srcOrd="1" destOrd="0" parTransId="{AAD6CD86-C88A-4CE0-86C9-4743556FD873}" sibTransId="{FD234C20-E6EE-4AC5-8E7A-FC79C534EE45}"/>
    <dgm:cxn modelId="{A42A395A-CA6E-4E7C-AD16-F9D08F61B7A2}" type="presOf" srcId="{83317CA1-B222-4B7D-8F9D-6A59445F3E52}" destId="{8B13468F-A137-4BB9-B02B-43514E4F0CA2}" srcOrd="0" destOrd="1" presId="urn:microsoft.com/office/officeart/2005/8/layout/hList1"/>
    <dgm:cxn modelId="{00F5E0C4-BD40-4CB0-BC5F-A509EC9F6852}" srcId="{553DADDC-1CA3-4961-951B-6497C8359EF3}" destId="{461B5CDA-5966-46A8-9572-C5184F3B11FF}" srcOrd="0" destOrd="0" parTransId="{33C66894-C5C2-4D2D-A7AA-00036E6A8D87}" sibTransId="{D3384990-E014-4DB5-9690-64DE10560F04}"/>
    <dgm:cxn modelId="{4DD87E45-4E44-4A0A-894B-5A1F354D23F9}" type="presParOf" srcId="{15904042-E2E3-447A-90FC-B6FBE33F7187}" destId="{21A9D0F7-FD70-4675-8160-2C7E241A5B4B}" srcOrd="0" destOrd="0" presId="urn:microsoft.com/office/officeart/2005/8/layout/hList1"/>
    <dgm:cxn modelId="{86ABFC73-465B-4DEB-8A89-EB005317462A}" type="presParOf" srcId="{21A9D0F7-FD70-4675-8160-2C7E241A5B4B}" destId="{56FF224A-A5B3-4E45-A9DB-860CCE39E415}" srcOrd="0" destOrd="0" presId="urn:microsoft.com/office/officeart/2005/8/layout/hList1"/>
    <dgm:cxn modelId="{A3832BEB-4E07-473B-9644-5FA749CE9B73}" type="presParOf" srcId="{21A9D0F7-FD70-4675-8160-2C7E241A5B4B}" destId="{8B13468F-A137-4BB9-B02B-43514E4F0CA2}" srcOrd="1" destOrd="0" presId="urn:microsoft.com/office/officeart/2005/8/layout/hList1"/>
    <dgm:cxn modelId="{783AA8D5-0828-4D29-8054-9A88E4B0D2B7}" type="presParOf" srcId="{15904042-E2E3-447A-90FC-B6FBE33F7187}" destId="{26FC433D-05AA-4C3F-A004-E604EABA9C42}" srcOrd="1" destOrd="0" presId="urn:microsoft.com/office/officeart/2005/8/layout/hList1"/>
    <dgm:cxn modelId="{B0747E49-C270-4F4A-AD8F-0F7F42678C41}" type="presParOf" srcId="{15904042-E2E3-447A-90FC-B6FBE33F7187}" destId="{476A9552-2968-4869-8F63-3D4516B76F54}" srcOrd="2" destOrd="0" presId="urn:microsoft.com/office/officeart/2005/8/layout/hList1"/>
    <dgm:cxn modelId="{C702F85F-1465-47BF-8D36-06CE8B2B8A37}" type="presParOf" srcId="{476A9552-2968-4869-8F63-3D4516B76F54}" destId="{B7EA0595-82D8-4E4A-ABBE-D77C7FC30FF0}" srcOrd="0" destOrd="0" presId="urn:microsoft.com/office/officeart/2005/8/layout/hList1"/>
    <dgm:cxn modelId="{F8934B4C-778B-4EEF-96A0-2E0085F70900}" type="presParOf" srcId="{476A9552-2968-4869-8F63-3D4516B76F54}" destId="{7B4C5DF6-B7E7-48E0-A164-421EFCA081F8}" srcOrd="1" destOrd="0" presId="urn:microsoft.com/office/officeart/2005/8/layout/hList1"/>
    <dgm:cxn modelId="{CFD456B5-72BE-406C-A904-25292E837568}" type="presParOf" srcId="{15904042-E2E3-447A-90FC-B6FBE33F7187}" destId="{25DB1CE3-83B6-4945-B9AC-8C8944197A7E}" srcOrd="3" destOrd="0" presId="urn:microsoft.com/office/officeart/2005/8/layout/hList1"/>
    <dgm:cxn modelId="{89CE5DCA-DF4A-40AE-84AD-948C0DA31775}" type="presParOf" srcId="{15904042-E2E3-447A-90FC-B6FBE33F7187}" destId="{8DA4DD44-E6D6-4978-813F-5347FC7870B7}" srcOrd="4" destOrd="0" presId="urn:microsoft.com/office/officeart/2005/8/layout/hList1"/>
    <dgm:cxn modelId="{DBCCA886-F0CF-48B9-83DC-813674D75FB3}" type="presParOf" srcId="{8DA4DD44-E6D6-4978-813F-5347FC7870B7}" destId="{AEE02F67-9DD5-4AB9-8636-09AD99EFEEF7}" srcOrd="0" destOrd="0" presId="urn:microsoft.com/office/officeart/2005/8/layout/hList1"/>
    <dgm:cxn modelId="{94F929FA-A274-44E2-9862-7BFC9AE96D03}" type="presParOf" srcId="{8DA4DD44-E6D6-4978-813F-5347FC7870B7}" destId="{8CC9E66A-DCDD-48C2-959A-671757D01B3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40B1DD5-581E-4605-B14C-B41ACFB147AF}" type="doc">
      <dgm:prSet loTypeId="urn:microsoft.com/office/officeart/2005/8/layout/orgChart1" loCatId="hierarchy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42E9B681-1004-438F-ABB2-2A555CD2919B}">
      <dgm:prSet phldrT="[Text]" custT="1"/>
      <dgm:spPr/>
      <dgm:t>
        <a:bodyPr/>
        <a:lstStyle/>
        <a:p>
          <a:r>
            <a:rPr lang="th-TH" sz="2400" dirty="0">
              <a:solidFill>
                <a:schemeClr val="bg1"/>
              </a:solidFill>
            </a:rPr>
            <a:t>ความรู้ทั่วไปเกี่ยวกับการประกันภัย</a:t>
          </a:r>
          <a:endParaRPr lang="en-US" sz="2400" dirty="0">
            <a:solidFill>
              <a:schemeClr val="bg1"/>
            </a:solidFill>
          </a:endParaRPr>
        </a:p>
      </dgm:t>
    </dgm:pt>
    <dgm:pt modelId="{BA3D1DC1-B77D-4A53-A4A9-A7B992AB64D6}" type="parTrans" cxnId="{3F491F79-0444-448E-BD80-2EDA78BC8DE2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1C573EB4-8678-46B9-99B1-AAF82D78BA97}" type="sibTrans" cxnId="{3F491F79-0444-448E-BD80-2EDA78BC8DE2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20BFACFD-6445-430B-8C1C-D5BA92904E71}">
      <dgm:prSet phldrT="[Text]" custT="1"/>
      <dgm:spPr>
        <a:solidFill>
          <a:schemeClr val="accent1"/>
        </a:solidFill>
      </dgm:spPr>
      <dgm:t>
        <a:bodyPr/>
        <a:lstStyle/>
        <a:p>
          <a:r>
            <a:rPr lang="th-TH" sz="2400" dirty="0">
              <a:solidFill>
                <a:schemeClr val="bg1"/>
              </a:solidFill>
            </a:rPr>
            <a:t>การอ่านออกเขียนได้เรื่องความเสี่ยง</a:t>
          </a:r>
          <a:endParaRPr lang="en-US" sz="2400" dirty="0">
            <a:solidFill>
              <a:schemeClr val="bg1"/>
            </a:solidFill>
          </a:endParaRPr>
        </a:p>
      </dgm:t>
    </dgm:pt>
    <dgm:pt modelId="{508ACB58-B3B6-47FA-A410-8E0D40817CCA}" type="parTrans" cxnId="{F8880F56-83D2-460A-9CB1-7F7EDFE8D541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BF6A48DB-48DE-4D6E-B8E2-555EFF939E60}" type="sibTrans" cxnId="{F8880F56-83D2-460A-9CB1-7F7EDFE8D541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533C3A3B-F891-4B1B-A026-D6B996910D90}">
      <dgm:prSet phldrT="[Text]" custT="1"/>
      <dgm:spPr/>
      <dgm:t>
        <a:bodyPr/>
        <a:lstStyle/>
        <a:p>
          <a:r>
            <a:rPr lang="th-TH" sz="2400" dirty="0">
              <a:solidFill>
                <a:schemeClr val="bg1"/>
              </a:solidFill>
            </a:rPr>
            <a:t>การจัดการความเสี่ยงส่วนบุคคล</a:t>
          </a:r>
          <a:endParaRPr lang="en-US" sz="2400" dirty="0">
            <a:solidFill>
              <a:schemeClr val="bg1"/>
            </a:solidFill>
          </a:endParaRPr>
        </a:p>
      </dgm:t>
    </dgm:pt>
    <dgm:pt modelId="{8A670C60-7A0B-4363-A753-F6E6E0F321EA}" type="parTrans" cxnId="{1DCBA394-4A72-4571-A822-D2B74567AE03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FCEC0E79-5B57-4704-B47C-E82165A9EA19}" type="sibTrans" cxnId="{1DCBA394-4A72-4571-A822-D2B74567AE03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9E1F8D01-1C50-423D-9ED7-655BDAF17816}">
      <dgm:prSet phldrT="[Text]" custT="1"/>
      <dgm:spPr/>
      <dgm:t>
        <a:bodyPr/>
        <a:lstStyle/>
        <a:p>
          <a:r>
            <a:rPr lang="th-TH" sz="2400" dirty="0">
              <a:solidFill>
                <a:schemeClr val="bg1"/>
              </a:solidFill>
            </a:rPr>
            <a:t>การจัดการความเสี่ยงบริษัท</a:t>
          </a:r>
          <a:endParaRPr lang="en-US" sz="2400" dirty="0">
            <a:solidFill>
              <a:schemeClr val="bg1"/>
            </a:solidFill>
          </a:endParaRPr>
        </a:p>
      </dgm:t>
    </dgm:pt>
    <dgm:pt modelId="{874D46DB-2971-4B4C-AF20-EED9FF7767E7}" type="parTrans" cxnId="{CF435345-60FD-4AEE-B84C-DD8A6D3079A8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16C220C2-E65E-4D6A-91C0-170A2E35476A}" type="sibTrans" cxnId="{CF435345-60FD-4AEE-B84C-DD8A6D3079A8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FB15ADB2-3F4B-46DE-BE31-1DBA4578F566}">
      <dgm:prSet phldrT="[Text]" custT="1"/>
      <dgm:spPr/>
      <dgm:t>
        <a:bodyPr/>
        <a:lstStyle/>
        <a:p>
          <a:r>
            <a:rPr lang="th-TH" sz="2400" dirty="0">
              <a:solidFill>
                <a:schemeClr val="bg1"/>
              </a:solidFill>
            </a:rPr>
            <a:t>แนวโน้มเรื่องการจัดการความเสี่ยงและประกันภัย</a:t>
          </a:r>
          <a:endParaRPr lang="en-US" sz="2400" dirty="0">
            <a:solidFill>
              <a:schemeClr val="bg1"/>
            </a:solidFill>
          </a:endParaRPr>
        </a:p>
      </dgm:t>
    </dgm:pt>
    <dgm:pt modelId="{544389E9-A377-4DD2-9A1D-E3BFE9583262}" type="parTrans" cxnId="{6A486D22-79E0-412D-9C79-534B25CB2291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30F5C4F9-6964-4519-A45A-7854C550EC24}" type="sibTrans" cxnId="{6A486D22-79E0-412D-9C79-534B25CB2291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ADD30F27-A5CB-47F0-BFCE-AE3C9A12F31C}">
      <dgm:prSet phldrT="[Text]" custT="1"/>
      <dgm:spPr>
        <a:solidFill>
          <a:schemeClr val="accent1"/>
        </a:solidFill>
      </dgm:spPr>
      <dgm:t>
        <a:bodyPr/>
        <a:lstStyle/>
        <a:p>
          <a:r>
            <a:rPr lang="th-TH" sz="2400" dirty="0">
              <a:solidFill>
                <a:schemeClr val="bg1"/>
              </a:solidFill>
            </a:rPr>
            <a:t>พื้นฐาน</a:t>
          </a:r>
          <a:endParaRPr lang="en-US" sz="2400" dirty="0">
            <a:solidFill>
              <a:schemeClr val="bg1"/>
            </a:solidFill>
          </a:endParaRPr>
        </a:p>
      </dgm:t>
    </dgm:pt>
    <dgm:pt modelId="{6930D795-2F87-42A4-BEDF-D58800155ED5}" type="parTrans" cxnId="{943777AB-C8DF-4916-B866-20BA1C2E217F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C4AA68ED-D3E7-4E1C-BDF3-3EA426FDD8D5}" type="sibTrans" cxnId="{943777AB-C8DF-4916-B866-20BA1C2E217F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47D88C01-8284-4FEF-B7EE-1E18147DF935}">
      <dgm:prSet phldrT="[Text]" custT="1"/>
      <dgm:spPr>
        <a:solidFill>
          <a:schemeClr val="accent1"/>
        </a:solidFill>
      </dgm:spPr>
      <dgm:t>
        <a:bodyPr/>
        <a:lstStyle/>
        <a:p>
          <a:r>
            <a:rPr lang="th-TH" sz="2400" dirty="0">
              <a:solidFill>
                <a:schemeClr val="bg1"/>
              </a:solidFill>
            </a:rPr>
            <a:t>ความน่าจะเป็นและสถิติ</a:t>
          </a:r>
          <a:endParaRPr lang="en-US" sz="2400" dirty="0">
            <a:solidFill>
              <a:schemeClr val="bg1"/>
            </a:solidFill>
          </a:endParaRPr>
        </a:p>
      </dgm:t>
    </dgm:pt>
    <dgm:pt modelId="{4F8F6596-7AB8-4679-ACC9-03B378636B92}" type="parTrans" cxnId="{1C63201F-042B-445E-AB78-4AA3941BD9D0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744BDCF2-2299-4892-BC53-720CDD9BF53A}" type="sibTrans" cxnId="{1C63201F-042B-445E-AB78-4AA3941BD9D0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B161AA62-6611-4C05-9A50-A48FF764B22F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2400" dirty="0">
              <a:solidFill>
                <a:schemeClr val="bg1"/>
              </a:solidFill>
              <a:latin typeface="+mj-lt"/>
            </a:rPr>
            <a:t>Excel</a:t>
          </a:r>
        </a:p>
      </dgm:t>
    </dgm:pt>
    <dgm:pt modelId="{10EF5938-AE40-4D88-8E55-42C5B8515A9B}" type="parTrans" cxnId="{6007669D-BF1C-4BF0-8401-51337BA76E1F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64165A89-60ED-4DCF-BAD9-0D5A27AF89B1}" type="sibTrans" cxnId="{6007669D-BF1C-4BF0-8401-51337BA76E1F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FF273A3D-8942-455F-9971-10D4AAE69C8B}">
      <dgm:prSet phldrT="[Text]" custT="1"/>
      <dgm:spPr>
        <a:solidFill>
          <a:schemeClr val="accent1"/>
        </a:solidFill>
      </dgm:spPr>
      <dgm:t>
        <a:bodyPr/>
        <a:lstStyle/>
        <a:p>
          <a:r>
            <a:rPr lang="th-TH" sz="2400" dirty="0">
              <a:solidFill>
                <a:schemeClr val="bg1"/>
              </a:solidFill>
            </a:rPr>
            <a:t>พื้นฐาน</a:t>
          </a:r>
          <a:endParaRPr lang="en-US" sz="2400" dirty="0">
            <a:solidFill>
              <a:schemeClr val="bg1"/>
            </a:solidFill>
          </a:endParaRPr>
        </a:p>
      </dgm:t>
    </dgm:pt>
    <dgm:pt modelId="{A20FA63D-30B8-48AC-9B2B-283FDDDE4F2B}" type="parTrans" cxnId="{D42D0CE2-4004-4BE5-8C71-92C86D4DEBBE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593A341C-6492-4B3F-9061-FDB7000FD531}" type="sibTrans" cxnId="{D42D0CE2-4004-4BE5-8C71-92C86D4DEBBE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4AFDE727-92BB-4459-AF8C-51238944BD41}">
      <dgm:prSet phldrT="[Text]" custT="1"/>
      <dgm:spPr/>
      <dgm:t>
        <a:bodyPr/>
        <a:lstStyle/>
        <a:p>
          <a:r>
            <a:rPr lang="th-TH" sz="2400" dirty="0">
              <a:solidFill>
                <a:schemeClr val="bg1"/>
              </a:solidFill>
            </a:rPr>
            <a:t>เครื่องมือ</a:t>
          </a:r>
          <a:endParaRPr lang="en-US" sz="2400" dirty="0">
            <a:solidFill>
              <a:schemeClr val="bg1"/>
            </a:solidFill>
          </a:endParaRPr>
        </a:p>
      </dgm:t>
    </dgm:pt>
    <dgm:pt modelId="{5DB5BEEA-37D1-452B-ABC8-CCBE4A8D1402}" type="parTrans" cxnId="{5F38E141-F5ED-4BCD-A995-E70D5AEBA7F4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0D0FE1DB-013A-47A2-8056-9402F9002094}" type="sibTrans" cxnId="{5F38E141-F5ED-4BCD-A995-E70D5AEBA7F4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54D63F28-2929-4699-A1D2-283318242C12}">
      <dgm:prSet phldrT="[Text]" custT="1"/>
      <dgm:spPr/>
      <dgm:t>
        <a:bodyPr/>
        <a:lstStyle/>
        <a:p>
          <a:r>
            <a:rPr lang="th-TH" sz="2400" dirty="0">
              <a:solidFill>
                <a:schemeClr val="bg1"/>
              </a:solidFill>
            </a:rPr>
            <a:t>เครื่องมือ</a:t>
          </a:r>
          <a:endParaRPr lang="en-US" sz="2400" dirty="0">
            <a:solidFill>
              <a:schemeClr val="bg1"/>
            </a:solidFill>
          </a:endParaRPr>
        </a:p>
      </dgm:t>
    </dgm:pt>
    <dgm:pt modelId="{98076FE2-891B-41A9-B84B-BB0B56CCE33F}" type="parTrans" cxnId="{56AC5707-7406-481C-A78E-877271D4350C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A8690D8B-392D-49DA-AA85-EB69F0DA0B49}" type="sibTrans" cxnId="{56AC5707-7406-481C-A78E-877271D4350C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38389228-066B-453F-B157-720801069644}">
      <dgm:prSet phldrT="[Text]" custT="1"/>
      <dgm:spPr/>
      <dgm:t>
        <a:bodyPr/>
        <a:lstStyle/>
        <a:p>
          <a:r>
            <a:rPr lang="th-TH" sz="2400" dirty="0">
              <a:solidFill>
                <a:schemeClr val="bg1"/>
              </a:solidFill>
            </a:rPr>
            <a:t>การเอาไปใช้</a:t>
          </a:r>
          <a:endParaRPr lang="en-US" sz="2400" dirty="0">
            <a:solidFill>
              <a:schemeClr val="bg1"/>
            </a:solidFill>
          </a:endParaRPr>
        </a:p>
      </dgm:t>
    </dgm:pt>
    <dgm:pt modelId="{FA15113A-EE38-4B07-83A8-4CC61C3F6D23}" type="parTrans" cxnId="{B9B99351-A68C-453E-9452-F47DB2FB8CA0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87ABE059-8E41-406E-85B2-E49BD8D60FE2}" type="sibTrans" cxnId="{B9B99351-A68C-453E-9452-F47DB2FB8CA0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7F245E15-9210-496A-BB56-A28CAA013F66}">
      <dgm:prSet phldrT="[Text]" custT="1"/>
      <dgm:spPr/>
      <dgm:t>
        <a:bodyPr/>
        <a:lstStyle/>
        <a:p>
          <a:r>
            <a:rPr lang="th-TH" sz="2400" dirty="0">
              <a:solidFill>
                <a:schemeClr val="bg1"/>
              </a:solidFill>
            </a:rPr>
            <a:t>พื้นฐาน</a:t>
          </a:r>
          <a:endParaRPr lang="en-US" sz="2400" dirty="0">
            <a:solidFill>
              <a:schemeClr val="bg1"/>
            </a:solidFill>
          </a:endParaRPr>
        </a:p>
      </dgm:t>
    </dgm:pt>
    <dgm:pt modelId="{71F0234F-4CCC-4061-8EC0-CD5E31518756}" type="parTrans" cxnId="{9EB1141C-D4EC-4DF9-95A7-D8E723D9610C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65F8067C-9077-4B57-9795-FD30FEED36A1}" type="sibTrans" cxnId="{9EB1141C-D4EC-4DF9-95A7-D8E723D9610C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D192B706-CE4A-4237-8630-FF7FEC5010BB}">
      <dgm:prSet phldrT="[Text]" custT="1"/>
      <dgm:spPr/>
      <dgm:t>
        <a:bodyPr/>
        <a:lstStyle/>
        <a:p>
          <a:r>
            <a:rPr lang="th-TH" sz="2400" dirty="0">
              <a:solidFill>
                <a:schemeClr val="bg1"/>
              </a:solidFill>
            </a:rPr>
            <a:t>การเอาไปใช้</a:t>
          </a:r>
          <a:endParaRPr lang="en-US" sz="2400" dirty="0">
            <a:solidFill>
              <a:schemeClr val="bg1"/>
            </a:solidFill>
          </a:endParaRPr>
        </a:p>
      </dgm:t>
    </dgm:pt>
    <dgm:pt modelId="{122F00E1-9F83-4000-A4B3-8684E6F739A8}" type="parTrans" cxnId="{864A9BEF-281E-4BA9-836C-5AB00090447C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836CCAF3-0C5E-48D2-9942-7A52E3F96F1B}" type="sibTrans" cxnId="{864A9BEF-281E-4BA9-836C-5AB00090447C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AEB415F5-003F-4F8D-B2A2-C48D5E1A5160}">
      <dgm:prSet phldrT="[Text]" custT="1"/>
      <dgm:spPr/>
      <dgm:t>
        <a:bodyPr/>
        <a:lstStyle/>
        <a:p>
          <a:r>
            <a:rPr lang="th-TH" sz="2400" dirty="0">
              <a:solidFill>
                <a:schemeClr val="bg1"/>
              </a:solidFill>
            </a:rPr>
            <a:t>กฎหมาย</a:t>
          </a:r>
          <a:endParaRPr lang="en-US" sz="2400" dirty="0">
            <a:solidFill>
              <a:schemeClr val="bg1"/>
            </a:solidFill>
          </a:endParaRPr>
        </a:p>
      </dgm:t>
    </dgm:pt>
    <dgm:pt modelId="{753F5A60-0847-4895-928E-B6F1999C485A}" type="parTrans" cxnId="{57E80CA4-1936-49F5-98B3-11E1F9DD2C16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6F0F2BD9-4928-4019-9F69-2910DEE6FA78}" type="sibTrans" cxnId="{57E80CA4-1936-49F5-98B3-11E1F9DD2C16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037AA5A2-AE49-405F-9590-00023A00E36D}">
      <dgm:prSet phldrT="[Text]" custT="1"/>
      <dgm:spPr/>
      <dgm:t>
        <a:bodyPr/>
        <a:lstStyle/>
        <a:p>
          <a:r>
            <a:rPr lang="th-TH" sz="2400" dirty="0">
              <a:solidFill>
                <a:schemeClr val="bg1"/>
              </a:solidFill>
            </a:rPr>
            <a:t>แนวโน้มใหม่ ๆ</a:t>
          </a:r>
          <a:endParaRPr lang="en-US" sz="2400" dirty="0">
            <a:solidFill>
              <a:schemeClr val="bg1"/>
            </a:solidFill>
          </a:endParaRPr>
        </a:p>
      </dgm:t>
    </dgm:pt>
    <dgm:pt modelId="{30007721-CF61-4297-917C-62EF0AFBEE7D}" type="parTrans" cxnId="{49B0FA84-E97C-4539-BAE9-1E3A2EC304DA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2961AF3B-9816-48EE-A508-A09A80B16FE0}" type="sibTrans" cxnId="{49B0FA84-E97C-4539-BAE9-1E3A2EC304DA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2C7607C3-EED0-4ED9-9B89-8E8264CE2438}" type="pres">
      <dgm:prSet presAssocID="{740B1DD5-581E-4605-B14C-B41ACFB147A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E1BE2A3-A01A-42A6-A5DC-ECD279F802C9}" type="pres">
      <dgm:prSet presAssocID="{42E9B681-1004-438F-ABB2-2A555CD2919B}" presName="hierRoot1" presStyleCnt="0">
        <dgm:presLayoutVars>
          <dgm:hierBranch val="init"/>
        </dgm:presLayoutVars>
      </dgm:prSet>
      <dgm:spPr/>
    </dgm:pt>
    <dgm:pt modelId="{C8B0A3B0-1567-4350-938D-57599F9A55AE}" type="pres">
      <dgm:prSet presAssocID="{42E9B681-1004-438F-ABB2-2A555CD2919B}" presName="rootComposite1" presStyleCnt="0"/>
      <dgm:spPr/>
    </dgm:pt>
    <dgm:pt modelId="{EF6274DC-5381-4B4F-B989-8EBD4ABA356A}" type="pres">
      <dgm:prSet presAssocID="{42E9B681-1004-438F-ABB2-2A555CD2919B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0FC9AA-49C6-4866-B1AE-CAC3408F342A}" type="pres">
      <dgm:prSet presAssocID="{42E9B681-1004-438F-ABB2-2A555CD2919B}" presName="rootConnector1" presStyleLbl="node1" presStyleIdx="0" presStyleCnt="0"/>
      <dgm:spPr/>
      <dgm:t>
        <a:bodyPr/>
        <a:lstStyle/>
        <a:p>
          <a:endParaRPr lang="en-US"/>
        </a:p>
      </dgm:t>
    </dgm:pt>
    <dgm:pt modelId="{B7D1F84D-9119-4641-AB08-C7BABABA847C}" type="pres">
      <dgm:prSet presAssocID="{42E9B681-1004-438F-ABB2-2A555CD2919B}" presName="hierChild2" presStyleCnt="0"/>
      <dgm:spPr/>
    </dgm:pt>
    <dgm:pt modelId="{9777128A-C801-410A-A6AC-913C5EBF97F6}" type="pres">
      <dgm:prSet presAssocID="{508ACB58-B3B6-47FA-A410-8E0D40817CCA}" presName="Name37" presStyleLbl="parChTrans1D2" presStyleIdx="0" presStyleCnt="4"/>
      <dgm:spPr/>
      <dgm:t>
        <a:bodyPr/>
        <a:lstStyle/>
        <a:p>
          <a:endParaRPr lang="en-US"/>
        </a:p>
      </dgm:t>
    </dgm:pt>
    <dgm:pt modelId="{81EECF25-DA4D-4B80-806E-88DA1BEA6D33}" type="pres">
      <dgm:prSet presAssocID="{20BFACFD-6445-430B-8C1C-D5BA92904E71}" presName="hierRoot2" presStyleCnt="0">
        <dgm:presLayoutVars>
          <dgm:hierBranch val="init"/>
        </dgm:presLayoutVars>
      </dgm:prSet>
      <dgm:spPr/>
    </dgm:pt>
    <dgm:pt modelId="{7562B438-5017-4A7E-891D-B0CBBDB5095C}" type="pres">
      <dgm:prSet presAssocID="{20BFACFD-6445-430B-8C1C-D5BA92904E71}" presName="rootComposite" presStyleCnt="0"/>
      <dgm:spPr/>
    </dgm:pt>
    <dgm:pt modelId="{9E377D51-7AAC-4B9F-AB85-61A586B164D9}" type="pres">
      <dgm:prSet presAssocID="{20BFACFD-6445-430B-8C1C-D5BA92904E71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EA7639-FB15-44BF-9C84-A8DB367B8AF0}" type="pres">
      <dgm:prSet presAssocID="{20BFACFD-6445-430B-8C1C-D5BA92904E71}" presName="rootConnector" presStyleLbl="node2" presStyleIdx="0" presStyleCnt="4"/>
      <dgm:spPr/>
      <dgm:t>
        <a:bodyPr/>
        <a:lstStyle/>
        <a:p>
          <a:endParaRPr lang="en-US"/>
        </a:p>
      </dgm:t>
    </dgm:pt>
    <dgm:pt modelId="{09661DB4-E811-4048-867F-BB3EE1A97AE0}" type="pres">
      <dgm:prSet presAssocID="{20BFACFD-6445-430B-8C1C-D5BA92904E71}" presName="hierChild4" presStyleCnt="0"/>
      <dgm:spPr/>
    </dgm:pt>
    <dgm:pt modelId="{7605A53C-416A-439C-B57B-B1D358C702D2}" type="pres">
      <dgm:prSet presAssocID="{6930D795-2F87-42A4-BEDF-D58800155ED5}" presName="Name37" presStyleLbl="parChTrans1D3" presStyleIdx="0" presStyleCnt="11"/>
      <dgm:spPr/>
      <dgm:t>
        <a:bodyPr/>
        <a:lstStyle/>
        <a:p>
          <a:endParaRPr lang="en-US"/>
        </a:p>
      </dgm:t>
    </dgm:pt>
    <dgm:pt modelId="{9F47D8C6-0188-4414-9267-8287B160D0D5}" type="pres">
      <dgm:prSet presAssocID="{ADD30F27-A5CB-47F0-BFCE-AE3C9A12F31C}" presName="hierRoot2" presStyleCnt="0">
        <dgm:presLayoutVars>
          <dgm:hierBranch val="init"/>
        </dgm:presLayoutVars>
      </dgm:prSet>
      <dgm:spPr/>
    </dgm:pt>
    <dgm:pt modelId="{200F3DFA-B115-46A6-AC57-F9137AADFBF0}" type="pres">
      <dgm:prSet presAssocID="{ADD30F27-A5CB-47F0-BFCE-AE3C9A12F31C}" presName="rootComposite" presStyleCnt="0"/>
      <dgm:spPr/>
    </dgm:pt>
    <dgm:pt modelId="{B0397FCF-C709-411F-9432-13971003A313}" type="pres">
      <dgm:prSet presAssocID="{ADD30F27-A5CB-47F0-BFCE-AE3C9A12F31C}" presName="rootText" presStyleLbl="node3" presStyleIdx="0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FE6D7B4-57C1-4698-93D9-3A29F4D8C7A1}" type="pres">
      <dgm:prSet presAssocID="{ADD30F27-A5CB-47F0-BFCE-AE3C9A12F31C}" presName="rootConnector" presStyleLbl="node3" presStyleIdx="0" presStyleCnt="11"/>
      <dgm:spPr/>
      <dgm:t>
        <a:bodyPr/>
        <a:lstStyle/>
        <a:p>
          <a:endParaRPr lang="en-US"/>
        </a:p>
      </dgm:t>
    </dgm:pt>
    <dgm:pt modelId="{E483D009-EFB4-470A-985F-117F9EEE2FE6}" type="pres">
      <dgm:prSet presAssocID="{ADD30F27-A5CB-47F0-BFCE-AE3C9A12F31C}" presName="hierChild4" presStyleCnt="0"/>
      <dgm:spPr/>
    </dgm:pt>
    <dgm:pt modelId="{40174380-5F34-4707-922B-9708083CD80C}" type="pres">
      <dgm:prSet presAssocID="{ADD30F27-A5CB-47F0-BFCE-AE3C9A12F31C}" presName="hierChild5" presStyleCnt="0"/>
      <dgm:spPr/>
    </dgm:pt>
    <dgm:pt modelId="{8B4969CD-4796-4E67-911B-314AFC1EF2C2}" type="pres">
      <dgm:prSet presAssocID="{4F8F6596-7AB8-4679-ACC9-03B378636B92}" presName="Name37" presStyleLbl="parChTrans1D3" presStyleIdx="1" presStyleCnt="11"/>
      <dgm:spPr/>
      <dgm:t>
        <a:bodyPr/>
        <a:lstStyle/>
        <a:p>
          <a:endParaRPr lang="en-US"/>
        </a:p>
      </dgm:t>
    </dgm:pt>
    <dgm:pt modelId="{16539799-99EC-4427-8FC8-4A13BE3FFDFF}" type="pres">
      <dgm:prSet presAssocID="{47D88C01-8284-4FEF-B7EE-1E18147DF935}" presName="hierRoot2" presStyleCnt="0">
        <dgm:presLayoutVars>
          <dgm:hierBranch val="init"/>
        </dgm:presLayoutVars>
      </dgm:prSet>
      <dgm:spPr/>
    </dgm:pt>
    <dgm:pt modelId="{9AD389BA-42CD-47D3-931D-4B99F792027C}" type="pres">
      <dgm:prSet presAssocID="{47D88C01-8284-4FEF-B7EE-1E18147DF935}" presName="rootComposite" presStyleCnt="0"/>
      <dgm:spPr/>
    </dgm:pt>
    <dgm:pt modelId="{3E3576C7-711A-4909-88ED-B4410070F0CC}" type="pres">
      <dgm:prSet presAssocID="{47D88C01-8284-4FEF-B7EE-1E18147DF935}" presName="rootText" presStyleLbl="node3" presStyleIdx="1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0E4380A-7853-4B36-BC68-3DBB8D1AFAA1}" type="pres">
      <dgm:prSet presAssocID="{47D88C01-8284-4FEF-B7EE-1E18147DF935}" presName="rootConnector" presStyleLbl="node3" presStyleIdx="1" presStyleCnt="11"/>
      <dgm:spPr/>
      <dgm:t>
        <a:bodyPr/>
        <a:lstStyle/>
        <a:p>
          <a:endParaRPr lang="en-US"/>
        </a:p>
      </dgm:t>
    </dgm:pt>
    <dgm:pt modelId="{EAE6D361-2956-4754-9300-B75100B5DCAB}" type="pres">
      <dgm:prSet presAssocID="{47D88C01-8284-4FEF-B7EE-1E18147DF935}" presName="hierChild4" presStyleCnt="0"/>
      <dgm:spPr/>
    </dgm:pt>
    <dgm:pt modelId="{18D8368E-9853-4A89-9384-26FC05287A94}" type="pres">
      <dgm:prSet presAssocID="{47D88C01-8284-4FEF-B7EE-1E18147DF935}" presName="hierChild5" presStyleCnt="0"/>
      <dgm:spPr/>
    </dgm:pt>
    <dgm:pt modelId="{709331FD-7959-46AE-849C-DE2971C1CDFB}" type="pres">
      <dgm:prSet presAssocID="{10EF5938-AE40-4D88-8E55-42C5B8515A9B}" presName="Name37" presStyleLbl="parChTrans1D3" presStyleIdx="2" presStyleCnt="11"/>
      <dgm:spPr/>
      <dgm:t>
        <a:bodyPr/>
        <a:lstStyle/>
        <a:p>
          <a:endParaRPr lang="en-US"/>
        </a:p>
      </dgm:t>
    </dgm:pt>
    <dgm:pt modelId="{119F4EEF-6D6E-4DDA-8985-A7B85AB2B948}" type="pres">
      <dgm:prSet presAssocID="{B161AA62-6611-4C05-9A50-A48FF764B22F}" presName="hierRoot2" presStyleCnt="0">
        <dgm:presLayoutVars>
          <dgm:hierBranch val="init"/>
        </dgm:presLayoutVars>
      </dgm:prSet>
      <dgm:spPr/>
    </dgm:pt>
    <dgm:pt modelId="{B674A046-3B65-4E85-84CB-24BD6487EB6A}" type="pres">
      <dgm:prSet presAssocID="{B161AA62-6611-4C05-9A50-A48FF764B22F}" presName="rootComposite" presStyleCnt="0"/>
      <dgm:spPr/>
    </dgm:pt>
    <dgm:pt modelId="{459C0037-5E10-4678-9030-9639FB429E0C}" type="pres">
      <dgm:prSet presAssocID="{B161AA62-6611-4C05-9A50-A48FF764B22F}" presName="rootText" presStyleLbl="node3" presStyleIdx="2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33CEFEC-7A98-47AA-9EB4-2A8CC6414526}" type="pres">
      <dgm:prSet presAssocID="{B161AA62-6611-4C05-9A50-A48FF764B22F}" presName="rootConnector" presStyleLbl="node3" presStyleIdx="2" presStyleCnt="11"/>
      <dgm:spPr/>
      <dgm:t>
        <a:bodyPr/>
        <a:lstStyle/>
        <a:p>
          <a:endParaRPr lang="en-US"/>
        </a:p>
      </dgm:t>
    </dgm:pt>
    <dgm:pt modelId="{8C9585A1-9DF6-4F0E-AAAB-D74E6A6CA2F2}" type="pres">
      <dgm:prSet presAssocID="{B161AA62-6611-4C05-9A50-A48FF764B22F}" presName="hierChild4" presStyleCnt="0"/>
      <dgm:spPr/>
    </dgm:pt>
    <dgm:pt modelId="{B4C463E5-6E94-44FD-B130-22C48E586EBF}" type="pres">
      <dgm:prSet presAssocID="{B161AA62-6611-4C05-9A50-A48FF764B22F}" presName="hierChild5" presStyleCnt="0"/>
      <dgm:spPr/>
    </dgm:pt>
    <dgm:pt modelId="{89FDF431-F503-4C3A-BC54-3CF0134540AE}" type="pres">
      <dgm:prSet presAssocID="{20BFACFD-6445-430B-8C1C-D5BA92904E71}" presName="hierChild5" presStyleCnt="0"/>
      <dgm:spPr/>
    </dgm:pt>
    <dgm:pt modelId="{6BF85606-AED3-424C-AF02-8F6CF16C9E3E}" type="pres">
      <dgm:prSet presAssocID="{8A670C60-7A0B-4363-A753-F6E6E0F321EA}" presName="Name37" presStyleLbl="parChTrans1D2" presStyleIdx="1" presStyleCnt="4"/>
      <dgm:spPr/>
      <dgm:t>
        <a:bodyPr/>
        <a:lstStyle/>
        <a:p>
          <a:endParaRPr lang="en-US"/>
        </a:p>
      </dgm:t>
    </dgm:pt>
    <dgm:pt modelId="{95AAA96D-9DC2-43A4-96FC-31B9CDBA6BF0}" type="pres">
      <dgm:prSet presAssocID="{533C3A3B-F891-4B1B-A026-D6B996910D90}" presName="hierRoot2" presStyleCnt="0">
        <dgm:presLayoutVars>
          <dgm:hierBranch val="init"/>
        </dgm:presLayoutVars>
      </dgm:prSet>
      <dgm:spPr/>
    </dgm:pt>
    <dgm:pt modelId="{1399C218-89D1-4509-B66D-53A68F5B505A}" type="pres">
      <dgm:prSet presAssocID="{533C3A3B-F891-4B1B-A026-D6B996910D90}" presName="rootComposite" presStyleCnt="0"/>
      <dgm:spPr/>
    </dgm:pt>
    <dgm:pt modelId="{8B597F39-6DB3-4B3E-AC7A-11A9C671AA5A}" type="pres">
      <dgm:prSet presAssocID="{533C3A3B-F891-4B1B-A026-D6B996910D90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43ACFD5-556B-47FC-9334-CF0A474B3879}" type="pres">
      <dgm:prSet presAssocID="{533C3A3B-F891-4B1B-A026-D6B996910D90}" presName="rootConnector" presStyleLbl="node2" presStyleIdx="1" presStyleCnt="4"/>
      <dgm:spPr/>
      <dgm:t>
        <a:bodyPr/>
        <a:lstStyle/>
        <a:p>
          <a:endParaRPr lang="en-US"/>
        </a:p>
      </dgm:t>
    </dgm:pt>
    <dgm:pt modelId="{E11DB87E-20C5-4C64-BF5C-6B20AA8B2EFB}" type="pres">
      <dgm:prSet presAssocID="{533C3A3B-F891-4B1B-A026-D6B996910D90}" presName="hierChild4" presStyleCnt="0"/>
      <dgm:spPr/>
    </dgm:pt>
    <dgm:pt modelId="{E83E0C6C-A837-4252-A9C0-C1420342FB3A}" type="pres">
      <dgm:prSet presAssocID="{A20FA63D-30B8-48AC-9B2B-283FDDDE4F2B}" presName="Name37" presStyleLbl="parChTrans1D3" presStyleIdx="3" presStyleCnt="11"/>
      <dgm:spPr/>
      <dgm:t>
        <a:bodyPr/>
        <a:lstStyle/>
        <a:p>
          <a:endParaRPr lang="en-US"/>
        </a:p>
      </dgm:t>
    </dgm:pt>
    <dgm:pt modelId="{1ECC5496-2E10-43EE-B0EA-860F04D5A9F1}" type="pres">
      <dgm:prSet presAssocID="{FF273A3D-8942-455F-9971-10D4AAE69C8B}" presName="hierRoot2" presStyleCnt="0">
        <dgm:presLayoutVars>
          <dgm:hierBranch val="init"/>
        </dgm:presLayoutVars>
      </dgm:prSet>
      <dgm:spPr/>
    </dgm:pt>
    <dgm:pt modelId="{845B6D5F-27F3-49A1-83DF-E6D30EE833C4}" type="pres">
      <dgm:prSet presAssocID="{FF273A3D-8942-455F-9971-10D4AAE69C8B}" presName="rootComposite" presStyleCnt="0"/>
      <dgm:spPr/>
    </dgm:pt>
    <dgm:pt modelId="{134CE04F-D85E-4EE2-BC37-8424D660E35D}" type="pres">
      <dgm:prSet presAssocID="{FF273A3D-8942-455F-9971-10D4AAE69C8B}" presName="rootText" presStyleLbl="node3" presStyleIdx="3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83880BD-DBBA-4401-9046-0838BCC8041C}" type="pres">
      <dgm:prSet presAssocID="{FF273A3D-8942-455F-9971-10D4AAE69C8B}" presName="rootConnector" presStyleLbl="node3" presStyleIdx="3" presStyleCnt="11"/>
      <dgm:spPr/>
      <dgm:t>
        <a:bodyPr/>
        <a:lstStyle/>
        <a:p>
          <a:endParaRPr lang="en-US"/>
        </a:p>
      </dgm:t>
    </dgm:pt>
    <dgm:pt modelId="{A41A2C07-BC43-4986-8832-302D82A22C7B}" type="pres">
      <dgm:prSet presAssocID="{FF273A3D-8942-455F-9971-10D4AAE69C8B}" presName="hierChild4" presStyleCnt="0"/>
      <dgm:spPr/>
    </dgm:pt>
    <dgm:pt modelId="{3DA324A5-8CE2-49D9-AAA3-039F124705B5}" type="pres">
      <dgm:prSet presAssocID="{FF273A3D-8942-455F-9971-10D4AAE69C8B}" presName="hierChild5" presStyleCnt="0"/>
      <dgm:spPr/>
    </dgm:pt>
    <dgm:pt modelId="{DD9F22B3-EA87-4374-9760-F2489FEF5775}" type="pres">
      <dgm:prSet presAssocID="{5DB5BEEA-37D1-452B-ABC8-CCBE4A8D1402}" presName="Name37" presStyleLbl="parChTrans1D3" presStyleIdx="4" presStyleCnt="11"/>
      <dgm:spPr/>
      <dgm:t>
        <a:bodyPr/>
        <a:lstStyle/>
        <a:p>
          <a:endParaRPr lang="en-US"/>
        </a:p>
      </dgm:t>
    </dgm:pt>
    <dgm:pt modelId="{4F12E041-A908-4706-8A09-45FABBDB2DA6}" type="pres">
      <dgm:prSet presAssocID="{4AFDE727-92BB-4459-AF8C-51238944BD41}" presName="hierRoot2" presStyleCnt="0">
        <dgm:presLayoutVars>
          <dgm:hierBranch val="init"/>
        </dgm:presLayoutVars>
      </dgm:prSet>
      <dgm:spPr/>
    </dgm:pt>
    <dgm:pt modelId="{C759E724-2F8A-4378-9775-A4858BCF2639}" type="pres">
      <dgm:prSet presAssocID="{4AFDE727-92BB-4459-AF8C-51238944BD41}" presName="rootComposite" presStyleCnt="0"/>
      <dgm:spPr/>
    </dgm:pt>
    <dgm:pt modelId="{7C858CCB-EAA9-4D6E-94C2-D71E709DF6E7}" type="pres">
      <dgm:prSet presAssocID="{4AFDE727-92BB-4459-AF8C-51238944BD41}" presName="rootText" presStyleLbl="node3" presStyleIdx="4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FA7BB5E-0C26-440D-BE56-8F850B54DFAA}" type="pres">
      <dgm:prSet presAssocID="{4AFDE727-92BB-4459-AF8C-51238944BD41}" presName="rootConnector" presStyleLbl="node3" presStyleIdx="4" presStyleCnt="11"/>
      <dgm:spPr/>
      <dgm:t>
        <a:bodyPr/>
        <a:lstStyle/>
        <a:p>
          <a:endParaRPr lang="en-US"/>
        </a:p>
      </dgm:t>
    </dgm:pt>
    <dgm:pt modelId="{33DCC1E8-87FC-4C56-8C00-B82C9FE81574}" type="pres">
      <dgm:prSet presAssocID="{4AFDE727-92BB-4459-AF8C-51238944BD41}" presName="hierChild4" presStyleCnt="0"/>
      <dgm:spPr/>
    </dgm:pt>
    <dgm:pt modelId="{06D5AEF4-B438-4797-9206-EFD61E7F36A4}" type="pres">
      <dgm:prSet presAssocID="{4AFDE727-92BB-4459-AF8C-51238944BD41}" presName="hierChild5" presStyleCnt="0"/>
      <dgm:spPr/>
    </dgm:pt>
    <dgm:pt modelId="{18A5BDF6-939B-4CE9-AE1E-863C73C0E8CF}" type="pres">
      <dgm:prSet presAssocID="{FA15113A-EE38-4B07-83A8-4CC61C3F6D23}" presName="Name37" presStyleLbl="parChTrans1D3" presStyleIdx="5" presStyleCnt="11"/>
      <dgm:spPr/>
      <dgm:t>
        <a:bodyPr/>
        <a:lstStyle/>
        <a:p>
          <a:endParaRPr lang="en-US"/>
        </a:p>
      </dgm:t>
    </dgm:pt>
    <dgm:pt modelId="{83A3F439-08DB-4CE4-8986-0E9A2E38FF2A}" type="pres">
      <dgm:prSet presAssocID="{38389228-066B-453F-B157-720801069644}" presName="hierRoot2" presStyleCnt="0">
        <dgm:presLayoutVars>
          <dgm:hierBranch val="init"/>
        </dgm:presLayoutVars>
      </dgm:prSet>
      <dgm:spPr/>
    </dgm:pt>
    <dgm:pt modelId="{47393012-6E2C-484C-9A48-05621548AA8C}" type="pres">
      <dgm:prSet presAssocID="{38389228-066B-453F-B157-720801069644}" presName="rootComposite" presStyleCnt="0"/>
      <dgm:spPr/>
    </dgm:pt>
    <dgm:pt modelId="{1E846C4C-F44B-4E76-8C6C-67372294C6D0}" type="pres">
      <dgm:prSet presAssocID="{38389228-066B-453F-B157-720801069644}" presName="rootText" presStyleLbl="node3" presStyleIdx="5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C6297CA-29CE-4B86-B33B-4C8A0E663B5B}" type="pres">
      <dgm:prSet presAssocID="{38389228-066B-453F-B157-720801069644}" presName="rootConnector" presStyleLbl="node3" presStyleIdx="5" presStyleCnt="11"/>
      <dgm:spPr/>
      <dgm:t>
        <a:bodyPr/>
        <a:lstStyle/>
        <a:p>
          <a:endParaRPr lang="en-US"/>
        </a:p>
      </dgm:t>
    </dgm:pt>
    <dgm:pt modelId="{3F4AA0E2-20BA-4F92-81C0-D7A2DCDF33ED}" type="pres">
      <dgm:prSet presAssocID="{38389228-066B-453F-B157-720801069644}" presName="hierChild4" presStyleCnt="0"/>
      <dgm:spPr/>
    </dgm:pt>
    <dgm:pt modelId="{4C6AE90E-34B0-41DA-8199-25FE2A0B4B46}" type="pres">
      <dgm:prSet presAssocID="{38389228-066B-453F-B157-720801069644}" presName="hierChild5" presStyleCnt="0"/>
      <dgm:spPr/>
    </dgm:pt>
    <dgm:pt modelId="{4B75F574-29A6-4392-A55B-E2C80D2C7AFB}" type="pres">
      <dgm:prSet presAssocID="{533C3A3B-F891-4B1B-A026-D6B996910D90}" presName="hierChild5" presStyleCnt="0"/>
      <dgm:spPr/>
    </dgm:pt>
    <dgm:pt modelId="{A05E6EF2-6601-4321-985C-63E7E2282B96}" type="pres">
      <dgm:prSet presAssocID="{874D46DB-2971-4B4C-AF20-EED9FF7767E7}" presName="Name37" presStyleLbl="parChTrans1D2" presStyleIdx="2" presStyleCnt="4"/>
      <dgm:spPr/>
      <dgm:t>
        <a:bodyPr/>
        <a:lstStyle/>
        <a:p>
          <a:endParaRPr lang="en-US"/>
        </a:p>
      </dgm:t>
    </dgm:pt>
    <dgm:pt modelId="{DE8AA802-22B4-469E-8D31-8FF7E0759911}" type="pres">
      <dgm:prSet presAssocID="{9E1F8D01-1C50-423D-9ED7-655BDAF17816}" presName="hierRoot2" presStyleCnt="0">
        <dgm:presLayoutVars>
          <dgm:hierBranch val="init"/>
        </dgm:presLayoutVars>
      </dgm:prSet>
      <dgm:spPr/>
    </dgm:pt>
    <dgm:pt modelId="{3A925392-3BED-457E-8C05-5F0871749F24}" type="pres">
      <dgm:prSet presAssocID="{9E1F8D01-1C50-423D-9ED7-655BDAF17816}" presName="rootComposite" presStyleCnt="0"/>
      <dgm:spPr/>
    </dgm:pt>
    <dgm:pt modelId="{D1F3D907-5FE8-4541-807F-800B9DE7974D}" type="pres">
      <dgm:prSet presAssocID="{9E1F8D01-1C50-423D-9ED7-655BDAF17816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B33A53C-3D0A-495B-A8C4-6865EA8ABC56}" type="pres">
      <dgm:prSet presAssocID="{9E1F8D01-1C50-423D-9ED7-655BDAF17816}" presName="rootConnector" presStyleLbl="node2" presStyleIdx="2" presStyleCnt="4"/>
      <dgm:spPr/>
      <dgm:t>
        <a:bodyPr/>
        <a:lstStyle/>
        <a:p>
          <a:endParaRPr lang="en-US"/>
        </a:p>
      </dgm:t>
    </dgm:pt>
    <dgm:pt modelId="{9344900A-DEA4-4B3B-AFDD-0BC3406BDA4F}" type="pres">
      <dgm:prSet presAssocID="{9E1F8D01-1C50-423D-9ED7-655BDAF17816}" presName="hierChild4" presStyleCnt="0"/>
      <dgm:spPr/>
    </dgm:pt>
    <dgm:pt modelId="{9DAB598D-53D0-4449-B9C2-194FD50C1DAB}" type="pres">
      <dgm:prSet presAssocID="{71F0234F-4CCC-4061-8EC0-CD5E31518756}" presName="Name37" presStyleLbl="parChTrans1D3" presStyleIdx="6" presStyleCnt="11"/>
      <dgm:spPr/>
      <dgm:t>
        <a:bodyPr/>
        <a:lstStyle/>
        <a:p>
          <a:endParaRPr lang="en-US"/>
        </a:p>
      </dgm:t>
    </dgm:pt>
    <dgm:pt modelId="{59CC5541-C7ED-4052-B20B-34431A05D0BA}" type="pres">
      <dgm:prSet presAssocID="{7F245E15-9210-496A-BB56-A28CAA013F66}" presName="hierRoot2" presStyleCnt="0">
        <dgm:presLayoutVars>
          <dgm:hierBranch val="init"/>
        </dgm:presLayoutVars>
      </dgm:prSet>
      <dgm:spPr/>
    </dgm:pt>
    <dgm:pt modelId="{73970F6D-EA30-4498-957B-D057BE8E6FDF}" type="pres">
      <dgm:prSet presAssocID="{7F245E15-9210-496A-BB56-A28CAA013F66}" presName="rootComposite" presStyleCnt="0"/>
      <dgm:spPr/>
    </dgm:pt>
    <dgm:pt modelId="{BE79DCB5-F6E4-4D4C-85A7-7AA180EC6D55}" type="pres">
      <dgm:prSet presAssocID="{7F245E15-9210-496A-BB56-A28CAA013F66}" presName="rootText" presStyleLbl="node3" presStyleIdx="6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161570-36D9-40AB-A280-35474DFC416C}" type="pres">
      <dgm:prSet presAssocID="{7F245E15-9210-496A-BB56-A28CAA013F66}" presName="rootConnector" presStyleLbl="node3" presStyleIdx="6" presStyleCnt="11"/>
      <dgm:spPr/>
      <dgm:t>
        <a:bodyPr/>
        <a:lstStyle/>
        <a:p>
          <a:endParaRPr lang="en-US"/>
        </a:p>
      </dgm:t>
    </dgm:pt>
    <dgm:pt modelId="{42DDBBF7-364E-4743-A3C0-C6E3E6ED2962}" type="pres">
      <dgm:prSet presAssocID="{7F245E15-9210-496A-BB56-A28CAA013F66}" presName="hierChild4" presStyleCnt="0"/>
      <dgm:spPr/>
    </dgm:pt>
    <dgm:pt modelId="{73780E04-21A1-4F0D-B6AF-6AF013A2B6A6}" type="pres">
      <dgm:prSet presAssocID="{7F245E15-9210-496A-BB56-A28CAA013F66}" presName="hierChild5" presStyleCnt="0"/>
      <dgm:spPr/>
    </dgm:pt>
    <dgm:pt modelId="{B60F47C5-DFF8-48E9-8A1D-4F4A4CFA16A5}" type="pres">
      <dgm:prSet presAssocID="{98076FE2-891B-41A9-B84B-BB0B56CCE33F}" presName="Name37" presStyleLbl="parChTrans1D3" presStyleIdx="7" presStyleCnt="11"/>
      <dgm:spPr/>
      <dgm:t>
        <a:bodyPr/>
        <a:lstStyle/>
        <a:p>
          <a:endParaRPr lang="en-US"/>
        </a:p>
      </dgm:t>
    </dgm:pt>
    <dgm:pt modelId="{09641BC9-D332-47EC-B8E3-1A6B3948BE22}" type="pres">
      <dgm:prSet presAssocID="{54D63F28-2929-4699-A1D2-283318242C12}" presName="hierRoot2" presStyleCnt="0">
        <dgm:presLayoutVars>
          <dgm:hierBranch val="init"/>
        </dgm:presLayoutVars>
      </dgm:prSet>
      <dgm:spPr/>
    </dgm:pt>
    <dgm:pt modelId="{59DE268B-FB76-467D-8D01-D971718B8D76}" type="pres">
      <dgm:prSet presAssocID="{54D63F28-2929-4699-A1D2-283318242C12}" presName="rootComposite" presStyleCnt="0"/>
      <dgm:spPr/>
    </dgm:pt>
    <dgm:pt modelId="{45866B5B-6ABF-4E4B-B77D-C1FC5B0A7C3E}" type="pres">
      <dgm:prSet presAssocID="{54D63F28-2929-4699-A1D2-283318242C12}" presName="rootText" presStyleLbl="node3" presStyleIdx="7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1DDAA14-B33D-44F6-968A-4369EB1D570E}" type="pres">
      <dgm:prSet presAssocID="{54D63F28-2929-4699-A1D2-283318242C12}" presName="rootConnector" presStyleLbl="node3" presStyleIdx="7" presStyleCnt="11"/>
      <dgm:spPr/>
      <dgm:t>
        <a:bodyPr/>
        <a:lstStyle/>
        <a:p>
          <a:endParaRPr lang="en-US"/>
        </a:p>
      </dgm:t>
    </dgm:pt>
    <dgm:pt modelId="{A623C4EA-3B21-4B2C-A851-5EAA1487ACAD}" type="pres">
      <dgm:prSet presAssocID="{54D63F28-2929-4699-A1D2-283318242C12}" presName="hierChild4" presStyleCnt="0"/>
      <dgm:spPr/>
    </dgm:pt>
    <dgm:pt modelId="{1FE0258C-C1AB-45CA-ABFA-5B604A6E073E}" type="pres">
      <dgm:prSet presAssocID="{54D63F28-2929-4699-A1D2-283318242C12}" presName="hierChild5" presStyleCnt="0"/>
      <dgm:spPr/>
    </dgm:pt>
    <dgm:pt modelId="{73772D51-C45E-40C4-8EC5-86B2F9087BF4}" type="pres">
      <dgm:prSet presAssocID="{122F00E1-9F83-4000-A4B3-8684E6F739A8}" presName="Name37" presStyleLbl="parChTrans1D3" presStyleIdx="8" presStyleCnt="11"/>
      <dgm:spPr/>
      <dgm:t>
        <a:bodyPr/>
        <a:lstStyle/>
        <a:p>
          <a:endParaRPr lang="en-US"/>
        </a:p>
      </dgm:t>
    </dgm:pt>
    <dgm:pt modelId="{1AD9A2C1-59DC-403C-B015-9D2A53333ADC}" type="pres">
      <dgm:prSet presAssocID="{D192B706-CE4A-4237-8630-FF7FEC5010BB}" presName="hierRoot2" presStyleCnt="0">
        <dgm:presLayoutVars>
          <dgm:hierBranch val="init"/>
        </dgm:presLayoutVars>
      </dgm:prSet>
      <dgm:spPr/>
    </dgm:pt>
    <dgm:pt modelId="{1134781D-DB65-4206-AD93-AA2B1FED68F3}" type="pres">
      <dgm:prSet presAssocID="{D192B706-CE4A-4237-8630-FF7FEC5010BB}" presName="rootComposite" presStyleCnt="0"/>
      <dgm:spPr/>
    </dgm:pt>
    <dgm:pt modelId="{DE6BBE8B-FD79-44EB-B0EC-37803D8ED39F}" type="pres">
      <dgm:prSet presAssocID="{D192B706-CE4A-4237-8630-FF7FEC5010BB}" presName="rootText" presStyleLbl="node3" presStyleIdx="8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2E2BB23-8E7E-4F4D-8F1E-5D0EDE59EF72}" type="pres">
      <dgm:prSet presAssocID="{D192B706-CE4A-4237-8630-FF7FEC5010BB}" presName="rootConnector" presStyleLbl="node3" presStyleIdx="8" presStyleCnt="11"/>
      <dgm:spPr/>
      <dgm:t>
        <a:bodyPr/>
        <a:lstStyle/>
        <a:p>
          <a:endParaRPr lang="en-US"/>
        </a:p>
      </dgm:t>
    </dgm:pt>
    <dgm:pt modelId="{97F03288-8E73-4E95-9E3C-553308026518}" type="pres">
      <dgm:prSet presAssocID="{D192B706-CE4A-4237-8630-FF7FEC5010BB}" presName="hierChild4" presStyleCnt="0"/>
      <dgm:spPr/>
    </dgm:pt>
    <dgm:pt modelId="{7933E6DA-A43C-4959-9CA0-4BB42079D347}" type="pres">
      <dgm:prSet presAssocID="{D192B706-CE4A-4237-8630-FF7FEC5010BB}" presName="hierChild5" presStyleCnt="0"/>
      <dgm:spPr/>
    </dgm:pt>
    <dgm:pt modelId="{15AD609D-A6E7-4AAD-A148-2B31B0DBA102}" type="pres">
      <dgm:prSet presAssocID="{9E1F8D01-1C50-423D-9ED7-655BDAF17816}" presName="hierChild5" presStyleCnt="0"/>
      <dgm:spPr/>
    </dgm:pt>
    <dgm:pt modelId="{E6048828-9B9F-4515-97F6-5B5814A00AD6}" type="pres">
      <dgm:prSet presAssocID="{544389E9-A377-4DD2-9A1D-E3BFE9583262}" presName="Name37" presStyleLbl="parChTrans1D2" presStyleIdx="3" presStyleCnt="4"/>
      <dgm:spPr/>
      <dgm:t>
        <a:bodyPr/>
        <a:lstStyle/>
        <a:p>
          <a:endParaRPr lang="en-US"/>
        </a:p>
      </dgm:t>
    </dgm:pt>
    <dgm:pt modelId="{5EC35FE3-B4EA-4A4E-A144-58A996791AF2}" type="pres">
      <dgm:prSet presAssocID="{FB15ADB2-3F4B-46DE-BE31-1DBA4578F566}" presName="hierRoot2" presStyleCnt="0">
        <dgm:presLayoutVars>
          <dgm:hierBranch val="init"/>
        </dgm:presLayoutVars>
      </dgm:prSet>
      <dgm:spPr/>
    </dgm:pt>
    <dgm:pt modelId="{A65CE601-2437-48ED-BD30-F105BABA2C7F}" type="pres">
      <dgm:prSet presAssocID="{FB15ADB2-3F4B-46DE-BE31-1DBA4578F566}" presName="rootComposite" presStyleCnt="0"/>
      <dgm:spPr/>
    </dgm:pt>
    <dgm:pt modelId="{03AE6F4E-45A1-4764-9BDA-ED75CD3C8BF8}" type="pres">
      <dgm:prSet presAssocID="{FB15ADB2-3F4B-46DE-BE31-1DBA4578F566}" presName="rootText" presStyleLbl="node2" presStyleIdx="3" presStyleCnt="4" custScaleX="12454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1973A37-171A-4581-9A1F-E01CA41234AE}" type="pres">
      <dgm:prSet presAssocID="{FB15ADB2-3F4B-46DE-BE31-1DBA4578F566}" presName="rootConnector" presStyleLbl="node2" presStyleIdx="3" presStyleCnt="4"/>
      <dgm:spPr/>
      <dgm:t>
        <a:bodyPr/>
        <a:lstStyle/>
        <a:p>
          <a:endParaRPr lang="en-US"/>
        </a:p>
      </dgm:t>
    </dgm:pt>
    <dgm:pt modelId="{68CCDD1B-3223-442A-88FF-038A6BAD5A57}" type="pres">
      <dgm:prSet presAssocID="{FB15ADB2-3F4B-46DE-BE31-1DBA4578F566}" presName="hierChild4" presStyleCnt="0"/>
      <dgm:spPr/>
    </dgm:pt>
    <dgm:pt modelId="{BA878758-D642-43CE-8168-206B460CBAAD}" type="pres">
      <dgm:prSet presAssocID="{753F5A60-0847-4895-928E-B6F1999C485A}" presName="Name37" presStyleLbl="parChTrans1D3" presStyleIdx="9" presStyleCnt="11"/>
      <dgm:spPr/>
      <dgm:t>
        <a:bodyPr/>
        <a:lstStyle/>
        <a:p>
          <a:endParaRPr lang="en-US"/>
        </a:p>
      </dgm:t>
    </dgm:pt>
    <dgm:pt modelId="{1C028807-5FB8-4E6C-94A8-692FBE6C9A42}" type="pres">
      <dgm:prSet presAssocID="{AEB415F5-003F-4F8D-B2A2-C48D5E1A5160}" presName="hierRoot2" presStyleCnt="0">
        <dgm:presLayoutVars>
          <dgm:hierBranch val="init"/>
        </dgm:presLayoutVars>
      </dgm:prSet>
      <dgm:spPr/>
    </dgm:pt>
    <dgm:pt modelId="{10EC19A4-1676-4FFA-A239-1CFE57E1DB81}" type="pres">
      <dgm:prSet presAssocID="{AEB415F5-003F-4F8D-B2A2-C48D5E1A5160}" presName="rootComposite" presStyleCnt="0"/>
      <dgm:spPr/>
    </dgm:pt>
    <dgm:pt modelId="{D77CC423-4319-4783-9008-C58F480015E7}" type="pres">
      <dgm:prSet presAssocID="{AEB415F5-003F-4F8D-B2A2-C48D5E1A5160}" presName="rootText" presStyleLbl="node3" presStyleIdx="9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79130D4-3E39-450F-B504-FB74B34622DA}" type="pres">
      <dgm:prSet presAssocID="{AEB415F5-003F-4F8D-B2A2-C48D5E1A5160}" presName="rootConnector" presStyleLbl="node3" presStyleIdx="9" presStyleCnt="11"/>
      <dgm:spPr/>
      <dgm:t>
        <a:bodyPr/>
        <a:lstStyle/>
        <a:p>
          <a:endParaRPr lang="en-US"/>
        </a:p>
      </dgm:t>
    </dgm:pt>
    <dgm:pt modelId="{375D1B86-758D-4D13-9562-8F3B65A37972}" type="pres">
      <dgm:prSet presAssocID="{AEB415F5-003F-4F8D-B2A2-C48D5E1A5160}" presName="hierChild4" presStyleCnt="0"/>
      <dgm:spPr/>
    </dgm:pt>
    <dgm:pt modelId="{C03BAAEE-5CA2-4034-B9B2-9E55DC89F855}" type="pres">
      <dgm:prSet presAssocID="{AEB415F5-003F-4F8D-B2A2-C48D5E1A5160}" presName="hierChild5" presStyleCnt="0"/>
      <dgm:spPr/>
    </dgm:pt>
    <dgm:pt modelId="{F824F149-9CB8-44F6-BD7F-DA6E732269A5}" type="pres">
      <dgm:prSet presAssocID="{30007721-CF61-4297-917C-62EF0AFBEE7D}" presName="Name37" presStyleLbl="parChTrans1D3" presStyleIdx="10" presStyleCnt="11"/>
      <dgm:spPr/>
      <dgm:t>
        <a:bodyPr/>
        <a:lstStyle/>
        <a:p>
          <a:endParaRPr lang="en-US"/>
        </a:p>
      </dgm:t>
    </dgm:pt>
    <dgm:pt modelId="{B6F063ED-83B8-423E-8703-3AFB91A64BF9}" type="pres">
      <dgm:prSet presAssocID="{037AA5A2-AE49-405F-9590-00023A00E36D}" presName="hierRoot2" presStyleCnt="0">
        <dgm:presLayoutVars>
          <dgm:hierBranch val="init"/>
        </dgm:presLayoutVars>
      </dgm:prSet>
      <dgm:spPr/>
    </dgm:pt>
    <dgm:pt modelId="{A891287B-604E-4F1A-8EB2-295BFA7FCAF4}" type="pres">
      <dgm:prSet presAssocID="{037AA5A2-AE49-405F-9590-00023A00E36D}" presName="rootComposite" presStyleCnt="0"/>
      <dgm:spPr/>
    </dgm:pt>
    <dgm:pt modelId="{9771DFEE-2F8E-489C-90AC-A6D3CEE0B689}" type="pres">
      <dgm:prSet presAssocID="{037AA5A2-AE49-405F-9590-00023A00E36D}" presName="rootText" presStyleLbl="node3" presStyleIdx="10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A73D982-6030-4C81-A44A-BE671623B0D1}" type="pres">
      <dgm:prSet presAssocID="{037AA5A2-AE49-405F-9590-00023A00E36D}" presName="rootConnector" presStyleLbl="node3" presStyleIdx="10" presStyleCnt="11"/>
      <dgm:spPr/>
      <dgm:t>
        <a:bodyPr/>
        <a:lstStyle/>
        <a:p>
          <a:endParaRPr lang="en-US"/>
        </a:p>
      </dgm:t>
    </dgm:pt>
    <dgm:pt modelId="{C6A2D5C1-6062-487B-889F-B25AFF81362D}" type="pres">
      <dgm:prSet presAssocID="{037AA5A2-AE49-405F-9590-00023A00E36D}" presName="hierChild4" presStyleCnt="0"/>
      <dgm:spPr/>
    </dgm:pt>
    <dgm:pt modelId="{1645FE4D-C11C-4C51-AF59-61C039321EEA}" type="pres">
      <dgm:prSet presAssocID="{037AA5A2-AE49-405F-9590-00023A00E36D}" presName="hierChild5" presStyleCnt="0"/>
      <dgm:spPr/>
    </dgm:pt>
    <dgm:pt modelId="{8A7D2D96-7FE8-4ED6-99BC-614B5727A895}" type="pres">
      <dgm:prSet presAssocID="{FB15ADB2-3F4B-46DE-BE31-1DBA4578F566}" presName="hierChild5" presStyleCnt="0"/>
      <dgm:spPr/>
    </dgm:pt>
    <dgm:pt modelId="{95ACDE4D-9A44-41F4-92B0-915AE97C4BD5}" type="pres">
      <dgm:prSet presAssocID="{42E9B681-1004-438F-ABB2-2A555CD2919B}" presName="hierChild3" presStyleCnt="0"/>
      <dgm:spPr/>
    </dgm:pt>
  </dgm:ptLst>
  <dgm:cxnLst>
    <dgm:cxn modelId="{A8739766-7E17-476B-B52A-66BE068A60C3}" type="presOf" srcId="{54D63F28-2929-4699-A1D2-283318242C12}" destId="{11DDAA14-B33D-44F6-968A-4369EB1D570E}" srcOrd="1" destOrd="0" presId="urn:microsoft.com/office/officeart/2005/8/layout/orgChart1"/>
    <dgm:cxn modelId="{6A486D22-79E0-412D-9C79-534B25CB2291}" srcId="{42E9B681-1004-438F-ABB2-2A555CD2919B}" destId="{FB15ADB2-3F4B-46DE-BE31-1DBA4578F566}" srcOrd="3" destOrd="0" parTransId="{544389E9-A377-4DD2-9A1D-E3BFE9583262}" sibTransId="{30F5C4F9-6964-4519-A45A-7854C550EC24}"/>
    <dgm:cxn modelId="{ECBAC902-EE24-43AB-8E72-FEE55962756B}" type="presOf" srcId="{38389228-066B-453F-B157-720801069644}" destId="{1E846C4C-F44B-4E76-8C6C-67372294C6D0}" srcOrd="0" destOrd="0" presId="urn:microsoft.com/office/officeart/2005/8/layout/orgChart1"/>
    <dgm:cxn modelId="{BE16F637-9B02-4DF9-9FE1-9F2BA00668C7}" type="presOf" srcId="{47D88C01-8284-4FEF-B7EE-1E18147DF935}" destId="{3E3576C7-711A-4909-88ED-B4410070F0CC}" srcOrd="0" destOrd="0" presId="urn:microsoft.com/office/officeart/2005/8/layout/orgChart1"/>
    <dgm:cxn modelId="{D4530C8F-4870-4183-AC9E-F68D8C0281BB}" type="presOf" srcId="{71F0234F-4CCC-4061-8EC0-CD5E31518756}" destId="{9DAB598D-53D0-4449-B9C2-194FD50C1DAB}" srcOrd="0" destOrd="0" presId="urn:microsoft.com/office/officeart/2005/8/layout/orgChart1"/>
    <dgm:cxn modelId="{2ECC3187-69DD-4F62-BDEB-3ED161F383E7}" type="presOf" srcId="{AEB415F5-003F-4F8D-B2A2-C48D5E1A5160}" destId="{179130D4-3E39-450F-B504-FB74B34622DA}" srcOrd="1" destOrd="0" presId="urn:microsoft.com/office/officeart/2005/8/layout/orgChart1"/>
    <dgm:cxn modelId="{95B92AA2-8713-430F-B443-1E7E24E91052}" type="presOf" srcId="{D192B706-CE4A-4237-8630-FF7FEC5010BB}" destId="{DE6BBE8B-FD79-44EB-B0EC-37803D8ED39F}" srcOrd="0" destOrd="0" presId="urn:microsoft.com/office/officeart/2005/8/layout/orgChart1"/>
    <dgm:cxn modelId="{579C6977-C914-42B6-A0B4-EFBAA4296EFA}" type="presOf" srcId="{ADD30F27-A5CB-47F0-BFCE-AE3C9A12F31C}" destId="{B0397FCF-C709-411F-9432-13971003A313}" srcOrd="0" destOrd="0" presId="urn:microsoft.com/office/officeart/2005/8/layout/orgChart1"/>
    <dgm:cxn modelId="{F7CF0B01-9AA6-43BE-A680-BD9D147ED76E}" type="presOf" srcId="{30007721-CF61-4297-917C-62EF0AFBEE7D}" destId="{F824F149-9CB8-44F6-BD7F-DA6E732269A5}" srcOrd="0" destOrd="0" presId="urn:microsoft.com/office/officeart/2005/8/layout/orgChart1"/>
    <dgm:cxn modelId="{F4BD7915-27D1-4093-9F3E-7AF87395E7CA}" type="presOf" srcId="{7F245E15-9210-496A-BB56-A28CAA013F66}" destId="{BE79DCB5-F6E4-4D4C-85A7-7AA180EC6D55}" srcOrd="0" destOrd="0" presId="urn:microsoft.com/office/officeart/2005/8/layout/orgChart1"/>
    <dgm:cxn modelId="{BEAB039B-7506-4C1D-907F-DED00167F619}" type="presOf" srcId="{753F5A60-0847-4895-928E-B6F1999C485A}" destId="{BA878758-D642-43CE-8168-206B460CBAAD}" srcOrd="0" destOrd="0" presId="urn:microsoft.com/office/officeart/2005/8/layout/orgChart1"/>
    <dgm:cxn modelId="{FE505EC0-334E-4108-A10D-089B238966F3}" type="presOf" srcId="{42E9B681-1004-438F-ABB2-2A555CD2919B}" destId="{560FC9AA-49C6-4866-B1AE-CAC3408F342A}" srcOrd="1" destOrd="0" presId="urn:microsoft.com/office/officeart/2005/8/layout/orgChart1"/>
    <dgm:cxn modelId="{27FA5AEC-43C1-4B49-8BE1-E31E110F865F}" type="presOf" srcId="{122F00E1-9F83-4000-A4B3-8684E6F739A8}" destId="{73772D51-C45E-40C4-8EC5-86B2F9087BF4}" srcOrd="0" destOrd="0" presId="urn:microsoft.com/office/officeart/2005/8/layout/orgChart1"/>
    <dgm:cxn modelId="{3BE1743A-DA27-45F4-860B-4A588AD862C8}" type="presOf" srcId="{FF273A3D-8942-455F-9971-10D4AAE69C8B}" destId="{134CE04F-D85E-4EE2-BC37-8424D660E35D}" srcOrd="0" destOrd="0" presId="urn:microsoft.com/office/officeart/2005/8/layout/orgChart1"/>
    <dgm:cxn modelId="{49B0FA84-E97C-4539-BAE9-1E3A2EC304DA}" srcId="{FB15ADB2-3F4B-46DE-BE31-1DBA4578F566}" destId="{037AA5A2-AE49-405F-9590-00023A00E36D}" srcOrd="1" destOrd="0" parTransId="{30007721-CF61-4297-917C-62EF0AFBEE7D}" sibTransId="{2961AF3B-9816-48EE-A508-A09A80B16FE0}"/>
    <dgm:cxn modelId="{E593E49E-01F3-45FD-BEAF-8E3BC565894C}" type="presOf" srcId="{ADD30F27-A5CB-47F0-BFCE-AE3C9A12F31C}" destId="{5FE6D7B4-57C1-4698-93D9-3A29F4D8C7A1}" srcOrd="1" destOrd="0" presId="urn:microsoft.com/office/officeart/2005/8/layout/orgChart1"/>
    <dgm:cxn modelId="{3F491F79-0444-448E-BD80-2EDA78BC8DE2}" srcId="{740B1DD5-581E-4605-B14C-B41ACFB147AF}" destId="{42E9B681-1004-438F-ABB2-2A555CD2919B}" srcOrd="0" destOrd="0" parTransId="{BA3D1DC1-B77D-4A53-A4A9-A7B992AB64D6}" sibTransId="{1C573EB4-8678-46B9-99B1-AAF82D78BA97}"/>
    <dgm:cxn modelId="{A4975B52-797C-4B5A-B819-F4F1CCC8045F}" type="presOf" srcId="{B161AA62-6611-4C05-9A50-A48FF764B22F}" destId="{459C0037-5E10-4678-9030-9639FB429E0C}" srcOrd="0" destOrd="0" presId="urn:microsoft.com/office/officeart/2005/8/layout/orgChart1"/>
    <dgm:cxn modelId="{F829135E-0636-48CC-A2DD-EFA5E730F12E}" type="presOf" srcId="{7F245E15-9210-496A-BB56-A28CAA013F66}" destId="{1C161570-36D9-40AB-A280-35474DFC416C}" srcOrd="1" destOrd="0" presId="urn:microsoft.com/office/officeart/2005/8/layout/orgChart1"/>
    <dgm:cxn modelId="{BA74F36C-CD8C-4798-BD4D-87E7389951C0}" type="presOf" srcId="{42E9B681-1004-438F-ABB2-2A555CD2919B}" destId="{EF6274DC-5381-4B4F-B989-8EBD4ABA356A}" srcOrd="0" destOrd="0" presId="urn:microsoft.com/office/officeart/2005/8/layout/orgChart1"/>
    <dgm:cxn modelId="{ABB23978-B914-4314-BB67-69D5478FDC1A}" type="presOf" srcId="{037AA5A2-AE49-405F-9590-00023A00E36D}" destId="{FA73D982-6030-4C81-A44A-BE671623B0D1}" srcOrd="1" destOrd="0" presId="urn:microsoft.com/office/officeart/2005/8/layout/orgChart1"/>
    <dgm:cxn modelId="{F5B875F5-822E-4DE1-AE8F-0BF15100581A}" type="presOf" srcId="{FB15ADB2-3F4B-46DE-BE31-1DBA4578F566}" destId="{F1973A37-171A-4581-9A1F-E01CA41234AE}" srcOrd="1" destOrd="0" presId="urn:microsoft.com/office/officeart/2005/8/layout/orgChart1"/>
    <dgm:cxn modelId="{B284B68F-9932-4603-B4F6-F2004AEA504F}" type="presOf" srcId="{874D46DB-2971-4B4C-AF20-EED9FF7767E7}" destId="{A05E6EF2-6601-4321-985C-63E7E2282B96}" srcOrd="0" destOrd="0" presId="urn:microsoft.com/office/officeart/2005/8/layout/orgChart1"/>
    <dgm:cxn modelId="{CF435345-60FD-4AEE-B84C-DD8A6D3079A8}" srcId="{42E9B681-1004-438F-ABB2-2A555CD2919B}" destId="{9E1F8D01-1C50-423D-9ED7-655BDAF17816}" srcOrd="2" destOrd="0" parTransId="{874D46DB-2971-4B4C-AF20-EED9FF7767E7}" sibTransId="{16C220C2-E65E-4D6A-91C0-170A2E35476A}"/>
    <dgm:cxn modelId="{7C14B958-6A41-4C41-BBF8-F29D2DBE7DA6}" type="presOf" srcId="{9E1F8D01-1C50-423D-9ED7-655BDAF17816}" destId="{DB33A53C-3D0A-495B-A8C4-6865EA8ABC56}" srcOrd="1" destOrd="0" presId="urn:microsoft.com/office/officeart/2005/8/layout/orgChart1"/>
    <dgm:cxn modelId="{696C2F04-D0E8-4FB6-9BE1-5B2F1FE76BAA}" type="presOf" srcId="{740B1DD5-581E-4605-B14C-B41ACFB147AF}" destId="{2C7607C3-EED0-4ED9-9B89-8E8264CE2438}" srcOrd="0" destOrd="0" presId="urn:microsoft.com/office/officeart/2005/8/layout/orgChart1"/>
    <dgm:cxn modelId="{DEA80D31-D53D-48A9-BD8F-900E85E418FE}" type="presOf" srcId="{FA15113A-EE38-4B07-83A8-4CC61C3F6D23}" destId="{18A5BDF6-939B-4CE9-AE1E-863C73C0E8CF}" srcOrd="0" destOrd="0" presId="urn:microsoft.com/office/officeart/2005/8/layout/orgChart1"/>
    <dgm:cxn modelId="{BF2699F1-A52F-4160-894A-5B81423D4245}" type="presOf" srcId="{508ACB58-B3B6-47FA-A410-8E0D40817CCA}" destId="{9777128A-C801-410A-A6AC-913C5EBF97F6}" srcOrd="0" destOrd="0" presId="urn:microsoft.com/office/officeart/2005/8/layout/orgChart1"/>
    <dgm:cxn modelId="{52A3B89C-8AE6-414D-8D77-1C9EBE96D9EB}" type="presOf" srcId="{533C3A3B-F891-4B1B-A026-D6B996910D90}" destId="{8B597F39-6DB3-4B3E-AC7A-11A9C671AA5A}" srcOrd="0" destOrd="0" presId="urn:microsoft.com/office/officeart/2005/8/layout/orgChart1"/>
    <dgm:cxn modelId="{748B7BA9-3F63-4C0F-9DDC-CD3FA2CE54F3}" type="presOf" srcId="{4AFDE727-92BB-4459-AF8C-51238944BD41}" destId="{7C858CCB-EAA9-4D6E-94C2-D71E709DF6E7}" srcOrd="0" destOrd="0" presId="urn:microsoft.com/office/officeart/2005/8/layout/orgChart1"/>
    <dgm:cxn modelId="{305F4B25-7435-4231-980A-568D892A6466}" type="presOf" srcId="{533C3A3B-F891-4B1B-A026-D6B996910D90}" destId="{B43ACFD5-556B-47FC-9334-CF0A474B3879}" srcOrd="1" destOrd="0" presId="urn:microsoft.com/office/officeart/2005/8/layout/orgChart1"/>
    <dgm:cxn modelId="{B56FDEE2-28BC-456C-8FFC-7B01088E3F7F}" type="presOf" srcId="{5DB5BEEA-37D1-452B-ABC8-CCBE4A8D1402}" destId="{DD9F22B3-EA87-4374-9760-F2489FEF5775}" srcOrd="0" destOrd="0" presId="urn:microsoft.com/office/officeart/2005/8/layout/orgChart1"/>
    <dgm:cxn modelId="{943777AB-C8DF-4916-B866-20BA1C2E217F}" srcId="{20BFACFD-6445-430B-8C1C-D5BA92904E71}" destId="{ADD30F27-A5CB-47F0-BFCE-AE3C9A12F31C}" srcOrd="0" destOrd="0" parTransId="{6930D795-2F87-42A4-BEDF-D58800155ED5}" sibTransId="{C4AA68ED-D3E7-4E1C-BDF3-3EA426FDD8D5}"/>
    <dgm:cxn modelId="{9EB1141C-D4EC-4DF9-95A7-D8E723D9610C}" srcId="{9E1F8D01-1C50-423D-9ED7-655BDAF17816}" destId="{7F245E15-9210-496A-BB56-A28CAA013F66}" srcOrd="0" destOrd="0" parTransId="{71F0234F-4CCC-4061-8EC0-CD5E31518756}" sibTransId="{65F8067C-9077-4B57-9795-FD30FEED36A1}"/>
    <dgm:cxn modelId="{1DCBA394-4A72-4571-A822-D2B74567AE03}" srcId="{42E9B681-1004-438F-ABB2-2A555CD2919B}" destId="{533C3A3B-F891-4B1B-A026-D6B996910D90}" srcOrd="1" destOrd="0" parTransId="{8A670C60-7A0B-4363-A753-F6E6E0F321EA}" sibTransId="{FCEC0E79-5B57-4704-B47C-E82165A9EA19}"/>
    <dgm:cxn modelId="{5F38E141-F5ED-4BCD-A995-E70D5AEBA7F4}" srcId="{533C3A3B-F891-4B1B-A026-D6B996910D90}" destId="{4AFDE727-92BB-4459-AF8C-51238944BD41}" srcOrd="1" destOrd="0" parTransId="{5DB5BEEA-37D1-452B-ABC8-CCBE4A8D1402}" sibTransId="{0D0FE1DB-013A-47A2-8056-9402F9002094}"/>
    <dgm:cxn modelId="{2065C621-8A9C-4E44-8CAD-8F20F7E9F045}" type="presOf" srcId="{D192B706-CE4A-4237-8630-FF7FEC5010BB}" destId="{62E2BB23-8E7E-4F4D-8F1E-5D0EDE59EF72}" srcOrd="1" destOrd="0" presId="urn:microsoft.com/office/officeart/2005/8/layout/orgChart1"/>
    <dgm:cxn modelId="{F8880F56-83D2-460A-9CB1-7F7EDFE8D541}" srcId="{42E9B681-1004-438F-ABB2-2A555CD2919B}" destId="{20BFACFD-6445-430B-8C1C-D5BA92904E71}" srcOrd="0" destOrd="0" parTransId="{508ACB58-B3B6-47FA-A410-8E0D40817CCA}" sibTransId="{BF6A48DB-48DE-4D6E-B8E2-555EFF939E60}"/>
    <dgm:cxn modelId="{7D20C897-80EC-4E1D-9C85-DC5645E87E2E}" type="presOf" srcId="{037AA5A2-AE49-405F-9590-00023A00E36D}" destId="{9771DFEE-2F8E-489C-90AC-A6D3CEE0B689}" srcOrd="0" destOrd="0" presId="urn:microsoft.com/office/officeart/2005/8/layout/orgChart1"/>
    <dgm:cxn modelId="{1C63201F-042B-445E-AB78-4AA3941BD9D0}" srcId="{20BFACFD-6445-430B-8C1C-D5BA92904E71}" destId="{47D88C01-8284-4FEF-B7EE-1E18147DF935}" srcOrd="1" destOrd="0" parTransId="{4F8F6596-7AB8-4679-ACC9-03B378636B92}" sibTransId="{744BDCF2-2299-4892-BC53-720CDD9BF53A}"/>
    <dgm:cxn modelId="{7A39CB88-302E-4EE7-BFF7-31EC69CBB5B1}" type="presOf" srcId="{9E1F8D01-1C50-423D-9ED7-655BDAF17816}" destId="{D1F3D907-5FE8-4541-807F-800B9DE7974D}" srcOrd="0" destOrd="0" presId="urn:microsoft.com/office/officeart/2005/8/layout/orgChart1"/>
    <dgm:cxn modelId="{6007669D-BF1C-4BF0-8401-51337BA76E1F}" srcId="{20BFACFD-6445-430B-8C1C-D5BA92904E71}" destId="{B161AA62-6611-4C05-9A50-A48FF764B22F}" srcOrd="2" destOrd="0" parTransId="{10EF5938-AE40-4D88-8E55-42C5B8515A9B}" sibTransId="{64165A89-60ED-4DCF-BAD9-0D5A27AF89B1}"/>
    <dgm:cxn modelId="{FC35E48E-BB62-4016-B06F-81DD34A66DB0}" type="presOf" srcId="{4AFDE727-92BB-4459-AF8C-51238944BD41}" destId="{8FA7BB5E-0C26-440D-BE56-8F850B54DFAA}" srcOrd="1" destOrd="0" presId="urn:microsoft.com/office/officeart/2005/8/layout/orgChart1"/>
    <dgm:cxn modelId="{65F6F837-4C1C-4966-8DE1-C5EEB226DD11}" type="presOf" srcId="{47D88C01-8284-4FEF-B7EE-1E18147DF935}" destId="{40E4380A-7853-4B36-BC68-3DBB8D1AFAA1}" srcOrd="1" destOrd="0" presId="urn:microsoft.com/office/officeart/2005/8/layout/orgChart1"/>
    <dgm:cxn modelId="{3CED6991-B69D-42B4-B1CF-7BD6E2BD0D12}" type="presOf" srcId="{A20FA63D-30B8-48AC-9B2B-283FDDDE4F2B}" destId="{E83E0C6C-A837-4252-A9C0-C1420342FB3A}" srcOrd="0" destOrd="0" presId="urn:microsoft.com/office/officeart/2005/8/layout/orgChart1"/>
    <dgm:cxn modelId="{D5EBA8AE-BEE6-41C3-B954-165653609008}" type="presOf" srcId="{544389E9-A377-4DD2-9A1D-E3BFE9583262}" destId="{E6048828-9B9F-4515-97F6-5B5814A00AD6}" srcOrd="0" destOrd="0" presId="urn:microsoft.com/office/officeart/2005/8/layout/orgChart1"/>
    <dgm:cxn modelId="{7AB458F2-38B0-48A0-A766-9D900B21D4D3}" type="presOf" srcId="{B161AA62-6611-4C05-9A50-A48FF764B22F}" destId="{D33CEFEC-7A98-47AA-9EB4-2A8CC6414526}" srcOrd="1" destOrd="0" presId="urn:microsoft.com/office/officeart/2005/8/layout/orgChart1"/>
    <dgm:cxn modelId="{57E80CA4-1936-49F5-98B3-11E1F9DD2C16}" srcId="{FB15ADB2-3F4B-46DE-BE31-1DBA4578F566}" destId="{AEB415F5-003F-4F8D-B2A2-C48D5E1A5160}" srcOrd="0" destOrd="0" parTransId="{753F5A60-0847-4895-928E-B6F1999C485A}" sibTransId="{6F0F2BD9-4928-4019-9F69-2910DEE6FA78}"/>
    <dgm:cxn modelId="{9BF9988E-A676-4386-8F2B-8C65793B4C86}" type="presOf" srcId="{10EF5938-AE40-4D88-8E55-42C5B8515A9B}" destId="{709331FD-7959-46AE-849C-DE2971C1CDFB}" srcOrd="0" destOrd="0" presId="urn:microsoft.com/office/officeart/2005/8/layout/orgChart1"/>
    <dgm:cxn modelId="{B9B99351-A68C-453E-9452-F47DB2FB8CA0}" srcId="{533C3A3B-F891-4B1B-A026-D6B996910D90}" destId="{38389228-066B-453F-B157-720801069644}" srcOrd="2" destOrd="0" parTransId="{FA15113A-EE38-4B07-83A8-4CC61C3F6D23}" sibTransId="{87ABE059-8E41-406E-85B2-E49BD8D60FE2}"/>
    <dgm:cxn modelId="{4A3B8F32-0CEA-4711-95AC-AB1056969665}" type="presOf" srcId="{6930D795-2F87-42A4-BEDF-D58800155ED5}" destId="{7605A53C-416A-439C-B57B-B1D358C702D2}" srcOrd="0" destOrd="0" presId="urn:microsoft.com/office/officeart/2005/8/layout/orgChart1"/>
    <dgm:cxn modelId="{864A9BEF-281E-4BA9-836C-5AB00090447C}" srcId="{9E1F8D01-1C50-423D-9ED7-655BDAF17816}" destId="{D192B706-CE4A-4237-8630-FF7FEC5010BB}" srcOrd="2" destOrd="0" parTransId="{122F00E1-9F83-4000-A4B3-8684E6F739A8}" sibTransId="{836CCAF3-0C5E-48D2-9942-7A52E3F96F1B}"/>
    <dgm:cxn modelId="{48F871F0-5775-466C-B51D-921D7BD8F51C}" type="presOf" srcId="{38389228-066B-453F-B157-720801069644}" destId="{7C6297CA-29CE-4B86-B33B-4C8A0E663B5B}" srcOrd="1" destOrd="0" presId="urn:microsoft.com/office/officeart/2005/8/layout/orgChart1"/>
    <dgm:cxn modelId="{D42D0CE2-4004-4BE5-8C71-92C86D4DEBBE}" srcId="{533C3A3B-F891-4B1B-A026-D6B996910D90}" destId="{FF273A3D-8942-455F-9971-10D4AAE69C8B}" srcOrd="0" destOrd="0" parTransId="{A20FA63D-30B8-48AC-9B2B-283FDDDE4F2B}" sibTransId="{593A341C-6492-4B3F-9061-FDB7000FD531}"/>
    <dgm:cxn modelId="{21C2D333-CA6F-4EBF-B0FD-FC5E9B68C0F8}" type="presOf" srcId="{AEB415F5-003F-4F8D-B2A2-C48D5E1A5160}" destId="{D77CC423-4319-4783-9008-C58F480015E7}" srcOrd="0" destOrd="0" presId="urn:microsoft.com/office/officeart/2005/8/layout/orgChart1"/>
    <dgm:cxn modelId="{A7E8A6CA-77AA-4047-A8E0-013BD78F1642}" type="presOf" srcId="{54D63F28-2929-4699-A1D2-283318242C12}" destId="{45866B5B-6ABF-4E4B-B77D-C1FC5B0A7C3E}" srcOrd="0" destOrd="0" presId="urn:microsoft.com/office/officeart/2005/8/layout/orgChart1"/>
    <dgm:cxn modelId="{489EB120-87EC-4968-93F6-70A55CD41AC9}" type="presOf" srcId="{20BFACFD-6445-430B-8C1C-D5BA92904E71}" destId="{9E377D51-7AAC-4B9F-AB85-61A586B164D9}" srcOrd="0" destOrd="0" presId="urn:microsoft.com/office/officeart/2005/8/layout/orgChart1"/>
    <dgm:cxn modelId="{87631765-953E-4E62-8F42-E3094E6C3D21}" type="presOf" srcId="{98076FE2-891B-41A9-B84B-BB0B56CCE33F}" destId="{B60F47C5-DFF8-48E9-8A1D-4F4A4CFA16A5}" srcOrd="0" destOrd="0" presId="urn:microsoft.com/office/officeart/2005/8/layout/orgChart1"/>
    <dgm:cxn modelId="{AE8D0353-89F9-43E9-BF50-53E7EB3B20DB}" type="presOf" srcId="{FB15ADB2-3F4B-46DE-BE31-1DBA4578F566}" destId="{03AE6F4E-45A1-4764-9BDA-ED75CD3C8BF8}" srcOrd="0" destOrd="0" presId="urn:microsoft.com/office/officeart/2005/8/layout/orgChart1"/>
    <dgm:cxn modelId="{97C49F31-D46A-4F94-AD5E-FCEDE7F0668E}" type="presOf" srcId="{4F8F6596-7AB8-4679-ACC9-03B378636B92}" destId="{8B4969CD-4796-4E67-911B-314AFC1EF2C2}" srcOrd="0" destOrd="0" presId="urn:microsoft.com/office/officeart/2005/8/layout/orgChart1"/>
    <dgm:cxn modelId="{42AD1F68-AAA6-4C6C-B7E6-754ED0FA7047}" type="presOf" srcId="{20BFACFD-6445-430B-8C1C-D5BA92904E71}" destId="{56EA7639-FB15-44BF-9C84-A8DB367B8AF0}" srcOrd="1" destOrd="0" presId="urn:microsoft.com/office/officeart/2005/8/layout/orgChart1"/>
    <dgm:cxn modelId="{56AC5707-7406-481C-A78E-877271D4350C}" srcId="{9E1F8D01-1C50-423D-9ED7-655BDAF17816}" destId="{54D63F28-2929-4699-A1D2-283318242C12}" srcOrd="1" destOrd="0" parTransId="{98076FE2-891B-41A9-B84B-BB0B56CCE33F}" sibTransId="{A8690D8B-392D-49DA-AA85-EB69F0DA0B49}"/>
    <dgm:cxn modelId="{D6192CAA-B0DA-4D9D-8D30-5110193DC0EE}" type="presOf" srcId="{FF273A3D-8942-455F-9971-10D4AAE69C8B}" destId="{383880BD-DBBA-4401-9046-0838BCC8041C}" srcOrd="1" destOrd="0" presId="urn:microsoft.com/office/officeart/2005/8/layout/orgChart1"/>
    <dgm:cxn modelId="{276E1A05-8EA9-4591-9333-6FE9DDF9D322}" type="presOf" srcId="{8A670C60-7A0B-4363-A753-F6E6E0F321EA}" destId="{6BF85606-AED3-424C-AF02-8F6CF16C9E3E}" srcOrd="0" destOrd="0" presId="urn:microsoft.com/office/officeart/2005/8/layout/orgChart1"/>
    <dgm:cxn modelId="{06776C93-8D38-4D04-9056-90A2C82782FB}" type="presParOf" srcId="{2C7607C3-EED0-4ED9-9B89-8E8264CE2438}" destId="{CE1BE2A3-A01A-42A6-A5DC-ECD279F802C9}" srcOrd="0" destOrd="0" presId="urn:microsoft.com/office/officeart/2005/8/layout/orgChart1"/>
    <dgm:cxn modelId="{3310D65B-105A-43E7-97F5-21B1826F986B}" type="presParOf" srcId="{CE1BE2A3-A01A-42A6-A5DC-ECD279F802C9}" destId="{C8B0A3B0-1567-4350-938D-57599F9A55AE}" srcOrd="0" destOrd="0" presId="urn:microsoft.com/office/officeart/2005/8/layout/orgChart1"/>
    <dgm:cxn modelId="{37F6D4BC-4933-4F76-BDF0-0F26AB9EFBBD}" type="presParOf" srcId="{C8B0A3B0-1567-4350-938D-57599F9A55AE}" destId="{EF6274DC-5381-4B4F-B989-8EBD4ABA356A}" srcOrd="0" destOrd="0" presId="urn:microsoft.com/office/officeart/2005/8/layout/orgChart1"/>
    <dgm:cxn modelId="{A0F570FE-749F-47B4-B980-2ECBD8852DC7}" type="presParOf" srcId="{C8B0A3B0-1567-4350-938D-57599F9A55AE}" destId="{560FC9AA-49C6-4866-B1AE-CAC3408F342A}" srcOrd="1" destOrd="0" presId="urn:microsoft.com/office/officeart/2005/8/layout/orgChart1"/>
    <dgm:cxn modelId="{711B6B6A-A7E6-49AA-9FAD-397813306EF3}" type="presParOf" srcId="{CE1BE2A3-A01A-42A6-A5DC-ECD279F802C9}" destId="{B7D1F84D-9119-4641-AB08-C7BABABA847C}" srcOrd="1" destOrd="0" presId="urn:microsoft.com/office/officeart/2005/8/layout/orgChart1"/>
    <dgm:cxn modelId="{BA11D38B-324D-4543-93E0-2472BCAEB711}" type="presParOf" srcId="{B7D1F84D-9119-4641-AB08-C7BABABA847C}" destId="{9777128A-C801-410A-A6AC-913C5EBF97F6}" srcOrd="0" destOrd="0" presId="urn:microsoft.com/office/officeart/2005/8/layout/orgChart1"/>
    <dgm:cxn modelId="{B0EE5A83-95CD-4051-9DF8-A5FC1E4C1250}" type="presParOf" srcId="{B7D1F84D-9119-4641-AB08-C7BABABA847C}" destId="{81EECF25-DA4D-4B80-806E-88DA1BEA6D33}" srcOrd="1" destOrd="0" presId="urn:microsoft.com/office/officeart/2005/8/layout/orgChart1"/>
    <dgm:cxn modelId="{31E52D49-FD0C-44B3-B83E-D49BC599A1C6}" type="presParOf" srcId="{81EECF25-DA4D-4B80-806E-88DA1BEA6D33}" destId="{7562B438-5017-4A7E-891D-B0CBBDB5095C}" srcOrd="0" destOrd="0" presId="urn:microsoft.com/office/officeart/2005/8/layout/orgChart1"/>
    <dgm:cxn modelId="{84C35891-1A64-4A5E-B5FA-29C2E8F47F81}" type="presParOf" srcId="{7562B438-5017-4A7E-891D-B0CBBDB5095C}" destId="{9E377D51-7AAC-4B9F-AB85-61A586B164D9}" srcOrd="0" destOrd="0" presId="urn:microsoft.com/office/officeart/2005/8/layout/orgChart1"/>
    <dgm:cxn modelId="{A79AC0E4-A042-41FF-813F-7F9959869FDA}" type="presParOf" srcId="{7562B438-5017-4A7E-891D-B0CBBDB5095C}" destId="{56EA7639-FB15-44BF-9C84-A8DB367B8AF0}" srcOrd="1" destOrd="0" presId="urn:microsoft.com/office/officeart/2005/8/layout/orgChart1"/>
    <dgm:cxn modelId="{4623787D-28C9-4174-8AC0-A27FAFEA7314}" type="presParOf" srcId="{81EECF25-DA4D-4B80-806E-88DA1BEA6D33}" destId="{09661DB4-E811-4048-867F-BB3EE1A97AE0}" srcOrd="1" destOrd="0" presId="urn:microsoft.com/office/officeart/2005/8/layout/orgChart1"/>
    <dgm:cxn modelId="{44878469-A90D-4064-94F4-F0ACF0193EC7}" type="presParOf" srcId="{09661DB4-E811-4048-867F-BB3EE1A97AE0}" destId="{7605A53C-416A-439C-B57B-B1D358C702D2}" srcOrd="0" destOrd="0" presId="urn:microsoft.com/office/officeart/2005/8/layout/orgChart1"/>
    <dgm:cxn modelId="{E2916C67-D3F2-46B3-AC7C-91A59E366D79}" type="presParOf" srcId="{09661DB4-E811-4048-867F-BB3EE1A97AE0}" destId="{9F47D8C6-0188-4414-9267-8287B160D0D5}" srcOrd="1" destOrd="0" presId="urn:microsoft.com/office/officeart/2005/8/layout/orgChart1"/>
    <dgm:cxn modelId="{A96C1D0E-F2CE-4943-BEC5-6AC55EC4979D}" type="presParOf" srcId="{9F47D8C6-0188-4414-9267-8287B160D0D5}" destId="{200F3DFA-B115-46A6-AC57-F9137AADFBF0}" srcOrd="0" destOrd="0" presId="urn:microsoft.com/office/officeart/2005/8/layout/orgChart1"/>
    <dgm:cxn modelId="{0120854F-1BBB-4E5A-A5A7-5D6E828672AA}" type="presParOf" srcId="{200F3DFA-B115-46A6-AC57-F9137AADFBF0}" destId="{B0397FCF-C709-411F-9432-13971003A313}" srcOrd="0" destOrd="0" presId="urn:microsoft.com/office/officeart/2005/8/layout/orgChart1"/>
    <dgm:cxn modelId="{4EB9430B-ED98-475F-89A2-8B67E061BC89}" type="presParOf" srcId="{200F3DFA-B115-46A6-AC57-F9137AADFBF0}" destId="{5FE6D7B4-57C1-4698-93D9-3A29F4D8C7A1}" srcOrd="1" destOrd="0" presId="urn:microsoft.com/office/officeart/2005/8/layout/orgChart1"/>
    <dgm:cxn modelId="{0906BB84-5778-4E30-993B-660959282DD1}" type="presParOf" srcId="{9F47D8C6-0188-4414-9267-8287B160D0D5}" destId="{E483D009-EFB4-470A-985F-117F9EEE2FE6}" srcOrd="1" destOrd="0" presId="urn:microsoft.com/office/officeart/2005/8/layout/orgChart1"/>
    <dgm:cxn modelId="{48284234-1841-4C7A-B731-8C9507FFDB70}" type="presParOf" srcId="{9F47D8C6-0188-4414-9267-8287B160D0D5}" destId="{40174380-5F34-4707-922B-9708083CD80C}" srcOrd="2" destOrd="0" presId="urn:microsoft.com/office/officeart/2005/8/layout/orgChart1"/>
    <dgm:cxn modelId="{E7273D0E-8055-4E5E-8980-F4C62B7A630A}" type="presParOf" srcId="{09661DB4-E811-4048-867F-BB3EE1A97AE0}" destId="{8B4969CD-4796-4E67-911B-314AFC1EF2C2}" srcOrd="2" destOrd="0" presId="urn:microsoft.com/office/officeart/2005/8/layout/orgChart1"/>
    <dgm:cxn modelId="{D4A7869F-63A4-4522-9731-CAA530C994EA}" type="presParOf" srcId="{09661DB4-E811-4048-867F-BB3EE1A97AE0}" destId="{16539799-99EC-4427-8FC8-4A13BE3FFDFF}" srcOrd="3" destOrd="0" presId="urn:microsoft.com/office/officeart/2005/8/layout/orgChart1"/>
    <dgm:cxn modelId="{D5F38D98-729B-4AC7-A88C-D49E33602223}" type="presParOf" srcId="{16539799-99EC-4427-8FC8-4A13BE3FFDFF}" destId="{9AD389BA-42CD-47D3-931D-4B99F792027C}" srcOrd="0" destOrd="0" presId="urn:microsoft.com/office/officeart/2005/8/layout/orgChart1"/>
    <dgm:cxn modelId="{2DC9BFBF-E80F-4896-8D39-8CA5DE0C843E}" type="presParOf" srcId="{9AD389BA-42CD-47D3-931D-4B99F792027C}" destId="{3E3576C7-711A-4909-88ED-B4410070F0CC}" srcOrd="0" destOrd="0" presId="urn:microsoft.com/office/officeart/2005/8/layout/orgChart1"/>
    <dgm:cxn modelId="{0E34047F-CE0C-442F-BC28-7F5ED5DE042B}" type="presParOf" srcId="{9AD389BA-42CD-47D3-931D-4B99F792027C}" destId="{40E4380A-7853-4B36-BC68-3DBB8D1AFAA1}" srcOrd="1" destOrd="0" presId="urn:microsoft.com/office/officeart/2005/8/layout/orgChart1"/>
    <dgm:cxn modelId="{F6C75D89-5EBE-407A-AC8C-510803AEEE2C}" type="presParOf" srcId="{16539799-99EC-4427-8FC8-4A13BE3FFDFF}" destId="{EAE6D361-2956-4754-9300-B75100B5DCAB}" srcOrd="1" destOrd="0" presId="urn:microsoft.com/office/officeart/2005/8/layout/orgChart1"/>
    <dgm:cxn modelId="{325672E4-30F6-4177-8E88-9EFD4F1E4860}" type="presParOf" srcId="{16539799-99EC-4427-8FC8-4A13BE3FFDFF}" destId="{18D8368E-9853-4A89-9384-26FC05287A94}" srcOrd="2" destOrd="0" presId="urn:microsoft.com/office/officeart/2005/8/layout/orgChart1"/>
    <dgm:cxn modelId="{39CC56F0-AB3E-498F-9F0D-820CDF38D928}" type="presParOf" srcId="{09661DB4-E811-4048-867F-BB3EE1A97AE0}" destId="{709331FD-7959-46AE-849C-DE2971C1CDFB}" srcOrd="4" destOrd="0" presId="urn:microsoft.com/office/officeart/2005/8/layout/orgChart1"/>
    <dgm:cxn modelId="{9D2C57B4-CAC3-49A3-8C7A-9F1F0A9D1658}" type="presParOf" srcId="{09661DB4-E811-4048-867F-BB3EE1A97AE0}" destId="{119F4EEF-6D6E-4DDA-8985-A7B85AB2B948}" srcOrd="5" destOrd="0" presId="urn:microsoft.com/office/officeart/2005/8/layout/orgChart1"/>
    <dgm:cxn modelId="{8EC8D7B7-69B9-4D54-857E-DE04BFF57648}" type="presParOf" srcId="{119F4EEF-6D6E-4DDA-8985-A7B85AB2B948}" destId="{B674A046-3B65-4E85-84CB-24BD6487EB6A}" srcOrd="0" destOrd="0" presId="urn:microsoft.com/office/officeart/2005/8/layout/orgChart1"/>
    <dgm:cxn modelId="{356104BD-A7E7-4B40-B8C7-E63C760AEF64}" type="presParOf" srcId="{B674A046-3B65-4E85-84CB-24BD6487EB6A}" destId="{459C0037-5E10-4678-9030-9639FB429E0C}" srcOrd="0" destOrd="0" presId="urn:microsoft.com/office/officeart/2005/8/layout/orgChart1"/>
    <dgm:cxn modelId="{CF4C214A-D45C-47B8-BE41-F015CF0FF2B8}" type="presParOf" srcId="{B674A046-3B65-4E85-84CB-24BD6487EB6A}" destId="{D33CEFEC-7A98-47AA-9EB4-2A8CC6414526}" srcOrd="1" destOrd="0" presId="urn:microsoft.com/office/officeart/2005/8/layout/orgChart1"/>
    <dgm:cxn modelId="{D93E36FD-380F-433E-817F-7F973D3011EC}" type="presParOf" srcId="{119F4EEF-6D6E-4DDA-8985-A7B85AB2B948}" destId="{8C9585A1-9DF6-4F0E-AAAB-D74E6A6CA2F2}" srcOrd="1" destOrd="0" presId="urn:microsoft.com/office/officeart/2005/8/layout/orgChart1"/>
    <dgm:cxn modelId="{913275C2-A988-465C-B033-9137D71EE9DE}" type="presParOf" srcId="{119F4EEF-6D6E-4DDA-8985-A7B85AB2B948}" destId="{B4C463E5-6E94-44FD-B130-22C48E586EBF}" srcOrd="2" destOrd="0" presId="urn:microsoft.com/office/officeart/2005/8/layout/orgChart1"/>
    <dgm:cxn modelId="{7D14AAFD-6DB2-456F-84C7-FB3121398546}" type="presParOf" srcId="{81EECF25-DA4D-4B80-806E-88DA1BEA6D33}" destId="{89FDF431-F503-4C3A-BC54-3CF0134540AE}" srcOrd="2" destOrd="0" presId="urn:microsoft.com/office/officeart/2005/8/layout/orgChart1"/>
    <dgm:cxn modelId="{6A0E0364-1159-4A1A-8C86-53BA3A5A1FC0}" type="presParOf" srcId="{B7D1F84D-9119-4641-AB08-C7BABABA847C}" destId="{6BF85606-AED3-424C-AF02-8F6CF16C9E3E}" srcOrd="2" destOrd="0" presId="urn:microsoft.com/office/officeart/2005/8/layout/orgChart1"/>
    <dgm:cxn modelId="{706C8382-CB52-4F9D-8316-75825EEA0629}" type="presParOf" srcId="{B7D1F84D-9119-4641-AB08-C7BABABA847C}" destId="{95AAA96D-9DC2-43A4-96FC-31B9CDBA6BF0}" srcOrd="3" destOrd="0" presId="urn:microsoft.com/office/officeart/2005/8/layout/orgChart1"/>
    <dgm:cxn modelId="{231D910F-E8EE-404B-8AB5-EA9307B8CBBB}" type="presParOf" srcId="{95AAA96D-9DC2-43A4-96FC-31B9CDBA6BF0}" destId="{1399C218-89D1-4509-B66D-53A68F5B505A}" srcOrd="0" destOrd="0" presId="urn:microsoft.com/office/officeart/2005/8/layout/orgChart1"/>
    <dgm:cxn modelId="{BF08BB65-CC91-44D0-9182-99B4800FE5AE}" type="presParOf" srcId="{1399C218-89D1-4509-B66D-53A68F5B505A}" destId="{8B597F39-6DB3-4B3E-AC7A-11A9C671AA5A}" srcOrd="0" destOrd="0" presId="urn:microsoft.com/office/officeart/2005/8/layout/orgChart1"/>
    <dgm:cxn modelId="{A1E2193B-6999-41C2-AE99-9ECC98A2B359}" type="presParOf" srcId="{1399C218-89D1-4509-B66D-53A68F5B505A}" destId="{B43ACFD5-556B-47FC-9334-CF0A474B3879}" srcOrd="1" destOrd="0" presId="urn:microsoft.com/office/officeart/2005/8/layout/orgChart1"/>
    <dgm:cxn modelId="{4AE6DC91-5671-4A2F-AA34-5D28BA3467A0}" type="presParOf" srcId="{95AAA96D-9DC2-43A4-96FC-31B9CDBA6BF0}" destId="{E11DB87E-20C5-4C64-BF5C-6B20AA8B2EFB}" srcOrd="1" destOrd="0" presId="urn:microsoft.com/office/officeart/2005/8/layout/orgChart1"/>
    <dgm:cxn modelId="{00C89BC7-C20E-4B75-844F-9940F3A445D3}" type="presParOf" srcId="{E11DB87E-20C5-4C64-BF5C-6B20AA8B2EFB}" destId="{E83E0C6C-A837-4252-A9C0-C1420342FB3A}" srcOrd="0" destOrd="0" presId="urn:microsoft.com/office/officeart/2005/8/layout/orgChart1"/>
    <dgm:cxn modelId="{5F0F33EA-661E-4B96-B70C-A61621CB04DC}" type="presParOf" srcId="{E11DB87E-20C5-4C64-BF5C-6B20AA8B2EFB}" destId="{1ECC5496-2E10-43EE-B0EA-860F04D5A9F1}" srcOrd="1" destOrd="0" presId="urn:microsoft.com/office/officeart/2005/8/layout/orgChart1"/>
    <dgm:cxn modelId="{2E324C36-0CC5-4DC9-88ED-F8B7ACCC57B7}" type="presParOf" srcId="{1ECC5496-2E10-43EE-B0EA-860F04D5A9F1}" destId="{845B6D5F-27F3-49A1-83DF-E6D30EE833C4}" srcOrd="0" destOrd="0" presId="urn:microsoft.com/office/officeart/2005/8/layout/orgChart1"/>
    <dgm:cxn modelId="{56FD5C2B-7531-40B4-AFD3-19DF8A2A7667}" type="presParOf" srcId="{845B6D5F-27F3-49A1-83DF-E6D30EE833C4}" destId="{134CE04F-D85E-4EE2-BC37-8424D660E35D}" srcOrd="0" destOrd="0" presId="urn:microsoft.com/office/officeart/2005/8/layout/orgChart1"/>
    <dgm:cxn modelId="{1D216793-91F4-4BB4-864C-FC6B2CFEF4C1}" type="presParOf" srcId="{845B6D5F-27F3-49A1-83DF-E6D30EE833C4}" destId="{383880BD-DBBA-4401-9046-0838BCC8041C}" srcOrd="1" destOrd="0" presId="urn:microsoft.com/office/officeart/2005/8/layout/orgChart1"/>
    <dgm:cxn modelId="{584B6D19-2113-49E0-8BDC-AAA2C8C85500}" type="presParOf" srcId="{1ECC5496-2E10-43EE-B0EA-860F04D5A9F1}" destId="{A41A2C07-BC43-4986-8832-302D82A22C7B}" srcOrd="1" destOrd="0" presId="urn:microsoft.com/office/officeart/2005/8/layout/orgChart1"/>
    <dgm:cxn modelId="{13F196F4-506B-4C3F-8B3E-7CBA66FD5DD7}" type="presParOf" srcId="{1ECC5496-2E10-43EE-B0EA-860F04D5A9F1}" destId="{3DA324A5-8CE2-49D9-AAA3-039F124705B5}" srcOrd="2" destOrd="0" presId="urn:microsoft.com/office/officeart/2005/8/layout/orgChart1"/>
    <dgm:cxn modelId="{837291A6-A6DA-4750-947B-B38B4CCAD6BE}" type="presParOf" srcId="{E11DB87E-20C5-4C64-BF5C-6B20AA8B2EFB}" destId="{DD9F22B3-EA87-4374-9760-F2489FEF5775}" srcOrd="2" destOrd="0" presId="urn:microsoft.com/office/officeart/2005/8/layout/orgChart1"/>
    <dgm:cxn modelId="{9AEA45C7-05C3-44C3-9677-C22FDF00E711}" type="presParOf" srcId="{E11DB87E-20C5-4C64-BF5C-6B20AA8B2EFB}" destId="{4F12E041-A908-4706-8A09-45FABBDB2DA6}" srcOrd="3" destOrd="0" presId="urn:microsoft.com/office/officeart/2005/8/layout/orgChart1"/>
    <dgm:cxn modelId="{F660361B-1B20-454B-BF31-039210122AD6}" type="presParOf" srcId="{4F12E041-A908-4706-8A09-45FABBDB2DA6}" destId="{C759E724-2F8A-4378-9775-A4858BCF2639}" srcOrd="0" destOrd="0" presId="urn:microsoft.com/office/officeart/2005/8/layout/orgChart1"/>
    <dgm:cxn modelId="{B651F694-D540-4990-B558-96FEB57E50BD}" type="presParOf" srcId="{C759E724-2F8A-4378-9775-A4858BCF2639}" destId="{7C858CCB-EAA9-4D6E-94C2-D71E709DF6E7}" srcOrd="0" destOrd="0" presId="urn:microsoft.com/office/officeart/2005/8/layout/orgChart1"/>
    <dgm:cxn modelId="{D5E10BBA-573D-439A-9F30-4F502BD3C08B}" type="presParOf" srcId="{C759E724-2F8A-4378-9775-A4858BCF2639}" destId="{8FA7BB5E-0C26-440D-BE56-8F850B54DFAA}" srcOrd="1" destOrd="0" presId="urn:microsoft.com/office/officeart/2005/8/layout/orgChart1"/>
    <dgm:cxn modelId="{FB74C80E-D2A0-4E06-952B-6E9491C276FC}" type="presParOf" srcId="{4F12E041-A908-4706-8A09-45FABBDB2DA6}" destId="{33DCC1E8-87FC-4C56-8C00-B82C9FE81574}" srcOrd="1" destOrd="0" presId="urn:microsoft.com/office/officeart/2005/8/layout/orgChart1"/>
    <dgm:cxn modelId="{E78F9A16-C6F6-43C7-ADC5-FFFF574DCAE6}" type="presParOf" srcId="{4F12E041-A908-4706-8A09-45FABBDB2DA6}" destId="{06D5AEF4-B438-4797-9206-EFD61E7F36A4}" srcOrd="2" destOrd="0" presId="urn:microsoft.com/office/officeart/2005/8/layout/orgChart1"/>
    <dgm:cxn modelId="{AA5BAD09-65F6-4C47-9BAD-E4C8FFAA24D0}" type="presParOf" srcId="{E11DB87E-20C5-4C64-BF5C-6B20AA8B2EFB}" destId="{18A5BDF6-939B-4CE9-AE1E-863C73C0E8CF}" srcOrd="4" destOrd="0" presId="urn:microsoft.com/office/officeart/2005/8/layout/orgChart1"/>
    <dgm:cxn modelId="{9D6B1526-64F4-4EAE-8317-291577E84805}" type="presParOf" srcId="{E11DB87E-20C5-4C64-BF5C-6B20AA8B2EFB}" destId="{83A3F439-08DB-4CE4-8986-0E9A2E38FF2A}" srcOrd="5" destOrd="0" presId="urn:microsoft.com/office/officeart/2005/8/layout/orgChart1"/>
    <dgm:cxn modelId="{40F4696E-81BD-4259-BB95-02B8BEE8850D}" type="presParOf" srcId="{83A3F439-08DB-4CE4-8986-0E9A2E38FF2A}" destId="{47393012-6E2C-484C-9A48-05621548AA8C}" srcOrd="0" destOrd="0" presId="urn:microsoft.com/office/officeart/2005/8/layout/orgChart1"/>
    <dgm:cxn modelId="{C7878F6C-215B-4FB2-9165-F324751BE6E0}" type="presParOf" srcId="{47393012-6E2C-484C-9A48-05621548AA8C}" destId="{1E846C4C-F44B-4E76-8C6C-67372294C6D0}" srcOrd="0" destOrd="0" presId="urn:microsoft.com/office/officeart/2005/8/layout/orgChart1"/>
    <dgm:cxn modelId="{1C978CB7-0A21-4442-970B-618AC8499638}" type="presParOf" srcId="{47393012-6E2C-484C-9A48-05621548AA8C}" destId="{7C6297CA-29CE-4B86-B33B-4C8A0E663B5B}" srcOrd="1" destOrd="0" presId="urn:microsoft.com/office/officeart/2005/8/layout/orgChart1"/>
    <dgm:cxn modelId="{FB281677-EDC3-4D26-A44F-406B969F190E}" type="presParOf" srcId="{83A3F439-08DB-4CE4-8986-0E9A2E38FF2A}" destId="{3F4AA0E2-20BA-4F92-81C0-D7A2DCDF33ED}" srcOrd="1" destOrd="0" presId="urn:microsoft.com/office/officeart/2005/8/layout/orgChart1"/>
    <dgm:cxn modelId="{BA161D8C-F3CB-43D4-8A08-87DD059F9593}" type="presParOf" srcId="{83A3F439-08DB-4CE4-8986-0E9A2E38FF2A}" destId="{4C6AE90E-34B0-41DA-8199-25FE2A0B4B46}" srcOrd="2" destOrd="0" presId="urn:microsoft.com/office/officeart/2005/8/layout/orgChart1"/>
    <dgm:cxn modelId="{C5948E69-427A-4593-9BCF-777092D6BC2B}" type="presParOf" srcId="{95AAA96D-9DC2-43A4-96FC-31B9CDBA6BF0}" destId="{4B75F574-29A6-4392-A55B-E2C80D2C7AFB}" srcOrd="2" destOrd="0" presId="urn:microsoft.com/office/officeart/2005/8/layout/orgChart1"/>
    <dgm:cxn modelId="{BC95D61A-7B0D-4C77-AD31-72FD329692E6}" type="presParOf" srcId="{B7D1F84D-9119-4641-AB08-C7BABABA847C}" destId="{A05E6EF2-6601-4321-985C-63E7E2282B96}" srcOrd="4" destOrd="0" presId="urn:microsoft.com/office/officeart/2005/8/layout/orgChart1"/>
    <dgm:cxn modelId="{0A290E0F-BD4F-4639-9B9A-C32545D82CF6}" type="presParOf" srcId="{B7D1F84D-9119-4641-AB08-C7BABABA847C}" destId="{DE8AA802-22B4-469E-8D31-8FF7E0759911}" srcOrd="5" destOrd="0" presId="urn:microsoft.com/office/officeart/2005/8/layout/orgChart1"/>
    <dgm:cxn modelId="{5448FF2D-D3F2-4D78-9562-48AC210B3F7D}" type="presParOf" srcId="{DE8AA802-22B4-469E-8D31-8FF7E0759911}" destId="{3A925392-3BED-457E-8C05-5F0871749F24}" srcOrd="0" destOrd="0" presId="urn:microsoft.com/office/officeart/2005/8/layout/orgChart1"/>
    <dgm:cxn modelId="{85198050-A300-4512-97DD-415BD67CD6C7}" type="presParOf" srcId="{3A925392-3BED-457E-8C05-5F0871749F24}" destId="{D1F3D907-5FE8-4541-807F-800B9DE7974D}" srcOrd="0" destOrd="0" presId="urn:microsoft.com/office/officeart/2005/8/layout/orgChart1"/>
    <dgm:cxn modelId="{31A57958-0A7C-4DFC-8C9B-6E83DEEC4E8C}" type="presParOf" srcId="{3A925392-3BED-457E-8C05-5F0871749F24}" destId="{DB33A53C-3D0A-495B-A8C4-6865EA8ABC56}" srcOrd="1" destOrd="0" presId="urn:microsoft.com/office/officeart/2005/8/layout/orgChart1"/>
    <dgm:cxn modelId="{BFAD820D-088D-42B9-9D39-4173C8BF3EE2}" type="presParOf" srcId="{DE8AA802-22B4-469E-8D31-8FF7E0759911}" destId="{9344900A-DEA4-4B3B-AFDD-0BC3406BDA4F}" srcOrd="1" destOrd="0" presId="urn:microsoft.com/office/officeart/2005/8/layout/orgChart1"/>
    <dgm:cxn modelId="{2B94FF93-0E75-44AD-8931-19FFCAD50DBA}" type="presParOf" srcId="{9344900A-DEA4-4B3B-AFDD-0BC3406BDA4F}" destId="{9DAB598D-53D0-4449-B9C2-194FD50C1DAB}" srcOrd="0" destOrd="0" presId="urn:microsoft.com/office/officeart/2005/8/layout/orgChart1"/>
    <dgm:cxn modelId="{AB9F9874-75E4-408A-9BED-57E31C159BAB}" type="presParOf" srcId="{9344900A-DEA4-4B3B-AFDD-0BC3406BDA4F}" destId="{59CC5541-C7ED-4052-B20B-34431A05D0BA}" srcOrd="1" destOrd="0" presId="urn:microsoft.com/office/officeart/2005/8/layout/orgChart1"/>
    <dgm:cxn modelId="{CDD95DFE-EC02-44BB-9989-F7E2CA15B99D}" type="presParOf" srcId="{59CC5541-C7ED-4052-B20B-34431A05D0BA}" destId="{73970F6D-EA30-4498-957B-D057BE8E6FDF}" srcOrd="0" destOrd="0" presId="urn:microsoft.com/office/officeart/2005/8/layout/orgChart1"/>
    <dgm:cxn modelId="{5C63F576-C638-4CF6-A2F8-19E59BE0BC7F}" type="presParOf" srcId="{73970F6D-EA30-4498-957B-D057BE8E6FDF}" destId="{BE79DCB5-F6E4-4D4C-85A7-7AA180EC6D55}" srcOrd="0" destOrd="0" presId="urn:microsoft.com/office/officeart/2005/8/layout/orgChart1"/>
    <dgm:cxn modelId="{5D4ED390-FE58-44CF-B849-B6EBF337DBD8}" type="presParOf" srcId="{73970F6D-EA30-4498-957B-D057BE8E6FDF}" destId="{1C161570-36D9-40AB-A280-35474DFC416C}" srcOrd="1" destOrd="0" presId="urn:microsoft.com/office/officeart/2005/8/layout/orgChart1"/>
    <dgm:cxn modelId="{81EF237B-BC42-42B8-BEC2-5F224E2C8786}" type="presParOf" srcId="{59CC5541-C7ED-4052-B20B-34431A05D0BA}" destId="{42DDBBF7-364E-4743-A3C0-C6E3E6ED2962}" srcOrd="1" destOrd="0" presId="urn:microsoft.com/office/officeart/2005/8/layout/orgChart1"/>
    <dgm:cxn modelId="{E9594A81-FA48-44A3-8FB0-C376722B1E95}" type="presParOf" srcId="{59CC5541-C7ED-4052-B20B-34431A05D0BA}" destId="{73780E04-21A1-4F0D-B6AF-6AF013A2B6A6}" srcOrd="2" destOrd="0" presId="urn:microsoft.com/office/officeart/2005/8/layout/orgChart1"/>
    <dgm:cxn modelId="{99A52F3E-63AD-4AD5-9972-0DEF5B2D47B5}" type="presParOf" srcId="{9344900A-DEA4-4B3B-AFDD-0BC3406BDA4F}" destId="{B60F47C5-DFF8-48E9-8A1D-4F4A4CFA16A5}" srcOrd="2" destOrd="0" presId="urn:microsoft.com/office/officeart/2005/8/layout/orgChart1"/>
    <dgm:cxn modelId="{D776984A-EE08-44DA-B4EB-40B4931A6FBA}" type="presParOf" srcId="{9344900A-DEA4-4B3B-AFDD-0BC3406BDA4F}" destId="{09641BC9-D332-47EC-B8E3-1A6B3948BE22}" srcOrd="3" destOrd="0" presId="urn:microsoft.com/office/officeart/2005/8/layout/orgChart1"/>
    <dgm:cxn modelId="{6280AEE4-5EE5-4B14-B890-76BFF28E14D5}" type="presParOf" srcId="{09641BC9-D332-47EC-B8E3-1A6B3948BE22}" destId="{59DE268B-FB76-467D-8D01-D971718B8D76}" srcOrd="0" destOrd="0" presId="urn:microsoft.com/office/officeart/2005/8/layout/orgChart1"/>
    <dgm:cxn modelId="{81778E38-8BD7-4DE9-BB7C-0169BCB4A656}" type="presParOf" srcId="{59DE268B-FB76-467D-8D01-D971718B8D76}" destId="{45866B5B-6ABF-4E4B-B77D-C1FC5B0A7C3E}" srcOrd="0" destOrd="0" presId="urn:microsoft.com/office/officeart/2005/8/layout/orgChart1"/>
    <dgm:cxn modelId="{3CF07414-66D6-4B2D-8362-F693276E9697}" type="presParOf" srcId="{59DE268B-FB76-467D-8D01-D971718B8D76}" destId="{11DDAA14-B33D-44F6-968A-4369EB1D570E}" srcOrd="1" destOrd="0" presId="urn:microsoft.com/office/officeart/2005/8/layout/orgChart1"/>
    <dgm:cxn modelId="{783E8FFF-DC43-440F-8F09-7D1644944CB6}" type="presParOf" srcId="{09641BC9-D332-47EC-B8E3-1A6B3948BE22}" destId="{A623C4EA-3B21-4B2C-A851-5EAA1487ACAD}" srcOrd="1" destOrd="0" presId="urn:microsoft.com/office/officeart/2005/8/layout/orgChart1"/>
    <dgm:cxn modelId="{2557AFB5-B4E9-45B4-AD5C-D98CA458003E}" type="presParOf" srcId="{09641BC9-D332-47EC-B8E3-1A6B3948BE22}" destId="{1FE0258C-C1AB-45CA-ABFA-5B604A6E073E}" srcOrd="2" destOrd="0" presId="urn:microsoft.com/office/officeart/2005/8/layout/orgChart1"/>
    <dgm:cxn modelId="{90133AFB-4799-4BCD-A919-0579A1656BB3}" type="presParOf" srcId="{9344900A-DEA4-4B3B-AFDD-0BC3406BDA4F}" destId="{73772D51-C45E-40C4-8EC5-86B2F9087BF4}" srcOrd="4" destOrd="0" presId="urn:microsoft.com/office/officeart/2005/8/layout/orgChart1"/>
    <dgm:cxn modelId="{1222DD54-915F-4D19-99B1-0307B254B0A8}" type="presParOf" srcId="{9344900A-DEA4-4B3B-AFDD-0BC3406BDA4F}" destId="{1AD9A2C1-59DC-403C-B015-9D2A53333ADC}" srcOrd="5" destOrd="0" presId="urn:microsoft.com/office/officeart/2005/8/layout/orgChart1"/>
    <dgm:cxn modelId="{B46E8889-F8A0-4A39-A048-4031FF7E1FFB}" type="presParOf" srcId="{1AD9A2C1-59DC-403C-B015-9D2A53333ADC}" destId="{1134781D-DB65-4206-AD93-AA2B1FED68F3}" srcOrd="0" destOrd="0" presId="urn:microsoft.com/office/officeart/2005/8/layout/orgChart1"/>
    <dgm:cxn modelId="{055771C4-1759-4EE7-A6FE-321C07B60A08}" type="presParOf" srcId="{1134781D-DB65-4206-AD93-AA2B1FED68F3}" destId="{DE6BBE8B-FD79-44EB-B0EC-37803D8ED39F}" srcOrd="0" destOrd="0" presId="urn:microsoft.com/office/officeart/2005/8/layout/orgChart1"/>
    <dgm:cxn modelId="{53F860F4-F1D2-40A3-B2B9-53652AAAEAA2}" type="presParOf" srcId="{1134781D-DB65-4206-AD93-AA2B1FED68F3}" destId="{62E2BB23-8E7E-4F4D-8F1E-5D0EDE59EF72}" srcOrd="1" destOrd="0" presId="urn:microsoft.com/office/officeart/2005/8/layout/orgChart1"/>
    <dgm:cxn modelId="{87555EE8-B1D1-4737-9344-17E5DECBEA59}" type="presParOf" srcId="{1AD9A2C1-59DC-403C-B015-9D2A53333ADC}" destId="{97F03288-8E73-4E95-9E3C-553308026518}" srcOrd="1" destOrd="0" presId="urn:microsoft.com/office/officeart/2005/8/layout/orgChart1"/>
    <dgm:cxn modelId="{20984CD3-68BC-4477-8A37-990C9103883C}" type="presParOf" srcId="{1AD9A2C1-59DC-403C-B015-9D2A53333ADC}" destId="{7933E6DA-A43C-4959-9CA0-4BB42079D347}" srcOrd="2" destOrd="0" presId="urn:microsoft.com/office/officeart/2005/8/layout/orgChart1"/>
    <dgm:cxn modelId="{25333016-35E3-4ABA-8F9B-93E566CAC54F}" type="presParOf" srcId="{DE8AA802-22B4-469E-8D31-8FF7E0759911}" destId="{15AD609D-A6E7-4AAD-A148-2B31B0DBA102}" srcOrd="2" destOrd="0" presId="urn:microsoft.com/office/officeart/2005/8/layout/orgChart1"/>
    <dgm:cxn modelId="{C59E0BBD-4A5C-483D-BAB4-6F570AE30ABB}" type="presParOf" srcId="{B7D1F84D-9119-4641-AB08-C7BABABA847C}" destId="{E6048828-9B9F-4515-97F6-5B5814A00AD6}" srcOrd="6" destOrd="0" presId="urn:microsoft.com/office/officeart/2005/8/layout/orgChart1"/>
    <dgm:cxn modelId="{4DB3B2B2-1374-4F2E-B66C-8CC0DBFCCACD}" type="presParOf" srcId="{B7D1F84D-9119-4641-AB08-C7BABABA847C}" destId="{5EC35FE3-B4EA-4A4E-A144-58A996791AF2}" srcOrd="7" destOrd="0" presId="urn:microsoft.com/office/officeart/2005/8/layout/orgChart1"/>
    <dgm:cxn modelId="{AB723E6C-69A2-4B3B-8890-D7883A13846A}" type="presParOf" srcId="{5EC35FE3-B4EA-4A4E-A144-58A996791AF2}" destId="{A65CE601-2437-48ED-BD30-F105BABA2C7F}" srcOrd="0" destOrd="0" presId="urn:microsoft.com/office/officeart/2005/8/layout/orgChart1"/>
    <dgm:cxn modelId="{09483A6E-2068-4D72-AE72-88D4DD79D267}" type="presParOf" srcId="{A65CE601-2437-48ED-BD30-F105BABA2C7F}" destId="{03AE6F4E-45A1-4764-9BDA-ED75CD3C8BF8}" srcOrd="0" destOrd="0" presId="urn:microsoft.com/office/officeart/2005/8/layout/orgChart1"/>
    <dgm:cxn modelId="{AA1583E9-2164-4B9A-BF85-BEA644767155}" type="presParOf" srcId="{A65CE601-2437-48ED-BD30-F105BABA2C7F}" destId="{F1973A37-171A-4581-9A1F-E01CA41234AE}" srcOrd="1" destOrd="0" presId="urn:microsoft.com/office/officeart/2005/8/layout/orgChart1"/>
    <dgm:cxn modelId="{ABE77CD7-E537-4371-915A-C290CB042C02}" type="presParOf" srcId="{5EC35FE3-B4EA-4A4E-A144-58A996791AF2}" destId="{68CCDD1B-3223-442A-88FF-038A6BAD5A57}" srcOrd="1" destOrd="0" presId="urn:microsoft.com/office/officeart/2005/8/layout/orgChart1"/>
    <dgm:cxn modelId="{EAFC3B01-A43F-4FDF-A847-67DEBB58A8FA}" type="presParOf" srcId="{68CCDD1B-3223-442A-88FF-038A6BAD5A57}" destId="{BA878758-D642-43CE-8168-206B460CBAAD}" srcOrd="0" destOrd="0" presId="urn:microsoft.com/office/officeart/2005/8/layout/orgChart1"/>
    <dgm:cxn modelId="{175C2FC5-B7AB-4BF4-9AD4-8BA081DE5355}" type="presParOf" srcId="{68CCDD1B-3223-442A-88FF-038A6BAD5A57}" destId="{1C028807-5FB8-4E6C-94A8-692FBE6C9A42}" srcOrd="1" destOrd="0" presId="urn:microsoft.com/office/officeart/2005/8/layout/orgChart1"/>
    <dgm:cxn modelId="{6C55B555-B16E-4221-969A-938AA5CA54D2}" type="presParOf" srcId="{1C028807-5FB8-4E6C-94A8-692FBE6C9A42}" destId="{10EC19A4-1676-4FFA-A239-1CFE57E1DB81}" srcOrd="0" destOrd="0" presId="urn:microsoft.com/office/officeart/2005/8/layout/orgChart1"/>
    <dgm:cxn modelId="{7E470998-2CEC-4A10-8E03-86115599B839}" type="presParOf" srcId="{10EC19A4-1676-4FFA-A239-1CFE57E1DB81}" destId="{D77CC423-4319-4783-9008-C58F480015E7}" srcOrd="0" destOrd="0" presId="urn:microsoft.com/office/officeart/2005/8/layout/orgChart1"/>
    <dgm:cxn modelId="{E25C5CF5-22C1-468B-B03C-A82BE67DF5B7}" type="presParOf" srcId="{10EC19A4-1676-4FFA-A239-1CFE57E1DB81}" destId="{179130D4-3E39-450F-B504-FB74B34622DA}" srcOrd="1" destOrd="0" presId="urn:microsoft.com/office/officeart/2005/8/layout/orgChart1"/>
    <dgm:cxn modelId="{1E826E3D-2663-43AE-8311-DB9AF1805BA8}" type="presParOf" srcId="{1C028807-5FB8-4E6C-94A8-692FBE6C9A42}" destId="{375D1B86-758D-4D13-9562-8F3B65A37972}" srcOrd="1" destOrd="0" presId="urn:microsoft.com/office/officeart/2005/8/layout/orgChart1"/>
    <dgm:cxn modelId="{A7EA4D62-A57A-4A76-BB17-17A9AC853BE1}" type="presParOf" srcId="{1C028807-5FB8-4E6C-94A8-692FBE6C9A42}" destId="{C03BAAEE-5CA2-4034-B9B2-9E55DC89F855}" srcOrd="2" destOrd="0" presId="urn:microsoft.com/office/officeart/2005/8/layout/orgChart1"/>
    <dgm:cxn modelId="{EFA97B90-6B7F-4B99-B44A-9B66CEE77C74}" type="presParOf" srcId="{68CCDD1B-3223-442A-88FF-038A6BAD5A57}" destId="{F824F149-9CB8-44F6-BD7F-DA6E732269A5}" srcOrd="2" destOrd="0" presId="urn:microsoft.com/office/officeart/2005/8/layout/orgChart1"/>
    <dgm:cxn modelId="{896C84F0-B331-4224-A46E-AFB2D1E5679D}" type="presParOf" srcId="{68CCDD1B-3223-442A-88FF-038A6BAD5A57}" destId="{B6F063ED-83B8-423E-8703-3AFB91A64BF9}" srcOrd="3" destOrd="0" presId="urn:microsoft.com/office/officeart/2005/8/layout/orgChart1"/>
    <dgm:cxn modelId="{FC193097-20E9-4023-B30F-4D94D6FC9F1A}" type="presParOf" srcId="{B6F063ED-83B8-423E-8703-3AFB91A64BF9}" destId="{A891287B-604E-4F1A-8EB2-295BFA7FCAF4}" srcOrd="0" destOrd="0" presId="urn:microsoft.com/office/officeart/2005/8/layout/orgChart1"/>
    <dgm:cxn modelId="{9D64F3BF-6EDF-4895-9167-0A69496B49FE}" type="presParOf" srcId="{A891287B-604E-4F1A-8EB2-295BFA7FCAF4}" destId="{9771DFEE-2F8E-489C-90AC-A6D3CEE0B689}" srcOrd="0" destOrd="0" presId="urn:microsoft.com/office/officeart/2005/8/layout/orgChart1"/>
    <dgm:cxn modelId="{97F68387-AE04-4C2F-9E69-B92E0F4E0447}" type="presParOf" srcId="{A891287B-604E-4F1A-8EB2-295BFA7FCAF4}" destId="{FA73D982-6030-4C81-A44A-BE671623B0D1}" srcOrd="1" destOrd="0" presId="urn:microsoft.com/office/officeart/2005/8/layout/orgChart1"/>
    <dgm:cxn modelId="{E60EC631-2382-4553-91F1-56032B39E01D}" type="presParOf" srcId="{B6F063ED-83B8-423E-8703-3AFB91A64BF9}" destId="{C6A2D5C1-6062-487B-889F-B25AFF81362D}" srcOrd="1" destOrd="0" presId="urn:microsoft.com/office/officeart/2005/8/layout/orgChart1"/>
    <dgm:cxn modelId="{BE5D5741-16E7-4FB1-A1D3-7C821B2B036B}" type="presParOf" srcId="{B6F063ED-83B8-423E-8703-3AFB91A64BF9}" destId="{1645FE4D-C11C-4C51-AF59-61C039321EEA}" srcOrd="2" destOrd="0" presId="urn:microsoft.com/office/officeart/2005/8/layout/orgChart1"/>
    <dgm:cxn modelId="{168EB7CB-9B08-40BD-9948-58F332149028}" type="presParOf" srcId="{5EC35FE3-B4EA-4A4E-A144-58A996791AF2}" destId="{8A7D2D96-7FE8-4ED6-99BC-614B5727A895}" srcOrd="2" destOrd="0" presId="urn:microsoft.com/office/officeart/2005/8/layout/orgChart1"/>
    <dgm:cxn modelId="{20319D2A-6BCE-402F-B24B-863F9B926782}" type="presParOf" srcId="{CE1BE2A3-A01A-42A6-A5DC-ECD279F802C9}" destId="{95ACDE4D-9A44-41F4-92B0-915AE97C4BD5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40B1DD5-581E-4605-B14C-B41ACFB147AF}" type="doc">
      <dgm:prSet loTypeId="urn:microsoft.com/office/officeart/2005/8/layout/orgChart1" loCatId="hierarchy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42E9B681-1004-438F-ABB2-2A555CD2919B}">
      <dgm:prSet phldrT="[Text]" custT="1"/>
      <dgm:spPr/>
      <dgm:t>
        <a:bodyPr/>
        <a:lstStyle/>
        <a:p>
          <a:r>
            <a:rPr lang="th-TH" sz="2400" dirty="0">
              <a:solidFill>
                <a:schemeClr val="bg1"/>
              </a:solidFill>
            </a:rPr>
            <a:t>ความรู้ทั่วไปเกี่ยวกับการประกันภัย</a:t>
          </a:r>
          <a:endParaRPr lang="en-US" sz="2400" dirty="0">
            <a:solidFill>
              <a:schemeClr val="bg1"/>
            </a:solidFill>
          </a:endParaRPr>
        </a:p>
      </dgm:t>
    </dgm:pt>
    <dgm:pt modelId="{BA3D1DC1-B77D-4A53-A4A9-A7B992AB64D6}" type="parTrans" cxnId="{3F491F79-0444-448E-BD80-2EDA78BC8DE2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1C573EB4-8678-46B9-99B1-AAF82D78BA97}" type="sibTrans" cxnId="{3F491F79-0444-448E-BD80-2EDA78BC8DE2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20BFACFD-6445-430B-8C1C-D5BA92904E71}">
      <dgm:prSet phldrT="[Text]" custT="1"/>
      <dgm:spPr>
        <a:solidFill>
          <a:schemeClr val="accent1"/>
        </a:solidFill>
      </dgm:spPr>
      <dgm:t>
        <a:bodyPr/>
        <a:lstStyle/>
        <a:p>
          <a:r>
            <a:rPr lang="th-TH" sz="2400" dirty="0">
              <a:solidFill>
                <a:schemeClr val="bg1"/>
              </a:solidFill>
            </a:rPr>
            <a:t>การอ่านออกเขียนได้เรื่องความเสี่ยง</a:t>
          </a:r>
          <a:endParaRPr lang="en-US" sz="2400" dirty="0">
            <a:solidFill>
              <a:schemeClr val="bg1"/>
            </a:solidFill>
          </a:endParaRPr>
        </a:p>
      </dgm:t>
    </dgm:pt>
    <dgm:pt modelId="{508ACB58-B3B6-47FA-A410-8E0D40817CCA}" type="parTrans" cxnId="{F8880F56-83D2-460A-9CB1-7F7EDFE8D541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BF6A48DB-48DE-4D6E-B8E2-555EFF939E60}" type="sibTrans" cxnId="{F8880F56-83D2-460A-9CB1-7F7EDFE8D541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533C3A3B-F891-4B1B-A026-D6B996910D90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h-TH" sz="2400" dirty="0">
              <a:solidFill>
                <a:schemeClr val="bg1"/>
              </a:solidFill>
            </a:rPr>
            <a:t>การจัดการความเสี่ยงส่วนบุคคล</a:t>
          </a:r>
          <a:endParaRPr lang="en-US" sz="2400" dirty="0">
            <a:solidFill>
              <a:schemeClr val="bg1"/>
            </a:solidFill>
          </a:endParaRPr>
        </a:p>
      </dgm:t>
    </dgm:pt>
    <dgm:pt modelId="{8A670C60-7A0B-4363-A753-F6E6E0F321EA}" type="parTrans" cxnId="{1DCBA394-4A72-4571-A822-D2B74567AE03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FCEC0E79-5B57-4704-B47C-E82165A9EA19}" type="sibTrans" cxnId="{1DCBA394-4A72-4571-A822-D2B74567AE03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9E1F8D01-1C50-423D-9ED7-655BDAF17816}">
      <dgm:prSet phldrT="[Text]" custT="1"/>
      <dgm:spPr/>
      <dgm:t>
        <a:bodyPr/>
        <a:lstStyle/>
        <a:p>
          <a:r>
            <a:rPr lang="th-TH" sz="2400" dirty="0">
              <a:solidFill>
                <a:schemeClr val="bg1"/>
              </a:solidFill>
            </a:rPr>
            <a:t>การจัดการความเสี่ยงบริษัท</a:t>
          </a:r>
          <a:endParaRPr lang="en-US" sz="2400" dirty="0">
            <a:solidFill>
              <a:schemeClr val="bg1"/>
            </a:solidFill>
          </a:endParaRPr>
        </a:p>
      </dgm:t>
    </dgm:pt>
    <dgm:pt modelId="{874D46DB-2971-4B4C-AF20-EED9FF7767E7}" type="parTrans" cxnId="{CF435345-60FD-4AEE-B84C-DD8A6D3079A8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16C220C2-E65E-4D6A-91C0-170A2E35476A}" type="sibTrans" cxnId="{CF435345-60FD-4AEE-B84C-DD8A6D3079A8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FB15ADB2-3F4B-46DE-BE31-1DBA4578F566}">
      <dgm:prSet phldrT="[Text]" custT="1"/>
      <dgm:spPr/>
      <dgm:t>
        <a:bodyPr/>
        <a:lstStyle/>
        <a:p>
          <a:r>
            <a:rPr lang="th-TH" sz="2400" dirty="0">
              <a:solidFill>
                <a:schemeClr val="bg1"/>
              </a:solidFill>
            </a:rPr>
            <a:t>แนวโน้มเรื่องการจัดการความเสี่ยงและประกันภัย</a:t>
          </a:r>
          <a:endParaRPr lang="en-US" sz="2400" dirty="0">
            <a:solidFill>
              <a:schemeClr val="bg1"/>
            </a:solidFill>
          </a:endParaRPr>
        </a:p>
      </dgm:t>
    </dgm:pt>
    <dgm:pt modelId="{544389E9-A377-4DD2-9A1D-E3BFE9583262}" type="parTrans" cxnId="{6A486D22-79E0-412D-9C79-534B25CB2291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30F5C4F9-6964-4519-A45A-7854C550EC24}" type="sibTrans" cxnId="{6A486D22-79E0-412D-9C79-534B25CB2291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ADD30F27-A5CB-47F0-BFCE-AE3C9A12F31C}">
      <dgm:prSet phldrT="[Text]" custT="1"/>
      <dgm:spPr>
        <a:solidFill>
          <a:schemeClr val="accent1"/>
        </a:solidFill>
      </dgm:spPr>
      <dgm:t>
        <a:bodyPr/>
        <a:lstStyle/>
        <a:p>
          <a:r>
            <a:rPr lang="th-TH" sz="2400" dirty="0">
              <a:solidFill>
                <a:schemeClr val="bg1"/>
              </a:solidFill>
            </a:rPr>
            <a:t>พื้นฐาน</a:t>
          </a:r>
          <a:endParaRPr lang="en-US" sz="2400" dirty="0">
            <a:solidFill>
              <a:schemeClr val="bg1"/>
            </a:solidFill>
          </a:endParaRPr>
        </a:p>
      </dgm:t>
    </dgm:pt>
    <dgm:pt modelId="{6930D795-2F87-42A4-BEDF-D58800155ED5}" type="parTrans" cxnId="{943777AB-C8DF-4916-B866-20BA1C2E217F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C4AA68ED-D3E7-4E1C-BDF3-3EA426FDD8D5}" type="sibTrans" cxnId="{943777AB-C8DF-4916-B866-20BA1C2E217F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47D88C01-8284-4FEF-B7EE-1E18147DF935}">
      <dgm:prSet phldrT="[Text]" custT="1"/>
      <dgm:spPr>
        <a:solidFill>
          <a:schemeClr val="accent1"/>
        </a:solidFill>
      </dgm:spPr>
      <dgm:t>
        <a:bodyPr/>
        <a:lstStyle/>
        <a:p>
          <a:r>
            <a:rPr lang="th-TH" sz="2400" dirty="0">
              <a:solidFill>
                <a:schemeClr val="bg1"/>
              </a:solidFill>
            </a:rPr>
            <a:t>ความน่าจะเป็นและสถิติ</a:t>
          </a:r>
          <a:endParaRPr lang="en-US" sz="2400" dirty="0">
            <a:solidFill>
              <a:schemeClr val="bg1"/>
            </a:solidFill>
          </a:endParaRPr>
        </a:p>
      </dgm:t>
    </dgm:pt>
    <dgm:pt modelId="{4F8F6596-7AB8-4679-ACC9-03B378636B92}" type="parTrans" cxnId="{1C63201F-042B-445E-AB78-4AA3941BD9D0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744BDCF2-2299-4892-BC53-720CDD9BF53A}" type="sibTrans" cxnId="{1C63201F-042B-445E-AB78-4AA3941BD9D0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B161AA62-6611-4C05-9A50-A48FF764B22F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2400" dirty="0">
              <a:solidFill>
                <a:schemeClr val="bg1"/>
              </a:solidFill>
              <a:latin typeface="+mj-lt"/>
            </a:rPr>
            <a:t>Excel</a:t>
          </a:r>
        </a:p>
      </dgm:t>
    </dgm:pt>
    <dgm:pt modelId="{10EF5938-AE40-4D88-8E55-42C5B8515A9B}" type="parTrans" cxnId="{6007669D-BF1C-4BF0-8401-51337BA76E1F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64165A89-60ED-4DCF-BAD9-0D5A27AF89B1}" type="sibTrans" cxnId="{6007669D-BF1C-4BF0-8401-51337BA76E1F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FF273A3D-8942-455F-9971-10D4AAE69C8B}">
      <dgm:prSet phldrT="[Text]" custT="1"/>
      <dgm:spPr>
        <a:solidFill>
          <a:schemeClr val="accent1"/>
        </a:solidFill>
      </dgm:spPr>
      <dgm:t>
        <a:bodyPr/>
        <a:lstStyle/>
        <a:p>
          <a:r>
            <a:rPr lang="th-TH" sz="2400" dirty="0">
              <a:solidFill>
                <a:schemeClr val="bg1"/>
              </a:solidFill>
            </a:rPr>
            <a:t>พื้นฐาน</a:t>
          </a:r>
          <a:endParaRPr lang="en-US" sz="2400" dirty="0">
            <a:solidFill>
              <a:schemeClr val="bg1"/>
            </a:solidFill>
          </a:endParaRPr>
        </a:p>
      </dgm:t>
    </dgm:pt>
    <dgm:pt modelId="{A20FA63D-30B8-48AC-9B2B-283FDDDE4F2B}" type="parTrans" cxnId="{D42D0CE2-4004-4BE5-8C71-92C86D4DEBBE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593A341C-6492-4B3F-9061-FDB7000FD531}" type="sibTrans" cxnId="{D42D0CE2-4004-4BE5-8C71-92C86D4DEBBE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4AFDE727-92BB-4459-AF8C-51238944BD41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h-TH" sz="2400" dirty="0">
              <a:solidFill>
                <a:schemeClr val="bg1"/>
              </a:solidFill>
            </a:rPr>
            <a:t>เครื่องมือ</a:t>
          </a:r>
          <a:endParaRPr lang="en-US" sz="2400" dirty="0">
            <a:solidFill>
              <a:schemeClr val="bg1"/>
            </a:solidFill>
          </a:endParaRPr>
        </a:p>
      </dgm:t>
    </dgm:pt>
    <dgm:pt modelId="{5DB5BEEA-37D1-452B-ABC8-CCBE4A8D1402}" type="parTrans" cxnId="{5F38E141-F5ED-4BCD-A995-E70D5AEBA7F4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0D0FE1DB-013A-47A2-8056-9402F9002094}" type="sibTrans" cxnId="{5F38E141-F5ED-4BCD-A995-E70D5AEBA7F4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54D63F28-2929-4699-A1D2-283318242C12}">
      <dgm:prSet phldrT="[Text]" custT="1"/>
      <dgm:spPr/>
      <dgm:t>
        <a:bodyPr/>
        <a:lstStyle/>
        <a:p>
          <a:r>
            <a:rPr lang="th-TH" sz="2400" dirty="0">
              <a:solidFill>
                <a:schemeClr val="bg1"/>
              </a:solidFill>
            </a:rPr>
            <a:t>เครื่องมือ</a:t>
          </a:r>
          <a:endParaRPr lang="en-US" sz="2400" dirty="0">
            <a:solidFill>
              <a:schemeClr val="bg1"/>
            </a:solidFill>
          </a:endParaRPr>
        </a:p>
      </dgm:t>
    </dgm:pt>
    <dgm:pt modelId="{98076FE2-891B-41A9-B84B-BB0B56CCE33F}" type="parTrans" cxnId="{56AC5707-7406-481C-A78E-877271D4350C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A8690D8B-392D-49DA-AA85-EB69F0DA0B49}" type="sibTrans" cxnId="{56AC5707-7406-481C-A78E-877271D4350C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38389228-066B-453F-B157-720801069644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h-TH" sz="2400" dirty="0">
              <a:solidFill>
                <a:schemeClr val="bg1"/>
              </a:solidFill>
            </a:rPr>
            <a:t>การเอาไปใช้</a:t>
          </a:r>
          <a:endParaRPr lang="en-US" sz="2400" dirty="0">
            <a:solidFill>
              <a:schemeClr val="bg1"/>
            </a:solidFill>
          </a:endParaRPr>
        </a:p>
      </dgm:t>
    </dgm:pt>
    <dgm:pt modelId="{FA15113A-EE38-4B07-83A8-4CC61C3F6D23}" type="parTrans" cxnId="{B9B99351-A68C-453E-9452-F47DB2FB8CA0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87ABE059-8E41-406E-85B2-E49BD8D60FE2}" type="sibTrans" cxnId="{B9B99351-A68C-453E-9452-F47DB2FB8CA0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7F245E15-9210-496A-BB56-A28CAA013F66}">
      <dgm:prSet phldrT="[Text]" custT="1"/>
      <dgm:spPr/>
      <dgm:t>
        <a:bodyPr/>
        <a:lstStyle/>
        <a:p>
          <a:r>
            <a:rPr lang="th-TH" sz="2400" dirty="0">
              <a:solidFill>
                <a:schemeClr val="bg1"/>
              </a:solidFill>
            </a:rPr>
            <a:t>พื้นฐาน</a:t>
          </a:r>
          <a:endParaRPr lang="en-US" sz="2400" dirty="0">
            <a:solidFill>
              <a:schemeClr val="bg1"/>
            </a:solidFill>
          </a:endParaRPr>
        </a:p>
      </dgm:t>
    </dgm:pt>
    <dgm:pt modelId="{71F0234F-4CCC-4061-8EC0-CD5E31518756}" type="parTrans" cxnId="{9EB1141C-D4EC-4DF9-95A7-D8E723D9610C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65F8067C-9077-4B57-9795-FD30FEED36A1}" type="sibTrans" cxnId="{9EB1141C-D4EC-4DF9-95A7-D8E723D9610C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D192B706-CE4A-4237-8630-FF7FEC5010BB}">
      <dgm:prSet phldrT="[Text]" custT="1"/>
      <dgm:spPr/>
      <dgm:t>
        <a:bodyPr/>
        <a:lstStyle/>
        <a:p>
          <a:r>
            <a:rPr lang="th-TH" sz="2400" dirty="0">
              <a:solidFill>
                <a:schemeClr val="bg1"/>
              </a:solidFill>
            </a:rPr>
            <a:t>การเอาไปใช้</a:t>
          </a:r>
          <a:endParaRPr lang="en-US" sz="2400" dirty="0">
            <a:solidFill>
              <a:schemeClr val="bg1"/>
            </a:solidFill>
          </a:endParaRPr>
        </a:p>
      </dgm:t>
    </dgm:pt>
    <dgm:pt modelId="{122F00E1-9F83-4000-A4B3-8684E6F739A8}" type="parTrans" cxnId="{864A9BEF-281E-4BA9-836C-5AB00090447C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836CCAF3-0C5E-48D2-9942-7A52E3F96F1B}" type="sibTrans" cxnId="{864A9BEF-281E-4BA9-836C-5AB00090447C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AEB415F5-003F-4F8D-B2A2-C48D5E1A5160}">
      <dgm:prSet phldrT="[Text]" custT="1"/>
      <dgm:spPr/>
      <dgm:t>
        <a:bodyPr/>
        <a:lstStyle/>
        <a:p>
          <a:r>
            <a:rPr lang="th-TH" sz="2400" dirty="0">
              <a:solidFill>
                <a:schemeClr val="bg1"/>
              </a:solidFill>
            </a:rPr>
            <a:t>กฎหมาย</a:t>
          </a:r>
          <a:endParaRPr lang="en-US" sz="2400" dirty="0">
            <a:solidFill>
              <a:schemeClr val="bg1"/>
            </a:solidFill>
          </a:endParaRPr>
        </a:p>
      </dgm:t>
    </dgm:pt>
    <dgm:pt modelId="{753F5A60-0847-4895-928E-B6F1999C485A}" type="parTrans" cxnId="{57E80CA4-1936-49F5-98B3-11E1F9DD2C16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6F0F2BD9-4928-4019-9F69-2910DEE6FA78}" type="sibTrans" cxnId="{57E80CA4-1936-49F5-98B3-11E1F9DD2C16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037AA5A2-AE49-405F-9590-00023A00E36D}">
      <dgm:prSet phldrT="[Text]" custT="1"/>
      <dgm:spPr/>
      <dgm:t>
        <a:bodyPr/>
        <a:lstStyle/>
        <a:p>
          <a:r>
            <a:rPr lang="th-TH" sz="2400" dirty="0">
              <a:solidFill>
                <a:schemeClr val="bg1"/>
              </a:solidFill>
            </a:rPr>
            <a:t>แนวโน้มใหม่ ๆ</a:t>
          </a:r>
          <a:endParaRPr lang="en-US" sz="2400" dirty="0">
            <a:solidFill>
              <a:schemeClr val="bg1"/>
            </a:solidFill>
          </a:endParaRPr>
        </a:p>
      </dgm:t>
    </dgm:pt>
    <dgm:pt modelId="{30007721-CF61-4297-917C-62EF0AFBEE7D}" type="parTrans" cxnId="{49B0FA84-E97C-4539-BAE9-1E3A2EC304DA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2961AF3B-9816-48EE-A508-A09A80B16FE0}" type="sibTrans" cxnId="{49B0FA84-E97C-4539-BAE9-1E3A2EC304DA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2C7607C3-EED0-4ED9-9B89-8E8264CE2438}" type="pres">
      <dgm:prSet presAssocID="{740B1DD5-581E-4605-B14C-B41ACFB147A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E1BE2A3-A01A-42A6-A5DC-ECD279F802C9}" type="pres">
      <dgm:prSet presAssocID="{42E9B681-1004-438F-ABB2-2A555CD2919B}" presName="hierRoot1" presStyleCnt="0">
        <dgm:presLayoutVars>
          <dgm:hierBranch val="init"/>
        </dgm:presLayoutVars>
      </dgm:prSet>
      <dgm:spPr/>
    </dgm:pt>
    <dgm:pt modelId="{C8B0A3B0-1567-4350-938D-57599F9A55AE}" type="pres">
      <dgm:prSet presAssocID="{42E9B681-1004-438F-ABB2-2A555CD2919B}" presName="rootComposite1" presStyleCnt="0"/>
      <dgm:spPr/>
    </dgm:pt>
    <dgm:pt modelId="{EF6274DC-5381-4B4F-B989-8EBD4ABA356A}" type="pres">
      <dgm:prSet presAssocID="{42E9B681-1004-438F-ABB2-2A555CD2919B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0FC9AA-49C6-4866-B1AE-CAC3408F342A}" type="pres">
      <dgm:prSet presAssocID="{42E9B681-1004-438F-ABB2-2A555CD2919B}" presName="rootConnector1" presStyleLbl="node1" presStyleIdx="0" presStyleCnt="0"/>
      <dgm:spPr/>
      <dgm:t>
        <a:bodyPr/>
        <a:lstStyle/>
        <a:p>
          <a:endParaRPr lang="en-US"/>
        </a:p>
      </dgm:t>
    </dgm:pt>
    <dgm:pt modelId="{B7D1F84D-9119-4641-AB08-C7BABABA847C}" type="pres">
      <dgm:prSet presAssocID="{42E9B681-1004-438F-ABB2-2A555CD2919B}" presName="hierChild2" presStyleCnt="0"/>
      <dgm:spPr/>
    </dgm:pt>
    <dgm:pt modelId="{9777128A-C801-410A-A6AC-913C5EBF97F6}" type="pres">
      <dgm:prSet presAssocID="{508ACB58-B3B6-47FA-A410-8E0D40817CCA}" presName="Name37" presStyleLbl="parChTrans1D2" presStyleIdx="0" presStyleCnt="4"/>
      <dgm:spPr/>
      <dgm:t>
        <a:bodyPr/>
        <a:lstStyle/>
        <a:p>
          <a:endParaRPr lang="en-US"/>
        </a:p>
      </dgm:t>
    </dgm:pt>
    <dgm:pt modelId="{81EECF25-DA4D-4B80-806E-88DA1BEA6D33}" type="pres">
      <dgm:prSet presAssocID="{20BFACFD-6445-430B-8C1C-D5BA92904E71}" presName="hierRoot2" presStyleCnt="0">
        <dgm:presLayoutVars>
          <dgm:hierBranch val="init"/>
        </dgm:presLayoutVars>
      </dgm:prSet>
      <dgm:spPr/>
    </dgm:pt>
    <dgm:pt modelId="{7562B438-5017-4A7E-891D-B0CBBDB5095C}" type="pres">
      <dgm:prSet presAssocID="{20BFACFD-6445-430B-8C1C-D5BA92904E71}" presName="rootComposite" presStyleCnt="0"/>
      <dgm:spPr/>
    </dgm:pt>
    <dgm:pt modelId="{9E377D51-7AAC-4B9F-AB85-61A586B164D9}" type="pres">
      <dgm:prSet presAssocID="{20BFACFD-6445-430B-8C1C-D5BA92904E71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EA7639-FB15-44BF-9C84-A8DB367B8AF0}" type="pres">
      <dgm:prSet presAssocID="{20BFACFD-6445-430B-8C1C-D5BA92904E71}" presName="rootConnector" presStyleLbl="node2" presStyleIdx="0" presStyleCnt="4"/>
      <dgm:spPr/>
      <dgm:t>
        <a:bodyPr/>
        <a:lstStyle/>
        <a:p>
          <a:endParaRPr lang="en-US"/>
        </a:p>
      </dgm:t>
    </dgm:pt>
    <dgm:pt modelId="{09661DB4-E811-4048-867F-BB3EE1A97AE0}" type="pres">
      <dgm:prSet presAssocID="{20BFACFD-6445-430B-8C1C-D5BA92904E71}" presName="hierChild4" presStyleCnt="0"/>
      <dgm:spPr/>
    </dgm:pt>
    <dgm:pt modelId="{7605A53C-416A-439C-B57B-B1D358C702D2}" type="pres">
      <dgm:prSet presAssocID="{6930D795-2F87-42A4-BEDF-D58800155ED5}" presName="Name37" presStyleLbl="parChTrans1D3" presStyleIdx="0" presStyleCnt="11"/>
      <dgm:spPr/>
      <dgm:t>
        <a:bodyPr/>
        <a:lstStyle/>
        <a:p>
          <a:endParaRPr lang="en-US"/>
        </a:p>
      </dgm:t>
    </dgm:pt>
    <dgm:pt modelId="{9F47D8C6-0188-4414-9267-8287B160D0D5}" type="pres">
      <dgm:prSet presAssocID="{ADD30F27-A5CB-47F0-BFCE-AE3C9A12F31C}" presName="hierRoot2" presStyleCnt="0">
        <dgm:presLayoutVars>
          <dgm:hierBranch val="init"/>
        </dgm:presLayoutVars>
      </dgm:prSet>
      <dgm:spPr/>
    </dgm:pt>
    <dgm:pt modelId="{200F3DFA-B115-46A6-AC57-F9137AADFBF0}" type="pres">
      <dgm:prSet presAssocID="{ADD30F27-A5CB-47F0-BFCE-AE3C9A12F31C}" presName="rootComposite" presStyleCnt="0"/>
      <dgm:spPr/>
    </dgm:pt>
    <dgm:pt modelId="{B0397FCF-C709-411F-9432-13971003A313}" type="pres">
      <dgm:prSet presAssocID="{ADD30F27-A5CB-47F0-BFCE-AE3C9A12F31C}" presName="rootText" presStyleLbl="node3" presStyleIdx="0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FE6D7B4-57C1-4698-93D9-3A29F4D8C7A1}" type="pres">
      <dgm:prSet presAssocID="{ADD30F27-A5CB-47F0-BFCE-AE3C9A12F31C}" presName="rootConnector" presStyleLbl="node3" presStyleIdx="0" presStyleCnt="11"/>
      <dgm:spPr/>
      <dgm:t>
        <a:bodyPr/>
        <a:lstStyle/>
        <a:p>
          <a:endParaRPr lang="en-US"/>
        </a:p>
      </dgm:t>
    </dgm:pt>
    <dgm:pt modelId="{E483D009-EFB4-470A-985F-117F9EEE2FE6}" type="pres">
      <dgm:prSet presAssocID="{ADD30F27-A5CB-47F0-BFCE-AE3C9A12F31C}" presName="hierChild4" presStyleCnt="0"/>
      <dgm:spPr/>
    </dgm:pt>
    <dgm:pt modelId="{40174380-5F34-4707-922B-9708083CD80C}" type="pres">
      <dgm:prSet presAssocID="{ADD30F27-A5CB-47F0-BFCE-AE3C9A12F31C}" presName="hierChild5" presStyleCnt="0"/>
      <dgm:spPr/>
    </dgm:pt>
    <dgm:pt modelId="{8B4969CD-4796-4E67-911B-314AFC1EF2C2}" type="pres">
      <dgm:prSet presAssocID="{4F8F6596-7AB8-4679-ACC9-03B378636B92}" presName="Name37" presStyleLbl="parChTrans1D3" presStyleIdx="1" presStyleCnt="11"/>
      <dgm:spPr/>
      <dgm:t>
        <a:bodyPr/>
        <a:lstStyle/>
        <a:p>
          <a:endParaRPr lang="en-US"/>
        </a:p>
      </dgm:t>
    </dgm:pt>
    <dgm:pt modelId="{16539799-99EC-4427-8FC8-4A13BE3FFDFF}" type="pres">
      <dgm:prSet presAssocID="{47D88C01-8284-4FEF-B7EE-1E18147DF935}" presName="hierRoot2" presStyleCnt="0">
        <dgm:presLayoutVars>
          <dgm:hierBranch val="init"/>
        </dgm:presLayoutVars>
      </dgm:prSet>
      <dgm:spPr/>
    </dgm:pt>
    <dgm:pt modelId="{9AD389BA-42CD-47D3-931D-4B99F792027C}" type="pres">
      <dgm:prSet presAssocID="{47D88C01-8284-4FEF-B7EE-1E18147DF935}" presName="rootComposite" presStyleCnt="0"/>
      <dgm:spPr/>
    </dgm:pt>
    <dgm:pt modelId="{3E3576C7-711A-4909-88ED-B4410070F0CC}" type="pres">
      <dgm:prSet presAssocID="{47D88C01-8284-4FEF-B7EE-1E18147DF935}" presName="rootText" presStyleLbl="node3" presStyleIdx="1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0E4380A-7853-4B36-BC68-3DBB8D1AFAA1}" type="pres">
      <dgm:prSet presAssocID="{47D88C01-8284-4FEF-B7EE-1E18147DF935}" presName="rootConnector" presStyleLbl="node3" presStyleIdx="1" presStyleCnt="11"/>
      <dgm:spPr/>
      <dgm:t>
        <a:bodyPr/>
        <a:lstStyle/>
        <a:p>
          <a:endParaRPr lang="en-US"/>
        </a:p>
      </dgm:t>
    </dgm:pt>
    <dgm:pt modelId="{EAE6D361-2956-4754-9300-B75100B5DCAB}" type="pres">
      <dgm:prSet presAssocID="{47D88C01-8284-4FEF-B7EE-1E18147DF935}" presName="hierChild4" presStyleCnt="0"/>
      <dgm:spPr/>
    </dgm:pt>
    <dgm:pt modelId="{18D8368E-9853-4A89-9384-26FC05287A94}" type="pres">
      <dgm:prSet presAssocID="{47D88C01-8284-4FEF-B7EE-1E18147DF935}" presName="hierChild5" presStyleCnt="0"/>
      <dgm:spPr/>
    </dgm:pt>
    <dgm:pt modelId="{709331FD-7959-46AE-849C-DE2971C1CDFB}" type="pres">
      <dgm:prSet presAssocID="{10EF5938-AE40-4D88-8E55-42C5B8515A9B}" presName="Name37" presStyleLbl="parChTrans1D3" presStyleIdx="2" presStyleCnt="11"/>
      <dgm:spPr/>
      <dgm:t>
        <a:bodyPr/>
        <a:lstStyle/>
        <a:p>
          <a:endParaRPr lang="en-US"/>
        </a:p>
      </dgm:t>
    </dgm:pt>
    <dgm:pt modelId="{119F4EEF-6D6E-4DDA-8985-A7B85AB2B948}" type="pres">
      <dgm:prSet presAssocID="{B161AA62-6611-4C05-9A50-A48FF764B22F}" presName="hierRoot2" presStyleCnt="0">
        <dgm:presLayoutVars>
          <dgm:hierBranch val="init"/>
        </dgm:presLayoutVars>
      </dgm:prSet>
      <dgm:spPr/>
    </dgm:pt>
    <dgm:pt modelId="{B674A046-3B65-4E85-84CB-24BD6487EB6A}" type="pres">
      <dgm:prSet presAssocID="{B161AA62-6611-4C05-9A50-A48FF764B22F}" presName="rootComposite" presStyleCnt="0"/>
      <dgm:spPr/>
    </dgm:pt>
    <dgm:pt modelId="{459C0037-5E10-4678-9030-9639FB429E0C}" type="pres">
      <dgm:prSet presAssocID="{B161AA62-6611-4C05-9A50-A48FF764B22F}" presName="rootText" presStyleLbl="node3" presStyleIdx="2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33CEFEC-7A98-47AA-9EB4-2A8CC6414526}" type="pres">
      <dgm:prSet presAssocID="{B161AA62-6611-4C05-9A50-A48FF764B22F}" presName="rootConnector" presStyleLbl="node3" presStyleIdx="2" presStyleCnt="11"/>
      <dgm:spPr/>
      <dgm:t>
        <a:bodyPr/>
        <a:lstStyle/>
        <a:p>
          <a:endParaRPr lang="en-US"/>
        </a:p>
      </dgm:t>
    </dgm:pt>
    <dgm:pt modelId="{8C9585A1-9DF6-4F0E-AAAB-D74E6A6CA2F2}" type="pres">
      <dgm:prSet presAssocID="{B161AA62-6611-4C05-9A50-A48FF764B22F}" presName="hierChild4" presStyleCnt="0"/>
      <dgm:spPr/>
    </dgm:pt>
    <dgm:pt modelId="{B4C463E5-6E94-44FD-B130-22C48E586EBF}" type="pres">
      <dgm:prSet presAssocID="{B161AA62-6611-4C05-9A50-A48FF764B22F}" presName="hierChild5" presStyleCnt="0"/>
      <dgm:spPr/>
    </dgm:pt>
    <dgm:pt modelId="{89FDF431-F503-4C3A-BC54-3CF0134540AE}" type="pres">
      <dgm:prSet presAssocID="{20BFACFD-6445-430B-8C1C-D5BA92904E71}" presName="hierChild5" presStyleCnt="0"/>
      <dgm:spPr/>
    </dgm:pt>
    <dgm:pt modelId="{6BF85606-AED3-424C-AF02-8F6CF16C9E3E}" type="pres">
      <dgm:prSet presAssocID="{8A670C60-7A0B-4363-A753-F6E6E0F321EA}" presName="Name37" presStyleLbl="parChTrans1D2" presStyleIdx="1" presStyleCnt="4"/>
      <dgm:spPr/>
      <dgm:t>
        <a:bodyPr/>
        <a:lstStyle/>
        <a:p>
          <a:endParaRPr lang="en-US"/>
        </a:p>
      </dgm:t>
    </dgm:pt>
    <dgm:pt modelId="{95AAA96D-9DC2-43A4-96FC-31B9CDBA6BF0}" type="pres">
      <dgm:prSet presAssocID="{533C3A3B-F891-4B1B-A026-D6B996910D90}" presName="hierRoot2" presStyleCnt="0">
        <dgm:presLayoutVars>
          <dgm:hierBranch val="init"/>
        </dgm:presLayoutVars>
      </dgm:prSet>
      <dgm:spPr/>
    </dgm:pt>
    <dgm:pt modelId="{1399C218-89D1-4509-B66D-53A68F5B505A}" type="pres">
      <dgm:prSet presAssocID="{533C3A3B-F891-4B1B-A026-D6B996910D90}" presName="rootComposite" presStyleCnt="0"/>
      <dgm:spPr/>
    </dgm:pt>
    <dgm:pt modelId="{8B597F39-6DB3-4B3E-AC7A-11A9C671AA5A}" type="pres">
      <dgm:prSet presAssocID="{533C3A3B-F891-4B1B-A026-D6B996910D90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43ACFD5-556B-47FC-9334-CF0A474B3879}" type="pres">
      <dgm:prSet presAssocID="{533C3A3B-F891-4B1B-A026-D6B996910D90}" presName="rootConnector" presStyleLbl="node2" presStyleIdx="1" presStyleCnt="4"/>
      <dgm:spPr/>
      <dgm:t>
        <a:bodyPr/>
        <a:lstStyle/>
        <a:p>
          <a:endParaRPr lang="en-US"/>
        </a:p>
      </dgm:t>
    </dgm:pt>
    <dgm:pt modelId="{E11DB87E-20C5-4C64-BF5C-6B20AA8B2EFB}" type="pres">
      <dgm:prSet presAssocID="{533C3A3B-F891-4B1B-A026-D6B996910D90}" presName="hierChild4" presStyleCnt="0"/>
      <dgm:spPr/>
    </dgm:pt>
    <dgm:pt modelId="{E83E0C6C-A837-4252-A9C0-C1420342FB3A}" type="pres">
      <dgm:prSet presAssocID="{A20FA63D-30B8-48AC-9B2B-283FDDDE4F2B}" presName="Name37" presStyleLbl="parChTrans1D3" presStyleIdx="3" presStyleCnt="11"/>
      <dgm:spPr/>
      <dgm:t>
        <a:bodyPr/>
        <a:lstStyle/>
        <a:p>
          <a:endParaRPr lang="en-US"/>
        </a:p>
      </dgm:t>
    </dgm:pt>
    <dgm:pt modelId="{1ECC5496-2E10-43EE-B0EA-860F04D5A9F1}" type="pres">
      <dgm:prSet presAssocID="{FF273A3D-8942-455F-9971-10D4AAE69C8B}" presName="hierRoot2" presStyleCnt="0">
        <dgm:presLayoutVars>
          <dgm:hierBranch val="init"/>
        </dgm:presLayoutVars>
      </dgm:prSet>
      <dgm:spPr/>
    </dgm:pt>
    <dgm:pt modelId="{845B6D5F-27F3-49A1-83DF-E6D30EE833C4}" type="pres">
      <dgm:prSet presAssocID="{FF273A3D-8942-455F-9971-10D4AAE69C8B}" presName="rootComposite" presStyleCnt="0"/>
      <dgm:spPr/>
    </dgm:pt>
    <dgm:pt modelId="{134CE04F-D85E-4EE2-BC37-8424D660E35D}" type="pres">
      <dgm:prSet presAssocID="{FF273A3D-8942-455F-9971-10D4AAE69C8B}" presName="rootText" presStyleLbl="node3" presStyleIdx="3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83880BD-DBBA-4401-9046-0838BCC8041C}" type="pres">
      <dgm:prSet presAssocID="{FF273A3D-8942-455F-9971-10D4AAE69C8B}" presName="rootConnector" presStyleLbl="node3" presStyleIdx="3" presStyleCnt="11"/>
      <dgm:spPr/>
      <dgm:t>
        <a:bodyPr/>
        <a:lstStyle/>
        <a:p>
          <a:endParaRPr lang="en-US"/>
        </a:p>
      </dgm:t>
    </dgm:pt>
    <dgm:pt modelId="{A41A2C07-BC43-4986-8832-302D82A22C7B}" type="pres">
      <dgm:prSet presAssocID="{FF273A3D-8942-455F-9971-10D4AAE69C8B}" presName="hierChild4" presStyleCnt="0"/>
      <dgm:spPr/>
    </dgm:pt>
    <dgm:pt modelId="{3DA324A5-8CE2-49D9-AAA3-039F124705B5}" type="pres">
      <dgm:prSet presAssocID="{FF273A3D-8942-455F-9971-10D4AAE69C8B}" presName="hierChild5" presStyleCnt="0"/>
      <dgm:spPr/>
    </dgm:pt>
    <dgm:pt modelId="{DD9F22B3-EA87-4374-9760-F2489FEF5775}" type="pres">
      <dgm:prSet presAssocID="{5DB5BEEA-37D1-452B-ABC8-CCBE4A8D1402}" presName="Name37" presStyleLbl="parChTrans1D3" presStyleIdx="4" presStyleCnt="11"/>
      <dgm:spPr/>
      <dgm:t>
        <a:bodyPr/>
        <a:lstStyle/>
        <a:p>
          <a:endParaRPr lang="en-US"/>
        </a:p>
      </dgm:t>
    </dgm:pt>
    <dgm:pt modelId="{4F12E041-A908-4706-8A09-45FABBDB2DA6}" type="pres">
      <dgm:prSet presAssocID="{4AFDE727-92BB-4459-AF8C-51238944BD41}" presName="hierRoot2" presStyleCnt="0">
        <dgm:presLayoutVars>
          <dgm:hierBranch val="init"/>
        </dgm:presLayoutVars>
      </dgm:prSet>
      <dgm:spPr/>
    </dgm:pt>
    <dgm:pt modelId="{C759E724-2F8A-4378-9775-A4858BCF2639}" type="pres">
      <dgm:prSet presAssocID="{4AFDE727-92BB-4459-AF8C-51238944BD41}" presName="rootComposite" presStyleCnt="0"/>
      <dgm:spPr/>
    </dgm:pt>
    <dgm:pt modelId="{7C858CCB-EAA9-4D6E-94C2-D71E709DF6E7}" type="pres">
      <dgm:prSet presAssocID="{4AFDE727-92BB-4459-AF8C-51238944BD41}" presName="rootText" presStyleLbl="node3" presStyleIdx="4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FA7BB5E-0C26-440D-BE56-8F850B54DFAA}" type="pres">
      <dgm:prSet presAssocID="{4AFDE727-92BB-4459-AF8C-51238944BD41}" presName="rootConnector" presStyleLbl="node3" presStyleIdx="4" presStyleCnt="11"/>
      <dgm:spPr/>
      <dgm:t>
        <a:bodyPr/>
        <a:lstStyle/>
        <a:p>
          <a:endParaRPr lang="en-US"/>
        </a:p>
      </dgm:t>
    </dgm:pt>
    <dgm:pt modelId="{33DCC1E8-87FC-4C56-8C00-B82C9FE81574}" type="pres">
      <dgm:prSet presAssocID="{4AFDE727-92BB-4459-AF8C-51238944BD41}" presName="hierChild4" presStyleCnt="0"/>
      <dgm:spPr/>
    </dgm:pt>
    <dgm:pt modelId="{06D5AEF4-B438-4797-9206-EFD61E7F36A4}" type="pres">
      <dgm:prSet presAssocID="{4AFDE727-92BB-4459-AF8C-51238944BD41}" presName="hierChild5" presStyleCnt="0"/>
      <dgm:spPr/>
    </dgm:pt>
    <dgm:pt modelId="{18A5BDF6-939B-4CE9-AE1E-863C73C0E8CF}" type="pres">
      <dgm:prSet presAssocID="{FA15113A-EE38-4B07-83A8-4CC61C3F6D23}" presName="Name37" presStyleLbl="parChTrans1D3" presStyleIdx="5" presStyleCnt="11"/>
      <dgm:spPr/>
      <dgm:t>
        <a:bodyPr/>
        <a:lstStyle/>
        <a:p>
          <a:endParaRPr lang="en-US"/>
        </a:p>
      </dgm:t>
    </dgm:pt>
    <dgm:pt modelId="{83A3F439-08DB-4CE4-8986-0E9A2E38FF2A}" type="pres">
      <dgm:prSet presAssocID="{38389228-066B-453F-B157-720801069644}" presName="hierRoot2" presStyleCnt="0">
        <dgm:presLayoutVars>
          <dgm:hierBranch val="init"/>
        </dgm:presLayoutVars>
      </dgm:prSet>
      <dgm:spPr/>
    </dgm:pt>
    <dgm:pt modelId="{47393012-6E2C-484C-9A48-05621548AA8C}" type="pres">
      <dgm:prSet presAssocID="{38389228-066B-453F-B157-720801069644}" presName="rootComposite" presStyleCnt="0"/>
      <dgm:spPr/>
    </dgm:pt>
    <dgm:pt modelId="{1E846C4C-F44B-4E76-8C6C-67372294C6D0}" type="pres">
      <dgm:prSet presAssocID="{38389228-066B-453F-B157-720801069644}" presName="rootText" presStyleLbl="node3" presStyleIdx="5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C6297CA-29CE-4B86-B33B-4C8A0E663B5B}" type="pres">
      <dgm:prSet presAssocID="{38389228-066B-453F-B157-720801069644}" presName="rootConnector" presStyleLbl="node3" presStyleIdx="5" presStyleCnt="11"/>
      <dgm:spPr/>
      <dgm:t>
        <a:bodyPr/>
        <a:lstStyle/>
        <a:p>
          <a:endParaRPr lang="en-US"/>
        </a:p>
      </dgm:t>
    </dgm:pt>
    <dgm:pt modelId="{3F4AA0E2-20BA-4F92-81C0-D7A2DCDF33ED}" type="pres">
      <dgm:prSet presAssocID="{38389228-066B-453F-B157-720801069644}" presName="hierChild4" presStyleCnt="0"/>
      <dgm:spPr/>
    </dgm:pt>
    <dgm:pt modelId="{4C6AE90E-34B0-41DA-8199-25FE2A0B4B46}" type="pres">
      <dgm:prSet presAssocID="{38389228-066B-453F-B157-720801069644}" presName="hierChild5" presStyleCnt="0"/>
      <dgm:spPr/>
    </dgm:pt>
    <dgm:pt modelId="{4B75F574-29A6-4392-A55B-E2C80D2C7AFB}" type="pres">
      <dgm:prSet presAssocID="{533C3A3B-F891-4B1B-A026-D6B996910D90}" presName="hierChild5" presStyleCnt="0"/>
      <dgm:spPr/>
    </dgm:pt>
    <dgm:pt modelId="{A05E6EF2-6601-4321-985C-63E7E2282B96}" type="pres">
      <dgm:prSet presAssocID="{874D46DB-2971-4B4C-AF20-EED9FF7767E7}" presName="Name37" presStyleLbl="parChTrans1D2" presStyleIdx="2" presStyleCnt="4"/>
      <dgm:spPr/>
      <dgm:t>
        <a:bodyPr/>
        <a:lstStyle/>
        <a:p>
          <a:endParaRPr lang="en-US"/>
        </a:p>
      </dgm:t>
    </dgm:pt>
    <dgm:pt modelId="{DE8AA802-22B4-469E-8D31-8FF7E0759911}" type="pres">
      <dgm:prSet presAssocID="{9E1F8D01-1C50-423D-9ED7-655BDAF17816}" presName="hierRoot2" presStyleCnt="0">
        <dgm:presLayoutVars>
          <dgm:hierBranch val="init"/>
        </dgm:presLayoutVars>
      </dgm:prSet>
      <dgm:spPr/>
    </dgm:pt>
    <dgm:pt modelId="{3A925392-3BED-457E-8C05-5F0871749F24}" type="pres">
      <dgm:prSet presAssocID="{9E1F8D01-1C50-423D-9ED7-655BDAF17816}" presName="rootComposite" presStyleCnt="0"/>
      <dgm:spPr/>
    </dgm:pt>
    <dgm:pt modelId="{D1F3D907-5FE8-4541-807F-800B9DE7974D}" type="pres">
      <dgm:prSet presAssocID="{9E1F8D01-1C50-423D-9ED7-655BDAF17816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B33A53C-3D0A-495B-A8C4-6865EA8ABC56}" type="pres">
      <dgm:prSet presAssocID="{9E1F8D01-1C50-423D-9ED7-655BDAF17816}" presName="rootConnector" presStyleLbl="node2" presStyleIdx="2" presStyleCnt="4"/>
      <dgm:spPr/>
      <dgm:t>
        <a:bodyPr/>
        <a:lstStyle/>
        <a:p>
          <a:endParaRPr lang="en-US"/>
        </a:p>
      </dgm:t>
    </dgm:pt>
    <dgm:pt modelId="{9344900A-DEA4-4B3B-AFDD-0BC3406BDA4F}" type="pres">
      <dgm:prSet presAssocID="{9E1F8D01-1C50-423D-9ED7-655BDAF17816}" presName="hierChild4" presStyleCnt="0"/>
      <dgm:spPr/>
    </dgm:pt>
    <dgm:pt modelId="{9DAB598D-53D0-4449-B9C2-194FD50C1DAB}" type="pres">
      <dgm:prSet presAssocID="{71F0234F-4CCC-4061-8EC0-CD5E31518756}" presName="Name37" presStyleLbl="parChTrans1D3" presStyleIdx="6" presStyleCnt="11"/>
      <dgm:spPr/>
      <dgm:t>
        <a:bodyPr/>
        <a:lstStyle/>
        <a:p>
          <a:endParaRPr lang="en-US"/>
        </a:p>
      </dgm:t>
    </dgm:pt>
    <dgm:pt modelId="{59CC5541-C7ED-4052-B20B-34431A05D0BA}" type="pres">
      <dgm:prSet presAssocID="{7F245E15-9210-496A-BB56-A28CAA013F66}" presName="hierRoot2" presStyleCnt="0">
        <dgm:presLayoutVars>
          <dgm:hierBranch val="init"/>
        </dgm:presLayoutVars>
      </dgm:prSet>
      <dgm:spPr/>
    </dgm:pt>
    <dgm:pt modelId="{73970F6D-EA30-4498-957B-D057BE8E6FDF}" type="pres">
      <dgm:prSet presAssocID="{7F245E15-9210-496A-BB56-A28CAA013F66}" presName="rootComposite" presStyleCnt="0"/>
      <dgm:spPr/>
    </dgm:pt>
    <dgm:pt modelId="{BE79DCB5-F6E4-4D4C-85A7-7AA180EC6D55}" type="pres">
      <dgm:prSet presAssocID="{7F245E15-9210-496A-BB56-A28CAA013F66}" presName="rootText" presStyleLbl="node3" presStyleIdx="6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161570-36D9-40AB-A280-35474DFC416C}" type="pres">
      <dgm:prSet presAssocID="{7F245E15-9210-496A-BB56-A28CAA013F66}" presName="rootConnector" presStyleLbl="node3" presStyleIdx="6" presStyleCnt="11"/>
      <dgm:spPr/>
      <dgm:t>
        <a:bodyPr/>
        <a:lstStyle/>
        <a:p>
          <a:endParaRPr lang="en-US"/>
        </a:p>
      </dgm:t>
    </dgm:pt>
    <dgm:pt modelId="{42DDBBF7-364E-4743-A3C0-C6E3E6ED2962}" type="pres">
      <dgm:prSet presAssocID="{7F245E15-9210-496A-BB56-A28CAA013F66}" presName="hierChild4" presStyleCnt="0"/>
      <dgm:spPr/>
    </dgm:pt>
    <dgm:pt modelId="{73780E04-21A1-4F0D-B6AF-6AF013A2B6A6}" type="pres">
      <dgm:prSet presAssocID="{7F245E15-9210-496A-BB56-A28CAA013F66}" presName="hierChild5" presStyleCnt="0"/>
      <dgm:spPr/>
    </dgm:pt>
    <dgm:pt modelId="{B60F47C5-DFF8-48E9-8A1D-4F4A4CFA16A5}" type="pres">
      <dgm:prSet presAssocID="{98076FE2-891B-41A9-B84B-BB0B56CCE33F}" presName="Name37" presStyleLbl="parChTrans1D3" presStyleIdx="7" presStyleCnt="11"/>
      <dgm:spPr/>
      <dgm:t>
        <a:bodyPr/>
        <a:lstStyle/>
        <a:p>
          <a:endParaRPr lang="en-US"/>
        </a:p>
      </dgm:t>
    </dgm:pt>
    <dgm:pt modelId="{09641BC9-D332-47EC-B8E3-1A6B3948BE22}" type="pres">
      <dgm:prSet presAssocID="{54D63F28-2929-4699-A1D2-283318242C12}" presName="hierRoot2" presStyleCnt="0">
        <dgm:presLayoutVars>
          <dgm:hierBranch val="init"/>
        </dgm:presLayoutVars>
      </dgm:prSet>
      <dgm:spPr/>
    </dgm:pt>
    <dgm:pt modelId="{59DE268B-FB76-467D-8D01-D971718B8D76}" type="pres">
      <dgm:prSet presAssocID="{54D63F28-2929-4699-A1D2-283318242C12}" presName="rootComposite" presStyleCnt="0"/>
      <dgm:spPr/>
    </dgm:pt>
    <dgm:pt modelId="{45866B5B-6ABF-4E4B-B77D-C1FC5B0A7C3E}" type="pres">
      <dgm:prSet presAssocID="{54D63F28-2929-4699-A1D2-283318242C12}" presName="rootText" presStyleLbl="node3" presStyleIdx="7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1DDAA14-B33D-44F6-968A-4369EB1D570E}" type="pres">
      <dgm:prSet presAssocID="{54D63F28-2929-4699-A1D2-283318242C12}" presName="rootConnector" presStyleLbl="node3" presStyleIdx="7" presStyleCnt="11"/>
      <dgm:spPr/>
      <dgm:t>
        <a:bodyPr/>
        <a:lstStyle/>
        <a:p>
          <a:endParaRPr lang="en-US"/>
        </a:p>
      </dgm:t>
    </dgm:pt>
    <dgm:pt modelId="{A623C4EA-3B21-4B2C-A851-5EAA1487ACAD}" type="pres">
      <dgm:prSet presAssocID="{54D63F28-2929-4699-A1D2-283318242C12}" presName="hierChild4" presStyleCnt="0"/>
      <dgm:spPr/>
    </dgm:pt>
    <dgm:pt modelId="{1FE0258C-C1AB-45CA-ABFA-5B604A6E073E}" type="pres">
      <dgm:prSet presAssocID="{54D63F28-2929-4699-A1D2-283318242C12}" presName="hierChild5" presStyleCnt="0"/>
      <dgm:spPr/>
    </dgm:pt>
    <dgm:pt modelId="{73772D51-C45E-40C4-8EC5-86B2F9087BF4}" type="pres">
      <dgm:prSet presAssocID="{122F00E1-9F83-4000-A4B3-8684E6F739A8}" presName="Name37" presStyleLbl="parChTrans1D3" presStyleIdx="8" presStyleCnt="11"/>
      <dgm:spPr/>
      <dgm:t>
        <a:bodyPr/>
        <a:lstStyle/>
        <a:p>
          <a:endParaRPr lang="en-US"/>
        </a:p>
      </dgm:t>
    </dgm:pt>
    <dgm:pt modelId="{1AD9A2C1-59DC-403C-B015-9D2A53333ADC}" type="pres">
      <dgm:prSet presAssocID="{D192B706-CE4A-4237-8630-FF7FEC5010BB}" presName="hierRoot2" presStyleCnt="0">
        <dgm:presLayoutVars>
          <dgm:hierBranch val="init"/>
        </dgm:presLayoutVars>
      </dgm:prSet>
      <dgm:spPr/>
    </dgm:pt>
    <dgm:pt modelId="{1134781D-DB65-4206-AD93-AA2B1FED68F3}" type="pres">
      <dgm:prSet presAssocID="{D192B706-CE4A-4237-8630-FF7FEC5010BB}" presName="rootComposite" presStyleCnt="0"/>
      <dgm:spPr/>
    </dgm:pt>
    <dgm:pt modelId="{DE6BBE8B-FD79-44EB-B0EC-37803D8ED39F}" type="pres">
      <dgm:prSet presAssocID="{D192B706-CE4A-4237-8630-FF7FEC5010BB}" presName="rootText" presStyleLbl="node3" presStyleIdx="8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2E2BB23-8E7E-4F4D-8F1E-5D0EDE59EF72}" type="pres">
      <dgm:prSet presAssocID="{D192B706-CE4A-4237-8630-FF7FEC5010BB}" presName="rootConnector" presStyleLbl="node3" presStyleIdx="8" presStyleCnt="11"/>
      <dgm:spPr/>
      <dgm:t>
        <a:bodyPr/>
        <a:lstStyle/>
        <a:p>
          <a:endParaRPr lang="en-US"/>
        </a:p>
      </dgm:t>
    </dgm:pt>
    <dgm:pt modelId="{97F03288-8E73-4E95-9E3C-553308026518}" type="pres">
      <dgm:prSet presAssocID="{D192B706-CE4A-4237-8630-FF7FEC5010BB}" presName="hierChild4" presStyleCnt="0"/>
      <dgm:spPr/>
    </dgm:pt>
    <dgm:pt modelId="{7933E6DA-A43C-4959-9CA0-4BB42079D347}" type="pres">
      <dgm:prSet presAssocID="{D192B706-CE4A-4237-8630-FF7FEC5010BB}" presName="hierChild5" presStyleCnt="0"/>
      <dgm:spPr/>
    </dgm:pt>
    <dgm:pt modelId="{15AD609D-A6E7-4AAD-A148-2B31B0DBA102}" type="pres">
      <dgm:prSet presAssocID="{9E1F8D01-1C50-423D-9ED7-655BDAF17816}" presName="hierChild5" presStyleCnt="0"/>
      <dgm:spPr/>
    </dgm:pt>
    <dgm:pt modelId="{E6048828-9B9F-4515-97F6-5B5814A00AD6}" type="pres">
      <dgm:prSet presAssocID="{544389E9-A377-4DD2-9A1D-E3BFE9583262}" presName="Name37" presStyleLbl="parChTrans1D2" presStyleIdx="3" presStyleCnt="4"/>
      <dgm:spPr/>
      <dgm:t>
        <a:bodyPr/>
        <a:lstStyle/>
        <a:p>
          <a:endParaRPr lang="en-US"/>
        </a:p>
      </dgm:t>
    </dgm:pt>
    <dgm:pt modelId="{5EC35FE3-B4EA-4A4E-A144-58A996791AF2}" type="pres">
      <dgm:prSet presAssocID="{FB15ADB2-3F4B-46DE-BE31-1DBA4578F566}" presName="hierRoot2" presStyleCnt="0">
        <dgm:presLayoutVars>
          <dgm:hierBranch val="init"/>
        </dgm:presLayoutVars>
      </dgm:prSet>
      <dgm:spPr/>
    </dgm:pt>
    <dgm:pt modelId="{A65CE601-2437-48ED-BD30-F105BABA2C7F}" type="pres">
      <dgm:prSet presAssocID="{FB15ADB2-3F4B-46DE-BE31-1DBA4578F566}" presName="rootComposite" presStyleCnt="0"/>
      <dgm:spPr/>
    </dgm:pt>
    <dgm:pt modelId="{03AE6F4E-45A1-4764-9BDA-ED75CD3C8BF8}" type="pres">
      <dgm:prSet presAssocID="{FB15ADB2-3F4B-46DE-BE31-1DBA4578F566}" presName="rootText" presStyleLbl="node2" presStyleIdx="3" presStyleCnt="4" custScaleX="12454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1973A37-171A-4581-9A1F-E01CA41234AE}" type="pres">
      <dgm:prSet presAssocID="{FB15ADB2-3F4B-46DE-BE31-1DBA4578F566}" presName="rootConnector" presStyleLbl="node2" presStyleIdx="3" presStyleCnt="4"/>
      <dgm:spPr/>
      <dgm:t>
        <a:bodyPr/>
        <a:lstStyle/>
        <a:p>
          <a:endParaRPr lang="en-US"/>
        </a:p>
      </dgm:t>
    </dgm:pt>
    <dgm:pt modelId="{68CCDD1B-3223-442A-88FF-038A6BAD5A57}" type="pres">
      <dgm:prSet presAssocID="{FB15ADB2-3F4B-46DE-BE31-1DBA4578F566}" presName="hierChild4" presStyleCnt="0"/>
      <dgm:spPr/>
    </dgm:pt>
    <dgm:pt modelId="{BA878758-D642-43CE-8168-206B460CBAAD}" type="pres">
      <dgm:prSet presAssocID="{753F5A60-0847-4895-928E-B6F1999C485A}" presName="Name37" presStyleLbl="parChTrans1D3" presStyleIdx="9" presStyleCnt="11"/>
      <dgm:spPr/>
      <dgm:t>
        <a:bodyPr/>
        <a:lstStyle/>
        <a:p>
          <a:endParaRPr lang="en-US"/>
        </a:p>
      </dgm:t>
    </dgm:pt>
    <dgm:pt modelId="{1C028807-5FB8-4E6C-94A8-692FBE6C9A42}" type="pres">
      <dgm:prSet presAssocID="{AEB415F5-003F-4F8D-B2A2-C48D5E1A5160}" presName="hierRoot2" presStyleCnt="0">
        <dgm:presLayoutVars>
          <dgm:hierBranch val="init"/>
        </dgm:presLayoutVars>
      </dgm:prSet>
      <dgm:spPr/>
    </dgm:pt>
    <dgm:pt modelId="{10EC19A4-1676-4FFA-A239-1CFE57E1DB81}" type="pres">
      <dgm:prSet presAssocID="{AEB415F5-003F-4F8D-B2A2-C48D5E1A5160}" presName="rootComposite" presStyleCnt="0"/>
      <dgm:spPr/>
    </dgm:pt>
    <dgm:pt modelId="{D77CC423-4319-4783-9008-C58F480015E7}" type="pres">
      <dgm:prSet presAssocID="{AEB415F5-003F-4F8D-B2A2-C48D5E1A5160}" presName="rootText" presStyleLbl="node3" presStyleIdx="9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79130D4-3E39-450F-B504-FB74B34622DA}" type="pres">
      <dgm:prSet presAssocID="{AEB415F5-003F-4F8D-B2A2-C48D5E1A5160}" presName="rootConnector" presStyleLbl="node3" presStyleIdx="9" presStyleCnt="11"/>
      <dgm:spPr/>
      <dgm:t>
        <a:bodyPr/>
        <a:lstStyle/>
        <a:p>
          <a:endParaRPr lang="en-US"/>
        </a:p>
      </dgm:t>
    </dgm:pt>
    <dgm:pt modelId="{375D1B86-758D-4D13-9562-8F3B65A37972}" type="pres">
      <dgm:prSet presAssocID="{AEB415F5-003F-4F8D-B2A2-C48D5E1A5160}" presName="hierChild4" presStyleCnt="0"/>
      <dgm:spPr/>
    </dgm:pt>
    <dgm:pt modelId="{C03BAAEE-5CA2-4034-B9B2-9E55DC89F855}" type="pres">
      <dgm:prSet presAssocID="{AEB415F5-003F-4F8D-B2A2-C48D5E1A5160}" presName="hierChild5" presStyleCnt="0"/>
      <dgm:spPr/>
    </dgm:pt>
    <dgm:pt modelId="{F824F149-9CB8-44F6-BD7F-DA6E732269A5}" type="pres">
      <dgm:prSet presAssocID="{30007721-CF61-4297-917C-62EF0AFBEE7D}" presName="Name37" presStyleLbl="parChTrans1D3" presStyleIdx="10" presStyleCnt="11"/>
      <dgm:spPr/>
      <dgm:t>
        <a:bodyPr/>
        <a:lstStyle/>
        <a:p>
          <a:endParaRPr lang="en-US"/>
        </a:p>
      </dgm:t>
    </dgm:pt>
    <dgm:pt modelId="{B6F063ED-83B8-423E-8703-3AFB91A64BF9}" type="pres">
      <dgm:prSet presAssocID="{037AA5A2-AE49-405F-9590-00023A00E36D}" presName="hierRoot2" presStyleCnt="0">
        <dgm:presLayoutVars>
          <dgm:hierBranch val="init"/>
        </dgm:presLayoutVars>
      </dgm:prSet>
      <dgm:spPr/>
    </dgm:pt>
    <dgm:pt modelId="{A891287B-604E-4F1A-8EB2-295BFA7FCAF4}" type="pres">
      <dgm:prSet presAssocID="{037AA5A2-AE49-405F-9590-00023A00E36D}" presName="rootComposite" presStyleCnt="0"/>
      <dgm:spPr/>
    </dgm:pt>
    <dgm:pt modelId="{9771DFEE-2F8E-489C-90AC-A6D3CEE0B689}" type="pres">
      <dgm:prSet presAssocID="{037AA5A2-AE49-405F-9590-00023A00E36D}" presName="rootText" presStyleLbl="node3" presStyleIdx="10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A73D982-6030-4C81-A44A-BE671623B0D1}" type="pres">
      <dgm:prSet presAssocID="{037AA5A2-AE49-405F-9590-00023A00E36D}" presName="rootConnector" presStyleLbl="node3" presStyleIdx="10" presStyleCnt="11"/>
      <dgm:spPr/>
      <dgm:t>
        <a:bodyPr/>
        <a:lstStyle/>
        <a:p>
          <a:endParaRPr lang="en-US"/>
        </a:p>
      </dgm:t>
    </dgm:pt>
    <dgm:pt modelId="{C6A2D5C1-6062-487B-889F-B25AFF81362D}" type="pres">
      <dgm:prSet presAssocID="{037AA5A2-AE49-405F-9590-00023A00E36D}" presName="hierChild4" presStyleCnt="0"/>
      <dgm:spPr/>
    </dgm:pt>
    <dgm:pt modelId="{1645FE4D-C11C-4C51-AF59-61C039321EEA}" type="pres">
      <dgm:prSet presAssocID="{037AA5A2-AE49-405F-9590-00023A00E36D}" presName="hierChild5" presStyleCnt="0"/>
      <dgm:spPr/>
    </dgm:pt>
    <dgm:pt modelId="{8A7D2D96-7FE8-4ED6-99BC-614B5727A895}" type="pres">
      <dgm:prSet presAssocID="{FB15ADB2-3F4B-46DE-BE31-1DBA4578F566}" presName="hierChild5" presStyleCnt="0"/>
      <dgm:spPr/>
    </dgm:pt>
    <dgm:pt modelId="{95ACDE4D-9A44-41F4-92B0-915AE97C4BD5}" type="pres">
      <dgm:prSet presAssocID="{42E9B681-1004-438F-ABB2-2A555CD2919B}" presName="hierChild3" presStyleCnt="0"/>
      <dgm:spPr/>
    </dgm:pt>
  </dgm:ptLst>
  <dgm:cxnLst>
    <dgm:cxn modelId="{A8739766-7E17-476B-B52A-66BE068A60C3}" type="presOf" srcId="{54D63F28-2929-4699-A1D2-283318242C12}" destId="{11DDAA14-B33D-44F6-968A-4369EB1D570E}" srcOrd="1" destOrd="0" presId="urn:microsoft.com/office/officeart/2005/8/layout/orgChart1"/>
    <dgm:cxn modelId="{6A486D22-79E0-412D-9C79-534B25CB2291}" srcId="{42E9B681-1004-438F-ABB2-2A555CD2919B}" destId="{FB15ADB2-3F4B-46DE-BE31-1DBA4578F566}" srcOrd="3" destOrd="0" parTransId="{544389E9-A377-4DD2-9A1D-E3BFE9583262}" sibTransId="{30F5C4F9-6964-4519-A45A-7854C550EC24}"/>
    <dgm:cxn modelId="{ECBAC902-EE24-43AB-8E72-FEE55962756B}" type="presOf" srcId="{38389228-066B-453F-B157-720801069644}" destId="{1E846C4C-F44B-4E76-8C6C-67372294C6D0}" srcOrd="0" destOrd="0" presId="urn:microsoft.com/office/officeart/2005/8/layout/orgChart1"/>
    <dgm:cxn modelId="{BE16F637-9B02-4DF9-9FE1-9F2BA00668C7}" type="presOf" srcId="{47D88C01-8284-4FEF-B7EE-1E18147DF935}" destId="{3E3576C7-711A-4909-88ED-B4410070F0CC}" srcOrd="0" destOrd="0" presId="urn:microsoft.com/office/officeart/2005/8/layout/orgChart1"/>
    <dgm:cxn modelId="{D4530C8F-4870-4183-AC9E-F68D8C0281BB}" type="presOf" srcId="{71F0234F-4CCC-4061-8EC0-CD5E31518756}" destId="{9DAB598D-53D0-4449-B9C2-194FD50C1DAB}" srcOrd="0" destOrd="0" presId="urn:microsoft.com/office/officeart/2005/8/layout/orgChart1"/>
    <dgm:cxn modelId="{2ECC3187-69DD-4F62-BDEB-3ED161F383E7}" type="presOf" srcId="{AEB415F5-003F-4F8D-B2A2-C48D5E1A5160}" destId="{179130D4-3E39-450F-B504-FB74B34622DA}" srcOrd="1" destOrd="0" presId="urn:microsoft.com/office/officeart/2005/8/layout/orgChart1"/>
    <dgm:cxn modelId="{95B92AA2-8713-430F-B443-1E7E24E91052}" type="presOf" srcId="{D192B706-CE4A-4237-8630-FF7FEC5010BB}" destId="{DE6BBE8B-FD79-44EB-B0EC-37803D8ED39F}" srcOrd="0" destOrd="0" presId="urn:microsoft.com/office/officeart/2005/8/layout/orgChart1"/>
    <dgm:cxn modelId="{579C6977-C914-42B6-A0B4-EFBAA4296EFA}" type="presOf" srcId="{ADD30F27-A5CB-47F0-BFCE-AE3C9A12F31C}" destId="{B0397FCF-C709-411F-9432-13971003A313}" srcOrd="0" destOrd="0" presId="urn:microsoft.com/office/officeart/2005/8/layout/orgChart1"/>
    <dgm:cxn modelId="{F7CF0B01-9AA6-43BE-A680-BD9D147ED76E}" type="presOf" srcId="{30007721-CF61-4297-917C-62EF0AFBEE7D}" destId="{F824F149-9CB8-44F6-BD7F-DA6E732269A5}" srcOrd="0" destOrd="0" presId="urn:microsoft.com/office/officeart/2005/8/layout/orgChart1"/>
    <dgm:cxn modelId="{F4BD7915-27D1-4093-9F3E-7AF87395E7CA}" type="presOf" srcId="{7F245E15-9210-496A-BB56-A28CAA013F66}" destId="{BE79DCB5-F6E4-4D4C-85A7-7AA180EC6D55}" srcOrd="0" destOrd="0" presId="urn:microsoft.com/office/officeart/2005/8/layout/orgChart1"/>
    <dgm:cxn modelId="{BEAB039B-7506-4C1D-907F-DED00167F619}" type="presOf" srcId="{753F5A60-0847-4895-928E-B6F1999C485A}" destId="{BA878758-D642-43CE-8168-206B460CBAAD}" srcOrd="0" destOrd="0" presId="urn:microsoft.com/office/officeart/2005/8/layout/orgChart1"/>
    <dgm:cxn modelId="{FE505EC0-334E-4108-A10D-089B238966F3}" type="presOf" srcId="{42E9B681-1004-438F-ABB2-2A555CD2919B}" destId="{560FC9AA-49C6-4866-B1AE-CAC3408F342A}" srcOrd="1" destOrd="0" presId="urn:microsoft.com/office/officeart/2005/8/layout/orgChart1"/>
    <dgm:cxn modelId="{27FA5AEC-43C1-4B49-8BE1-E31E110F865F}" type="presOf" srcId="{122F00E1-9F83-4000-A4B3-8684E6F739A8}" destId="{73772D51-C45E-40C4-8EC5-86B2F9087BF4}" srcOrd="0" destOrd="0" presId="urn:microsoft.com/office/officeart/2005/8/layout/orgChart1"/>
    <dgm:cxn modelId="{3BE1743A-DA27-45F4-860B-4A588AD862C8}" type="presOf" srcId="{FF273A3D-8942-455F-9971-10D4AAE69C8B}" destId="{134CE04F-D85E-4EE2-BC37-8424D660E35D}" srcOrd="0" destOrd="0" presId="urn:microsoft.com/office/officeart/2005/8/layout/orgChart1"/>
    <dgm:cxn modelId="{49B0FA84-E97C-4539-BAE9-1E3A2EC304DA}" srcId="{FB15ADB2-3F4B-46DE-BE31-1DBA4578F566}" destId="{037AA5A2-AE49-405F-9590-00023A00E36D}" srcOrd="1" destOrd="0" parTransId="{30007721-CF61-4297-917C-62EF0AFBEE7D}" sibTransId="{2961AF3B-9816-48EE-A508-A09A80B16FE0}"/>
    <dgm:cxn modelId="{E593E49E-01F3-45FD-BEAF-8E3BC565894C}" type="presOf" srcId="{ADD30F27-A5CB-47F0-BFCE-AE3C9A12F31C}" destId="{5FE6D7B4-57C1-4698-93D9-3A29F4D8C7A1}" srcOrd="1" destOrd="0" presId="urn:microsoft.com/office/officeart/2005/8/layout/orgChart1"/>
    <dgm:cxn modelId="{3F491F79-0444-448E-BD80-2EDA78BC8DE2}" srcId="{740B1DD5-581E-4605-B14C-B41ACFB147AF}" destId="{42E9B681-1004-438F-ABB2-2A555CD2919B}" srcOrd="0" destOrd="0" parTransId="{BA3D1DC1-B77D-4A53-A4A9-A7B992AB64D6}" sibTransId="{1C573EB4-8678-46B9-99B1-AAF82D78BA97}"/>
    <dgm:cxn modelId="{A4975B52-797C-4B5A-B819-F4F1CCC8045F}" type="presOf" srcId="{B161AA62-6611-4C05-9A50-A48FF764B22F}" destId="{459C0037-5E10-4678-9030-9639FB429E0C}" srcOrd="0" destOrd="0" presId="urn:microsoft.com/office/officeart/2005/8/layout/orgChart1"/>
    <dgm:cxn modelId="{F829135E-0636-48CC-A2DD-EFA5E730F12E}" type="presOf" srcId="{7F245E15-9210-496A-BB56-A28CAA013F66}" destId="{1C161570-36D9-40AB-A280-35474DFC416C}" srcOrd="1" destOrd="0" presId="urn:microsoft.com/office/officeart/2005/8/layout/orgChart1"/>
    <dgm:cxn modelId="{BA74F36C-CD8C-4798-BD4D-87E7389951C0}" type="presOf" srcId="{42E9B681-1004-438F-ABB2-2A555CD2919B}" destId="{EF6274DC-5381-4B4F-B989-8EBD4ABA356A}" srcOrd="0" destOrd="0" presId="urn:microsoft.com/office/officeart/2005/8/layout/orgChart1"/>
    <dgm:cxn modelId="{ABB23978-B914-4314-BB67-69D5478FDC1A}" type="presOf" srcId="{037AA5A2-AE49-405F-9590-00023A00E36D}" destId="{FA73D982-6030-4C81-A44A-BE671623B0D1}" srcOrd="1" destOrd="0" presId="urn:microsoft.com/office/officeart/2005/8/layout/orgChart1"/>
    <dgm:cxn modelId="{F5B875F5-822E-4DE1-AE8F-0BF15100581A}" type="presOf" srcId="{FB15ADB2-3F4B-46DE-BE31-1DBA4578F566}" destId="{F1973A37-171A-4581-9A1F-E01CA41234AE}" srcOrd="1" destOrd="0" presId="urn:microsoft.com/office/officeart/2005/8/layout/orgChart1"/>
    <dgm:cxn modelId="{B284B68F-9932-4603-B4F6-F2004AEA504F}" type="presOf" srcId="{874D46DB-2971-4B4C-AF20-EED9FF7767E7}" destId="{A05E6EF2-6601-4321-985C-63E7E2282B96}" srcOrd="0" destOrd="0" presId="urn:microsoft.com/office/officeart/2005/8/layout/orgChart1"/>
    <dgm:cxn modelId="{CF435345-60FD-4AEE-B84C-DD8A6D3079A8}" srcId="{42E9B681-1004-438F-ABB2-2A555CD2919B}" destId="{9E1F8D01-1C50-423D-9ED7-655BDAF17816}" srcOrd="2" destOrd="0" parTransId="{874D46DB-2971-4B4C-AF20-EED9FF7767E7}" sibTransId="{16C220C2-E65E-4D6A-91C0-170A2E35476A}"/>
    <dgm:cxn modelId="{7C14B958-6A41-4C41-BBF8-F29D2DBE7DA6}" type="presOf" srcId="{9E1F8D01-1C50-423D-9ED7-655BDAF17816}" destId="{DB33A53C-3D0A-495B-A8C4-6865EA8ABC56}" srcOrd="1" destOrd="0" presId="urn:microsoft.com/office/officeart/2005/8/layout/orgChart1"/>
    <dgm:cxn modelId="{696C2F04-D0E8-4FB6-9BE1-5B2F1FE76BAA}" type="presOf" srcId="{740B1DD5-581E-4605-B14C-B41ACFB147AF}" destId="{2C7607C3-EED0-4ED9-9B89-8E8264CE2438}" srcOrd="0" destOrd="0" presId="urn:microsoft.com/office/officeart/2005/8/layout/orgChart1"/>
    <dgm:cxn modelId="{DEA80D31-D53D-48A9-BD8F-900E85E418FE}" type="presOf" srcId="{FA15113A-EE38-4B07-83A8-4CC61C3F6D23}" destId="{18A5BDF6-939B-4CE9-AE1E-863C73C0E8CF}" srcOrd="0" destOrd="0" presId="urn:microsoft.com/office/officeart/2005/8/layout/orgChart1"/>
    <dgm:cxn modelId="{BF2699F1-A52F-4160-894A-5B81423D4245}" type="presOf" srcId="{508ACB58-B3B6-47FA-A410-8E0D40817CCA}" destId="{9777128A-C801-410A-A6AC-913C5EBF97F6}" srcOrd="0" destOrd="0" presId="urn:microsoft.com/office/officeart/2005/8/layout/orgChart1"/>
    <dgm:cxn modelId="{52A3B89C-8AE6-414D-8D77-1C9EBE96D9EB}" type="presOf" srcId="{533C3A3B-F891-4B1B-A026-D6B996910D90}" destId="{8B597F39-6DB3-4B3E-AC7A-11A9C671AA5A}" srcOrd="0" destOrd="0" presId="urn:microsoft.com/office/officeart/2005/8/layout/orgChart1"/>
    <dgm:cxn modelId="{748B7BA9-3F63-4C0F-9DDC-CD3FA2CE54F3}" type="presOf" srcId="{4AFDE727-92BB-4459-AF8C-51238944BD41}" destId="{7C858CCB-EAA9-4D6E-94C2-D71E709DF6E7}" srcOrd="0" destOrd="0" presId="urn:microsoft.com/office/officeart/2005/8/layout/orgChart1"/>
    <dgm:cxn modelId="{305F4B25-7435-4231-980A-568D892A6466}" type="presOf" srcId="{533C3A3B-F891-4B1B-A026-D6B996910D90}" destId="{B43ACFD5-556B-47FC-9334-CF0A474B3879}" srcOrd="1" destOrd="0" presId="urn:microsoft.com/office/officeart/2005/8/layout/orgChart1"/>
    <dgm:cxn modelId="{B56FDEE2-28BC-456C-8FFC-7B01088E3F7F}" type="presOf" srcId="{5DB5BEEA-37D1-452B-ABC8-CCBE4A8D1402}" destId="{DD9F22B3-EA87-4374-9760-F2489FEF5775}" srcOrd="0" destOrd="0" presId="urn:microsoft.com/office/officeart/2005/8/layout/orgChart1"/>
    <dgm:cxn modelId="{943777AB-C8DF-4916-B866-20BA1C2E217F}" srcId="{20BFACFD-6445-430B-8C1C-D5BA92904E71}" destId="{ADD30F27-A5CB-47F0-BFCE-AE3C9A12F31C}" srcOrd="0" destOrd="0" parTransId="{6930D795-2F87-42A4-BEDF-D58800155ED5}" sibTransId="{C4AA68ED-D3E7-4E1C-BDF3-3EA426FDD8D5}"/>
    <dgm:cxn modelId="{9EB1141C-D4EC-4DF9-95A7-D8E723D9610C}" srcId="{9E1F8D01-1C50-423D-9ED7-655BDAF17816}" destId="{7F245E15-9210-496A-BB56-A28CAA013F66}" srcOrd="0" destOrd="0" parTransId="{71F0234F-4CCC-4061-8EC0-CD5E31518756}" sibTransId="{65F8067C-9077-4B57-9795-FD30FEED36A1}"/>
    <dgm:cxn modelId="{1DCBA394-4A72-4571-A822-D2B74567AE03}" srcId="{42E9B681-1004-438F-ABB2-2A555CD2919B}" destId="{533C3A3B-F891-4B1B-A026-D6B996910D90}" srcOrd="1" destOrd="0" parTransId="{8A670C60-7A0B-4363-A753-F6E6E0F321EA}" sibTransId="{FCEC0E79-5B57-4704-B47C-E82165A9EA19}"/>
    <dgm:cxn modelId="{5F38E141-F5ED-4BCD-A995-E70D5AEBA7F4}" srcId="{533C3A3B-F891-4B1B-A026-D6B996910D90}" destId="{4AFDE727-92BB-4459-AF8C-51238944BD41}" srcOrd="1" destOrd="0" parTransId="{5DB5BEEA-37D1-452B-ABC8-CCBE4A8D1402}" sibTransId="{0D0FE1DB-013A-47A2-8056-9402F9002094}"/>
    <dgm:cxn modelId="{2065C621-8A9C-4E44-8CAD-8F20F7E9F045}" type="presOf" srcId="{D192B706-CE4A-4237-8630-FF7FEC5010BB}" destId="{62E2BB23-8E7E-4F4D-8F1E-5D0EDE59EF72}" srcOrd="1" destOrd="0" presId="urn:microsoft.com/office/officeart/2005/8/layout/orgChart1"/>
    <dgm:cxn modelId="{F8880F56-83D2-460A-9CB1-7F7EDFE8D541}" srcId="{42E9B681-1004-438F-ABB2-2A555CD2919B}" destId="{20BFACFD-6445-430B-8C1C-D5BA92904E71}" srcOrd="0" destOrd="0" parTransId="{508ACB58-B3B6-47FA-A410-8E0D40817CCA}" sibTransId="{BF6A48DB-48DE-4D6E-B8E2-555EFF939E60}"/>
    <dgm:cxn modelId="{7D20C897-80EC-4E1D-9C85-DC5645E87E2E}" type="presOf" srcId="{037AA5A2-AE49-405F-9590-00023A00E36D}" destId="{9771DFEE-2F8E-489C-90AC-A6D3CEE0B689}" srcOrd="0" destOrd="0" presId="urn:microsoft.com/office/officeart/2005/8/layout/orgChart1"/>
    <dgm:cxn modelId="{1C63201F-042B-445E-AB78-4AA3941BD9D0}" srcId="{20BFACFD-6445-430B-8C1C-D5BA92904E71}" destId="{47D88C01-8284-4FEF-B7EE-1E18147DF935}" srcOrd="1" destOrd="0" parTransId="{4F8F6596-7AB8-4679-ACC9-03B378636B92}" sibTransId="{744BDCF2-2299-4892-BC53-720CDD9BF53A}"/>
    <dgm:cxn modelId="{7A39CB88-302E-4EE7-BFF7-31EC69CBB5B1}" type="presOf" srcId="{9E1F8D01-1C50-423D-9ED7-655BDAF17816}" destId="{D1F3D907-5FE8-4541-807F-800B9DE7974D}" srcOrd="0" destOrd="0" presId="urn:microsoft.com/office/officeart/2005/8/layout/orgChart1"/>
    <dgm:cxn modelId="{6007669D-BF1C-4BF0-8401-51337BA76E1F}" srcId="{20BFACFD-6445-430B-8C1C-D5BA92904E71}" destId="{B161AA62-6611-4C05-9A50-A48FF764B22F}" srcOrd="2" destOrd="0" parTransId="{10EF5938-AE40-4D88-8E55-42C5B8515A9B}" sibTransId="{64165A89-60ED-4DCF-BAD9-0D5A27AF89B1}"/>
    <dgm:cxn modelId="{FC35E48E-BB62-4016-B06F-81DD34A66DB0}" type="presOf" srcId="{4AFDE727-92BB-4459-AF8C-51238944BD41}" destId="{8FA7BB5E-0C26-440D-BE56-8F850B54DFAA}" srcOrd="1" destOrd="0" presId="urn:microsoft.com/office/officeart/2005/8/layout/orgChart1"/>
    <dgm:cxn modelId="{65F6F837-4C1C-4966-8DE1-C5EEB226DD11}" type="presOf" srcId="{47D88C01-8284-4FEF-B7EE-1E18147DF935}" destId="{40E4380A-7853-4B36-BC68-3DBB8D1AFAA1}" srcOrd="1" destOrd="0" presId="urn:microsoft.com/office/officeart/2005/8/layout/orgChart1"/>
    <dgm:cxn modelId="{3CED6991-B69D-42B4-B1CF-7BD6E2BD0D12}" type="presOf" srcId="{A20FA63D-30B8-48AC-9B2B-283FDDDE4F2B}" destId="{E83E0C6C-A837-4252-A9C0-C1420342FB3A}" srcOrd="0" destOrd="0" presId="urn:microsoft.com/office/officeart/2005/8/layout/orgChart1"/>
    <dgm:cxn modelId="{D5EBA8AE-BEE6-41C3-B954-165653609008}" type="presOf" srcId="{544389E9-A377-4DD2-9A1D-E3BFE9583262}" destId="{E6048828-9B9F-4515-97F6-5B5814A00AD6}" srcOrd="0" destOrd="0" presId="urn:microsoft.com/office/officeart/2005/8/layout/orgChart1"/>
    <dgm:cxn modelId="{7AB458F2-38B0-48A0-A766-9D900B21D4D3}" type="presOf" srcId="{B161AA62-6611-4C05-9A50-A48FF764B22F}" destId="{D33CEFEC-7A98-47AA-9EB4-2A8CC6414526}" srcOrd="1" destOrd="0" presId="urn:microsoft.com/office/officeart/2005/8/layout/orgChart1"/>
    <dgm:cxn modelId="{57E80CA4-1936-49F5-98B3-11E1F9DD2C16}" srcId="{FB15ADB2-3F4B-46DE-BE31-1DBA4578F566}" destId="{AEB415F5-003F-4F8D-B2A2-C48D5E1A5160}" srcOrd="0" destOrd="0" parTransId="{753F5A60-0847-4895-928E-B6F1999C485A}" sibTransId="{6F0F2BD9-4928-4019-9F69-2910DEE6FA78}"/>
    <dgm:cxn modelId="{9BF9988E-A676-4386-8F2B-8C65793B4C86}" type="presOf" srcId="{10EF5938-AE40-4D88-8E55-42C5B8515A9B}" destId="{709331FD-7959-46AE-849C-DE2971C1CDFB}" srcOrd="0" destOrd="0" presId="urn:microsoft.com/office/officeart/2005/8/layout/orgChart1"/>
    <dgm:cxn modelId="{B9B99351-A68C-453E-9452-F47DB2FB8CA0}" srcId="{533C3A3B-F891-4B1B-A026-D6B996910D90}" destId="{38389228-066B-453F-B157-720801069644}" srcOrd="2" destOrd="0" parTransId="{FA15113A-EE38-4B07-83A8-4CC61C3F6D23}" sibTransId="{87ABE059-8E41-406E-85B2-E49BD8D60FE2}"/>
    <dgm:cxn modelId="{4A3B8F32-0CEA-4711-95AC-AB1056969665}" type="presOf" srcId="{6930D795-2F87-42A4-BEDF-D58800155ED5}" destId="{7605A53C-416A-439C-B57B-B1D358C702D2}" srcOrd="0" destOrd="0" presId="urn:microsoft.com/office/officeart/2005/8/layout/orgChart1"/>
    <dgm:cxn modelId="{864A9BEF-281E-4BA9-836C-5AB00090447C}" srcId="{9E1F8D01-1C50-423D-9ED7-655BDAF17816}" destId="{D192B706-CE4A-4237-8630-FF7FEC5010BB}" srcOrd="2" destOrd="0" parTransId="{122F00E1-9F83-4000-A4B3-8684E6F739A8}" sibTransId="{836CCAF3-0C5E-48D2-9942-7A52E3F96F1B}"/>
    <dgm:cxn modelId="{48F871F0-5775-466C-B51D-921D7BD8F51C}" type="presOf" srcId="{38389228-066B-453F-B157-720801069644}" destId="{7C6297CA-29CE-4B86-B33B-4C8A0E663B5B}" srcOrd="1" destOrd="0" presId="urn:microsoft.com/office/officeart/2005/8/layout/orgChart1"/>
    <dgm:cxn modelId="{D42D0CE2-4004-4BE5-8C71-92C86D4DEBBE}" srcId="{533C3A3B-F891-4B1B-A026-D6B996910D90}" destId="{FF273A3D-8942-455F-9971-10D4AAE69C8B}" srcOrd="0" destOrd="0" parTransId="{A20FA63D-30B8-48AC-9B2B-283FDDDE4F2B}" sibTransId="{593A341C-6492-4B3F-9061-FDB7000FD531}"/>
    <dgm:cxn modelId="{21C2D333-CA6F-4EBF-B0FD-FC5E9B68C0F8}" type="presOf" srcId="{AEB415F5-003F-4F8D-B2A2-C48D5E1A5160}" destId="{D77CC423-4319-4783-9008-C58F480015E7}" srcOrd="0" destOrd="0" presId="urn:microsoft.com/office/officeart/2005/8/layout/orgChart1"/>
    <dgm:cxn modelId="{A7E8A6CA-77AA-4047-A8E0-013BD78F1642}" type="presOf" srcId="{54D63F28-2929-4699-A1D2-283318242C12}" destId="{45866B5B-6ABF-4E4B-B77D-C1FC5B0A7C3E}" srcOrd="0" destOrd="0" presId="urn:microsoft.com/office/officeart/2005/8/layout/orgChart1"/>
    <dgm:cxn modelId="{489EB120-87EC-4968-93F6-70A55CD41AC9}" type="presOf" srcId="{20BFACFD-6445-430B-8C1C-D5BA92904E71}" destId="{9E377D51-7AAC-4B9F-AB85-61A586B164D9}" srcOrd="0" destOrd="0" presId="urn:microsoft.com/office/officeart/2005/8/layout/orgChart1"/>
    <dgm:cxn modelId="{87631765-953E-4E62-8F42-E3094E6C3D21}" type="presOf" srcId="{98076FE2-891B-41A9-B84B-BB0B56CCE33F}" destId="{B60F47C5-DFF8-48E9-8A1D-4F4A4CFA16A5}" srcOrd="0" destOrd="0" presId="urn:microsoft.com/office/officeart/2005/8/layout/orgChart1"/>
    <dgm:cxn modelId="{AE8D0353-89F9-43E9-BF50-53E7EB3B20DB}" type="presOf" srcId="{FB15ADB2-3F4B-46DE-BE31-1DBA4578F566}" destId="{03AE6F4E-45A1-4764-9BDA-ED75CD3C8BF8}" srcOrd="0" destOrd="0" presId="urn:microsoft.com/office/officeart/2005/8/layout/orgChart1"/>
    <dgm:cxn modelId="{97C49F31-D46A-4F94-AD5E-FCEDE7F0668E}" type="presOf" srcId="{4F8F6596-7AB8-4679-ACC9-03B378636B92}" destId="{8B4969CD-4796-4E67-911B-314AFC1EF2C2}" srcOrd="0" destOrd="0" presId="urn:microsoft.com/office/officeart/2005/8/layout/orgChart1"/>
    <dgm:cxn modelId="{42AD1F68-AAA6-4C6C-B7E6-754ED0FA7047}" type="presOf" srcId="{20BFACFD-6445-430B-8C1C-D5BA92904E71}" destId="{56EA7639-FB15-44BF-9C84-A8DB367B8AF0}" srcOrd="1" destOrd="0" presId="urn:microsoft.com/office/officeart/2005/8/layout/orgChart1"/>
    <dgm:cxn modelId="{56AC5707-7406-481C-A78E-877271D4350C}" srcId="{9E1F8D01-1C50-423D-9ED7-655BDAF17816}" destId="{54D63F28-2929-4699-A1D2-283318242C12}" srcOrd="1" destOrd="0" parTransId="{98076FE2-891B-41A9-B84B-BB0B56CCE33F}" sibTransId="{A8690D8B-392D-49DA-AA85-EB69F0DA0B49}"/>
    <dgm:cxn modelId="{D6192CAA-B0DA-4D9D-8D30-5110193DC0EE}" type="presOf" srcId="{FF273A3D-8942-455F-9971-10D4AAE69C8B}" destId="{383880BD-DBBA-4401-9046-0838BCC8041C}" srcOrd="1" destOrd="0" presId="urn:microsoft.com/office/officeart/2005/8/layout/orgChart1"/>
    <dgm:cxn modelId="{276E1A05-8EA9-4591-9333-6FE9DDF9D322}" type="presOf" srcId="{8A670C60-7A0B-4363-A753-F6E6E0F321EA}" destId="{6BF85606-AED3-424C-AF02-8F6CF16C9E3E}" srcOrd="0" destOrd="0" presId="urn:microsoft.com/office/officeart/2005/8/layout/orgChart1"/>
    <dgm:cxn modelId="{06776C93-8D38-4D04-9056-90A2C82782FB}" type="presParOf" srcId="{2C7607C3-EED0-4ED9-9B89-8E8264CE2438}" destId="{CE1BE2A3-A01A-42A6-A5DC-ECD279F802C9}" srcOrd="0" destOrd="0" presId="urn:microsoft.com/office/officeart/2005/8/layout/orgChart1"/>
    <dgm:cxn modelId="{3310D65B-105A-43E7-97F5-21B1826F986B}" type="presParOf" srcId="{CE1BE2A3-A01A-42A6-A5DC-ECD279F802C9}" destId="{C8B0A3B0-1567-4350-938D-57599F9A55AE}" srcOrd="0" destOrd="0" presId="urn:microsoft.com/office/officeart/2005/8/layout/orgChart1"/>
    <dgm:cxn modelId="{37F6D4BC-4933-4F76-BDF0-0F26AB9EFBBD}" type="presParOf" srcId="{C8B0A3B0-1567-4350-938D-57599F9A55AE}" destId="{EF6274DC-5381-4B4F-B989-8EBD4ABA356A}" srcOrd="0" destOrd="0" presId="urn:microsoft.com/office/officeart/2005/8/layout/orgChart1"/>
    <dgm:cxn modelId="{A0F570FE-749F-47B4-B980-2ECBD8852DC7}" type="presParOf" srcId="{C8B0A3B0-1567-4350-938D-57599F9A55AE}" destId="{560FC9AA-49C6-4866-B1AE-CAC3408F342A}" srcOrd="1" destOrd="0" presId="urn:microsoft.com/office/officeart/2005/8/layout/orgChart1"/>
    <dgm:cxn modelId="{711B6B6A-A7E6-49AA-9FAD-397813306EF3}" type="presParOf" srcId="{CE1BE2A3-A01A-42A6-A5DC-ECD279F802C9}" destId="{B7D1F84D-9119-4641-AB08-C7BABABA847C}" srcOrd="1" destOrd="0" presId="urn:microsoft.com/office/officeart/2005/8/layout/orgChart1"/>
    <dgm:cxn modelId="{BA11D38B-324D-4543-93E0-2472BCAEB711}" type="presParOf" srcId="{B7D1F84D-9119-4641-AB08-C7BABABA847C}" destId="{9777128A-C801-410A-A6AC-913C5EBF97F6}" srcOrd="0" destOrd="0" presId="urn:microsoft.com/office/officeart/2005/8/layout/orgChart1"/>
    <dgm:cxn modelId="{B0EE5A83-95CD-4051-9DF8-A5FC1E4C1250}" type="presParOf" srcId="{B7D1F84D-9119-4641-AB08-C7BABABA847C}" destId="{81EECF25-DA4D-4B80-806E-88DA1BEA6D33}" srcOrd="1" destOrd="0" presId="urn:microsoft.com/office/officeart/2005/8/layout/orgChart1"/>
    <dgm:cxn modelId="{31E52D49-FD0C-44B3-B83E-D49BC599A1C6}" type="presParOf" srcId="{81EECF25-DA4D-4B80-806E-88DA1BEA6D33}" destId="{7562B438-5017-4A7E-891D-B0CBBDB5095C}" srcOrd="0" destOrd="0" presId="urn:microsoft.com/office/officeart/2005/8/layout/orgChart1"/>
    <dgm:cxn modelId="{84C35891-1A64-4A5E-B5FA-29C2E8F47F81}" type="presParOf" srcId="{7562B438-5017-4A7E-891D-B0CBBDB5095C}" destId="{9E377D51-7AAC-4B9F-AB85-61A586B164D9}" srcOrd="0" destOrd="0" presId="urn:microsoft.com/office/officeart/2005/8/layout/orgChart1"/>
    <dgm:cxn modelId="{A79AC0E4-A042-41FF-813F-7F9959869FDA}" type="presParOf" srcId="{7562B438-5017-4A7E-891D-B0CBBDB5095C}" destId="{56EA7639-FB15-44BF-9C84-A8DB367B8AF0}" srcOrd="1" destOrd="0" presId="urn:microsoft.com/office/officeart/2005/8/layout/orgChart1"/>
    <dgm:cxn modelId="{4623787D-28C9-4174-8AC0-A27FAFEA7314}" type="presParOf" srcId="{81EECF25-DA4D-4B80-806E-88DA1BEA6D33}" destId="{09661DB4-E811-4048-867F-BB3EE1A97AE0}" srcOrd="1" destOrd="0" presId="urn:microsoft.com/office/officeart/2005/8/layout/orgChart1"/>
    <dgm:cxn modelId="{44878469-A90D-4064-94F4-F0ACF0193EC7}" type="presParOf" srcId="{09661DB4-E811-4048-867F-BB3EE1A97AE0}" destId="{7605A53C-416A-439C-B57B-B1D358C702D2}" srcOrd="0" destOrd="0" presId="urn:microsoft.com/office/officeart/2005/8/layout/orgChart1"/>
    <dgm:cxn modelId="{E2916C67-D3F2-46B3-AC7C-91A59E366D79}" type="presParOf" srcId="{09661DB4-E811-4048-867F-BB3EE1A97AE0}" destId="{9F47D8C6-0188-4414-9267-8287B160D0D5}" srcOrd="1" destOrd="0" presId="urn:microsoft.com/office/officeart/2005/8/layout/orgChart1"/>
    <dgm:cxn modelId="{A96C1D0E-F2CE-4943-BEC5-6AC55EC4979D}" type="presParOf" srcId="{9F47D8C6-0188-4414-9267-8287B160D0D5}" destId="{200F3DFA-B115-46A6-AC57-F9137AADFBF0}" srcOrd="0" destOrd="0" presId="urn:microsoft.com/office/officeart/2005/8/layout/orgChart1"/>
    <dgm:cxn modelId="{0120854F-1BBB-4E5A-A5A7-5D6E828672AA}" type="presParOf" srcId="{200F3DFA-B115-46A6-AC57-F9137AADFBF0}" destId="{B0397FCF-C709-411F-9432-13971003A313}" srcOrd="0" destOrd="0" presId="urn:microsoft.com/office/officeart/2005/8/layout/orgChart1"/>
    <dgm:cxn modelId="{4EB9430B-ED98-475F-89A2-8B67E061BC89}" type="presParOf" srcId="{200F3DFA-B115-46A6-AC57-F9137AADFBF0}" destId="{5FE6D7B4-57C1-4698-93D9-3A29F4D8C7A1}" srcOrd="1" destOrd="0" presId="urn:microsoft.com/office/officeart/2005/8/layout/orgChart1"/>
    <dgm:cxn modelId="{0906BB84-5778-4E30-993B-660959282DD1}" type="presParOf" srcId="{9F47D8C6-0188-4414-9267-8287B160D0D5}" destId="{E483D009-EFB4-470A-985F-117F9EEE2FE6}" srcOrd="1" destOrd="0" presId="urn:microsoft.com/office/officeart/2005/8/layout/orgChart1"/>
    <dgm:cxn modelId="{48284234-1841-4C7A-B731-8C9507FFDB70}" type="presParOf" srcId="{9F47D8C6-0188-4414-9267-8287B160D0D5}" destId="{40174380-5F34-4707-922B-9708083CD80C}" srcOrd="2" destOrd="0" presId="urn:microsoft.com/office/officeart/2005/8/layout/orgChart1"/>
    <dgm:cxn modelId="{E7273D0E-8055-4E5E-8980-F4C62B7A630A}" type="presParOf" srcId="{09661DB4-E811-4048-867F-BB3EE1A97AE0}" destId="{8B4969CD-4796-4E67-911B-314AFC1EF2C2}" srcOrd="2" destOrd="0" presId="urn:microsoft.com/office/officeart/2005/8/layout/orgChart1"/>
    <dgm:cxn modelId="{D4A7869F-63A4-4522-9731-CAA530C994EA}" type="presParOf" srcId="{09661DB4-E811-4048-867F-BB3EE1A97AE0}" destId="{16539799-99EC-4427-8FC8-4A13BE3FFDFF}" srcOrd="3" destOrd="0" presId="urn:microsoft.com/office/officeart/2005/8/layout/orgChart1"/>
    <dgm:cxn modelId="{D5F38D98-729B-4AC7-A88C-D49E33602223}" type="presParOf" srcId="{16539799-99EC-4427-8FC8-4A13BE3FFDFF}" destId="{9AD389BA-42CD-47D3-931D-4B99F792027C}" srcOrd="0" destOrd="0" presId="urn:microsoft.com/office/officeart/2005/8/layout/orgChart1"/>
    <dgm:cxn modelId="{2DC9BFBF-E80F-4896-8D39-8CA5DE0C843E}" type="presParOf" srcId="{9AD389BA-42CD-47D3-931D-4B99F792027C}" destId="{3E3576C7-711A-4909-88ED-B4410070F0CC}" srcOrd="0" destOrd="0" presId="urn:microsoft.com/office/officeart/2005/8/layout/orgChart1"/>
    <dgm:cxn modelId="{0E34047F-CE0C-442F-BC28-7F5ED5DE042B}" type="presParOf" srcId="{9AD389BA-42CD-47D3-931D-4B99F792027C}" destId="{40E4380A-7853-4B36-BC68-3DBB8D1AFAA1}" srcOrd="1" destOrd="0" presId="urn:microsoft.com/office/officeart/2005/8/layout/orgChart1"/>
    <dgm:cxn modelId="{F6C75D89-5EBE-407A-AC8C-510803AEEE2C}" type="presParOf" srcId="{16539799-99EC-4427-8FC8-4A13BE3FFDFF}" destId="{EAE6D361-2956-4754-9300-B75100B5DCAB}" srcOrd="1" destOrd="0" presId="urn:microsoft.com/office/officeart/2005/8/layout/orgChart1"/>
    <dgm:cxn modelId="{325672E4-30F6-4177-8E88-9EFD4F1E4860}" type="presParOf" srcId="{16539799-99EC-4427-8FC8-4A13BE3FFDFF}" destId="{18D8368E-9853-4A89-9384-26FC05287A94}" srcOrd="2" destOrd="0" presId="urn:microsoft.com/office/officeart/2005/8/layout/orgChart1"/>
    <dgm:cxn modelId="{39CC56F0-AB3E-498F-9F0D-820CDF38D928}" type="presParOf" srcId="{09661DB4-E811-4048-867F-BB3EE1A97AE0}" destId="{709331FD-7959-46AE-849C-DE2971C1CDFB}" srcOrd="4" destOrd="0" presId="urn:microsoft.com/office/officeart/2005/8/layout/orgChart1"/>
    <dgm:cxn modelId="{9D2C57B4-CAC3-49A3-8C7A-9F1F0A9D1658}" type="presParOf" srcId="{09661DB4-E811-4048-867F-BB3EE1A97AE0}" destId="{119F4EEF-6D6E-4DDA-8985-A7B85AB2B948}" srcOrd="5" destOrd="0" presId="urn:microsoft.com/office/officeart/2005/8/layout/orgChart1"/>
    <dgm:cxn modelId="{8EC8D7B7-69B9-4D54-857E-DE04BFF57648}" type="presParOf" srcId="{119F4EEF-6D6E-4DDA-8985-A7B85AB2B948}" destId="{B674A046-3B65-4E85-84CB-24BD6487EB6A}" srcOrd="0" destOrd="0" presId="urn:microsoft.com/office/officeart/2005/8/layout/orgChart1"/>
    <dgm:cxn modelId="{356104BD-A7E7-4B40-B8C7-E63C760AEF64}" type="presParOf" srcId="{B674A046-3B65-4E85-84CB-24BD6487EB6A}" destId="{459C0037-5E10-4678-9030-9639FB429E0C}" srcOrd="0" destOrd="0" presId="urn:microsoft.com/office/officeart/2005/8/layout/orgChart1"/>
    <dgm:cxn modelId="{CF4C214A-D45C-47B8-BE41-F015CF0FF2B8}" type="presParOf" srcId="{B674A046-3B65-4E85-84CB-24BD6487EB6A}" destId="{D33CEFEC-7A98-47AA-9EB4-2A8CC6414526}" srcOrd="1" destOrd="0" presId="urn:microsoft.com/office/officeart/2005/8/layout/orgChart1"/>
    <dgm:cxn modelId="{D93E36FD-380F-433E-817F-7F973D3011EC}" type="presParOf" srcId="{119F4EEF-6D6E-4DDA-8985-A7B85AB2B948}" destId="{8C9585A1-9DF6-4F0E-AAAB-D74E6A6CA2F2}" srcOrd="1" destOrd="0" presId="urn:microsoft.com/office/officeart/2005/8/layout/orgChart1"/>
    <dgm:cxn modelId="{913275C2-A988-465C-B033-9137D71EE9DE}" type="presParOf" srcId="{119F4EEF-6D6E-4DDA-8985-A7B85AB2B948}" destId="{B4C463E5-6E94-44FD-B130-22C48E586EBF}" srcOrd="2" destOrd="0" presId="urn:microsoft.com/office/officeart/2005/8/layout/orgChart1"/>
    <dgm:cxn modelId="{7D14AAFD-6DB2-456F-84C7-FB3121398546}" type="presParOf" srcId="{81EECF25-DA4D-4B80-806E-88DA1BEA6D33}" destId="{89FDF431-F503-4C3A-BC54-3CF0134540AE}" srcOrd="2" destOrd="0" presId="urn:microsoft.com/office/officeart/2005/8/layout/orgChart1"/>
    <dgm:cxn modelId="{6A0E0364-1159-4A1A-8C86-53BA3A5A1FC0}" type="presParOf" srcId="{B7D1F84D-9119-4641-AB08-C7BABABA847C}" destId="{6BF85606-AED3-424C-AF02-8F6CF16C9E3E}" srcOrd="2" destOrd="0" presId="urn:microsoft.com/office/officeart/2005/8/layout/orgChart1"/>
    <dgm:cxn modelId="{706C8382-CB52-4F9D-8316-75825EEA0629}" type="presParOf" srcId="{B7D1F84D-9119-4641-AB08-C7BABABA847C}" destId="{95AAA96D-9DC2-43A4-96FC-31B9CDBA6BF0}" srcOrd="3" destOrd="0" presId="urn:microsoft.com/office/officeart/2005/8/layout/orgChart1"/>
    <dgm:cxn modelId="{231D910F-E8EE-404B-8AB5-EA9307B8CBBB}" type="presParOf" srcId="{95AAA96D-9DC2-43A4-96FC-31B9CDBA6BF0}" destId="{1399C218-89D1-4509-B66D-53A68F5B505A}" srcOrd="0" destOrd="0" presId="urn:microsoft.com/office/officeart/2005/8/layout/orgChart1"/>
    <dgm:cxn modelId="{BF08BB65-CC91-44D0-9182-99B4800FE5AE}" type="presParOf" srcId="{1399C218-89D1-4509-B66D-53A68F5B505A}" destId="{8B597F39-6DB3-4B3E-AC7A-11A9C671AA5A}" srcOrd="0" destOrd="0" presId="urn:microsoft.com/office/officeart/2005/8/layout/orgChart1"/>
    <dgm:cxn modelId="{A1E2193B-6999-41C2-AE99-9ECC98A2B359}" type="presParOf" srcId="{1399C218-89D1-4509-B66D-53A68F5B505A}" destId="{B43ACFD5-556B-47FC-9334-CF0A474B3879}" srcOrd="1" destOrd="0" presId="urn:microsoft.com/office/officeart/2005/8/layout/orgChart1"/>
    <dgm:cxn modelId="{4AE6DC91-5671-4A2F-AA34-5D28BA3467A0}" type="presParOf" srcId="{95AAA96D-9DC2-43A4-96FC-31B9CDBA6BF0}" destId="{E11DB87E-20C5-4C64-BF5C-6B20AA8B2EFB}" srcOrd="1" destOrd="0" presId="urn:microsoft.com/office/officeart/2005/8/layout/orgChart1"/>
    <dgm:cxn modelId="{00C89BC7-C20E-4B75-844F-9940F3A445D3}" type="presParOf" srcId="{E11DB87E-20C5-4C64-BF5C-6B20AA8B2EFB}" destId="{E83E0C6C-A837-4252-A9C0-C1420342FB3A}" srcOrd="0" destOrd="0" presId="urn:microsoft.com/office/officeart/2005/8/layout/orgChart1"/>
    <dgm:cxn modelId="{5F0F33EA-661E-4B96-B70C-A61621CB04DC}" type="presParOf" srcId="{E11DB87E-20C5-4C64-BF5C-6B20AA8B2EFB}" destId="{1ECC5496-2E10-43EE-B0EA-860F04D5A9F1}" srcOrd="1" destOrd="0" presId="urn:microsoft.com/office/officeart/2005/8/layout/orgChart1"/>
    <dgm:cxn modelId="{2E324C36-0CC5-4DC9-88ED-F8B7ACCC57B7}" type="presParOf" srcId="{1ECC5496-2E10-43EE-B0EA-860F04D5A9F1}" destId="{845B6D5F-27F3-49A1-83DF-E6D30EE833C4}" srcOrd="0" destOrd="0" presId="urn:microsoft.com/office/officeart/2005/8/layout/orgChart1"/>
    <dgm:cxn modelId="{56FD5C2B-7531-40B4-AFD3-19DF8A2A7667}" type="presParOf" srcId="{845B6D5F-27F3-49A1-83DF-E6D30EE833C4}" destId="{134CE04F-D85E-4EE2-BC37-8424D660E35D}" srcOrd="0" destOrd="0" presId="urn:microsoft.com/office/officeart/2005/8/layout/orgChart1"/>
    <dgm:cxn modelId="{1D216793-91F4-4BB4-864C-FC6B2CFEF4C1}" type="presParOf" srcId="{845B6D5F-27F3-49A1-83DF-E6D30EE833C4}" destId="{383880BD-DBBA-4401-9046-0838BCC8041C}" srcOrd="1" destOrd="0" presId="urn:microsoft.com/office/officeart/2005/8/layout/orgChart1"/>
    <dgm:cxn modelId="{584B6D19-2113-49E0-8BDC-AAA2C8C85500}" type="presParOf" srcId="{1ECC5496-2E10-43EE-B0EA-860F04D5A9F1}" destId="{A41A2C07-BC43-4986-8832-302D82A22C7B}" srcOrd="1" destOrd="0" presId="urn:microsoft.com/office/officeart/2005/8/layout/orgChart1"/>
    <dgm:cxn modelId="{13F196F4-506B-4C3F-8B3E-7CBA66FD5DD7}" type="presParOf" srcId="{1ECC5496-2E10-43EE-B0EA-860F04D5A9F1}" destId="{3DA324A5-8CE2-49D9-AAA3-039F124705B5}" srcOrd="2" destOrd="0" presId="urn:microsoft.com/office/officeart/2005/8/layout/orgChart1"/>
    <dgm:cxn modelId="{837291A6-A6DA-4750-947B-B38B4CCAD6BE}" type="presParOf" srcId="{E11DB87E-20C5-4C64-BF5C-6B20AA8B2EFB}" destId="{DD9F22B3-EA87-4374-9760-F2489FEF5775}" srcOrd="2" destOrd="0" presId="urn:microsoft.com/office/officeart/2005/8/layout/orgChart1"/>
    <dgm:cxn modelId="{9AEA45C7-05C3-44C3-9677-C22FDF00E711}" type="presParOf" srcId="{E11DB87E-20C5-4C64-BF5C-6B20AA8B2EFB}" destId="{4F12E041-A908-4706-8A09-45FABBDB2DA6}" srcOrd="3" destOrd="0" presId="urn:microsoft.com/office/officeart/2005/8/layout/orgChart1"/>
    <dgm:cxn modelId="{F660361B-1B20-454B-BF31-039210122AD6}" type="presParOf" srcId="{4F12E041-A908-4706-8A09-45FABBDB2DA6}" destId="{C759E724-2F8A-4378-9775-A4858BCF2639}" srcOrd="0" destOrd="0" presId="urn:microsoft.com/office/officeart/2005/8/layout/orgChart1"/>
    <dgm:cxn modelId="{B651F694-D540-4990-B558-96FEB57E50BD}" type="presParOf" srcId="{C759E724-2F8A-4378-9775-A4858BCF2639}" destId="{7C858CCB-EAA9-4D6E-94C2-D71E709DF6E7}" srcOrd="0" destOrd="0" presId="urn:microsoft.com/office/officeart/2005/8/layout/orgChart1"/>
    <dgm:cxn modelId="{D5E10BBA-573D-439A-9F30-4F502BD3C08B}" type="presParOf" srcId="{C759E724-2F8A-4378-9775-A4858BCF2639}" destId="{8FA7BB5E-0C26-440D-BE56-8F850B54DFAA}" srcOrd="1" destOrd="0" presId="urn:microsoft.com/office/officeart/2005/8/layout/orgChart1"/>
    <dgm:cxn modelId="{FB74C80E-D2A0-4E06-952B-6E9491C276FC}" type="presParOf" srcId="{4F12E041-A908-4706-8A09-45FABBDB2DA6}" destId="{33DCC1E8-87FC-4C56-8C00-B82C9FE81574}" srcOrd="1" destOrd="0" presId="urn:microsoft.com/office/officeart/2005/8/layout/orgChart1"/>
    <dgm:cxn modelId="{E78F9A16-C6F6-43C7-ADC5-FFFF574DCAE6}" type="presParOf" srcId="{4F12E041-A908-4706-8A09-45FABBDB2DA6}" destId="{06D5AEF4-B438-4797-9206-EFD61E7F36A4}" srcOrd="2" destOrd="0" presId="urn:microsoft.com/office/officeart/2005/8/layout/orgChart1"/>
    <dgm:cxn modelId="{AA5BAD09-65F6-4C47-9BAD-E4C8FFAA24D0}" type="presParOf" srcId="{E11DB87E-20C5-4C64-BF5C-6B20AA8B2EFB}" destId="{18A5BDF6-939B-4CE9-AE1E-863C73C0E8CF}" srcOrd="4" destOrd="0" presId="urn:microsoft.com/office/officeart/2005/8/layout/orgChart1"/>
    <dgm:cxn modelId="{9D6B1526-64F4-4EAE-8317-291577E84805}" type="presParOf" srcId="{E11DB87E-20C5-4C64-BF5C-6B20AA8B2EFB}" destId="{83A3F439-08DB-4CE4-8986-0E9A2E38FF2A}" srcOrd="5" destOrd="0" presId="urn:microsoft.com/office/officeart/2005/8/layout/orgChart1"/>
    <dgm:cxn modelId="{40F4696E-81BD-4259-BB95-02B8BEE8850D}" type="presParOf" srcId="{83A3F439-08DB-4CE4-8986-0E9A2E38FF2A}" destId="{47393012-6E2C-484C-9A48-05621548AA8C}" srcOrd="0" destOrd="0" presId="urn:microsoft.com/office/officeart/2005/8/layout/orgChart1"/>
    <dgm:cxn modelId="{C7878F6C-215B-4FB2-9165-F324751BE6E0}" type="presParOf" srcId="{47393012-6E2C-484C-9A48-05621548AA8C}" destId="{1E846C4C-F44B-4E76-8C6C-67372294C6D0}" srcOrd="0" destOrd="0" presId="urn:microsoft.com/office/officeart/2005/8/layout/orgChart1"/>
    <dgm:cxn modelId="{1C978CB7-0A21-4442-970B-618AC8499638}" type="presParOf" srcId="{47393012-6E2C-484C-9A48-05621548AA8C}" destId="{7C6297CA-29CE-4B86-B33B-4C8A0E663B5B}" srcOrd="1" destOrd="0" presId="urn:microsoft.com/office/officeart/2005/8/layout/orgChart1"/>
    <dgm:cxn modelId="{FB281677-EDC3-4D26-A44F-406B969F190E}" type="presParOf" srcId="{83A3F439-08DB-4CE4-8986-0E9A2E38FF2A}" destId="{3F4AA0E2-20BA-4F92-81C0-D7A2DCDF33ED}" srcOrd="1" destOrd="0" presId="urn:microsoft.com/office/officeart/2005/8/layout/orgChart1"/>
    <dgm:cxn modelId="{BA161D8C-F3CB-43D4-8A08-87DD059F9593}" type="presParOf" srcId="{83A3F439-08DB-4CE4-8986-0E9A2E38FF2A}" destId="{4C6AE90E-34B0-41DA-8199-25FE2A0B4B46}" srcOrd="2" destOrd="0" presId="urn:microsoft.com/office/officeart/2005/8/layout/orgChart1"/>
    <dgm:cxn modelId="{C5948E69-427A-4593-9BCF-777092D6BC2B}" type="presParOf" srcId="{95AAA96D-9DC2-43A4-96FC-31B9CDBA6BF0}" destId="{4B75F574-29A6-4392-A55B-E2C80D2C7AFB}" srcOrd="2" destOrd="0" presId="urn:microsoft.com/office/officeart/2005/8/layout/orgChart1"/>
    <dgm:cxn modelId="{BC95D61A-7B0D-4C77-AD31-72FD329692E6}" type="presParOf" srcId="{B7D1F84D-9119-4641-AB08-C7BABABA847C}" destId="{A05E6EF2-6601-4321-985C-63E7E2282B96}" srcOrd="4" destOrd="0" presId="urn:microsoft.com/office/officeart/2005/8/layout/orgChart1"/>
    <dgm:cxn modelId="{0A290E0F-BD4F-4639-9B9A-C32545D82CF6}" type="presParOf" srcId="{B7D1F84D-9119-4641-AB08-C7BABABA847C}" destId="{DE8AA802-22B4-469E-8D31-8FF7E0759911}" srcOrd="5" destOrd="0" presId="urn:microsoft.com/office/officeart/2005/8/layout/orgChart1"/>
    <dgm:cxn modelId="{5448FF2D-D3F2-4D78-9562-48AC210B3F7D}" type="presParOf" srcId="{DE8AA802-22B4-469E-8D31-8FF7E0759911}" destId="{3A925392-3BED-457E-8C05-5F0871749F24}" srcOrd="0" destOrd="0" presId="urn:microsoft.com/office/officeart/2005/8/layout/orgChart1"/>
    <dgm:cxn modelId="{85198050-A300-4512-97DD-415BD67CD6C7}" type="presParOf" srcId="{3A925392-3BED-457E-8C05-5F0871749F24}" destId="{D1F3D907-5FE8-4541-807F-800B9DE7974D}" srcOrd="0" destOrd="0" presId="urn:microsoft.com/office/officeart/2005/8/layout/orgChart1"/>
    <dgm:cxn modelId="{31A57958-0A7C-4DFC-8C9B-6E83DEEC4E8C}" type="presParOf" srcId="{3A925392-3BED-457E-8C05-5F0871749F24}" destId="{DB33A53C-3D0A-495B-A8C4-6865EA8ABC56}" srcOrd="1" destOrd="0" presId="urn:microsoft.com/office/officeart/2005/8/layout/orgChart1"/>
    <dgm:cxn modelId="{BFAD820D-088D-42B9-9D39-4173C8BF3EE2}" type="presParOf" srcId="{DE8AA802-22B4-469E-8D31-8FF7E0759911}" destId="{9344900A-DEA4-4B3B-AFDD-0BC3406BDA4F}" srcOrd="1" destOrd="0" presId="urn:microsoft.com/office/officeart/2005/8/layout/orgChart1"/>
    <dgm:cxn modelId="{2B94FF93-0E75-44AD-8931-19FFCAD50DBA}" type="presParOf" srcId="{9344900A-DEA4-4B3B-AFDD-0BC3406BDA4F}" destId="{9DAB598D-53D0-4449-B9C2-194FD50C1DAB}" srcOrd="0" destOrd="0" presId="urn:microsoft.com/office/officeart/2005/8/layout/orgChart1"/>
    <dgm:cxn modelId="{AB9F9874-75E4-408A-9BED-57E31C159BAB}" type="presParOf" srcId="{9344900A-DEA4-4B3B-AFDD-0BC3406BDA4F}" destId="{59CC5541-C7ED-4052-B20B-34431A05D0BA}" srcOrd="1" destOrd="0" presId="urn:microsoft.com/office/officeart/2005/8/layout/orgChart1"/>
    <dgm:cxn modelId="{CDD95DFE-EC02-44BB-9989-F7E2CA15B99D}" type="presParOf" srcId="{59CC5541-C7ED-4052-B20B-34431A05D0BA}" destId="{73970F6D-EA30-4498-957B-D057BE8E6FDF}" srcOrd="0" destOrd="0" presId="urn:microsoft.com/office/officeart/2005/8/layout/orgChart1"/>
    <dgm:cxn modelId="{5C63F576-C638-4CF6-A2F8-19E59BE0BC7F}" type="presParOf" srcId="{73970F6D-EA30-4498-957B-D057BE8E6FDF}" destId="{BE79DCB5-F6E4-4D4C-85A7-7AA180EC6D55}" srcOrd="0" destOrd="0" presId="urn:microsoft.com/office/officeart/2005/8/layout/orgChart1"/>
    <dgm:cxn modelId="{5D4ED390-FE58-44CF-B849-B6EBF337DBD8}" type="presParOf" srcId="{73970F6D-EA30-4498-957B-D057BE8E6FDF}" destId="{1C161570-36D9-40AB-A280-35474DFC416C}" srcOrd="1" destOrd="0" presId="urn:microsoft.com/office/officeart/2005/8/layout/orgChart1"/>
    <dgm:cxn modelId="{81EF237B-BC42-42B8-BEC2-5F224E2C8786}" type="presParOf" srcId="{59CC5541-C7ED-4052-B20B-34431A05D0BA}" destId="{42DDBBF7-364E-4743-A3C0-C6E3E6ED2962}" srcOrd="1" destOrd="0" presId="urn:microsoft.com/office/officeart/2005/8/layout/orgChart1"/>
    <dgm:cxn modelId="{E9594A81-FA48-44A3-8FB0-C376722B1E95}" type="presParOf" srcId="{59CC5541-C7ED-4052-B20B-34431A05D0BA}" destId="{73780E04-21A1-4F0D-B6AF-6AF013A2B6A6}" srcOrd="2" destOrd="0" presId="urn:microsoft.com/office/officeart/2005/8/layout/orgChart1"/>
    <dgm:cxn modelId="{99A52F3E-63AD-4AD5-9972-0DEF5B2D47B5}" type="presParOf" srcId="{9344900A-DEA4-4B3B-AFDD-0BC3406BDA4F}" destId="{B60F47C5-DFF8-48E9-8A1D-4F4A4CFA16A5}" srcOrd="2" destOrd="0" presId="urn:microsoft.com/office/officeart/2005/8/layout/orgChart1"/>
    <dgm:cxn modelId="{D776984A-EE08-44DA-B4EB-40B4931A6FBA}" type="presParOf" srcId="{9344900A-DEA4-4B3B-AFDD-0BC3406BDA4F}" destId="{09641BC9-D332-47EC-B8E3-1A6B3948BE22}" srcOrd="3" destOrd="0" presId="urn:microsoft.com/office/officeart/2005/8/layout/orgChart1"/>
    <dgm:cxn modelId="{6280AEE4-5EE5-4B14-B890-76BFF28E14D5}" type="presParOf" srcId="{09641BC9-D332-47EC-B8E3-1A6B3948BE22}" destId="{59DE268B-FB76-467D-8D01-D971718B8D76}" srcOrd="0" destOrd="0" presId="urn:microsoft.com/office/officeart/2005/8/layout/orgChart1"/>
    <dgm:cxn modelId="{81778E38-8BD7-4DE9-BB7C-0169BCB4A656}" type="presParOf" srcId="{59DE268B-FB76-467D-8D01-D971718B8D76}" destId="{45866B5B-6ABF-4E4B-B77D-C1FC5B0A7C3E}" srcOrd="0" destOrd="0" presId="urn:microsoft.com/office/officeart/2005/8/layout/orgChart1"/>
    <dgm:cxn modelId="{3CF07414-66D6-4B2D-8362-F693276E9697}" type="presParOf" srcId="{59DE268B-FB76-467D-8D01-D971718B8D76}" destId="{11DDAA14-B33D-44F6-968A-4369EB1D570E}" srcOrd="1" destOrd="0" presId="urn:microsoft.com/office/officeart/2005/8/layout/orgChart1"/>
    <dgm:cxn modelId="{783E8FFF-DC43-440F-8F09-7D1644944CB6}" type="presParOf" srcId="{09641BC9-D332-47EC-B8E3-1A6B3948BE22}" destId="{A623C4EA-3B21-4B2C-A851-5EAA1487ACAD}" srcOrd="1" destOrd="0" presId="urn:microsoft.com/office/officeart/2005/8/layout/orgChart1"/>
    <dgm:cxn modelId="{2557AFB5-B4E9-45B4-AD5C-D98CA458003E}" type="presParOf" srcId="{09641BC9-D332-47EC-B8E3-1A6B3948BE22}" destId="{1FE0258C-C1AB-45CA-ABFA-5B604A6E073E}" srcOrd="2" destOrd="0" presId="urn:microsoft.com/office/officeart/2005/8/layout/orgChart1"/>
    <dgm:cxn modelId="{90133AFB-4799-4BCD-A919-0579A1656BB3}" type="presParOf" srcId="{9344900A-DEA4-4B3B-AFDD-0BC3406BDA4F}" destId="{73772D51-C45E-40C4-8EC5-86B2F9087BF4}" srcOrd="4" destOrd="0" presId="urn:microsoft.com/office/officeart/2005/8/layout/orgChart1"/>
    <dgm:cxn modelId="{1222DD54-915F-4D19-99B1-0307B254B0A8}" type="presParOf" srcId="{9344900A-DEA4-4B3B-AFDD-0BC3406BDA4F}" destId="{1AD9A2C1-59DC-403C-B015-9D2A53333ADC}" srcOrd="5" destOrd="0" presId="urn:microsoft.com/office/officeart/2005/8/layout/orgChart1"/>
    <dgm:cxn modelId="{B46E8889-F8A0-4A39-A048-4031FF7E1FFB}" type="presParOf" srcId="{1AD9A2C1-59DC-403C-B015-9D2A53333ADC}" destId="{1134781D-DB65-4206-AD93-AA2B1FED68F3}" srcOrd="0" destOrd="0" presId="urn:microsoft.com/office/officeart/2005/8/layout/orgChart1"/>
    <dgm:cxn modelId="{055771C4-1759-4EE7-A6FE-321C07B60A08}" type="presParOf" srcId="{1134781D-DB65-4206-AD93-AA2B1FED68F3}" destId="{DE6BBE8B-FD79-44EB-B0EC-37803D8ED39F}" srcOrd="0" destOrd="0" presId="urn:microsoft.com/office/officeart/2005/8/layout/orgChart1"/>
    <dgm:cxn modelId="{53F860F4-F1D2-40A3-B2B9-53652AAAEAA2}" type="presParOf" srcId="{1134781D-DB65-4206-AD93-AA2B1FED68F3}" destId="{62E2BB23-8E7E-4F4D-8F1E-5D0EDE59EF72}" srcOrd="1" destOrd="0" presId="urn:microsoft.com/office/officeart/2005/8/layout/orgChart1"/>
    <dgm:cxn modelId="{87555EE8-B1D1-4737-9344-17E5DECBEA59}" type="presParOf" srcId="{1AD9A2C1-59DC-403C-B015-9D2A53333ADC}" destId="{97F03288-8E73-4E95-9E3C-553308026518}" srcOrd="1" destOrd="0" presId="urn:microsoft.com/office/officeart/2005/8/layout/orgChart1"/>
    <dgm:cxn modelId="{20984CD3-68BC-4477-8A37-990C9103883C}" type="presParOf" srcId="{1AD9A2C1-59DC-403C-B015-9D2A53333ADC}" destId="{7933E6DA-A43C-4959-9CA0-4BB42079D347}" srcOrd="2" destOrd="0" presId="urn:microsoft.com/office/officeart/2005/8/layout/orgChart1"/>
    <dgm:cxn modelId="{25333016-35E3-4ABA-8F9B-93E566CAC54F}" type="presParOf" srcId="{DE8AA802-22B4-469E-8D31-8FF7E0759911}" destId="{15AD609D-A6E7-4AAD-A148-2B31B0DBA102}" srcOrd="2" destOrd="0" presId="urn:microsoft.com/office/officeart/2005/8/layout/orgChart1"/>
    <dgm:cxn modelId="{C59E0BBD-4A5C-483D-BAB4-6F570AE30ABB}" type="presParOf" srcId="{B7D1F84D-9119-4641-AB08-C7BABABA847C}" destId="{E6048828-9B9F-4515-97F6-5B5814A00AD6}" srcOrd="6" destOrd="0" presId="urn:microsoft.com/office/officeart/2005/8/layout/orgChart1"/>
    <dgm:cxn modelId="{4DB3B2B2-1374-4F2E-B66C-8CC0DBFCCACD}" type="presParOf" srcId="{B7D1F84D-9119-4641-AB08-C7BABABA847C}" destId="{5EC35FE3-B4EA-4A4E-A144-58A996791AF2}" srcOrd="7" destOrd="0" presId="urn:microsoft.com/office/officeart/2005/8/layout/orgChart1"/>
    <dgm:cxn modelId="{AB723E6C-69A2-4B3B-8890-D7883A13846A}" type="presParOf" srcId="{5EC35FE3-B4EA-4A4E-A144-58A996791AF2}" destId="{A65CE601-2437-48ED-BD30-F105BABA2C7F}" srcOrd="0" destOrd="0" presId="urn:microsoft.com/office/officeart/2005/8/layout/orgChart1"/>
    <dgm:cxn modelId="{09483A6E-2068-4D72-AE72-88D4DD79D267}" type="presParOf" srcId="{A65CE601-2437-48ED-BD30-F105BABA2C7F}" destId="{03AE6F4E-45A1-4764-9BDA-ED75CD3C8BF8}" srcOrd="0" destOrd="0" presId="urn:microsoft.com/office/officeart/2005/8/layout/orgChart1"/>
    <dgm:cxn modelId="{AA1583E9-2164-4B9A-BF85-BEA644767155}" type="presParOf" srcId="{A65CE601-2437-48ED-BD30-F105BABA2C7F}" destId="{F1973A37-171A-4581-9A1F-E01CA41234AE}" srcOrd="1" destOrd="0" presId="urn:microsoft.com/office/officeart/2005/8/layout/orgChart1"/>
    <dgm:cxn modelId="{ABE77CD7-E537-4371-915A-C290CB042C02}" type="presParOf" srcId="{5EC35FE3-B4EA-4A4E-A144-58A996791AF2}" destId="{68CCDD1B-3223-442A-88FF-038A6BAD5A57}" srcOrd="1" destOrd="0" presId="urn:microsoft.com/office/officeart/2005/8/layout/orgChart1"/>
    <dgm:cxn modelId="{EAFC3B01-A43F-4FDF-A847-67DEBB58A8FA}" type="presParOf" srcId="{68CCDD1B-3223-442A-88FF-038A6BAD5A57}" destId="{BA878758-D642-43CE-8168-206B460CBAAD}" srcOrd="0" destOrd="0" presId="urn:microsoft.com/office/officeart/2005/8/layout/orgChart1"/>
    <dgm:cxn modelId="{175C2FC5-B7AB-4BF4-9AD4-8BA081DE5355}" type="presParOf" srcId="{68CCDD1B-3223-442A-88FF-038A6BAD5A57}" destId="{1C028807-5FB8-4E6C-94A8-692FBE6C9A42}" srcOrd="1" destOrd="0" presId="urn:microsoft.com/office/officeart/2005/8/layout/orgChart1"/>
    <dgm:cxn modelId="{6C55B555-B16E-4221-969A-938AA5CA54D2}" type="presParOf" srcId="{1C028807-5FB8-4E6C-94A8-692FBE6C9A42}" destId="{10EC19A4-1676-4FFA-A239-1CFE57E1DB81}" srcOrd="0" destOrd="0" presId="urn:microsoft.com/office/officeart/2005/8/layout/orgChart1"/>
    <dgm:cxn modelId="{7E470998-2CEC-4A10-8E03-86115599B839}" type="presParOf" srcId="{10EC19A4-1676-4FFA-A239-1CFE57E1DB81}" destId="{D77CC423-4319-4783-9008-C58F480015E7}" srcOrd="0" destOrd="0" presId="urn:microsoft.com/office/officeart/2005/8/layout/orgChart1"/>
    <dgm:cxn modelId="{E25C5CF5-22C1-468B-B03C-A82BE67DF5B7}" type="presParOf" srcId="{10EC19A4-1676-4FFA-A239-1CFE57E1DB81}" destId="{179130D4-3E39-450F-B504-FB74B34622DA}" srcOrd="1" destOrd="0" presId="urn:microsoft.com/office/officeart/2005/8/layout/orgChart1"/>
    <dgm:cxn modelId="{1E826E3D-2663-43AE-8311-DB9AF1805BA8}" type="presParOf" srcId="{1C028807-5FB8-4E6C-94A8-692FBE6C9A42}" destId="{375D1B86-758D-4D13-9562-8F3B65A37972}" srcOrd="1" destOrd="0" presId="urn:microsoft.com/office/officeart/2005/8/layout/orgChart1"/>
    <dgm:cxn modelId="{A7EA4D62-A57A-4A76-BB17-17A9AC853BE1}" type="presParOf" srcId="{1C028807-5FB8-4E6C-94A8-692FBE6C9A42}" destId="{C03BAAEE-5CA2-4034-B9B2-9E55DC89F855}" srcOrd="2" destOrd="0" presId="urn:microsoft.com/office/officeart/2005/8/layout/orgChart1"/>
    <dgm:cxn modelId="{EFA97B90-6B7F-4B99-B44A-9B66CEE77C74}" type="presParOf" srcId="{68CCDD1B-3223-442A-88FF-038A6BAD5A57}" destId="{F824F149-9CB8-44F6-BD7F-DA6E732269A5}" srcOrd="2" destOrd="0" presId="urn:microsoft.com/office/officeart/2005/8/layout/orgChart1"/>
    <dgm:cxn modelId="{896C84F0-B331-4224-A46E-AFB2D1E5679D}" type="presParOf" srcId="{68CCDD1B-3223-442A-88FF-038A6BAD5A57}" destId="{B6F063ED-83B8-423E-8703-3AFB91A64BF9}" srcOrd="3" destOrd="0" presId="urn:microsoft.com/office/officeart/2005/8/layout/orgChart1"/>
    <dgm:cxn modelId="{FC193097-20E9-4023-B30F-4D94D6FC9F1A}" type="presParOf" srcId="{B6F063ED-83B8-423E-8703-3AFB91A64BF9}" destId="{A891287B-604E-4F1A-8EB2-295BFA7FCAF4}" srcOrd="0" destOrd="0" presId="urn:microsoft.com/office/officeart/2005/8/layout/orgChart1"/>
    <dgm:cxn modelId="{9D64F3BF-6EDF-4895-9167-0A69496B49FE}" type="presParOf" srcId="{A891287B-604E-4F1A-8EB2-295BFA7FCAF4}" destId="{9771DFEE-2F8E-489C-90AC-A6D3CEE0B689}" srcOrd="0" destOrd="0" presId="urn:microsoft.com/office/officeart/2005/8/layout/orgChart1"/>
    <dgm:cxn modelId="{97F68387-AE04-4C2F-9E69-B92E0F4E0447}" type="presParOf" srcId="{A891287B-604E-4F1A-8EB2-295BFA7FCAF4}" destId="{FA73D982-6030-4C81-A44A-BE671623B0D1}" srcOrd="1" destOrd="0" presId="urn:microsoft.com/office/officeart/2005/8/layout/orgChart1"/>
    <dgm:cxn modelId="{E60EC631-2382-4553-91F1-56032B39E01D}" type="presParOf" srcId="{B6F063ED-83B8-423E-8703-3AFB91A64BF9}" destId="{C6A2D5C1-6062-487B-889F-B25AFF81362D}" srcOrd="1" destOrd="0" presId="urn:microsoft.com/office/officeart/2005/8/layout/orgChart1"/>
    <dgm:cxn modelId="{BE5D5741-16E7-4FB1-A1D3-7C821B2B036B}" type="presParOf" srcId="{B6F063ED-83B8-423E-8703-3AFB91A64BF9}" destId="{1645FE4D-C11C-4C51-AF59-61C039321EEA}" srcOrd="2" destOrd="0" presId="urn:microsoft.com/office/officeart/2005/8/layout/orgChart1"/>
    <dgm:cxn modelId="{168EB7CB-9B08-40BD-9948-58F332149028}" type="presParOf" srcId="{5EC35FE3-B4EA-4A4E-A144-58A996791AF2}" destId="{8A7D2D96-7FE8-4ED6-99BC-614B5727A895}" srcOrd="2" destOrd="0" presId="urn:microsoft.com/office/officeart/2005/8/layout/orgChart1"/>
    <dgm:cxn modelId="{20319D2A-6BCE-402F-B24B-863F9B926782}" type="presParOf" srcId="{CE1BE2A3-A01A-42A6-A5DC-ECD279F802C9}" destId="{95ACDE4D-9A44-41F4-92B0-915AE97C4BD5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FF224A-A5B3-4E45-A9DB-860CCE39E415}">
      <dsp:nvSpPr>
        <dsp:cNvPr id="0" name=""/>
        <dsp:cNvSpPr/>
      </dsp:nvSpPr>
      <dsp:spPr>
        <a:xfrm>
          <a:off x="3364" y="905"/>
          <a:ext cx="3280490" cy="1152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kern="1200" dirty="0">
              <a:latin typeface="FreesiaUPC" panose="020B0604020202020204" pitchFamily="34" charset="-34"/>
              <a:cs typeface="FreesiaUPC" panose="020B0604020202020204" pitchFamily="34" charset="-34"/>
            </a:rPr>
            <a:t>ก่อนทำสัญญา</a:t>
          </a:r>
          <a:endParaRPr lang="en-US" sz="3200" kern="1200" dirty="0">
            <a:latin typeface="FreesiaUPC" panose="020B0604020202020204" pitchFamily="34" charset="-34"/>
            <a:cs typeface="FreesiaUPC" panose="020B0604020202020204" pitchFamily="34" charset="-34"/>
          </a:endParaRPr>
        </a:p>
      </dsp:txBody>
      <dsp:txXfrm>
        <a:off x="3364" y="905"/>
        <a:ext cx="3280490" cy="1152000"/>
      </dsp:txXfrm>
    </dsp:sp>
    <dsp:sp modelId="{8B13468F-A137-4BB9-B02B-43514E4F0CA2}">
      <dsp:nvSpPr>
        <dsp:cNvPr id="0" name=""/>
        <dsp:cNvSpPr/>
      </dsp:nvSpPr>
      <dsp:spPr>
        <a:xfrm>
          <a:off x="3364" y="1152905"/>
          <a:ext cx="3280490" cy="428906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3200" kern="1200" dirty="0">
              <a:latin typeface="FreesiaUPC" panose="020B0604020202020204" pitchFamily="34" charset="-34"/>
              <a:cs typeface="FreesiaUPC" panose="020B0604020202020204" pitchFamily="34" charset="-34"/>
            </a:rPr>
            <a:t>การวางแผนทางการเงินและการวางแผนประกัน</a:t>
          </a:r>
          <a:endParaRPr lang="en-US" sz="3200" kern="1200" dirty="0">
            <a:latin typeface="FreesiaUPC" panose="020B0604020202020204" pitchFamily="34" charset="-34"/>
            <a:cs typeface="FreesiaUPC" panose="020B0604020202020204" pitchFamily="34" charset="-34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3200" kern="1200" dirty="0">
              <a:latin typeface="FreesiaUPC" panose="020B0604020202020204" pitchFamily="34" charset="-34"/>
              <a:cs typeface="FreesiaUPC" panose="020B0604020202020204" pitchFamily="34" charset="-34"/>
            </a:rPr>
            <a:t>การพิจารณาเอาประกัน </a:t>
          </a:r>
          <a:r>
            <a:rPr lang="en-US" sz="3200" kern="1200" dirty="0">
              <a:latin typeface="FreesiaUPC" panose="020B0604020202020204" pitchFamily="34" charset="-34"/>
              <a:cs typeface="FreesiaUPC" panose="020B0604020202020204" pitchFamily="34" charset="-34"/>
            </a:rPr>
            <a:t>(underwriting)</a:t>
          </a:r>
        </a:p>
      </dsp:txBody>
      <dsp:txXfrm>
        <a:off x="3364" y="1152905"/>
        <a:ext cx="3280490" cy="4289062"/>
      </dsp:txXfrm>
    </dsp:sp>
    <dsp:sp modelId="{B7EA0595-82D8-4E4A-ABBE-D77C7FC30FF0}">
      <dsp:nvSpPr>
        <dsp:cNvPr id="0" name=""/>
        <dsp:cNvSpPr/>
      </dsp:nvSpPr>
      <dsp:spPr>
        <a:xfrm>
          <a:off x="3743123" y="905"/>
          <a:ext cx="3280490" cy="1152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kern="1200" dirty="0">
              <a:latin typeface="FreesiaUPC" panose="020B0604020202020204" pitchFamily="34" charset="-34"/>
              <a:cs typeface="FreesiaUPC" panose="020B0604020202020204" pitchFamily="34" charset="-34"/>
            </a:rPr>
            <a:t>สัญญา</a:t>
          </a:r>
          <a:endParaRPr lang="en-US" sz="3200" kern="1200" dirty="0">
            <a:latin typeface="FreesiaUPC" panose="020B0604020202020204" pitchFamily="34" charset="-34"/>
            <a:cs typeface="FreesiaUPC" panose="020B0604020202020204" pitchFamily="34" charset="-34"/>
          </a:endParaRPr>
        </a:p>
      </dsp:txBody>
      <dsp:txXfrm>
        <a:off x="3743123" y="905"/>
        <a:ext cx="3280490" cy="1152000"/>
      </dsp:txXfrm>
    </dsp:sp>
    <dsp:sp modelId="{7B4C5DF6-B7E7-48E0-A164-421EFCA081F8}">
      <dsp:nvSpPr>
        <dsp:cNvPr id="0" name=""/>
        <dsp:cNvSpPr/>
      </dsp:nvSpPr>
      <dsp:spPr>
        <a:xfrm>
          <a:off x="3743123" y="1152905"/>
          <a:ext cx="3280490" cy="428906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3200" kern="1200" dirty="0">
              <a:latin typeface="FreesiaUPC" panose="020B0604020202020204" pitchFamily="34" charset="-34"/>
              <a:cs typeface="FreesiaUPC" panose="020B0604020202020204" pitchFamily="34" charset="-34"/>
            </a:rPr>
            <a:t>สัญญาหลักและสัญญาแนบท้าย</a:t>
          </a:r>
          <a:endParaRPr lang="en-US" sz="3200" kern="1200" dirty="0">
            <a:latin typeface="FreesiaUPC" panose="020B0604020202020204" pitchFamily="34" charset="-34"/>
            <a:cs typeface="FreesiaUPC" panose="020B0604020202020204" pitchFamily="34" charset="-34"/>
          </a:endParaRPr>
        </a:p>
        <a:p>
          <a:pPr marL="571500" lvl="2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3200" kern="1200" dirty="0">
              <a:latin typeface="FreesiaUPC" panose="020B0604020202020204" pitchFamily="34" charset="-34"/>
              <a:cs typeface="FreesiaUPC" panose="020B0604020202020204" pitchFamily="34" charset="-34"/>
            </a:rPr>
            <a:t>คุ้มครองอะไรบ้าง</a:t>
          </a:r>
          <a:endParaRPr lang="en-US" sz="3200" kern="1200" dirty="0">
            <a:latin typeface="FreesiaUPC" panose="020B0604020202020204" pitchFamily="34" charset="-34"/>
            <a:cs typeface="FreesiaUPC" panose="020B0604020202020204" pitchFamily="34" charset="-34"/>
          </a:endParaRPr>
        </a:p>
        <a:p>
          <a:pPr marL="571500" lvl="2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3200" kern="1200" dirty="0">
              <a:latin typeface="FreesiaUPC" panose="020B0604020202020204" pitchFamily="34" charset="-34"/>
              <a:cs typeface="FreesiaUPC" panose="020B0604020202020204" pitchFamily="34" charset="-34"/>
            </a:rPr>
            <a:t>ดูเบี้ยที่จะจ่าย</a:t>
          </a:r>
          <a:endParaRPr lang="en-US" sz="3200" kern="1200" dirty="0">
            <a:latin typeface="FreesiaUPC" panose="020B0604020202020204" pitchFamily="34" charset="-34"/>
            <a:cs typeface="FreesiaUPC" panose="020B0604020202020204" pitchFamily="34" charset="-34"/>
          </a:endParaRPr>
        </a:p>
        <a:p>
          <a:pPr marL="571500" lvl="2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3200" kern="1200" dirty="0">
              <a:latin typeface="FreesiaUPC" panose="020B0604020202020204" pitchFamily="34" charset="-34"/>
              <a:cs typeface="FreesiaUPC" panose="020B0604020202020204" pitchFamily="34" charset="-34"/>
            </a:rPr>
            <a:t>ดู </a:t>
          </a:r>
          <a:r>
            <a:rPr lang="en-US" sz="3200" kern="1200" dirty="0">
              <a:latin typeface="FreesiaUPC" panose="020B0604020202020204" pitchFamily="34" charset="-34"/>
              <a:cs typeface="FreesiaUPC" panose="020B0604020202020204" pitchFamily="34" charset="-34"/>
            </a:rPr>
            <a:t>Cash Flow </a:t>
          </a:r>
          <a:r>
            <a:rPr lang="th-TH" sz="3200" kern="1200" dirty="0">
              <a:latin typeface="FreesiaUPC" panose="020B0604020202020204" pitchFamily="34" charset="-34"/>
              <a:cs typeface="FreesiaUPC" panose="020B0604020202020204" pitchFamily="34" charset="-34"/>
            </a:rPr>
            <a:t>ที่จะเข้ามา</a:t>
          </a:r>
          <a:endParaRPr lang="en-US" sz="3200" kern="1200" dirty="0">
            <a:latin typeface="FreesiaUPC" panose="020B0604020202020204" pitchFamily="34" charset="-34"/>
            <a:cs typeface="FreesiaUPC" panose="020B0604020202020204" pitchFamily="34" charset="-34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3200" kern="1200" dirty="0">
              <a:latin typeface="FreesiaUPC" panose="020B0604020202020204" pitchFamily="34" charset="-34"/>
              <a:cs typeface="FreesiaUPC" panose="020B0604020202020204" pitchFamily="34" charset="-34"/>
            </a:rPr>
            <a:t>ทางเลือกและเงื่อนไขมีอะไรบ้าง</a:t>
          </a:r>
          <a:r>
            <a:rPr lang="en-US" sz="3200" kern="1200" dirty="0">
              <a:latin typeface="FreesiaUPC" panose="020B0604020202020204" pitchFamily="34" charset="-34"/>
              <a:cs typeface="FreesiaUPC" panose="020B0604020202020204" pitchFamily="34" charset="-34"/>
            </a:rPr>
            <a:t>***</a:t>
          </a:r>
        </a:p>
      </dsp:txBody>
      <dsp:txXfrm>
        <a:off x="3743123" y="1152905"/>
        <a:ext cx="3280490" cy="4289062"/>
      </dsp:txXfrm>
    </dsp:sp>
    <dsp:sp modelId="{AEE02F67-9DD5-4AB9-8636-09AD99EFEEF7}">
      <dsp:nvSpPr>
        <dsp:cNvPr id="0" name=""/>
        <dsp:cNvSpPr/>
      </dsp:nvSpPr>
      <dsp:spPr>
        <a:xfrm>
          <a:off x="7482882" y="905"/>
          <a:ext cx="3280490" cy="1152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kern="1200" dirty="0">
              <a:latin typeface="FreesiaUPC" panose="020B0604020202020204" pitchFamily="34" charset="-34"/>
              <a:cs typeface="FreesiaUPC" panose="020B0604020202020204" pitchFamily="34" charset="-34"/>
            </a:rPr>
            <a:t>หลังทำสัญญา</a:t>
          </a:r>
          <a:endParaRPr lang="en-US" sz="3200" kern="1200" dirty="0">
            <a:latin typeface="FreesiaUPC" panose="020B0604020202020204" pitchFamily="34" charset="-34"/>
            <a:cs typeface="FreesiaUPC" panose="020B0604020202020204" pitchFamily="34" charset="-34"/>
          </a:endParaRPr>
        </a:p>
      </dsp:txBody>
      <dsp:txXfrm>
        <a:off x="7482882" y="905"/>
        <a:ext cx="3280490" cy="1152000"/>
      </dsp:txXfrm>
    </dsp:sp>
    <dsp:sp modelId="{8CC9E66A-DCDD-48C2-959A-671757D01B3F}">
      <dsp:nvSpPr>
        <dsp:cNvPr id="0" name=""/>
        <dsp:cNvSpPr/>
      </dsp:nvSpPr>
      <dsp:spPr>
        <a:xfrm>
          <a:off x="7482882" y="1152905"/>
          <a:ext cx="3280490" cy="428906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3200" kern="1200" dirty="0">
              <a:latin typeface="FreesiaUPC" panose="020B0604020202020204" pitchFamily="34" charset="-34"/>
              <a:cs typeface="FreesiaUPC" panose="020B0604020202020204" pitchFamily="34" charset="-34"/>
            </a:rPr>
            <a:t>จ่ายสินไหมทดแทน จ่ายปันผล ฯลฯ</a:t>
          </a:r>
          <a:endParaRPr lang="en-US" sz="3200" kern="1200" dirty="0">
            <a:latin typeface="FreesiaUPC" panose="020B0604020202020204" pitchFamily="34" charset="-34"/>
            <a:cs typeface="FreesiaUPC" panose="020B0604020202020204" pitchFamily="34" charset="-34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3200" kern="1200" dirty="0">
              <a:latin typeface="FreesiaUPC" panose="020B0604020202020204" pitchFamily="34" charset="-34"/>
              <a:cs typeface="FreesiaUPC" panose="020B0604020202020204" pitchFamily="34" charset="-34"/>
            </a:rPr>
            <a:t>ประเด็นอื่น ๆ ที่น่าสนใจ</a:t>
          </a:r>
          <a:endParaRPr lang="en-US" sz="3200" kern="1200" dirty="0">
            <a:latin typeface="FreesiaUPC" panose="020B0604020202020204" pitchFamily="34" charset="-34"/>
            <a:cs typeface="FreesiaUPC" panose="020B0604020202020204" pitchFamily="34" charset="-34"/>
          </a:endParaRPr>
        </a:p>
      </dsp:txBody>
      <dsp:txXfrm>
        <a:off x="7482882" y="1152905"/>
        <a:ext cx="3280490" cy="42890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24F149-9CB8-44F6-BD7F-DA6E732269A5}">
      <dsp:nvSpPr>
        <dsp:cNvPr id="0" name=""/>
        <dsp:cNvSpPr/>
      </dsp:nvSpPr>
      <dsp:spPr>
        <a:xfrm>
          <a:off x="6996409" y="2234479"/>
          <a:ext cx="344959" cy="21603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0376"/>
              </a:lnTo>
              <a:lnTo>
                <a:pt x="344959" y="2160376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878758-D642-43CE-8168-206B460CBAAD}">
      <dsp:nvSpPr>
        <dsp:cNvPr id="0" name=""/>
        <dsp:cNvSpPr/>
      </dsp:nvSpPr>
      <dsp:spPr>
        <a:xfrm>
          <a:off x="6996409" y="2234479"/>
          <a:ext cx="344959" cy="849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78"/>
              </a:lnTo>
              <a:lnTo>
                <a:pt x="344959" y="849378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048828-9B9F-4515-97F6-5B5814A00AD6}">
      <dsp:nvSpPr>
        <dsp:cNvPr id="0" name=""/>
        <dsp:cNvSpPr/>
      </dsp:nvSpPr>
      <dsp:spPr>
        <a:xfrm>
          <a:off x="4564948" y="923482"/>
          <a:ext cx="3351352" cy="3877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879"/>
              </a:lnTo>
              <a:lnTo>
                <a:pt x="3351352" y="193879"/>
              </a:lnTo>
              <a:lnTo>
                <a:pt x="3351352" y="387759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772D51-C45E-40C4-8EC5-86B2F9087BF4}">
      <dsp:nvSpPr>
        <dsp:cNvPr id="0" name=""/>
        <dsp:cNvSpPr/>
      </dsp:nvSpPr>
      <dsp:spPr>
        <a:xfrm>
          <a:off x="4716848" y="2234479"/>
          <a:ext cx="276971" cy="3471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71373"/>
              </a:lnTo>
              <a:lnTo>
                <a:pt x="276971" y="3471373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0F47C5-DFF8-48E9-8A1D-4F4A4CFA16A5}">
      <dsp:nvSpPr>
        <dsp:cNvPr id="0" name=""/>
        <dsp:cNvSpPr/>
      </dsp:nvSpPr>
      <dsp:spPr>
        <a:xfrm>
          <a:off x="4716848" y="2234479"/>
          <a:ext cx="276971" cy="21603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0376"/>
              </a:lnTo>
              <a:lnTo>
                <a:pt x="276971" y="2160376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AB598D-53D0-4449-B9C2-194FD50C1DAB}">
      <dsp:nvSpPr>
        <dsp:cNvPr id="0" name=""/>
        <dsp:cNvSpPr/>
      </dsp:nvSpPr>
      <dsp:spPr>
        <a:xfrm>
          <a:off x="4716848" y="2234479"/>
          <a:ext cx="276971" cy="849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78"/>
              </a:lnTo>
              <a:lnTo>
                <a:pt x="276971" y="849378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5E6EF2-6601-4321-985C-63E7E2282B96}">
      <dsp:nvSpPr>
        <dsp:cNvPr id="0" name=""/>
        <dsp:cNvSpPr/>
      </dsp:nvSpPr>
      <dsp:spPr>
        <a:xfrm>
          <a:off x="4564948" y="923482"/>
          <a:ext cx="890490" cy="3877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879"/>
              </a:lnTo>
              <a:lnTo>
                <a:pt x="890490" y="193879"/>
              </a:lnTo>
              <a:lnTo>
                <a:pt x="890490" y="387759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A5BDF6-939B-4CE9-AE1E-863C73C0E8CF}">
      <dsp:nvSpPr>
        <dsp:cNvPr id="0" name=""/>
        <dsp:cNvSpPr/>
      </dsp:nvSpPr>
      <dsp:spPr>
        <a:xfrm>
          <a:off x="2482613" y="2234479"/>
          <a:ext cx="276971" cy="3471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71373"/>
              </a:lnTo>
              <a:lnTo>
                <a:pt x="276971" y="3471373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9F22B3-EA87-4374-9760-F2489FEF5775}">
      <dsp:nvSpPr>
        <dsp:cNvPr id="0" name=""/>
        <dsp:cNvSpPr/>
      </dsp:nvSpPr>
      <dsp:spPr>
        <a:xfrm>
          <a:off x="2482613" y="2234479"/>
          <a:ext cx="276971" cy="21603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0376"/>
              </a:lnTo>
              <a:lnTo>
                <a:pt x="276971" y="2160376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3E0C6C-A837-4252-A9C0-C1420342FB3A}">
      <dsp:nvSpPr>
        <dsp:cNvPr id="0" name=""/>
        <dsp:cNvSpPr/>
      </dsp:nvSpPr>
      <dsp:spPr>
        <a:xfrm>
          <a:off x="2482613" y="2234479"/>
          <a:ext cx="276971" cy="849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78"/>
              </a:lnTo>
              <a:lnTo>
                <a:pt x="276971" y="849378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F85606-AED3-424C-AF02-8F6CF16C9E3E}">
      <dsp:nvSpPr>
        <dsp:cNvPr id="0" name=""/>
        <dsp:cNvSpPr/>
      </dsp:nvSpPr>
      <dsp:spPr>
        <a:xfrm>
          <a:off x="3221203" y="923482"/>
          <a:ext cx="1343744" cy="387759"/>
        </a:xfrm>
        <a:custGeom>
          <a:avLst/>
          <a:gdLst/>
          <a:ahLst/>
          <a:cxnLst/>
          <a:rect l="0" t="0" r="0" b="0"/>
          <a:pathLst>
            <a:path>
              <a:moveTo>
                <a:pt x="1343744" y="0"/>
              </a:moveTo>
              <a:lnTo>
                <a:pt x="1343744" y="193879"/>
              </a:lnTo>
              <a:lnTo>
                <a:pt x="0" y="193879"/>
              </a:lnTo>
              <a:lnTo>
                <a:pt x="0" y="387759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9331FD-7959-46AE-849C-DE2971C1CDFB}">
      <dsp:nvSpPr>
        <dsp:cNvPr id="0" name=""/>
        <dsp:cNvSpPr/>
      </dsp:nvSpPr>
      <dsp:spPr>
        <a:xfrm>
          <a:off x="248378" y="2234479"/>
          <a:ext cx="276971" cy="3471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71373"/>
              </a:lnTo>
              <a:lnTo>
                <a:pt x="276971" y="3471373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4969CD-4796-4E67-911B-314AFC1EF2C2}">
      <dsp:nvSpPr>
        <dsp:cNvPr id="0" name=""/>
        <dsp:cNvSpPr/>
      </dsp:nvSpPr>
      <dsp:spPr>
        <a:xfrm>
          <a:off x="248378" y="2234479"/>
          <a:ext cx="276971" cy="21603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0376"/>
              </a:lnTo>
              <a:lnTo>
                <a:pt x="276971" y="2160376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05A53C-416A-439C-B57B-B1D358C702D2}">
      <dsp:nvSpPr>
        <dsp:cNvPr id="0" name=""/>
        <dsp:cNvSpPr/>
      </dsp:nvSpPr>
      <dsp:spPr>
        <a:xfrm>
          <a:off x="248378" y="2234479"/>
          <a:ext cx="276971" cy="849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78"/>
              </a:lnTo>
              <a:lnTo>
                <a:pt x="276971" y="849378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77128A-C801-410A-A6AC-913C5EBF97F6}">
      <dsp:nvSpPr>
        <dsp:cNvPr id="0" name=""/>
        <dsp:cNvSpPr/>
      </dsp:nvSpPr>
      <dsp:spPr>
        <a:xfrm>
          <a:off x="986968" y="923482"/>
          <a:ext cx="3577979" cy="387759"/>
        </a:xfrm>
        <a:custGeom>
          <a:avLst/>
          <a:gdLst/>
          <a:ahLst/>
          <a:cxnLst/>
          <a:rect l="0" t="0" r="0" b="0"/>
          <a:pathLst>
            <a:path>
              <a:moveTo>
                <a:pt x="3577979" y="0"/>
              </a:moveTo>
              <a:lnTo>
                <a:pt x="3577979" y="193879"/>
              </a:lnTo>
              <a:lnTo>
                <a:pt x="0" y="193879"/>
              </a:lnTo>
              <a:lnTo>
                <a:pt x="0" y="387759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6274DC-5381-4B4F-B989-8EBD4ABA356A}">
      <dsp:nvSpPr>
        <dsp:cNvPr id="0" name=""/>
        <dsp:cNvSpPr/>
      </dsp:nvSpPr>
      <dsp:spPr>
        <a:xfrm>
          <a:off x="3641710" y="244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bg1"/>
              </a:solidFill>
            </a:rPr>
            <a:t>ความรู้ทั่วไปเกี่ยวกับการประกันภัย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3641710" y="244"/>
        <a:ext cx="1846475" cy="923237"/>
      </dsp:txXfrm>
    </dsp:sp>
    <dsp:sp modelId="{9E377D51-7AAC-4B9F-AB85-61A586B164D9}">
      <dsp:nvSpPr>
        <dsp:cNvPr id="0" name=""/>
        <dsp:cNvSpPr/>
      </dsp:nvSpPr>
      <dsp:spPr>
        <a:xfrm>
          <a:off x="63731" y="1311242"/>
          <a:ext cx="1846475" cy="923237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bg1"/>
              </a:solidFill>
            </a:rPr>
            <a:t>การอ่านออกเขียนได้เรื่องความเสี่ยง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63731" y="1311242"/>
        <a:ext cx="1846475" cy="923237"/>
      </dsp:txXfrm>
    </dsp:sp>
    <dsp:sp modelId="{B0397FCF-C709-411F-9432-13971003A313}">
      <dsp:nvSpPr>
        <dsp:cNvPr id="0" name=""/>
        <dsp:cNvSpPr/>
      </dsp:nvSpPr>
      <dsp:spPr>
        <a:xfrm>
          <a:off x="525349" y="2622239"/>
          <a:ext cx="1846475" cy="923237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bg1"/>
              </a:solidFill>
            </a:rPr>
            <a:t>พื้นฐาน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525349" y="2622239"/>
        <a:ext cx="1846475" cy="923237"/>
      </dsp:txXfrm>
    </dsp:sp>
    <dsp:sp modelId="{3E3576C7-711A-4909-88ED-B4410070F0CC}">
      <dsp:nvSpPr>
        <dsp:cNvPr id="0" name=""/>
        <dsp:cNvSpPr/>
      </dsp:nvSpPr>
      <dsp:spPr>
        <a:xfrm>
          <a:off x="525349" y="3933237"/>
          <a:ext cx="1846475" cy="923237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bg1"/>
              </a:solidFill>
            </a:rPr>
            <a:t>ความน่าจะเป็นและสถิติ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525349" y="3933237"/>
        <a:ext cx="1846475" cy="923237"/>
      </dsp:txXfrm>
    </dsp:sp>
    <dsp:sp modelId="{459C0037-5E10-4678-9030-9639FB429E0C}">
      <dsp:nvSpPr>
        <dsp:cNvPr id="0" name=""/>
        <dsp:cNvSpPr/>
      </dsp:nvSpPr>
      <dsp:spPr>
        <a:xfrm>
          <a:off x="525349" y="5244234"/>
          <a:ext cx="1846475" cy="923237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bg1"/>
              </a:solidFill>
              <a:latin typeface="+mj-lt"/>
            </a:rPr>
            <a:t>Excel</a:t>
          </a:r>
        </a:p>
      </dsp:txBody>
      <dsp:txXfrm>
        <a:off x="525349" y="5244234"/>
        <a:ext cx="1846475" cy="923237"/>
      </dsp:txXfrm>
    </dsp:sp>
    <dsp:sp modelId="{8B597F39-6DB3-4B3E-AC7A-11A9C671AA5A}">
      <dsp:nvSpPr>
        <dsp:cNvPr id="0" name=""/>
        <dsp:cNvSpPr/>
      </dsp:nvSpPr>
      <dsp:spPr>
        <a:xfrm>
          <a:off x="2297966" y="1311242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bg1"/>
              </a:solidFill>
            </a:rPr>
            <a:t>การจัดการความเสี่ยงส่วนบุคคล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2297966" y="1311242"/>
        <a:ext cx="1846475" cy="923237"/>
      </dsp:txXfrm>
    </dsp:sp>
    <dsp:sp modelId="{134CE04F-D85E-4EE2-BC37-8424D660E35D}">
      <dsp:nvSpPr>
        <dsp:cNvPr id="0" name=""/>
        <dsp:cNvSpPr/>
      </dsp:nvSpPr>
      <dsp:spPr>
        <a:xfrm>
          <a:off x="2759584" y="2622239"/>
          <a:ext cx="1846475" cy="923237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bg1"/>
              </a:solidFill>
            </a:rPr>
            <a:t>พื้นฐาน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2759584" y="2622239"/>
        <a:ext cx="1846475" cy="923237"/>
      </dsp:txXfrm>
    </dsp:sp>
    <dsp:sp modelId="{7C858CCB-EAA9-4D6E-94C2-D71E709DF6E7}">
      <dsp:nvSpPr>
        <dsp:cNvPr id="0" name=""/>
        <dsp:cNvSpPr/>
      </dsp:nvSpPr>
      <dsp:spPr>
        <a:xfrm>
          <a:off x="2759584" y="3933237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bg1"/>
              </a:solidFill>
            </a:rPr>
            <a:t>เครื่องมือ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2759584" y="3933237"/>
        <a:ext cx="1846475" cy="923237"/>
      </dsp:txXfrm>
    </dsp:sp>
    <dsp:sp modelId="{1E846C4C-F44B-4E76-8C6C-67372294C6D0}">
      <dsp:nvSpPr>
        <dsp:cNvPr id="0" name=""/>
        <dsp:cNvSpPr/>
      </dsp:nvSpPr>
      <dsp:spPr>
        <a:xfrm>
          <a:off x="2759584" y="5244234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bg1"/>
              </a:solidFill>
            </a:rPr>
            <a:t>การเอาไปใช้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2759584" y="5244234"/>
        <a:ext cx="1846475" cy="923237"/>
      </dsp:txXfrm>
    </dsp:sp>
    <dsp:sp modelId="{D1F3D907-5FE8-4541-807F-800B9DE7974D}">
      <dsp:nvSpPr>
        <dsp:cNvPr id="0" name=""/>
        <dsp:cNvSpPr/>
      </dsp:nvSpPr>
      <dsp:spPr>
        <a:xfrm>
          <a:off x="4532201" y="1311242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bg1"/>
              </a:solidFill>
            </a:rPr>
            <a:t>การจัดการความเสี่ยงบริษัท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4532201" y="1311242"/>
        <a:ext cx="1846475" cy="923237"/>
      </dsp:txXfrm>
    </dsp:sp>
    <dsp:sp modelId="{BE79DCB5-F6E4-4D4C-85A7-7AA180EC6D55}">
      <dsp:nvSpPr>
        <dsp:cNvPr id="0" name=""/>
        <dsp:cNvSpPr/>
      </dsp:nvSpPr>
      <dsp:spPr>
        <a:xfrm>
          <a:off x="4993820" y="2622239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bg1"/>
              </a:solidFill>
            </a:rPr>
            <a:t>พื้นฐาน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4993820" y="2622239"/>
        <a:ext cx="1846475" cy="923237"/>
      </dsp:txXfrm>
    </dsp:sp>
    <dsp:sp modelId="{45866B5B-6ABF-4E4B-B77D-C1FC5B0A7C3E}">
      <dsp:nvSpPr>
        <dsp:cNvPr id="0" name=""/>
        <dsp:cNvSpPr/>
      </dsp:nvSpPr>
      <dsp:spPr>
        <a:xfrm>
          <a:off x="4993820" y="3933237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bg1"/>
              </a:solidFill>
            </a:rPr>
            <a:t>เครื่องมือ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4993820" y="3933237"/>
        <a:ext cx="1846475" cy="923237"/>
      </dsp:txXfrm>
    </dsp:sp>
    <dsp:sp modelId="{DE6BBE8B-FD79-44EB-B0EC-37803D8ED39F}">
      <dsp:nvSpPr>
        <dsp:cNvPr id="0" name=""/>
        <dsp:cNvSpPr/>
      </dsp:nvSpPr>
      <dsp:spPr>
        <a:xfrm>
          <a:off x="4993820" y="5244234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bg1"/>
              </a:solidFill>
            </a:rPr>
            <a:t>การเอาไปใช้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4993820" y="5244234"/>
        <a:ext cx="1846475" cy="923237"/>
      </dsp:txXfrm>
    </dsp:sp>
    <dsp:sp modelId="{03AE6F4E-45A1-4764-9BDA-ED75CD3C8BF8}">
      <dsp:nvSpPr>
        <dsp:cNvPr id="0" name=""/>
        <dsp:cNvSpPr/>
      </dsp:nvSpPr>
      <dsp:spPr>
        <a:xfrm>
          <a:off x="6766436" y="1311242"/>
          <a:ext cx="2299729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bg1"/>
              </a:solidFill>
            </a:rPr>
            <a:t>แนวโน้มเรื่องการจัดการความเสี่ยงและประกันภัย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6766436" y="1311242"/>
        <a:ext cx="2299729" cy="923237"/>
      </dsp:txXfrm>
    </dsp:sp>
    <dsp:sp modelId="{D77CC423-4319-4783-9008-C58F480015E7}">
      <dsp:nvSpPr>
        <dsp:cNvPr id="0" name=""/>
        <dsp:cNvSpPr/>
      </dsp:nvSpPr>
      <dsp:spPr>
        <a:xfrm>
          <a:off x="7341368" y="2622239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bg1"/>
              </a:solidFill>
            </a:rPr>
            <a:t>กฎหมาย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7341368" y="2622239"/>
        <a:ext cx="1846475" cy="923237"/>
      </dsp:txXfrm>
    </dsp:sp>
    <dsp:sp modelId="{9771DFEE-2F8E-489C-90AC-A6D3CEE0B689}">
      <dsp:nvSpPr>
        <dsp:cNvPr id="0" name=""/>
        <dsp:cNvSpPr/>
      </dsp:nvSpPr>
      <dsp:spPr>
        <a:xfrm>
          <a:off x="7341368" y="3933237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bg1"/>
              </a:solidFill>
            </a:rPr>
            <a:t>แนวโน้มใหม่ ๆ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7341368" y="3933237"/>
        <a:ext cx="1846475" cy="9232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FF224A-A5B3-4E45-A9DB-860CCE39E415}">
      <dsp:nvSpPr>
        <dsp:cNvPr id="0" name=""/>
        <dsp:cNvSpPr/>
      </dsp:nvSpPr>
      <dsp:spPr>
        <a:xfrm>
          <a:off x="3364" y="6544"/>
          <a:ext cx="3280490" cy="1094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kern="1200" dirty="0">
              <a:latin typeface="FreesiaUPC" panose="020B0604020202020204" pitchFamily="34" charset="-34"/>
              <a:cs typeface="FreesiaUPC" panose="020B0604020202020204" pitchFamily="34" charset="-34"/>
            </a:rPr>
            <a:t>ก่อนทำสัญญา</a:t>
          </a:r>
          <a:endParaRPr lang="en-US" sz="3200" kern="1200" dirty="0">
            <a:latin typeface="FreesiaUPC" panose="020B0604020202020204" pitchFamily="34" charset="-34"/>
            <a:cs typeface="FreesiaUPC" panose="020B0604020202020204" pitchFamily="34" charset="-34"/>
          </a:endParaRPr>
        </a:p>
      </dsp:txBody>
      <dsp:txXfrm>
        <a:off x="3364" y="6544"/>
        <a:ext cx="3280490" cy="1094400"/>
      </dsp:txXfrm>
    </dsp:sp>
    <dsp:sp modelId="{8B13468F-A137-4BB9-B02B-43514E4F0CA2}">
      <dsp:nvSpPr>
        <dsp:cNvPr id="0" name=""/>
        <dsp:cNvSpPr/>
      </dsp:nvSpPr>
      <dsp:spPr>
        <a:xfrm>
          <a:off x="3364" y="1100944"/>
          <a:ext cx="3280490" cy="433538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3200" kern="1200" dirty="0">
              <a:latin typeface="FreesiaUPC" panose="020B0604020202020204" pitchFamily="34" charset="-34"/>
              <a:cs typeface="FreesiaUPC" panose="020B0604020202020204" pitchFamily="34" charset="-34"/>
            </a:rPr>
            <a:t>การวางแผนทางการเงินและการวางแผนประกัน</a:t>
          </a:r>
          <a:endParaRPr lang="en-US" sz="3200" kern="1200" dirty="0">
            <a:latin typeface="FreesiaUPC" panose="020B0604020202020204" pitchFamily="34" charset="-34"/>
            <a:cs typeface="FreesiaUPC" panose="020B0604020202020204" pitchFamily="34" charset="-34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3200" kern="1200" dirty="0" smtClean="0">
              <a:latin typeface="FreesiaUPC" panose="020B0604020202020204" pitchFamily="34" charset="-34"/>
              <a:cs typeface="FreesiaUPC" panose="020B0604020202020204" pitchFamily="34" charset="-34"/>
            </a:rPr>
            <a:t>รู้สิทธิพื้นฐานของตัวเอง</a:t>
          </a:r>
          <a:endParaRPr lang="en-US" sz="3200" kern="1200" dirty="0">
            <a:latin typeface="FreesiaUPC" panose="020B0604020202020204" pitchFamily="34" charset="-34"/>
            <a:cs typeface="FreesiaUPC" panose="020B0604020202020204" pitchFamily="34" charset="-34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3200" kern="1200" dirty="0">
              <a:latin typeface="FreesiaUPC" panose="020B0604020202020204" pitchFamily="34" charset="-34"/>
              <a:cs typeface="FreesiaUPC" panose="020B0604020202020204" pitchFamily="34" charset="-34"/>
            </a:rPr>
            <a:t>การพิจารณาเอาประกัน </a:t>
          </a:r>
          <a:r>
            <a:rPr lang="en-US" sz="3200" kern="1200" dirty="0">
              <a:latin typeface="FreesiaUPC" panose="020B0604020202020204" pitchFamily="34" charset="-34"/>
              <a:cs typeface="FreesiaUPC" panose="020B0604020202020204" pitchFamily="34" charset="-34"/>
            </a:rPr>
            <a:t>(underwriting)</a:t>
          </a:r>
        </a:p>
      </dsp:txBody>
      <dsp:txXfrm>
        <a:off x="3364" y="1100944"/>
        <a:ext cx="3280490" cy="4335384"/>
      </dsp:txXfrm>
    </dsp:sp>
    <dsp:sp modelId="{B7EA0595-82D8-4E4A-ABBE-D77C7FC30FF0}">
      <dsp:nvSpPr>
        <dsp:cNvPr id="0" name=""/>
        <dsp:cNvSpPr/>
      </dsp:nvSpPr>
      <dsp:spPr>
        <a:xfrm>
          <a:off x="3743123" y="6544"/>
          <a:ext cx="3280490" cy="1094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kern="1200" dirty="0">
              <a:latin typeface="FreesiaUPC" panose="020B0604020202020204" pitchFamily="34" charset="-34"/>
              <a:cs typeface="FreesiaUPC" panose="020B0604020202020204" pitchFamily="34" charset="-34"/>
            </a:rPr>
            <a:t>สัญญา</a:t>
          </a:r>
          <a:endParaRPr lang="en-US" sz="3200" kern="1200" dirty="0">
            <a:latin typeface="FreesiaUPC" panose="020B0604020202020204" pitchFamily="34" charset="-34"/>
            <a:cs typeface="FreesiaUPC" panose="020B0604020202020204" pitchFamily="34" charset="-34"/>
          </a:endParaRPr>
        </a:p>
      </dsp:txBody>
      <dsp:txXfrm>
        <a:off x="3743123" y="6544"/>
        <a:ext cx="3280490" cy="1094400"/>
      </dsp:txXfrm>
    </dsp:sp>
    <dsp:sp modelId="{7B4C5DF6-B7E7-48E0-A164-421EFCA081F8}">
      <dsp:nvSpPr>
        <dsp:cNvPr id="0" name=""/>
        <dsp:cNvSpPr/>
      </dsp:nvSpPr>
      <dsp:spPr>
        <a:xfrm>
          <a:off x="3743123" y="1100944"/>
          <a:ext cx="3280490" cy="433538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3200" kern="1200" dirty="0">
              <a:latin typeface="FreesiaUPC" panose="020B0604020202020204" pitchFamily="34" charset="-34"/>
              <a:cs typeface="FreesiaUPC" panose="020B0604020202020204" pitchFamily="34" charset="-34"/>
            </a:rPr>
            <a:t>สัญญาหลักและสัญญาแนบท้าย</a:t>
          </a:r>
          <a:endParaRPr lang="en-US" sz="3200" kern="1200" dirty="0">
            <a:latin typeface="FreesiaUPC" panose="020B0604020202020204" pitchFamily="34" charset="-34"/>
            <a:cs typeface="FreesiaUPC" panose="020B0604020202020204" pitchFamily="34" charset="-34"/>
          </a:endParaRPr>
        </a:p>
        <a:p>
          <a:pPr marL="571500" lvl="2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3200" kern="1200" dirty="0">
              <a:latin typeface="FreesiaUPC" panose="020B0604020202020204" pitchFamily="34" charset="-34"/>
              <a:cs typeface="FreesiaUPC" panose="020B0604020202020204" pitchFamily="34" charset="-34"/>
            </a:rPr>
            <a:t>คุ้มครองอะไรบ้าง</a:t>
          </a:r>
          <a:endParaRPr lang="en-US" sz="3200" kern="1200" dirty="0">
            <a:latin typeface="FreesiaUPC" panose="020B0604020202020204" pitchFamily="34" charset="-34"/>
            <a:cs typeface="FreesiaUPC" panose="020B0604020202020204" pitchFamily="34" charset="-34"/>
          </a:endParaRPr>
        </a:p>
        <a:p>
          <a:pPr marL="571500" lvl="2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3200" kern="1200" dirty="0">
              <a:latin typeface="FreesiaUPC" panose="020B0604020202020204" pitchFamily="34" charset="-34"/>
              <a:cs typeface="FreesiaUPC" panose="020B0604020202020204" pitchFamily="34" charset="-34"/>
            </a:rPr>
            <a:t>ดูเบี้ยที่จะจ่าย</a:t>
          </a:r>
          <a:endParaRPr lang="en-US" sz="3200" kern="1200" dirty="0">
            <a:latin typeface="FreesiaUPC" panose="020B0604020202020204" pitchFamily="34" charset="-34"/>
            <a:cs typeface="FreesiaUPC" panose="020B0604020202020204" pitchFamily="34" charset="-34"/>
          </a:endParaRPr>
        </a:p>
        <a:p>
          <a:pPr marL="571500" lvl="2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3200" kern="1200" dirty="0">
              <a:latin typeface="FreesiaUPC" panose="020B0604020202020204" pitchFamily="34" charset="-34"/>
              <a:cs typeface="FreesiaUPC" panose="020B0604020202020204" pitchFamily="34" charset="-34"/>
            </a:rPr>
            <a:t>ดู </a:t>
          </a:r>
          <a:r>
            <a:rPr lang="en-US" sz="3200" kern="1200" dirty="0">
              <a:latin typeface="FreesiaUPC" panose="020B0604020202020204" pitchFamily="34" charset="-34"/>
              <a:cs typeface="FreesiaUPC" panose="020B0604020202020204" pitchFamily="34" charset="-34"/>
            </a:rPr>
            <a:t>Cash Flow </a:t>
          </a:r>
          <a:r>
            <a:rPr lang="th-TH" sz="3200" kern="1200" dirty="0">
              <a:latin typeface="FreesiaUPC" panose="020B0604020202020204" pitchFamily="34" charset="-34"/>
              <a:cs typeface="FreesiaUPC" panose="020B0604020202020204" pitchFamily="34" charset="-34"/>
            </a:rPr>
            <a:t>ที่จะเข้ามา</a:t>
          </a:r>
          <a:endParaRPr lang="en-US" sz="3200" kern="1200" dirty="0">
            <a:latin typeface="FreesiaUPC" panose="020B0604020202020204" pitchFamily="34" charset="-34"/>
            <a:cs typeface="FreesiaUPC" panose="020B0604020202020204" pitchFamily="34" charset="-34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3200" kern="1200" dirty="0">
              <a:latin typeface="FreesiaUPC" panose="020B0604020202020204" pitchFamily="34" charset="-34"/>
              <a:cs typeface="FreesiaUPC" panose="020B0604020202020204" pitchFamily="34" charset="-34"/>
            </a:rPr>
            <a:t>ทางเลือกและเงื่อนไขมีอะไรบ้าง</a:t>
          </a:r>
          <a:r>
            <a:rPr lang="en-US" sz="3200" kern="1200" dirty="0">
              <a:latin typeface="FreesiaUPC" panose="020B0604020202020204" pitchFamily="34" charset="-34"/>
              <a:cs typeface="FreesiaUPC" panose="020B0604020202020204" pitchFamily="34" charset="-34"/>
            </a:rPr>
            <a:t>***</a:t>
          </a:r>
        </a:p>
      </dsp:txBody>
      <dsp:txXfrm>
        <a:off x="3743123" y="1100944"/>
        <a:ext cx="3280490" cy="4335384"/>
      </dsp:txXfrm>
    </dsp:sp>
    <dsp:sp modelId="{AEE02F67-9DD5-4AB9-8636-09AD99EFEEF7}">
      <dsp:nvSpPr>
        <dsp:cNvPr id="0" name=""/>
        <dsp:cNvSpPr/>
      </dsp:nvSpPr>
      <dsp:spPr>
        <a:xfrm>
          <a:off x="7482882" y="6544"/>
          <a:ext cx="3280490" cy="1094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kern="1200" dirty="0">
              <a:latin typeface="FreesiaUPC" panose="020B0604020202020204" pitchFamily="34" charset="-34"/>
              <a:cs typeface="FreesiaUPC" panose="020B0604020202020204" pitchFamily="34" charset="-34"/>
            </a:rPr>
            <a:t>หลังทำสัญญา</a:t>
          </a:r>
          <a:endParaRPr lang="en-US" sz="3200" kern="1200" dirty="0">
            <a:latin typeface="FreesiaUPC" panose="020B0604020202020204" pitchFamily="34" charset="-34"/>
            <a:cs typeface="FreesiaUPC" panose="020B0604020202020204" pitchFamily="34" charset="-34"/>
          </a:endParaRPr>
        </a:p>
      </dsp:txBody>
      <dsp:txXfrm>
        <a:off x="7482882" y="6544"/>
        <a:ext cx="3280490" cy="1094400"/>
      </dsp:txXfrm>
    </dsp:sp>
    <dsp:sp modelId="{8CC9E66A-DCDD-48C2-959A-671757D01B3F}">
      <dsp:nvSpPr>
        <dsp:cNvPr id="0" name=""/>
        <dsp:cNvSpPr/>
      </dsp:nvSpPr>
      <dsp:spPr>
        <a:xfrm>
          <a:off x="7482882" y="1100944"/>
          <a:ext cx="3280490" cy="433538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3200" kern="1200" dirty="0">
              <a:latin typeface="FreesiaUPC" panose="020B0604020202020204" pitchFamily="34" charset="-34"/>
              <a:cs typeface="FreesiaUPC" panose="020B0604020202020204" pitchFamily="34" charset="-34"/>
            </a:rPr>
            <a:t>จ่ายสินไหมทดแทน จ่ายปันผล ฯลฯ</a:t>
          </a:r>
          <a:endParaRPr lang="en-US" sz="3200" kern="1200" dirty="0">
            <a:latin typeface="FreesiaUPC" panose="020B0604020202020204" pitchFamily="34" charset="-34"/>
            <a:cs typeface="FreesiaUPC" panose="020B0604020202020204" pitchFamily="34" charset="-34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3200" kern="1200" dirty="0">
              <a:latin typeface="FreesiaUPC" panose="020B0604020202020204" pitchFamily="34" charset="-34"/>
              <a:cs typeface="FreesiaUPC" panose="020B0604020202020204" pitchFamily="34" charset="-34"/>
            </a:rPr>
            <a:t>ประเด็นอื่น ๆ ที่น่าสนใจ</a:t>
          </a:r>
          <a:endParaRPr lang="en-US" sz="3200" kern="1200" dirty="0">
            <a:latin typeface="FreesiaUPC" panose="020B0604020202020204" pitchFamily="34" charset="-34"/>
            <a:cs typeface="FreesiaUPC" panose="020B0604020202020204" pitchFamily="34" charset="-34"/>
          </a:endParaRPr>
        </a:p>
      </dsp:txBody>
      <dsp:txXfrm>
        <a:off x="7482882" y="1100944"/>
        <a:ext cx="3280490" cy="43353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24F149-9CB8-44F6-BD7F-DA6E732269A5}">
      <dsp:nvSpPr>
        <dsp:cNvPr id="0" name=""/>
        <dsp:cNvSpPr/>
      </dsp:nvSpPr>
      <dsp:spPr>
        <a:xfrm>
          <a:off x="6996409" y="2234479"/>
          <a:ext cx="344959" cy="21603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0376"/>
              </a:lnTo>
              <a:lnTo>
                <a:pt x="344959" y="2160376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878758-D642-43CE-8168-206B460CBAAD}">
      <dsp:nvSpPr>
        <dsp:cNvPr id="0" name=""/>
        <dsp:cNvSpPr/>
      </dsp:nvSpPr>
      <dsp:spPr>
        <a:xfrm>
          <a:off x="6996409" y="2234479"/>
          <a:ext cx="344959" cy="849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78"/>
              </a:lnTo>
              <a:lnTo>
                <a:pt x="344959" y="849378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048828-9B9F-4515-97F6-5B5814A00AD6}">
      <dsp:nvSpPr>
        <dsp:cNvPr id="0" name=""/>
        <dsp:cNvSpPr/>
      </dsp:nvSpPr>
      <dsp:spPr>
        <a:xfrm>
          <a:off x="4564948" y="923482"/>
          <a:ext cx="3351352" cy="3877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879"/>
              </a:lnTo>
              <a:lnTo>
                <a:pt x="3351352" y="193879"/>
              </a:lnTo>
              <a:lnTo>
                <a:pt x="3351352" y="387759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772D51-C45E-40C4-8EC5-86B2F9087BF4}">
      <dsp:nvSpPr>
        <dsp:cNvPr id="0" name=""/>
        <dsp:cNvSpPr/>
      </dsp:nvSpPr>
      <dsp:spPr>
        <a:xfrm>
          <a:off x="4716848" y="2234479"/>
          <a:ext cx="276971" cy="3471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71373"/>
              </a:lnTo>
              <a:lnTo>
                <a:pt x="276971" y="3471373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0F47C5-DFF8-48E9-8A1D-4F4A4CFA16A5}">
      <dsp:nvSpPr>
        <dsp:cNvPr id="0" name=""/>
        <dsp:cNvSpPr/>
      </dsp:nvSpPr>
      <dsp:spPr>
        <a:xfrm>
          <a:off x="4716848" y="2234479"/>
          <a:ext cx="276971" cy="21603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0376"/>
              </a:lnTo>
              <a:lnTo>
                <a:pt x="276971" y="2160376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AB598D-53D0-4449-B9C2-194FD50C1DAB}">
      <dsp:nvSpPr>
        <dsp:cNvPr id="0" name=""/>
        <dsp:cNvSpPr/>
      </dsp:nvSpPr>
      <dsp:spPr>
        <a:xfrm>
          <a:off x="4716848" y="2234479"/>
          <a:ext cx="276971" cy="849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78"/>
              </a:lnTo>
              <a:lnTo>
                <a:pt x="276971" y="849378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5E6EF2-6601-4321-985C-63E7E2282B96}">
      <dsp:nvSpPr>
        <dsp:cNvPr id="0" name=""/>
        <dsp:cNvSpPr/>
      </dsp:nvSpPr>
      <dsp:spPr>
        <a:xfrm>
          <a:off x="4564948" y="923482"/>
          <a:ext cx="890490" cy="3877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879"/>
              </a:lnTo>
              <a:lnTo>
                <a:pt x="890490" y="193879"/>
              </a:lnTo>
              <a:lnTo>
                <a:pt x="890490" y="387759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A5BDF6-939B-4CE9-AE1E-863C73C0E8CF}">
      <dsp:nvSpPr>
        <dsp:cNvPr id="0" name=""/>
        <dsp:cNvSpPr/>
      </dsp:nvSpPr>
      <dsp:spPr>
        <a:xfrm>
          <a:off x="2482613" y="2234479"/>
          <a:ext cx="276971" cy="3471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71373"/>
              </a:lnTo>
              <a:lnTo>
                <a:pt x="276971" y="3471373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9F22B3-EA87-4374-9760-F2489FEF5775}">
      <dsp:nvSpPr>
        <dsp:cNvPr id="0" name=""/>
        <dsp:cNvSpPr/>
      </dsp:nvSpPr>
      <dsp:spPr>
        <a:xfrm>
          <a:off x="2482613" y="2234479"/>
          <a:ext cx="276971" cy="21603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0376"/>
              </a:lnTo>
              <a:lnTo>
                <a:pt x="276971" y="2160376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3E0C6C-A837-4252-A9C0-C1420342FB3A}">
      <dsp:nvSpPr>
        <dsp:cNvPr id="0" name=""/>
        <dsp:cNvSpPr/>
      </dsp:nvSpPr>
      <dsp:spPr>
        <a:xfrm>
          <a:off x="2482613" y="2234479"/>
          <a:ext cx="276971" cy="849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78"/>
              </a:lnTo>
              <a:lnTo>
                <a:pt x="276971" y="849378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F85606-AED3-424C-AF02-8F6CF16C9E3E}">
      <dsp:nvSpPr>
        <dsp:cNvPr id="0" name=""/>
        <dsp:cNvSpPr/>
      </dsp:nvSpPr>
      <dsp:spPr>
        <a:xfrm>
          <a:off x="3221203" y="923482"/>
          <a:ext cx="1343744" cy="387759"/>
        </a:xfrm>
        <a:custGeom>
          <a:avLst/>
          <a:gdLst/>
          <a:ahLst/>
          <a:cxnLst/>
          <a:rect l="0" t="0" r="0" b="0"/>
          <a:pathLst>
            <a:path>
              <a:moveTo>
                <a:pt x="1343744" y="0"/>
              </a:moveTo>
              <a:lnTo>
                <a:pt x="1343744" y="193879"/>
              </a:lnTo>
              <a:lnTo>
                <a:pt x="0" y="193879"/>
              </a:lnTo>
              <a:lnTo>
                <a:pt x="0" y="387759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9331FD-7959-46AE-849C-DE2971C1CDFB}">
      <dsp:nvSpPr>
        <dsp:cNvPr id="0" name=""/>
        <dsp:cNvSpPr/>
      </dsp:nvSpPr>
      <dsp:spPr>
        <a:xfrm>
          <a:off x="248378" y="2234479"/>
          <a:ext cx="276971" cy="3471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71373"/>
              </a:lnTo>
              <a:lnTo>
                <a:pt x="276971" y="3471373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4969CD-4796-4E67-911B-314AFC1EF2C2}">
      <dsp:nvSpPr>
        <dsp:cNvPr id="0" name=""/>
        <dsp:cNvSpPr/>
      </dsp:nvSpPr>
      <dsp:spPr>
        <a:xfrm>
          <a:off x="248378" y="2234479"/>
          <a:ext cx="276971" cy="21603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0376"/>
              </a:lnTo>
              <a:lnTo>
                <a:pt x="276971" y="2160376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05A53C-416A-439C-B57B-B1D358C702D2}">
      <dsp:nvSpPr>
        <dsp:cNvPr id="0" name=""/>
        <dsp:cNvSpPr/>
      </dsp:nvSpPr>
      <dsp:spPr>
        <a:xfrm>
          <a:off x="248378" y="2234479"/>
          <a:ext cx="276971" cy="849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78"/>
              </a:lnTo>
              <a:lnTo>
                <a:pt x="276971" y="849378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77128A-C801-410A-A6AC-913C5EBF97F6}">
      <dsp:nvSpPr>
        <dsp:cNvPr id="0" name=""/>
        <dsp:cNvSpPr/>
      </dsp:nvSpPr>
      <dsp:spPr>
        <a:xfrm>
          <a:off x="986968" y="923482"/>
          <a:ext cx="3577979" cy="387759"/>
        </a:xfrm>
        <a:custGeom>
          <a:avLst/>
          <a:gdLst/>
          <a:ahLst/>
          <a:cxnLst/>
          <a:rect l="0" t="0" r="0" b="0"/>
          <a:pathLst>
            <a:path>
              <a:moveTo>
                <a:pt x="3577979" y="0"/>
              </a:moveTo>
              <a:lnTo>
                <a:pt x="3577979" y="193879"/>
              </a:lnTo>
              <a:lnTo>
                <a:pt x="0" y="193879"/>
              </a:lnTo>
              <a:lnTo>
                <a:pt x="0" y="387759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6274DC-5381-4B4F-B989-8EBD4ABA356A}">
      <dsp:nvSpPr>
        <dsp:cNvPr id="0" name=""/>
        <dsp:cNvSpPr/>
      </dsp:nvSpPr>
      <dsp:spPr>
        <a:xfrm>
          <a:off x="3641710" y="244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bg1"/>
              </a:solidFill>
            </a:rPr>
            <a:t>ความรู้ทั่วไปเกี่ยวกับการประกันภัย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3641710" y="244"/>
        <a:ext cx="1846475" cy="923237"/>
      </dsp:txXfrm>
    </dsp:sp>
    <dsp:sp modelId="{9E377D51-7AAC-4B9F-AB85-61A586B164D9}">
      <dsp:nvSpPr>
        <dsp:cNvPr id="0" name=""/>
        <dsp:cNvSpPr/>
      </dsp:nvSpPr>
      <dsp:spPr>
        <a:xfrm>
          <a:off x="63731" y="1311242"/>
          <a:ext cx="1846475" cy="923237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bg1"/>
              </a:solidFill>
            </a:rPr>
            <a:t>การอ่านออกเขียนได้เรื่องความเสี่ยง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63731" y="1311242"/>
        <a:ext cx="1846475" cy="923237"/>
      </dsp:txXfrm>
    </dsp:sp>
    <dsp:sp modelId="{B0397FCF-C709-411F-9432-13971003A313}">
      <dsp:nvSpPr>
        <dsp:cNvPr id="0" name=""/>
        <dsp:cNvSpPr/>
      </dsp:nvSpPr>
      <dsp:spPr>
        <a:xfrm>
          <a:off x="525349" y="2622239"/>
          <a:ext cx="1846475" cy="923237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bg1"/>
              </a:solidFill>
            </a:rPr>
            <a:t>พื้นฐาน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525349" y="2622239"/>
        <a:ext cx="1846475" cy="923237"/>
      </dsp:txXfrm>
    </dsp:sp>
    <dsp:sp modelId="{3E3576C7-711A-4909-88ED-B4410070F0CC}">
      <dsp:nvSpPr>
        <dsp:cNvPr id="0" name=""/>
        <dsp:cNvSpPr/>
      </dsp:nvSpPr>
      <dsp:spPr>
        <a:xfrm>
          <a:off x="525349" y="3933237"/>
          <a:ext cx="1846475" cy="923237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bg1"/>
              </a:solidFill>
            </a:rPr>
            <a:t>ความน่าจะเป็นและสถิติ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525349" y="3933237"/>
        <a:ext cx="1846475" cy="923237"/>
      </dsp:txXfrm>
    </dsp:sp>
    <dsp:sp modelId="{459C0037-5E10-4678-9030-9639FB429E0C}">
      <dsp:nvSpPr>
        <dsp:cNvPr id="0" name=""/>
        <dsp:cNvSpPr/>
      </dsp:nvSpPr>
      <dsp:spPr>
        <a:xfrm>
          <a:off x="525349" y="5244234"/>
          <a:ext cx="1846475" cy="923237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bg1"/>
              </a:solidFill>
              <a:latin typeface="+mj-lt"/>
            </a:rPr>
            <a:t>Excel</a:t>
          </a:r>
        </a:p>
      </dsp:txBody>
      <dsp:txXfrm>
        <a:off x="525349" y="5244234"/>
        <a:ext cx="1846475" cy="923237"/>
      </dsp:txXfrm>
    </dsp:sp>
    <dsp:sp modelId="{8B597F39-6DB3-4B3E-AC7A-11A9C671AA5A}">
      <dsp:nvSpPr>
        <dsp:cNvPr id="0" name=""/>
        <dsp:cNvSpPr/>
      </dsp:nvSpPr>
      <dsp:spPr>
        <a:xfrm>
          <a:off x="2297966" y="1311242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bg1"/>
              </a:solidFill>
            </a:rPr>
            <a:t>การจัดการความเสี่ยงส่วนบุคคล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2297966" y="1311242"/>
        <a:ext cx="1846475" cy="923237"/>
      </dsp:txXfrm>
    </dsp:sp>
    <dsp:sp modelId="{134CE04F-D85E-4EE2-BC37-8424D660E35D}">
      <dsp:nvSpPr>
        <dsp:cNvPr id="0" name=""/>
        <dsp:cNvSpPr/>
      </dsp:nvSpPr>
      <dsp:spPr>
        <a:xfrm>
          <a:off x="2759584" y="2622239"/>
          <a:ext cx="1846475" cy="923237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bg1"/>
              </a:solidFill>
            </a:rPr>
            <a:t>พื้นฐาน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2759584" y="2622239"/>
        <a:ext cx="1846475" cy="923237"/>
      </dsp:txXfrm>
    </dsp:sp>
    <dsp:sp modelId="{7C858CCB-EAA9-4D6E-94C2-D71E709DF6E7}">
      <dsp:nvSpPr>
        <dsp:cNvPr id="0" name=""/>
        <dsp:cNvSpPr/>
      </dsp:nvSpPr>
      <dsp:spPr>
        <a:xfrm>
          <a:off x="2759584" y="3933237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bg1"/>
              </a:solidFill>
            </a:rPr>
            <a:t>เครื่องมือ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2759584" y="3933237"/>
        <a:ext cx="1846475" cy="923237"/>
      </dsp:txXfrm>
    </dsp:sp>
    <dsp:sp modelId="{1E846C4C-F44B-4E76-8C6C-67372294C6D0}">
      <dsp:nvSpPr>
        <dsp:cNvPr id="0" name=""/>
        <dsp:cNvSpPr/>
      </dsp:nvSpPr>
      <dsp:spPr>
        <a:xfrm>
          <a:off x="2759584" y="5244234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bg1"/>
              </a:solidFill>
            </a:rPr>
            <a:t>การเอาไปใช้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2759584" y="5244234"/>
        <a:ext cx="1846475" cy="923237"/>
      </dsp:txXfrm>
    </dsp:sp>
    <dsp:sp modelId="{D1F3D907-5FE8-4541-807F-800B9DE7974D}">
      <dsp:nvSpPr>
        <dsp:cNvPr id="0" name=""/>
        <dsp:cNvSpPr/>
      </dsp:nvSpPr>
      <dsp:spPr>
        <a:xfrm>
          <a:off x="4532201" y="1311242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bg1"/>
              </a:solidFill>
            </a:rPr>
            <a:t>การจัดการความเสี่ยงบริษัท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4532201" y="1311242"/>
        <a:ext cx="1846475" cy="923237"/>
      </dsp:txXfrm>
    </dsp:sp>
    <dsp:sp modelId="{BE79DCB5-F6E4-4D4C-85A7-7AA180EC6D55}">
      <dsp:nvSpPr>
        <dsp:cNvPr id="0" name=""/>
        <dsp:cNvSpPr/>
      </dsp:nvSpPr>
      <dsp:spPr>
        <a:xfrm>
          <a:off x="4993820" y="2622239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bg1"/>
              </a:solidFill>
            </a:rPr>
            <a:t>พื้นฐาน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4993820" y="2622239"/>
        <a:ext cx="1846475" cy="923237"/>
      </dsp:txXfrm>
    </dsp:sp>
    <dsp:sp modelId="{45866B5B-6ABF-4E4B-B77D-C1FC5B0A7C3E}">
      <dsp:nvSpPr>
        <dsp:cNvPr id="0" name=""/>
        <dsp:cNvSpPr/>
      </dsp:nvSpPr>
      <dsp:spPr>
        <a:xfrm>
          <a:off x="4993820" y="3933237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bg1"/>
              </a:solidFill>
            </a:rPr>
            <a:t>เครื่องมือ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4993820" y="3933237"/>
        <a:ext cx="1846475" cy="923237"/>
      </dsp:txXfrm>
    </dsp:sp>
    <dsp:sp modelId="{DE6BBE8B-FD79-44EB-B0EC-37803D8ED39F}">
      <dsp:nvSpPr>
        <dsp:cNvPr id="0" name=""/>
        <dsp:cNvSpPr/>
      </dsp:nvSpPr>
      <dsp:spPr>
        <a:xfrm>
          <a:off x="4993820" y="5244234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bg1"/>
              </a:solidFill>
            </a:rPr>
            <a:t>การเอาไปใช้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4993820" y="5244234"/>
        <a:ext cx="1846475" cy="923237"/>
      </dsp:txXfrm>
    </dsp:sp>
    <dsp:sp modelId="{03AE6F4E-45A1-4764-9BDA-ED75CD3C8BF8}">
      <dsp:nvSpPr>
        <dsp:cNvPr id="0" name=""/>
        <dsp:cNvSpPr/>
      </dsp:nvSpPr>
      <dsp:spPr>
        <a:xfrm>
          <a:off x="6766436" y="1311242"/>
          <a:ext cx="2299729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bg1"/>
              </a:solidFill>
            </a:rPr>
            <a:t>แนวโน้มเรื่องการจัดการความเสี่ยงและประกันภัย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6766436" y="1311242"/>
        <a:ext cx="2299729" cy="923237"/>
      </dsp:txXfrm>
    </dsp:sp>
    <dsp:sp modelId="{D77CC423-4319-4783-9008-C58F480015E7}">
      <dsp:nvSpPr>
        <dsp:cNvPr id="0" name=""/>
        <dsp:cNvSpPr/>
      </dsp:nvSpPr>
      <dsp:spPr>
        <a:xfrm>
          <a:off x="7341368" y="2622239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bg1"/>
              </a:solidFill>
            </a:rPr>
            <a:t>กฎหมาย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7341368" y="2622239"/>
        <a:ext cx="1846475" cy="923237"/>
      </dsp:txXfrm>
    </dsp:sp>
    <dsp:sp modelId="{9771DFEE-2F8E-489C-90AC-A6D3CEE0B689}">
      <dsp:nvSpPr>
        <dsp:cNvPr id="0" name=""/>
        <dsp:cNvSpPr/>
      </dsp:nvSpPr>
      <dsp:spPr>
        <a:xfrm>
          <a:off x="7341368" y="3933237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bg1"/>
              </a:solidFill>
            </a:rPr>
            <a:t>แนวโน้มใหม่ ๆ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7341368" y="3933237"/>
        <a:ext cx="1846475" cy="92323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24F149-9CB8-44F6-BD7F-DA6E732269A5}">
      <dsp:nvSpPr>
        <dsp:cNvPr id="0" name=""/>
        <dsp:cNvSpPr/>
      </dsp:nvSpPr>
      <dsp:spPr>
        <a:xfrm>
          <a:off x="6996409" y="2234479"/>
          <a:ext cx="344959" cy="21603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0376"/>
              </a:lnTo>
              <a:lnTo>
                <a:pt x="344959" y="2160376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878758-D642-43CE-8168-206B460CBAAD}">
      <dsp:nvSpPr>
        <dsp:cNvPr id="0" name=""/>
        <dsp:cNvSpPr/>
      </dsp:nvSpPr>
      <dsp:spPr>
        <a:xfrm>
          <a:off x="6996409" y="2234479"/>
          <a:ext cx="344959" cy="849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78"/>
              </a:lnTo>
              <a:lnTo>
                <a:pt x="344959" y="849378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048828-9B9F-4515-97F6-5B5814A00AD6}">
      <dsp:nvSpPr>
        <dsp:cNvPr id="0" name=""/>
        <dsp:cNvSpPr/>
      </dsp:nvSpPr>
      <dsp:spPr>
        <a:xfrm>
          <a:off x="4564948" y="923482"/>
          <a:ext cx="3351352" cy="3877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879"/>
              </a:lnTo>
              <a:lnTo>
                <a:pt x="3351352" y="193879"/>
              </a:lnTo>
              <a:lnTo>
                <a:pt x="3351352" y="387759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772D51-C45E-40C4-8EC5-86B2F9087BF4}">
      <dsp:nvSpPr>
        <dsp:cNvPr id="0" name=""/>
        <dsp:cNvSpPr/>
      </dsp:nvSpPr>
      <dsp:spPr>
        <a:xfrm>
          <a:off x="4716848" y="2234479"/>
          <a:ext cx="276971" cy="3471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71373"/>
              </a:lnTo>
              <a:lnTo>
                <a:pt x="276971" y="3471373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0F47C5-DFF8-48E9-8A1D-4F4A4CFA16A5}">
      <dsp:nvSpPr>
        <dsp:cNvPr id="0" name=""/>
        <dsp:cNvSpPr/>
      </dsp:nvSpPr>
      <dsp:spPr>
        <a:xfrm>
          <a:off x="4716848" y="2234479"/>
          <a:ext cx="276971" cy="21603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0376"/>
              </a:lnTo>
              <a:lnTo>
                <a:pt x="276971" y="2160376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AB598D-53D0-4449-B9C2-194FD50C1DAB}">
      <dsp:nvSpPr>
        <dsp:cNvPr id="0" name=""/>
        <dsp:cNvSpPr/>
      </dsp:nvSpPr>
      <dsp:spPr>
        <a:xfrm>
          <a:off x="4716848" y="2234479"/>
          <a:ext cx="276971" cy="849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78"/>
              </a:lnTo>
              <a:lnTo>
                <a:pt x="276971" y="849378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5E6EF2-6601-4321-985C-63E7E2282B96}">
      <dsp:nvSpPr>
        <dsp:cNvPr id="0" name=""/>
        <dsp:cNvSpPr/>
      </dsp:nvSpPr>
      <dsp:spPr>
        <a:xfrm>
          <a:off x="4564948" y="923482"/>
          <a:ext cx="890490" cy="3877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879"/>
              </a:lnTo>
              <a:lnTo>
                <a:pt x="890490" y="193879"/>
              </a:lnTo>
              <a:lnTo>
                <a:pt x="890490" y="387759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A5BDF6-939B-4CE9-AE1E-863C73C0E8CF}">
      <dsp:nvSpPr>
        <dsp:cNvPr id="0" name=""/>
        <dsp:cNvSpPr/>
      </dsp:nvSpPr>
      <dsp:spPr>
        <a:xfrm>
          <a:off x="2482613" y="2234479"/>
          <a:ext cx="276971" cy="3471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71373"/>
              </a:lnTo>
              <a:lnTo>
                <a:pt x="276971" y="3471373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9F22B3-EA87-4374-9760-F2489FEF5775}">
      <dsp:nvSpPr>
        <dsp:cNvPr id="0" name=""/>
        <dsp:cNvSpPr/>
      </dsp:nvSpPr>
      <dsp:spPr>
        <a:xfrm>
          <a:off x="2482613" y="2234479"/>
          <a:ext cx="276971" cy="21603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0376"/>
              </a:lnTo>
              <a:lnTo>
                <a:pt x="276971" y="2160376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3E0C6C-A837-4252-A9C0-C1420342FB3A}">
      <dsp:nvSpPr>
        <dsp:cNvPr id="0" name=""/>
        <dsp:cNvSpPr/>
      </dsp:nvSpPr>
      <dsp:spPr>
        <a:xfrm>
          <a:off x="2482613" y="2234479"/>
          <a:ext cx="276971" cy="849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78"/>
              </a:lnTo>
              <a:lnTo>
                <a:pt x="276971" y="849378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F85606-AED3-424C-AF02-8F6CF16C9E3E}">
      <dsp:nvSpPr>
        <dsp:cNvPr id="0" name=""/>
        <dsp:cNvSpPr/>
      </dsp:nvSpPr>
      <dsp:spPr>
        <a:xfrm>
          <a:off x="3221203" y="923482"/>
          <a:ext cx="1343744" cy="387759"/>
        </a:xfrm>
        <a:custGeom>
          <a:avLst/>
          <a:gdLst/>
          <a:ahLst/>
          <a:cxnLst/>
          <a:rect l="0" t="0" r="0" b="0"/>
          <a:pathLst>
            <a:path>
              <a:moveTo>
                <a:pt x="1343744" y="0"/>
              </a:moveTo>
              <a:lnTo>
                <a:pt x="1343744" y="193879"/>
              </a:lnTo>
              <a:lnTo>
                <a:pt x="0" y="193879"/>
              </a:lnTo>
              <a:lnTo>
                <a:pt x="0" y="387759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9331FD-7959-46AE-849C-DE2971C1CDFB}">
      <dsp:nvSpPr>
        <dsp:cNvPr id="0" name=""/>
        <dsp:cNvSpPr/>
      </dsp:nvSpPr>
      <dsp:spPr>
        <a:xfrm>
          <a:off x="248378" y="2234479"/>
          <a:ext cx="276971" cy="3471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71373"/>
              </a:lnTo>
              <a:lnTo>
                <a:pt x="276971" y="3471373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4969CD-4796-4E67-911B-314AFC1EF2C2}">
      <dsp:nvSpPr>
        <dsp:cNvPr id="0" name=""/>
        <dsp:cNvSpPr/>
      </dsp:nvSpPr>
      <dsp:spPr>
        <a:xfrm>
          <a:off x="248378" y="2234479"/>
          <a:ext cx="276971" cy="21603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0376"/>
              </a:lnTo>
              <a:lnTo>
                <a:pt x="276971" y="2160376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05A53C-416A-439C-B57B-B1D358C702D2}">
      <dsp:nvSpPr>
        <dsp:cNvPr id="0" name=""/>
        <dsp:cNvSpPr/>
      </dsp:nvSpPr>
      <dsp:spPr>
        <a:xfrm>
          <a:off x="248378" y="2234479"/>
          <a:ext cx="276971" cy="849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78"/>
              </a:lnTo>
              <a:lnTo>
                <a:pt x="276971" y="849378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77128A-C801-410A-A6AC-913C5EBF97F6}">
      <dsp:nvSpPr>
        <dsp:cNvPr id="0" name=""/>
        <dsp:cNvSpPr/>
      </dsp:nvSpPr>
      <dsp:spPr>
        <a:xfrm>
          <a:off x="986968" y="923482"/>
          <a:ext cx="3577979" cy="387759"/>
        </a:xfrm>
        <a:custGeom>
          <a:avLst/>
          <a:gdLst/>
          <a:ahLst/>
          <a:cxnLst/>
          <a:rect l="0" t="0" r="0" b="0"/>
          <a:pathLst>
            <a:path>
              <a:moveTo>
                <a:pt x="3577979" y="0"/>
              </a:moveTo>
              <a:lnTo>
                <a:pt x="3577979" y="193879"/>
              </a:lnTo>
              <a:lnTo>
                <a:pt x="0" y="193879"/>
              </a:lnTo>
              <a:lnTo>
                <a:pt x="0" y="387759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6274DC-5381-4B4F-B989-8EBD4ABA356A}">
      <dsp:nvSpPr>
        <dsp:cNvPr id="0" name=""/>
        <dsp:cNvSpPr/>
      </dsp:nvSpPr>
      <dsp:spPr>
        <a:xfrm>
          <a:off x="3641710" y="244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bg1"/>
              </a:solidFill>
            </a:rPr>
            <a:t>ความรู้ทั่วไปเกี่ยวกับการประกันภัย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3641710" y="244"/>
        <a:ext cx="1846475" cy="923237"/>
      </dsp:txXfrm>
    </dsp:sp>
    <dsp:sp modelId="{9E377D51-7AAC-4B9F-AB85-61A586B164D9}">
      <dsp:nvSpPr>
        <dsp:cNvPr id="0" name=""/>
        <dsp:cNvSpPr/>
      </dsp:nvSpPr>
      <dsp:spPr>
        <a:xfrm>
          <a:off x="63731" y="1311242"/>
          <a:ext cx="1846475" cy="923237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bg1"/>
              </a:solidFill>
            </a:rPr>
            <a:t>การอ่านออกเขียนได้เรื่องความเสี่ยง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63731" y="1311242"/>
        <a:ext cx="1846475" cy="923237"/>
      </dsp:txXfrm>
    </dsp:sp>
    <dsp:sp modelId="{B0397FCF-C709-411F-9432-13971003A313}">
      <dsp:nvSpPr>
        <dsp:cNvPr id="0" name=""/>
        <dsp:cNvSpPr/>
      </dsp:nvSpPr>
      <dsp:spPr>
        <a:xfrm>
          <a:off x="525349" y="2622239"/>
          <a:ext cx="1846475" cy="923237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bg1"/>
              </a:solidFill>
            </a:rPr>
            <a:t>พื้นฐาน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525349" y="2622239"/>
        <a:ext cx="1846475" cy="923237"/>
      </dsp:txXfrm>
    </dsp:sp>
    <dsp:sp modelId="{3E3576C7-711A-4909-88ED-B4410070F0CC}">
      <dsp:nvSpPr>
        <dsp:cNvPr id="0" name=""/>
        <dsp:cNvSpPr/>
      </dsp:nvSpPr>
      <dsp:spPr>
        <a:xfrm>
          <a:off x="525349" y="3933237"/>
          <a:ext cx="1846475" cy="923237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bg1"/>
              </a:solidFill>
            </a:rPr>
            <a:t>ความน่าจะเป็นและสถิติ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525349" y="3933237"/>
        <a:ext cx="1846475" cy="923237"/>
      </dsp:txXfrm>
    </dsp:sp>
    <dsp:sp modelId="{459C0037-5E10-4678-9030-9639FB429E0C}">
      <dsp:nvSpPr>
        <dsp:cNvPr id="0" name=""/>
        <dsp:cNvSpPr/>
      </dsp:nvSpPr>
      <dsp:spPr>
        <a:xfrm>
          <a:off x="525349" y="5244234"/>
          <a:ext cx="1846475" cy="923237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bg1"/>
              </a:solidFill>
              <a:latin typeface="+mj-lt"/>
            </a:rPr>
            <a:t>Excel</a:t>
          </a:r>
        </a:p>
      </dsp:txBody>
      <dsp:txXfrm>
        <a:off x="525349" y="5244234"/>
        <a:ext cx="1846475" cy="923237"/>
      </dsp:txXfrm>
    </dsp:sp>
    <dsp:sp modelId="{8B597F39-6DB3-4B3E-AC7A-11A9C671AA5A}">
      <dsp:nvSpPr>
        <dsp:cNvPr id="0" name=""/>
        <dsp:cNvSpPr/>
      </dsp:nvSpPr>
      <dsp:spPr>
        <a:xfrm>
          <a:off x="2297966" y="1311242"/>
          <a:ext cx="1846475" cy="923237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bg1"/>
              </a:solidFill>
            </a:rPr>
            <a:t>การจัดการความเสี่ยงส่วนบุคคล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2297966" y="1311242"/>
        <a:ext cx="1846475" cy="923237"/>
      </dsp:txXfrm>
    </dsp:sp>
    <dsp:sp modelId="{134CE04F-D85E-4EE2-BC37-8424D660E35D}">
      <dsp:nvSpPr>
        <dsp:cNvPr id="0" name=""/>
        <dsp:cNvSpPr/>
      </dsp:nvSpPr>
      <dsp:spPr>
        <a:xfrm>
          <a:off x="2759584" y="2622239"/>
          <a:ext cx="1846475" cy="923237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bg1"/>
              </a:solidFill>
            </a:rPr>
            <a:t>พื้นฐาน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2759584" y="2622239"/>
        <a:ext cx="1846475" cy="923237"/>
      </dsp:txXfrm>
    </dsp:sp>
    <dsp:sp modelId="{7C858CCB-EAA9-4D6E-94C2-D71E709DF6E7}">
      <dsp:nvSpPr>
        <dsp:cNvPr id="0" name=""/>
        <dsp:cNvSpPr/>
      </dsp:nvSpPr>
      <dsp:spPr>
        <a:xfrm>
          <a:off x="2759584" y="3933237"/>
          <a:ext cx="1846475" cy="923237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bg1"/>
              </a:solidFill>
            </a:rPr>
            <a:t>เครื่องมือ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2759584" y="3933237"/>
        <a:ext cx="1846475" cy="923237"/>
      </dsp:txXfrm>
    </dsp:sp>
    <dsp:sp modelId="{1E846C4C-F44B-4E76-8C6C-67372294C6D0}">
      <dsp:nvSpPr>
        <dsp:cNvPr id="0" name=""/>
        <dsp:cNvSpPr/>
      </dsp:nvSpPr>
      <dsp:spPr>
        <a:xfrm>
          <a:off x="2759584" y="5244234"/>
          <a:ext cx="1846475" cy="923237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bg1"/>
              </a:solidFill>
            </a:rPr>
            <a:t>การเอาไปใช้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2759584" y="5244234"/>
        <a:ext cx="1846475" cy="923237"/>
      </dsp:txXfrm>
    </dsp:sp>
    <dsp:sp modelId="{D1F3D907-5FE8-4541-807F-800B9DE7974D}">
      <dsp:nvSpPr>
        <dsp:cNvPr id="0" name=""/>
        <dsp:cNvSpPr/>
      </dsp:nvSpPr>
      <dsp:spPr>
        <a:xfrm>
          <a:off x="4532201" y="1311242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bg1"/>
              </a:solidFill>
            </a:rPr>
            <a:t>การจัดการความเสี่ยงบริษัท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4532201" y="1311242"/>
        <a:ext cx="1846475" cy="923237"/>
      </dsp:txXfrm>
    </dsp:sp>
    <dsp:sp modelId="{BE79DCB5-F6E4-4D4C-85A7-7AA180EC6D55}">
      <dsp:nvSpPr>
        <dsp:cNvPr id="0" name=""/>
        <dsp:cNvSpPr/>
      </dsp:nvSpPr>
      <dsp:spPr>
        <a:xfrm>
          <a:off x="4993820" y="2622239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bg1"/>
              </a:solidFill>
            </a:rPr>
            <a:t>พื้นฐาน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4993820" y="2622239"/>
        <a:ext cx="1846475" cy="923237"/>
      </dsp:txXfrm>
    </dsp:sp>
    <dsp:sp modelId="{45866B5B-6ABF-4E4B-B77D-C1FC5B0A7C3E}">
      <dsp:nvSpPr>
        <dsp:cNvPr id="0" name=""/>
        <dsp:cNvSpPr/>
      </dsp:nvSpPr>
      <dsp:spPr>
        <a:xfrm>
          <a:off x="4993820" y="3933237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bg1"/>
              </a:solidFill>
            </a:rPr>
            <a:t>เครื่องมือ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4993820" y="3933237"/>
        <a:ext cx="1846475" cy="923237"/>
      </dsp:txXfrm>
    </dsp:sp>
    <dsp:sp modelId="{DE6BBE8B-FD79-44EB-B0EC-37803D8ED39F}">
      <dsp:nvSpPr>
        <dsp:cNvPr id="0" name=""/>
        <dsp:cNvSpPr/>
      </dsp:nvSpPr>
      <dsp:spPr>
        <a:xfrm>
          <a:off x="4993820" y="5244234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bg1"/>
              </a:solidFill>
            </a:rPr>
            <a:t>การเอาไปใช้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4993820" y="5244234"/>
        <a:ext cx="1846475" cy="923237"/>
      </dsp:txXfrm>
    </dsp:sp>
    <dsp:sp modelId="{03AE6F4E-45A1-4764-9BDA-ED75CD3C8BF8}">
      <dsp:nvSpPr>
        <dsp:cNvPr id="0" name=""/>
        <dsp:cNvSpPr/>
      </dsp:nvSpPr>
      <dsp:spPr>
        <a:xfrm>
          <a:off x="6766436" y="1311242"/>
          <a:ext cx="2299729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bg1"/>
              </a:solidFill>
            </a:rPr>
            <a:t>แนวโน้มเรื่องการจัดการความเสี่ยงและประกันภัย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6766436" y="1311242"/>
        <a:ext cx="2299729" cy="923237"/>
      </dsp:txXfrm>
    </dsp:sp>
    <dsp:sp modelId="{D77CC423-4319-4783-9008-C58F480015E7}">
      <dsp:nvSpPr>
        <dsp:cNvPr id="0" name=""/>
        <dsp:cNvSpPr/>
      </dsp:nvSpPr>
      <dsp:spPr>
        <a:xfrm>
          <a:off x="7341368" y="2622239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bg1"/>
              </a:solidFill>
            </a:rPr>
            <a:t>กฎหมาย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7341368" y="2622239"/>
        <a:ext cx="1846475" cy="923237"/>
      </dsp:txXfrm>
    </dsp:sp>
    <dsp:sp modelId="{9771DFEE-2F8E-489C-90AC-A6D3CEE0B689}">
      <dsp:nvSpPr>
        <dsp:cNvPr id="0" name=""/>
        <dsp:cNvSpPr/>
      </dsp:nvSpPr>
      <dsp:spPr>
        <a:xfrm>
          <a:off x="7341368" y="3933237"/>
          <a:ext cx="1846475" cy="923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bg1"/>
              </a:solidFill>
            </a:rPr>
            <a:t>แนวโน้มใหม่ ๆ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7341368" y="3933237"/>
        <a:ext cx="1846475" cy="9232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160520" cy="36703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438458" y="2"/>
            <a:ext cx="4160520" cy="36703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18297A34-5EB9-4799-B94F-14AA92EDC26A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948171"/>
            <a:ext cx="4160520" cy="367029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438458" y="6948171"/>
            <a:ext cx="4160520" cy="367029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3DCFD0DF-F788-499A-AF52-9686CA022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081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160520" cy="36703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2"/>
            <a:ext cx="4160520" cy="36703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18AFDD8B-60A7-450D-88A0-DECE87478580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06675" y="914400"/>
            <a:ext cx="4387850" cy="2468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3520439"/>
            <a:ext cx="7680960" cy="2880361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48171"/>
            <a:ext cx="4160520" cy="367029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6948171"/>
            <a:ext cx="4160520" cy="367029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6BE5260B-7EE1-4695-9173-EC6256986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985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E8F0-EF1B-42BE-87CA-D3C2F28CA5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306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20EB4-B81A-4114-B51B-91E84890EEF9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59DF-760C-46DE-86B7-7981F167A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922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20EB4-B81A-4114-B51B-91E84890EEF9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59DF-760C-46DE-86B7-7981F167A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05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20EB4-B81A-4114-B51B-91E84890EEF9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59DF-760C-46DE-86B7-7981F167A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59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+ List -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6572" y="2155371"/>
            <a:ext cx="11206064" cy="1007697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b="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382558" y="3265709"/>
            <a:ext cx="11150078" cy="2192529"/>
          </a:xfrm>
        </p:spPr>
        <p:txBody>
          <a:bodyPr anchor="t">
            <a:normAutofit/>
          </a:bodyPr>
          <a:lstStyle>
            <a:lvl1pPr marL="342900" indent="-342900">
              <a:lnSpc>
                <a:spcPct val="100000"/>
              </a:lnSpc>
              <a:buFontTx/>
              <a:buBlip>
                <a:blip r:embed="rId2"/>
              </a:buBlip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197984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20EB4-B81A-4114-B51B-91E84890EEF9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59DF-760C-46DE-86B7-7981F167A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078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20EB4-B81A-4114-B51B-91E84890EEF9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59DF-760C-46DE-86B7-7981F167A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07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20EB4-B81A-4114-B51B-91E84890EEF9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59DF-760C-46DE-86B7-7981F167A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274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20EB4-B81A-4114-B51B-91E84890EEF9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59DF-760C-46DE-86B7-7981F167A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8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20EB4-B81A-4114-B51B-91E84890EEF9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59DF-760C-46DE-86B7-7981F167A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715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20EB4-B81A-4114-B51B-91E84890EEF9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59DF-760C-46DE-86B7-7981F167A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87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20EB4-B81A-4114-B51B-91E84890EEF9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59DF-760C-46DE-86B7-7981F167A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82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20EB4-B81A-4114-B51B-91E84890EEF9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59DF-760C-46DE-86B7-7981F167A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633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20EB4-B81A-4114-B51B-91E84890EEF9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59DF-760C-46DE-86B7-7981F167A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172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so.go.th/wpr/category.jsp?lang=th&amp;cat=773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so.go.th/sites/default/files/1.1web_0.htm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solife.com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youtu.be/Va9fRh_-iN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nhso.go.th/files/userfiles/file/PR/10%20%E0%B9%80%E0%B8%A3%E0%B8%B7%E0%B9%88%E0%B8%AD%E0%B8%87%E0%B8%84%E0%B8%A7%E0%B8%A3%E0%B8%A3%E0%B8%B9%E0%B9%89%E0%B8%AA%E0%B8%B4%E0%B8%97%E0%B8%98%E0%B8%B4%E0%B8%AB%E0%B8%A5%E0%B8%B1%E0%B8%81%E0%B8%9B%E0%B8%A3%E0%B8%B0%E0%B8%81%E0%B8%B1%E0%B8%99%E0%B8%AF%20Update.pdf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youtu.be/CuBOCcp09Co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I8NNusd2-gY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6" t="26320" r="13506" b="27042"/>
          <a:stretch/>
        </p:blipFill>
        <p:spPr>
          <a:xfrm>
            <a:off x="2160829" y="3429000"/>
            <a:ext cx="7870339" cy="285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2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6572" y="422823"/>
            <a:ext cx="11206064" cy="1007697"/>
          </a:xfrm>
        </p:spPr>
        <p:txBody>
          <a:bodyPr>
            <a:normAutofit/>
          </a:bodyPr>
          <a:lstStyle/>
          <a:p>
            <a:r>
              <a:rPr lang="th-TH" dirty="0"/>
              <a:t>คุยกันวันนี้</a:t>
            </a:r>
            <a:endParaRPr lang="en-US" dirty="0"/>
          </a:p>
        </p:txBody>
      </p:sp>
      <p:graphicFrame>
        <p:nvGraphicFramePr>
          <p:cNvPr id="9" name="Diagram 8"/>
          <p:cNvGraphicFramePr/>
          <p:nvPr>
            <p:extLst/>
          </p:nvPr>
        </p:nvGraphicFramePr>
        <p:xfrm>
          <a:off x="2555413" y="422823"/>
          <a:ext cx="9251575" cy="6167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le: Rounded Corners 9"/>
          <p:cNvSpPr/>
          <p:nvPr/>
        </p:nvSpPr>
        <p:spPr>
          <a:xfrm>
            <a:off x="5191204" y="4198513"/>
            <a:ext cx="2111117" cy="2550017"/>
          </a:xfrm>
          <a:prstGeom prst="round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0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Extra Credit… </a:t>
            </a:r>
            <a:r>
              <a:rPr lang="th-TH" dirty="0"/>
              <a:t>โพสสรุปแล้วลง </a:t>
            </a:r>
            <a:r>
              <a:rPr lang="en-US" dirty="0"/>
              <a:t>Group </a:t>
            </a:r>
            <a:r>
              <a:rPr lang="th-TH" dirty="0"/>
              <a:t>จะได้คะแนนพิเศษ</a:t>
            </a:r>
            <a:r>
              <a:rPr lang="en-US" dirty="0"/>
              <a:t>!!!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226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th-TH" sz="3600" dirty="0">
                <a:latin typeface="+mj-lt"/>
              </a:rPr>
              <a:t>หนึ่งโพส </a:t>
            </a:r>
            <a:r>
              <a:rPr lang="en-US" sz="3600" dirty="0">
                <a:latin typeface="+mj-lt"/>
              </a:rPr>
              <a:t>= 1% </a:t>
            </a:r>
            <a:r>
              <a:rPr lang="th-TH" sz="3600" dirty="0">
                <a:latin typeface="+mj-lt"/>
              </a:rPr>
              <a:t>ให้ </a:t>
            </a:r>
            <a:r>
              <a:rPr lang="en-US" sz="3600" dirty="0">
                <a:latin typeface="+mj-lt"/>
              </a:rPr>
              <a:t>constructive feedback </a:t>
            </a:r>
            <a:r>
              <a:rPr lang="th-TH" sz="3600" dirty="0">
                <a:latin typeface="+mj-lt"/>
              </a:rPr>
              <a:t>งานของเพื่อน </a:t>
            </a:r>
            <a:r>
              <a:rPr lang="en-US" sz="3600" dirty="0">
                <a:latin typeface="+mj-lt"/>
              </a:rPr>
              <a:t>= 0.25%</a:t>
            </a:r>
            <a:endParaRPr lang="th-TH" sz="3600" dirty="0">
              <a:latin typeface="+mj-lt"/>
            </a:endParaRPr>
          </a:p>
          <a:p>
            <a:pPr marL="0" indent="0">
              <a:buNone/>
            </a:pPr>
            <a:r>
              <a:rPr lang="th-TH" sz="3600" dirty="0">
                <a:latin typeface="+mj-lt"/>
              </a:rPr>
              <a:t>อาจจะเลือกบางหัวข้อย่อยในนั้นที่นิสิตสนใจ ไม่ต้องสรุปทั้งบท แต่ก็ต้องไม่สั้นจนเกินไป</a:t>
            </a:r>
            <a:endParaRPr lang="en-US" sz="3600" dirty="0">
              <a:latin typeface="+mj-lt"/>
            </a:endParaRPr>
          </a:p>
          <a:p>
            <a:pPr marL="0" indent="0">
              <a:buNone/>
            </a:pPr>
            <a:r>
              <a:rPr lang="th-TH" sz="3600" dirty="0">
                <a:latin typeface="+mj-lt"/>
              </a:rPr>
              <a:t>ไม่จำกัดรูปแบบการนำเสนอ </a:t>
            </a:r>
            <a:r>
              <a:rPr lang="en-US" sz="3600" dirty="0">
                <a:latin typeface="+mj-lt"/>
              </a:rPr>
              <a:t>(</a:t>
            </a:r>
            <a:r>
              <a:rPr lang="th-TH" sz="3600" dirty="0">
                <a:latin typeface="+mj-lt"/>
              </a:rPr>
              <a:t>เรียงความ รูป วิดีโอ ฯลฯ</a:t>
            </a:r>
            <a:r>
              <a:rPr lang="en-US" sz="3600" dirty="0">
                <a:latin typeface="+mj-lt"/>
              </a:rPr>
              <a:t>)</a:t>
            </a:r>
            <a:endParaRPr lang="th-TH" sz="3600" dirty="0">
              <a:latin typeface="+mj-lt"/>
            </a:endParaRPr>
          </a:p>
          <a:p>
            <a:pPr marL="742950" indent="-742950">
              <a:buFont typeface="+mj-lt"/>
              <a:buAutoNum type="arabicPeriod"/>
            </a:pPr>
            <a:r>
              <a:rPr lang="th-TH" sz="3600" dirty="0">
                <a:highlight>
                  <a:srgbClr val="FFFF00"/>
                </a:highlight>
                <a:latin typeface="+mj-lt"/>
              </a:rPr>
              <a:t>หลักการประกันภัย (อัพโหลดภายในวันที่ </a:t>
            </a:r>
            <a:r>
              <a:rPr lang="en-US" sz="3600" dirty="0">
                <a:highlight>
                  <a:srgbClr val="FFFF00"/>
                </a:highlight>
                <a:latin typeface="+mj-lt"/>
              </a:rPr>
              <a:t>21/9)</a:t>
            </a:r>
            <a:r>
              <a:rPr lang="th-TH" sz="3600" dirty="0">
                <a:highlight>
                  <a:srgbClr val="FFFF00"/>
                </a:highlight>
                <a:latin typeface="+mj-lt"/>
              </a:rPr>
              <a:t> </a:t>
            </a:r>
            <a:r>
              <a:rPr lang="en-US" sz="3600" dirty="0">
                <a:latin typeface="+mj-lt"/>
              </a:rPr>
              <a:t>http://riskx.teachable.com/courses/186048/lectures/3364115</a:t>
            </a:r>
            <a:r>
              <a:rPr lang="th-TH" sz="3600" dirty="0">
                <a:latin typeface="+mj-lt"/>
              </a:rPr>
              <a:t> </a:t>
            </a:r>
          </a:p>
          <a:p>
            <a:pPr marL="742950" indent="-742950">
              <a:buFont typeface="+mj-lt"/>
              <a:buAutoNum type="arabicPeriod"/>
            </a:pPr>
            <a:r>
              <a:rPr lang="th-TH" sz="3600" dirty="0">
                <a:highlight>
                  <a:srgbClr val="FF00FF"/>
                </a:highlight>
                <a:latin typeface="+mj-lt"/>
              </a:rPr>
              <a:t>ประกันชีวิต</a:t>
            </a:r>
            <a:r>
              <a:rPr lang="en-US" sz="3600" dirty="0">
                <a:highlight>
                  <a:srgbClr val="FF00FF"/>
                </a:highlight>
                <a:latin typeface="+mj-lt"/>
              </a:rPr>
              <a:t> </a:t>
            </a:r>
            <a:r>
              <a:rPr lang="th-TH" sz="3600" dirty="0">
                <a:highlight>
                  <a:srgbClr val="FF00FF"/>
                </a:highlight>
                <a:latin typeface="+mj-lt"/>
              </a:rPr>
              <a:t>(อัพโหลดภายในวันที่ 2</a:t>
            </a:r>
            <a:r>
              <a:rPr lang="en-US" sz="3600" dirty="0">
                <a:highlight>
                  <a:srgbClr val="FF00FF"/>
                </a:highlight>
                <a:latin typeface="+mj-lt"/>
              </a:rPr>
              <a:t>8</a:t>
            </a:r>
            <a:r>
              <a:rPr lang="th-TH" sz="3600" dirty="0">
                <a:highlight>
                  <a:srgbClr val="FF00FF"/>
                </a:highlight>
                <a:latin typeface="+mj-lt"/>
              </a:rPr>
              <a:t>/9)</a:t>
            </a:r>
            <a:r>
              <a:rPr lang="en-US" sz="3600" dirty="0">
                <a:highlight>
                  <a:srgbClr val="FF00FF"/>
                </a:highlight>
                <a:latin typeface="+mj-lt"/>
              </a:rPr>
              <a:t> </a:t>
            </a:r>
            <a:r>
              <a:rPr lang="en-US" sz="3600" dirty="0" smtClean="0">
                <a:latin typeface="+mj-lt"/>
              </a:rPr>
              <a:t>http</a:t>
            </a:r>
            <a:r>
              <a:rPr lang="en-US" sz="3600" dirty="0">
                <a:latin typeface="+mj-lt"/>
              </a:rPr>
              <a:t>://riskx.teachable.com/courses/186048/lectures/3363954</a:t>
            </a:r>
            <a:r>
              <a:rPr lang="th-TH" sz="3600" dirty="0">
                <a:latin typeface="+mj-lt"/>
              </a:rPr>
              <a:t> </a:t>
            </a:r>
          </a:p>
          <a:p>
            <a:pPr marL="742950" indent="-742950">
              <a:buFont typeface="+mj-lt"/>
              <a:buAutoNum type="arabicPeriod"/>
            </a:pPr>
            <a:r>
              <a:rPr lang="th-TH" sz="3600" dirty="0">
                <a:highlight>
                  <a:srgbClr val="FFFF00"/>
                </a:highlight>
                <a:latin typeface="+mj-lt"/>
              </a:rPr>
              <a:t>ประกันสุขภาพ</a:t>
            </a:r>
            <a:r>
              <a:rPr lang="en-US" sz="3600" dirty="0">
                <a:highlight>
                  <a:srgbClr val="FFFF00"/>
                </a:highlight>
                <a:latin typeface="+mj-lt"/>
              </a:rPr>
              <a:t> </a:t>
            </a:r>
            <a:r>
              <a:rPr lang="th-TH" sz="3600" dirty="0">
                <a:highlight>
                  <a:srgbClr val="FFFF00"/>
                </a:highlight>
                <a:latin typeface="+mj-lt"/>
              </a:rPr>
              <a:t>(อัพโหลดภายในวันที่ </a:t>
            </a:r>
            <a:r>
              <a:rPr lang="en-US" sz="3600" dirty="0">
                <a:highlight>
                  <a:srgbClr val="FFFF00"/>
                </a:highlight>
                <a:latin typeface="+mj-lt"/>
              </a:rPr>
              <a:t>5/10</a:t>
            </a:r>
            <a:r>
              <a:rPr lang="th-TH" sz="3600" dirty="0" smtClean="0">
                <a:highlight>
                  <a:srgbClr val="FFFF00"/>
                </a:highlight>
                <a:latin typeface="+mj-lt"/>
              </a:rPr>
              <a:t>)***เนื้อหาวันนี้  </a:t>
            </a:r>
            <a:r>
              <a:rPr lang="en-US" sz="3600" dirty="0">
                <a:latin typeface="+mj-lt"/>
              </a:rPr>
              <a:t>http://riskx.teachable.com/courses/186048/lectures/3363955</a:t>
            </a:r>
            <a:r>
              <a:rPr lang="th-TH" sz="3600" dirty="0">
                <a:latin typeface="+mj-lt"/>
              </a:rPr>
              <a:t> </a:t>
            </a:r>
          </a:p>
          <a:p>
            <a:pPr marL="742950" indent="-742950">
              <a:buFont typeface="+mj-lt"/>
              <a:buAutoNum type="arabicPeriod"/>
            </a:pPr>
            <a:r>
              <a:rPr lang="th-TH" sz="3600" dirty="0">
                <a:highlight>
                  <a:srgbClr val="FFFF00"/>
                </a:highlight>
                <a:latin typeface="+mj-lt"/>
              </a:rPr>
              <a:t>ประกันวินาศภัย</a:t>
            </a:r>
            <a:r>
              <a:rPr lang="en-US" sz="3600" dirty="0">
                <a:highlight>
                  <a:srgbClr val="FFFF00"/>
                </a:highlight>
                <a:latin typeface="+mj-lt"/>
              </a:rPr>
              <a:t> </a:t>
            </a:r>
            <a:r>
              <a:rPr lang="th-TH" sz="3600" dirty="0">
                <a:highlight>
                  <a:srgbClr val="FFFF00"/>
                </a:highlight>
                <a:latin typeface="+mj-lt"/>
              </a:rPr>
              <a:t>(อัพโหลดภายในวันที่ </a:t>
            </a:r>
            <a:r>
              <a:rPr lang="th-TH" sz="3600" dirty="0" smtClean="0">
                <a:highlight>
                  <a:srgbClr val="FFFF00"/>
                </a:highlight>
                <a:latin typeface="+mj-lt"/>
              </a:rPr>
              <a:t>5/10)</a:t>
            </a:r>
            <a:r>
              <a:rPr lang="en-US" sz="3600" dirty="0" smtClean="0">
                <a:highlight>
                  <a:srgbClr val="FFFF00"/>
                </a:highlight>
                <a:latin typeface="+mj-lt"/>
              </a:rPr>
              <a:t>***</a:t>
            </a:r>
            <a:r>
              <a:rPr lang="th-TH" sz="3600" dirty="0" smtClean="0">
                <a:highlight>
                  <a:srgbClr val="FFFF00"/>
                </a:highlight>
                <a:latin typeface="+mj-lt"/>
              </a:rPr>
              <a:t>เนื้อหาวันนี้  </a:t>
            </a:r>
            <a:r>
              <a:rPr lang="en-US" sz="3600" dirty="0">
                <a:latin typeface="+mj-lt"/>
              </a:rPr>
              <a:t>http://riskx.teachable.com/courses/186048/lectures/3363956</a:t>
            </a:r>
            <a:r>
              <a:rPr lang="th-TH" sz="3600" dirty="0">
                <a:latin typeface="+mj-lt"/>
              </a:rPr>
              <a:t> 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5972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&lt;strong&gt;LEGO&lt;/strong&gt; The Movie Minifigure &lt;strong&gt;Dr&lt;/strong&gt;. McScrubs Male &lt;strong&gt;Doctor&lt;/strong&gt;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514"/>
            <a:ext cx="4762500" cy="47625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217773" y="1097649"/>
            <a:ext cx="7496433" cy="2387600"/>
          </a:xfrm>
        </p:spPr>
        <p:txBody>
          <a:bodyPr/>
          <a:lstStyle/>
          <a:p>
            <a:pPr algn="l"/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ประกันสุขภาพและประกันสังคม</a:t>
            </a:r>
            <a:endParaRPr lang="en-US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217773" y="3577324"/>
            <a:ext cx="7496433" cy="1655762"/>
          </a:xfrm>
        </p:spPr>
        <p:txBody>
          <a:bodyPr>
            <a:normAutofit/>
          </a:bodyPr>
          <a:lstStyle/>
          <a:p>
            <a:pPr algn="l"/>
            <a:r>
              <a:rPr lang="th-TH" sz="36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อิสริยะ สัตกุลพิบูลย์</a:t>
            </a:r>
            <a:endParaRPr lang="en-US" sz="36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3811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6082" t="21193" r="26503" b="48532"/>
          <a:stretch/>
        </p:blipFill>
        <p:spPr>
          <a:xfrm>
            <a:off x="829962" y="3311435"/>
            <a:ext cx="7933038" cy="28491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962" y="2122274"/>
            <a:ext cx="10515600" cy="726861"/>
          </a:xfrm>
        </p:spPr>
        <p:txBody>
          <a:bodyPr/>
          <a:lstStyle/>
          <a:p>
            <a:r>
              <a:rPr lang="th-TH" dirty="0" smtClean="0"/>
              <a:t>รัฐธรรมนูญปี 2540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91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0" y="3669854"/>
            <a:ext cx="10515600" cy="1325563"/>
          </a:xfrm>
        </p:spPr>
        <p:txBody>
          <a:bodyPr/>
          <a:lstStyle/>
          <a:p>
            <a:r>
              <a:rPr lang="th-TH" dirty="0" smtClean="0"/>
              <a:t>รัฐธรรมนูญปี 2560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8892" t="36984" r="26190" b="50190"/>
          <a:stretch/>
        </p:blipFill>
        <p:spPr>
          <a:xfrm>
            <a:off x="655320" y="4991588"/>
            <a:ext cx="10616299" cy="170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3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72095" y="689957"/>
            <a:ext cx="4779818" cy="5270269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79375" y="689956"/>
            <a:ext cx="4779818" cy="52702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30035" y="872836"/>
            <a:ext cx="4447309" cy="154616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1. </a:t>
            </a:r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บัตรข้าราชการ – กรมบัญชีกลาง ก.คลัง</a:t>
            </a:r>
            <a:endParaRPr lang="en-US" sz="24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30034" y="2576945"/>
            <a:ext cx="4447309" cy="154616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2. กองทุนประกันสังคม และกองทุนเงินทดแทน – สนง.ประกันสังคม ก.แรงงานและสวัสดิการสังคม</a:t>
            </a:r>
          </a:p>
          <a:p>
            <a:pPr algn="ctr"/>
            <a:r>
              <a:rPr lang="en-US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(</a:t>
            </a:r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โทร 1506</a:t>
            </a:r>
            <a:r>
              <a:rPr lang="en-US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)</a:t>
            </a:r>
            <a:endParaRPr lang="en-US" sz="24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38349" y="4281054"/>
            <a:ext cx="4447309" cy="154616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3. หลักประกันสุขภาพถ้วนหน้า (30 บาท) – สำนักงานหลักประกันสุขภาพแห่งชาติ (ก.สาธารณสุขเป็นประธานบอร์ด)</a:t>
            </a:r>
          </a:p>
          <a:p>
            <a:pPr algn="ctr"/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(โทร 1330</a:t>
            </a:r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)</a:t>
            </a:r>
            <a:endParaRPr lang="th-TH" sz="2400" dirty="0" smtClean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45629" y="872836"/>
            <a:ext cx="4447309" cy="154616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ประกันสุขภาพกลุ่ม (บริษัทซื้อให้)</a:t>
            </a:r>
            <a:endParaRPr lang="en-US" sz="24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45629" y="4281054"/>
            <a:ext cx="4447309" cy="154616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รับความเสี่ยงด้านสุขภาพไว้เอง </a:t>
            </a:r>
            <a:r>
              <a:rPr lang="en-US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(Risk Retention)</a:t>
            </a:r>
            <a:endParaRPr lang="en-US" sz="24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45629" y="2576945"/>
            <a:ext cx="4447309" cy="154616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ประกันสุขภาพแบบสมัครใจ (เราซื้อเอง)</a:t>
            </a:r>
            <a:endParaRPr lang="en-US" sz="24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06402" y="6014088"/>
            <a:ext cx="1111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รัฐจัดให้</a:t>
            </a:r>
            <a:endParaRPr lang="en-US" sz="32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26936" y="6014088"/>
            <a:ext cx="34804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เอกชนจัดให้ / รับผิดชอบเอง</a:t>
            </a:r>
            <a:endParaRPr lang="en-US" sz="32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18903" y="483326"/>
            <a:ext cx="5060471" cy="6115537"/>
          </a:xfrm>
          <a:prstGeom prst="roundRect">
            <a:avLst>
              <a:gd name="adj" fmla="val 4659"/>
            </a:avLst>
          </a:pr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3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595" t="14635" r="33262" b="8413"/>
          <a:stretch/>
        </p:blipFill>
        <p:spPr>
          <a:xfrm>
            <a:off x="2478452" y="0"/>
            <a:ext cx="7240314" cy="679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6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&lt;strong&gt;LEGO&lt;/strong&gt; The Movie Minifigure &lt;strong&gt;Dr&lt;/strong&gt;. McScrubs Male &lt;strong&gt;Doctor&lt;/strong&gt;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514"/>
            <a:ext cx="4762500" cy="4762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3806" y="1502809"/>
            <a:ext cx="7029994" cy="1325563"/>
          </a:xfrm>
        </p:spPr>
        <p:txBody>
          <a:bodyPr/>
          <a:lstStyle/>
          <a:p>
            <a:r>
              <a:rPr lang="en-US" dirty="0" smtClean="0"/>
              <a:t>1. </a:t>
            </a:r>
            <a:r>
              <a:rPr lang="th-TH" dirty="0"/>
              <a:t>สิทธิสวัสดิการข้าราชการ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3806" y="2963309"/>
            <a:ext cx="7029994" cy="1778812"/>
          </a:xfrm>
        </p:spPr>
        <p:txBody>
          <a:bodyPr/>
          <a:lstStyle/>
          <a:p>
            <a:r>
              <a:rPr lang="th-TH" dirty="0" smtClean="0"/>
              <a:t>สิทธิประโยชน์รอบด้าน ทั้งบริการผู้ป่วยนอก/ใน ทันตกรรม ค่ายา ค่าอาหาร ห้องพิเศษ คลอดบุตร</a:t>
            </a:r>
          </a:p>
          <a:p>
            <a:r>
              <a:rPr lang="th-TH" dirty="0" smtClean="0"/>
              <a:t>ใช้โรงพยาบาลไหนก็ได้ เอกชนได้เฉพาะฉุกเฉินและผู้ป่วย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84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&lt;strong&gt;LEGO&lt;/strong&gt; The Movie Minifigure &lt;strong&gt;Dr&lt;/strong&gt;. McScrubs Male &lt;strong&gt;Doctor&lt;/strong&gt;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514"/>
            <a:ext cx="4762500" cy="4762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3806" y="1300790"/>
            <a:ext cx="7868194" cy="1325563"/>
          </a:xfrm>
        </p:spPr>
        <p:txBody>
          <a:bodyPr/>
          <a:lstStyle/>
          <a:p>
            <a:r>
              <a:rPr lang="en-US" dirty="0" smtClean="0"/>
              <a:t>2. </a:t>
            </a:r>
            <a:r>
              <a:rPr lang="th-TH" dirty="0" smtClean="0"/>
              <a:t>กองทุนประกันสังคมและกองทุนเงินทดแทน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3806" y="2761290"/>
            <a:ext cx="7029994" cy="2650682"/>
          </a:xfrm>
        </p:spPr>
        <p:txBody>
          <a:bodyPr>
            <a:normAutofit/>
          </a:bodyPr>
          <a:lstStyle/>
          <a:p>
            <a:r>
              <a:rPr lang="th-TH" dirty="0" smtClean="0"/>
              <a:t>กองทุนเงินทดแทน... ป่วย เจ็บ ตาย </a:t>
            </a:r>
            <a:r>
              <a:rPr lang="th-TH" b="1" i="1" dirty="0" smtClean="0">
                <a:solidFill>
                  <a:srgbClr val="FF0000"/>
                </a:solidFill>
              </a:rPr>
              <a:t>ระหว่างจ้างงาน</a:t>
            </a:r>
          </a:p>
          <a:p>
            <a:r>
              <a:rPr lang="th-TH" dirty="0" smtClean="0"/>
              <a:t>นายจ้างจ่ายเงินสมทบ 1</a:t>
            </a:r>
            <a:r>
              <a:rPr lang="en-US" dirty="0" smtClean="0"/>
              <a:t>% </a:t>
            </a:r>
            <a:r>
              <a:rPr lang="th-TH" dirty="0" smtClean="0"/>
              <a:t>ของเงินเดือน (เราไม่ต้องจ่าย รัฐก็ไม่ต้องจ่าย)</a:t>
            </a:r>
          </a:p>
          <a:p>
            <a:r>
              <a:rPr lang="th-TH" b="1" i="1" dirty="0" smtClean="0">
                <a:solidFill>
                  <a:srgbClr val="FF0000"/>
                </a:solidFill>
              </a:rPr>
              <a:t>แนะนำ</a:t>
            </a:r>
            <a:r>
              <a:rPr lang="en-US" b="1" i="1" dirty="0">
                <a:solidFill>
                  <a:srgbClr val="FF0000"/>
                </a:solidFill>
              </a:rPr>
              <a:t>: </a:t>
            </a:r>
            <a:r>
              <a:rPr lang="en-US" b="1" i="1" dirty="0">
                <a:solidFill>
                  <a:srgbClr val="FF0000"/>
                </a:solidFill>
                <a:hlinkClick r:id="rId3"/>
              </a:rPr>
              <a:t>http://</a:t>
            </a:r>
            <a:r>
              <a:rPr lang="en-US" b="1" i="1" dirty="0" smtClean="0">
                <a:solidFill>
                  <a:srgbClr val="FF0000"/>
                </a:solidFill>
                <a:hlinkClick r:id="rId3"/>
              </a:rPr>
              <a:t>www.sso.go.th/wpr/category.jsp?lang=th&amp;cat=773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endParaRPr lang="th-TH" b="1" i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97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813" t="11667" r="15448" b="16481"/>
          <a:stretch/>
        </p:blipFill>
        <p:spPr>
          <a:xfrm>
            <a:off x="-1" y="0"/>
            <a:ext cx="12172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4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/>
          <p:cNvGraphicFramePr/>
          <p:nvPr>
            <p:extLst/>
          </p:nvPr>
        </p:nvGraphicFramePr>
        <p:xfrm>
          <a:off x="746975" y="695460"/>
          <a:ext cx="10766737" cy="5442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Isosceles Triangle 12"/>
          <p:cNvSpPr/>
          <p:nvPr/>
        </p:nvSpPr>
        <p:spPr>
          <a:xfrm rot="5400000">
            <a:off x="3803200" y="998949"/>
            <a:ext cx="1167983" cy="1006881"/>
          </a:xfrm>
          <a:prstGeom prst="triangl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Isosceles Triangle 13"/>
          <p:cNvSpPr/>
          <p:nvPr/>
        </p:nvSpPr>
        <p:spPr>
          <a:xfrm rot="5400000">
            <a:off x="7611743" y="998949"/>
            <a:ext cx="1167982" cy="1006880"/>
          </a:xfrm>
          <a:prstGeom prst="triangl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498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294" y="0"/>
            <a:ext cx="68514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8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&lt;strong&gt;LEGO&lt;/strong&gt; The Movie Minifigure &lt;strong&gt;Dr&lt;/strong&gt;. McScrubs Male &lt;strong&gt;Doctor&lt;/strong&gt;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514"/>
            <a:ext cx="4762500" cy="4762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3806" y="1162567"/>
            <a:ext cx="7868194" cy="1325563"/>
          </a:xfrm>
        </p:spPr>
        <p:txBody>
          <a:bodyPr/>
          <a:lstStyle/>
          <a:p>
            <a:r>
              <a:rPr lang="en-US" dirty="0" smtClean="0"/>
              <a:t>2. </a:t>
            </a:r>
            <a:r>
              <a:rPr lang="th-TH" dirty="0" smtClean="0"/>
              <a:t>กองทุนประกันสังคมและกองทุนเงินทดแทน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3806" y="2623067"/>
            <a:ext cx="7029994" cy="3437491"/>
          </a:xfrm>
        </p:spPr>
        <p:txBody>
          <a:bodyPr>
            <a:normAutofit lnSpcReduction="10000"/>
          </a:bodyPr>
          <a:lstStyle/>
          <a:p>
            <a:r>
              <a:rPr lang="th-TH" dirty="0" smtClean="0"/>
              <a:t>ให้เวลา 1 นาที... กองทุนประกันสังคม</a:t>
            </a:r>
            <a:r>
              <a:rPr lang="th-TH" dirty="0" smtClean="0">
                <a:solidFill>
                  <a:schemeClr val="accent1"/>
                </a:solidFill>
              </a:rPr>
              <a:t>ครอบคลุมใครบ้าง</a:t>
            </a:r>
            <a:r>
              <a:rPr lang="th-TH" dirty="0" smtClean="0"/>
              <a:t>?</a:t>
            </a:r>
          </a:p>
          <a:p>
            <a:pPr lvl="1"/>
            <a:r>
              <a:rPr lang="th-TH" dirty="0" smtClean="0"/>
              <a:t>มาตรา 33 (มาตรา 38)</a:t>
            </a:r>
          </a:p>
          <a:p>
            <a:pPr lvl="1"/>
            <a:r>
              <a:rPr lang="th-TH" dirty="0" smtClean="0"/>
              <a:t>มาตรา 39</a:t>
            </a:r>
          </a:p>
          <a:p>
            <a:pPr lvl="1"/>
            <a:r>
              <a:rPr lang="th-TH" dirty="0" smtClean="0"/>
              <a:t>มาตรา 40</a:t>
            </a:r>
            <a:endParaRPr lang="en-US" dirty="0" smtClean="0"/>
          </a:p>
          <a:p>
            <a:pPr lvl="1"/>
            <a:r>
              <a:rPr lang="th-TH" dirty="0" smtClean="0"/>
              <a:t>ดู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www.sso.go.th/sites/default/files/1.1web_0.htm</a:t>
            </a:r>
            <a:r>
              <a:rPr lang="en-US" dirty="0" smtClean="0"/>
              <a:t> </a:t>
            </a:r>
            <a:endParaRPr lang="th-TH" dirty="0" smtClean="0"/>
          </a:p>
          <a:p>
            <a:r>
              <a:rPr lang="th-TH" dirty="0" smtClean="0"/>
              <a:t>เงินสมทบมาจากรัฐบาล นายจ้าง และลูกจ้าง ตามที่กฎหมายกำหนด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th-TH" dirty="0" smtClean="0"/>
              <a:t>5%</a:t>
            </a:r>
            <a:r>
              <a:rPr lang="th-TH" dirty="0"/>
              <a:t>ของเงินเดือน แต่สูงสุดไม่เกิน 750 บาทต่อ</a:t>
            </a:r>
            <a:r>
              <a:rPr lang="th-TH" dirty="0" smtClean="0"/>
              <a:t>เดือน</a:t>
            </a:r>
            <a:r>
              <a:rPr lang="en-US" dirty="0" smtClean="0"/>
              <a:t>)</a:t>
            </a:r>
            <a:endParaRPr lang="th-TH" dirty="0" smtClean="0"/>
          </a:p>
          <a:p>
            <a:r>
              <a:rPr lang="th-TH" dirty="0" smtClean="0"/>
              <a:t>แนะนำ</a:t>
            </a:r>
            <a:r>
              <a:rPr lang="en-US" dirty="0" smtClean="0"/>
              <a:t>: </a:t>
            </a:r>
            <a:r>
              <a:rPr lang="en-US" dirty="0" smtClean="0">
                <a:hlinkClick r:id="rId4"/>
              </a:rPr>
              <a:t>www.ssolife.com</a:t>
            </a:r>
            <a:r>
              <a:rPr lang="en-US" dirty="0" smtClean="0"/>
              <a:t> </a:t>
            </a:r>
            <a:endParaRPr lang="th-TH" dirty="0" smtClean="0"/>
          </a:p>
        </p:txBody>
      </p:sp>
    </p:spTree>
    <p:extLst>
      <p:ext uri="{BB962C8B-B14F-4D97-AF65-F5344CB8AC3E}">
        <p14:creationId xmlns:p14="http://schemas.microsoft.com/office/powerpoint/2010/main" val="198921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8142" t="37067" r="22678" b="15428"/>
          <a:stretch/>
        </p:blipFill>
        <p:spPr>
          <a:xfrm>
            <a:off x="1424065" y="239841"/>
            <a:ext cx="9503765" cy="648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6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595" t="12095" r="26548"/>
          <a:stretch/>
        </p:blipFill>
        <p:spPr>
          <a:xfrm>
            <a:off x="2818035" y="0"/>
            <a:ext cx="66375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74" y="253092"/>
            <a:ext cx="11277600" cy="6343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759" y="1530802"/>
            <a:ext cx="3788229" cy="37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&lt;strong&gt;LEGO&lt;/strong&gt; The Movie Minifigure &lt;strong&gt;Dr&lt;/strong&gt;. McScrubs Male &lt;strong&gt;Doctor&lt;/strong&gt;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514"/>
            <a:ext cx="4762500" cy="4762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3806" y="682239"/>
            <a:ext cx="7029994" cy="1325563"/>
          </a:xfrm>
        </p:spPr>
        <p:txBody>
          <a:bodyPr/>
          <a:lstStyle/>
          <a:p>
            <a:r>
              <a:rPr lang="en-US" dirty="0" smtClean="0"/>
              <a:t>3. </a:t>
            </a:r>
            <a:r>
              <a:rPr lang="th-TH" dirty="0" smtClean="0"/>
              <a:t>หลักประกันสุขภาพถ้วนหน้า (30 บาท)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3806" y="2142739"/>
            <a:ext cx="7029994" cy="3470275"/>
          </a:xfrm>
        </p:spPr>
        <p:txBody>
          <a:bodyPr>
            <a:noAutofit/>
          </a:bodyPr>
          <a:lstStyle/>
          <a:p>
            <a:r>
              <a:rPr lang="th-TH" dirty="0" smtClean="0"/>
              <a:t>พระราชบัญญัติหลักประกันสุขภาพแห่งชาติ พ.ศ. 2545</a:t>
            </a:r>
          </a:p>
          <a:p>
            <a:r>
              <a:rPr lang="th-TH" dirty="0" smtClean="0"/>
              <a:t>เป็นสิทธิตามกฎหมายที่</a:t>
            </a:r>
            <a:r>
              <a:rPr lang="th-TH" dirty="0" smtClean="0">
                <a:solidFill>
                  <a:schemeClr val="accent1"/>
                </a:solidFill>
              </a:rPr>
              <a:t>คนไทยที่มีเลขบัตรประจำตัวประชาชน 13 หลัก</a:t>
            </a:r>
            <a:r>
              <a:rPr lang="th-TH" dirty="0" smtClean="0"/>
              <a:t>ที่ไม่ได้รับสิทธิสวัสดิการข้าราชการ หรือสิทธิประกันสังคม หรือสิทธิสวัสดิการรัฐวิสาหกิจ หรือสิทธิอื่น ๆ  จากรัฐ</a:t>
            </a:r>
          </a:p>
          <a:p>
            <a:r>
              <a:rPr lang="th-TH" dirty="0" smtClean="0">
                <a:solidFill>
                  <a:schemeClr val="accent1"/>
                </a:solidFill>
              </a:rPr>
              <a:t>เข้าถึง</a:t>
            </a:r>
            <a:r>
              <a:rPr lang="th-TH" dirty="0" smtClean="0"/>
              <a:t>บริการด้านการแพทย์และสาธารณสุข เพื่อการ</a:t>
            </a:r>
            <a:r>
              <a:rPr lang="th-TH" dirty="0" smtClean="0">
                <a:solidFill>
                  <a:schemeClr val="accent1"/>
                </a:solidFill>
              </a:rPr>
              <a:t>สร้างเสริมสุขภาพ ป้องกันโรค วินิจฉัยโรค การรักษาพยาบาล และการฟื้นฟู</a:t>
            </a:r>
            <a:r>
              <a:rPr lang="th-TH" dirty="0" smtClean="0"/>
              <a:t>สมรรถภาพที่จำเป็นต่อสุขภาพและการดำรงชีวิต รวมถึงแพทย์แผนไทยและการแพทย์ทางเลือกตามกฎหมายประกอบโรคศิลป์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68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ประเด็นที่นิสิตควรสนใจ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h-TH" sz="4000" dirty="0" smtClean="0"/>
              <a:t>ตรวจสอบสิทธิอย่างไร รักษาได้ที่ไหนบ้าง </a:t>
            </a:r>
          </a:p>
          <a:p>
            <a:r>
              <a:rPr lang="th-TH" sz="4000" dirty="0" smtClean="0"/>
              <a:t>ย้ายที่อยู่ / โรงพยาบาลได้มั้ย?</a:t>
            </a:r>
          </a:p>
          <a:p>
            <a:r>
              <a:rPr lang="th-TH" sz="4000" dirty="0" smtClean="0"/>
              <a:t>หน่วยบริการมีที่ไหนบ้าง?</a:t>
            </a:r>
          </a:p>
          <a:p>
            <a:r>
              <a:rPr lang="th-TH" sz="4000" dirty="0" smtClean="0"/>
              <a:t>บริการที่คุ้มครอง / ไม่คุ้มครอง</a:t>
            </a:r>
          </a:p>
          <a:p>
            <a:r>
              <a:rPr lang="th-TH" sz="4000" dirty="0" smtClean="0"/>
              <a:t>โรคเรื้อรัง / โรคที่มีค่าใช้จ่ายสูง</a:t>
            </a:r>
          </a:p>
          <a:p>
            <a:r>
              <a:rPr lang="th-TH" sz="4000" dirty="0" smtClean="0"/>
              <a:t>บริการส่งเสริมสุขภาพและป้องกันโรค</a:t>
            </a:r>
          </a:p>
          <a:p>
            <a:r>
              <a:rPr lang="th-TH" sz="4000" dirty="0" smtClean="0"/>
              <a:t>รักษาพลาด?</a:t>
            </a:r>
            <a:r>
              <a:rPr lang="en-US" sz="4000" dirty="0" smtClean="0"/>
              <a:t>! </a:t>
            </a:r>
            <a:r>
              <a:rPr lang="th-TH" sz="4000" dirty="0" smtClean="0"/>
              <a:t>ทำยังไง?</a:t>
            </a:r>
            <a:endParaRPr lang="en-US" sz="4000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33959" t="11808" r="35104" b="7934"/>
          <a:stretch/>
        </p:blipFill>
        <p:spPr>
          <a:xfrm>
            <a:off x="7505700" y="0"/>
            <a:ext cx="4686300" cy="686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8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8" b="6251"/>
          <a:stretch/>
        </p:blipFill>
        <p:spPr>
          <a:xfrm>
            <a:off x="-1" y="0"/>
            <a:ext cx="12192001" cy="68710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71609" y="2459504"/>
            <a:ext cx="3926075" cy="212365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6600" dirty="0" smtClean="0"/>
              <a:t>1330</a:t>
            </a:r>
          </a:p>
          <a:p>
            <a:r>
              <a:rPr lang="th-TH" sz="6600" dirty="0" smtClean="0"/>
              <a:t>สายด่วน </a:t>
            </a:r>
            <a:r>
              <a:rPr lang="th-TH" sz="6600" dirty="0" err="1" smtClean="0"/>
              <a:t>สปสช</a:t>
            </a:r>
            <a:r>
              <a:rPr lang="th-TH" sz="6600" dirty="0" smtClean="0"/>
              <a:t>.</a:t>
            </a:r>
            <a:endParaRPr lang="en-US" sz="6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941" y="2459504"/>
            <a:ext cx="2123658" cy="212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9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26572" y="461041"/>
            <a:ext cx="11206064" cy="100769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Let’s Debate!!!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2558" y="1571379"/>
            <a:ext cx="11150078" cy="4569181"/>
          </a:xfrm>
        </p:spPr>
        <p:txBody>
          <a:bodyPr>
            <a:noAutofit/>
          </a:bodyPr>
          <a:lstStyle/>
          <a:p>
            <a:r>
              <a:rPr lang="th-TH" sz="2800" dirty="0"/>
              <a:t>แบ่งห้องเป็นสองฝั่ง ซ้ายกับขวา</a:t>
            </a:r>
          </a:p>
          <a:p>
            <a:r>
              <a:rPr lang="th-TH" sz="2800" dirty="0"/>
              <a:t>ทั้งซ้ายและขวา ให้แบ่งกลุ่ม กลุ่มละ </a:t>
            </a:r>
            <a:r>
              <a:rPr lang="en-US" sz="2800" dirty="0"/>
              <a:t>3-5 </a:t>
            </a:r>
            <a:r>
              <a:rPr lang="th-TH" sz="2800" dirty="0"/>
              <a:t>คน</a:t>
            </a:r>
          </a:p>
          <a:p>
            <a:endParaRPr lang="th-TH" sz="2800" dirty="0"/>
          </a:p>
          <a:p>
            <a:endParaRPr lang="th-TH" sz="2800" dirty="0"/>
          </a:p>
          <a:p>
            <a:endParaRPr lang="th-TH" sz="2800" dirty="0"/>
          </a:p>
          <a:p>
            <a:endParaRPr lang="th-TH" sz="2800" dirty="0"/>
          </a:p>
          <a:p>
            <a:pPr marL="0" indent="0">
              <a:buNone/>
            </a:pPr>
            <a:endParaRPr lang="th-TH" sz="2800" dirty="0"/>
          </a:p>
          <a:p>
            <a:r>
              <a:rPr lang="th-TH" sz="2800" dirty="0"/>
              <a:t>ให้เวลาคิด </a:t>
            </a:r>
            <a:r>
              <a:rPr lang="en-US" sz="2800" dirty="0"/>
              <a:t>10 </a:t>
            </a:r>
            <a:r>
              <a:rPr lang="th-TH" sz="2800" dirty="0"/>
              <a:t>นาที เสร็จแล้วขอตัวแทนกลุ่มละ </a:t>
            </a:r>
            <a:r>
              <a:rPr lang="en-US" sz="2800" dirty="0"/>
              <a:t>1 </a:t>
            </a:r>
            <a:r>
              <a:rPr lang="th-TH" sz="2800" dirty="0"/>
              <a:t>คนยืนขึ้นตอบคำถามผม </a:t>
            </a:r>
          </a:p>
          <a:p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914400" y="2810438"/>
            <a:ext cx="4961964" cy="247425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/>
              <a:t>ฝั่งซ้าย</a:t>
            </a:r>
            <a:r>
              <a:rPr lang="en-US" sz="3200" dirty="0"/>
              <a:t>… </a:t>
            </a:r>
            <a:r>
              <a:rPr lang="th-TH" sz="3200" dirty="0"/>
              <a:t>จงให้เหตุผลสนับสนุนว่า</a:t>
            </a:r>
          </a:p>
          <a:p>
            <a:pPr algn="ctr"/>
            <a:r>
              <a:rPr lang="th-TH" sz="3200" dirty="0" smtClean="0">
                <a:solidFill>
                  <a:schemeClr val="tx1"/>
                </a:solidFill>
                <a:highlight>
                  <a:srgbClr val="FFFF00"/>
                </a:highlight>
              </a:rPr>
              <a:t>หลักประกันสุขภาพถ้วนหน้า</a:t>
            </a:r>
            <a:r>
              <a:rPr lang="th-TH" sz="3200" u="sng" dirty="0" smtClean="0">
                <a:solidFill>
                  <a:schemeClr val="tx1"/>
                </a:solidFill>
                <a:highlight>
                  <a:srgbClr val="FFFF00"/>
                </a:highlight>
              </a:rPr>
              <a:t>ดีมาก</a:t>
            </a:r>
          </a:p>
          <a:p>
            <a:pPr algn="ctr"/>
            <a:r>
              <a:rPr lang="th-TH" sz="3200" dirty="0" smtClean="0">
                <a:solidFill>
                  <a:schemeClr val="tx1"/>
                </a:solidFill>
                <a:highlight>
                  <a:srgbClr val="FFFF00"/>
                </a:highlight>
              </a:rPr>
              <a:t>ควร</a:t>
            </a:r>
            <a:r>
              <a:rPr lang="th-TH" sz="3200" u="sng" dirty="0" smtClean="0">
                <a:solidFill>
                  <a:schemeClr val="tx1"/>
                </a:solidFill>
                <a:highlight>
                  <a:srgbClr val="FFFF00"/>
                </a:highlight>
              </a:rPr>
              <a:t>อยู่ต่อ</a:t>
            </a:r>
            <a:endParaRPr lang="th-TH" sz="3200" u="sng" dirty="0"/>
          </a:p>
        </p:txBody>
      </p:sp>
      <p:sp>
        <p:nvSpPr>
          <p:cNvPr id="11" name="Rectangle 10"/>
          <p:cNvSpPr/>
          <p:nvPr/>
        </p:nvSpPr>
        <p:spPr>
          <a:xfrm>
            <a:off x="6280326" y="2810437"/>
            <a:ext cx="4961964" cy="2474260"/>
          </a:xfrm>
          <a:prstGeom prst="rect">
            <a:avLst/>
          </a:prstGeo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/>
              <a:t>ฝั่งขวา</a:t>
            </a:r>
            <a:r>
              <a:rPr lang="en-US" sz="3200" dirty="0"/>
              <a:t>… </a:t>
            </a:r>
            <a:r>
              <a:rPr lang="th-TH" sz="3200" dirty="0"/>
              <a:t>จงให้เหตุผลสนับสนุนว่า</a:t>
            </a:r>
          </a:p>
          <a:p>
            <a:pPr algn="ctr"/>
            <a:r>
              <a:rPr lang="th-TH" sz="3200" dirty="0" smtClean="0">
                <a:solidFill>
                  <a:schemeClr val="tx1"/>
                </a:solidFill>
                <a:highlight>
                  <a:srgbClr val="FFFF00"/>
                </a:highlight>
              </a:rPr>
              <a:t>หลักประกันสุขภาพถ้วนหน้า</a:t>
            </a:r>
            <a:r>
              <a:rPr lang="th-TH" sz="3200" u="sng" dirty="0" smtClean="0">
                <a:solidFill>
                  <a:schemeClr val="tx1"/>
                </a:solidFill>
                <a:highlight>
                  <a:srgbClr val="FFFF00"/>
                </a:highlight>
              </a:rPr>
              <a:t>แย่มาก</a:t>
            </a:r>
          </a:p>
          <a:p>
            <a:pPr algn="ctr"/>
            <a:r>
              <a:rPr lang="th-TH" sz="3200" dirty="0" smtClean="0">
                <a:solidFill>
                  <a:schemeClr val="tx1"/>
                </a:solidFill>
                <a:highlight>
                  <a:srgbClr val="FFFF00"/>
                </a:highlight>
              </a:rPr>
              <a:t>ควร</a:t>
            </a:r>
            <a:r>
              <a:rPr lang="th-TH" sz="3200" u="sng" dirty="0" smtClean="0">
                <a:solidFill>
                  <a:schemeClr val="tx1"/>
                </a:solidFill>
                <a:highlight>
                  <a:srgbClr val="FFFF00"/>
                </a:highlight>
              </a:rPr>
              <a:t>แก้ไข</a:t>
            </a:r>
            <a:endParaRPr lang="th-TH" sz="3200" u="sng" dirty="0"/>
          </a:p>
        </p:txBody>
      </p:sp>
    </p:spTree>
    <p:extLst>
      <p:ext uri="{BB962C8B-B14F-4D97-AF65-F5344CB8AC3E}">
        <p14:creationId xmlns:p14="http://schemas.microsoft.com/office/powerpoint/2010/main" val="77844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ประเด็นร้อนเกี่ยวกับหลักประกันสุขภาพถ้วนหน้า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ความเหลื่อมล้ำระหว่างสามกองทุน</a:t>
            </a:r>
            <a:r>
              <a:rPr lang="en-US" dirty="0" smtClean="0"/>
              <a:t> </a:t>
            </a:r>
            <a:endParaRPr lang="th-TH" dirty="0" smtClean="0"/>
          </a:p>
          <a:p>
            <a:pPr marL="0" indent="0">
              <a:buNone/>
            </a:pPr>
            <a:r>
              <a:rPr lang="th-TH" dirty="0" smtClean="0"/>
              <a:t>   (กองทุนข้าราชการไฮโซสุด)</a:t>
            </a:r>
          </a:p>
          <a:p>
            <a:r>
              <a:rPr lang="th-TH" dirty="0" smtClean="0"/>
              <a:t>คุณภาพของ</a:t>
            </a:r>
            <a:r>
              <a:rPr lang="th-TH" dirty="0" smtClean="0"/>
              <a:t>การ</a:t>
            </a:r>
            <a:r>
              <a:rPr lang="th-TH" dirty="0" smtClean="0"/>
              <a:t>รักษา (คิวยาว หมอยุ่ง ยาไม่ดี ฯลฯ)</a:t>
            </a:r>
            <a:endParaRPr lang="th-TH" dirty="0" smtClean="0"/>
          </a:p>
          <a:p>
            <a:r>
              <a:rPr lang="th-TH" dirty="0" smtClean="0"/>
              <a:t>ความยั่งยืนของกองทุน โดยเฉพาะกองทุนประกันสังคม</a:t>
            </a:r>
          </a:p>
          <a:p>
            <a:pPr marL="0" indent="0">
              <a:buNone/>
            </a:pPr>
            <a:r>
              <a:rPr lang="th-TH" dirty="0" smtClean="0"/>
              <a:t>   และกองทุน 30 บาท</a:t>
            </a:r>
            <a:endParaRPr lang="th-TH" dirty="0"/>
          </a:p>
          <a:p>
            <a:endParaRPr lang="th-TH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8646" t="30925" r="29375" b="22408"/>
          <a:stretch/>
        </p:blipFill>
        <p:spPr>
          <a:xfrm>
            <a:off x="6838950" y="1825625"/>
            <a:ext cx="5105400" cy="319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1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dirty="0"/>
              <a:t>เงื่อนไขผลประโยชน์อันไม่อาจริบได้ (</a:t>
            </a:r>
            <a:r>
              <a:rPr lang="en-US" sz="4000" dirty="0"/>
              <a:t>Nonforfeiture Benefits Provision)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ighlight>
                  <a:srgbClr val="FF00FF"/>
                </a:highlight>
                <a:latin typeface="FreesiaUPC" panose="020B0604020202020204" pitchFamily="34" charset="-34"/>
                <a:cs typeface="FreesiaUPC" panose="020B0604020202020204" pitchFamily="34" charset="-34"/>
              </a:rPr>
              <a:t>*** </a:t>
            </a:r>
            <a:r>
              <a:rPr lang="th-TH" dirty="0">
                <a:highlight>
                  <a:srgbClr val="FF00FF"/>
                </a:highlight>
                <a:latin typeface="FreesiaUPC" panose="020B0604020202020204" pitchFamily="34" charset="-34"/>
                <a:cs typeface="FreesiaUPC" panose="020B0604020202020204" pitchFamily="34" charset="-34"/>
              </a:rPr>
              <a:t>อ่านเอกสารบทที่ </a:t>
            </a:r>
            <a:r>
              <a:rPr lang="en-US" dirty="0">
                <a:highlight>
                  <a:srgbClr val="FF00FF"/>
                </a:highlight>
                <a:latin typeface="FreesiaUPC" panose="020B0604020202020204" pitchFamily="34" charset="-34"/>
                <a:cs typeface="FreesiaUPC" panose="020B0604020202020204" pitchFamily="34" charset="-34"/>
              </a:rPr>
              <a:t>4 </a:t>
            </a:r>
            <a:r>
              <a:rPr lang="th-TH" dirty="0">
                <a:highlight>
                  <a:srgbClr val="FF00FF"/>
                </a:highlight>
                <a:latin typeface="FreesiaUPC" panose="020B0604020202020204" pitchFamily="34" charset="-34"/>
                <a:cs typeface="FreesiaUPC" panose="020B0604020202020204" pitchFamily="34" charset="-34"/>
              </a:rPr>
              <a:t>หน้า </a:t>
            </a:r>
            <a:r>
              <a:rPr lang="en-US" dirty="0">
                <a:highlight>
                  <a:srgbClr val="FF00FF"/>
                </a:highlight>
                <a:latin typeface="FreesiaUPC" panose="020B0604020202020204" pitchFamily="34" charset="-34"/>
                <a:cs typeface="FreesiaUPC" panose="020B0604020202020204" pitchFamily="34" charset="-34"/>
              </a:rPr>
              <a:t>8-13</a:t>
            </a:r>
          </a:p>
          <a:p>
            <a:pPr marL="0" indent="0">
              <a:buNone/>
            </a:pP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ในส่วนของประกันภัยแบบถาวร แม้กรมธรรม์จะขาดอายุเพราะขาดส่งเบี้ยประกันภัย แต่ผู้ถือกรมธรรม์ยังมีสิทธิในผลประโยชน์จากเบี้ยที่ได้จ่ายไปก่อนหน้า... มีสามส่วน </a:t>
            </a:r>
          </a:p>
          <a:p>
            <a:pPr marL="514350" indent="-514350">
              <a:buFont typeface="+mj-lt"/>
              <a:buAutoNum type="arabicPeriod"/>
            </a:pPr>
            <a:r>
              <a:rPr lang="th-TH" dirty="0">
                <a:highlight>
                  <a:srgbClr val="FF00FF"/>
                </a:highlight>
                <a:latin typeface="FreesiaUPC" panose="020B0604020202020204" pitchFamily="34" charset="-34"/>
                <a:cs typeface="FreesiaUPC" panose="020B0604020202020204" pitchFamily="34" charset="-34"/>
              </a:rPr>
              <a:t>มูลค่าเวนคืนเงินสด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(Cash Surrender Value)…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อยากเลิกจ่ายเบี้ย ได้เงินส่วนนี้คืน แต่ไม่คุ้มครองแล้วนะ </a:t>
            </a:r>
          </a:p>
          <a:p>
            <a:pPr marL="514350" indent="-514350">
              <a:buFont typeface="+mj-lt"/>
              <a:buAutoNum type="arabicPeriod"/>
            </a:pPr>
            <a:r>
              <a:rPr lang="th-TH" dirty="0">
                <a:highlight>
                  <a:srgbClr val="FF00FF"/>
                </a:highlight>
                <a:latin typeface="FreesiaUPC" panose="020B0604020202020204" pitchFamily="34" charset="-34"/>
                <a:cs typeface="FreesiaUPC" panose="020B0604020202020204" pitchFamily="34" charset="-34"/>
              </a:rPr>
              <a:t>กรมธรรม์ใช้เงินสำเร็จ</a:t>
            </a:r>
            <a:r>
              <a:rPr lang="en-US" dirty="0">
                <a:highlight>
                  <a:srgbClr val="FF00FF"/>
                </a:highlight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(Paid Up Policy)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... อยากเลิกจ่ายเบี้ย แต่ยังอยากได้ความคุ้มครอง ก็จะได้ทุนประกันที่ลดลง (บริษัทประกัน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convert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มูลค่าเวนคืนเงินสดที่มีอยู่มาเป็นเบี้ยประกัน)</a:t>
            </a:r>
          </a:p>
          <a:p>
            <a:pPr marL="514350" indent="-514350">
              <a:buFont typeface="+mj-lt"/>
              <a:buAutoNum type="arabicPeriod"/>
            </a:pPr>
            <a:r>
              <a:rPr lang="th-TH" dirty="0">
                <a:highlight>
                  <a:srgbClr val="FF00FF"/>
                </a:highlight>
                <a:latin typeface="FreesiaUPC" panose="020B0604020202020204" pitchFamily="34" charset="-34"/>
                <a:cs typeface="FreesiaUPC" panose="020B0604020202020204" pitchFamily="34" charset="-34"/>
              </a:rPr>
              <a:t>การประกันภัยขยายเวลา</a:t>
            </a:r>
            <a:r>
              <a:rPr lang="en-US" dirty="0">
                <a:highlight>
                  <a:srgbClr val="FF00FF"/>
                </a:highlight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(Extended Term Policy)…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อยากขยายเวลาการคุ้มครอง แต่ไม่อยากจ่ายเบี้ยเพิ่ม ก็สามารถทำได้</a:t>
            </a:r>
            <a:endParaRPr lang="en-US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48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229" t="14446" r="44375" b="18718"/>
          <a:stretch/>
        </p:blipFill>
        <p:spPr>
          <a:xfrm>
            <a:off x="0" y="454819"/>
            <a:ext cx="5651021" cy="5681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8750" t="43889" r="44792" b="17407"/>
          <a:stretch/>
        </p:blipFill>
        <p:spPr>
          <a:xfrm>
            <a:off x="5651021" y="1808709"/>
            <a:ext cx="6477000" cy="38676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9034" t="18351" r="44375" b="75018"/>
          <a:stretch/>
        </p:blipFill>
        <p:spPr>
          <a:xfrm>
            <a:off x="5695950" y="1143000"/>
            <a:ext cx="6530736" cy="66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57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 List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507" b="31143"/>
          <a:stretch/>
        </p:blipFill>
        <p:spPr>
          <a:xfrm>
            <a:off x="0" y="1808254"/>
            <a:ext cx="12200923" cy="427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9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6" t="26320" r="13506" b="27042"/>
          <a:stretch/>
        </p:blipFill>
        <p:spPr>
          <a:xfrm>
            <a:off x="2160829" y="3429000"/>
            <a:ext cx="7870339" cy="285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61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6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72095" y="689957"/>
            <a:ext cx="4779818" cy="5270269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79375" y="689956"/>
            <a:ext cx="4779818" cy="52702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30035" y="872836"/>
            <a:ext cx="4447309" cy="154616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1. </a:t>
            </a:r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บัตรข้าราชการ – กรมบัญชีกลาง ก.คลัง</a:t>
            </a:r>
            <a:endParaRPr lang="en-US" sz="24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30034" y="2576945"/>
            <a:ext cx="4447309" cy="154616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2. กองทุนประกันสังคม และกองทุนเงินทดแทน – สนง.ประกันสังคม ก.แรงงานและสวัสดิการสังคม</a:t>
            </a:r>
          </a:p>
          <a:p>
            <a:pPr algn="ctr"/>
            <a:r>
              <a:rPr lang="en-US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(</a:t>
            </a:r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โทร 1506</a:t>
            </a:r>
            <a:r>
              <a:rPr lang="en-US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)</a:t>
            </a:r>
            <a:endParaRPr lang="en-US" sz="24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38349" y="4281054"/>
            <a:ext cx="4447309" cy="154616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3. หลักประกันสุขภาพถ้วนหน้า (30 บาท) – สำนักงานหลักประกันสุขภาพแห่งชาติ (ก.สาธารณสุขเป็นประธานบอร์ด)</a:t>
            </a:r>
          </a:p>
          <a:p>
            <a:pPr algn="ctr"/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(โทร 1330</a:t>
            </a:r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)</a:t>
            </a:r>
            <a:endParaRPr lang="th-TH" sz="2400" dirty="0" smtClean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45629" y="872836"/>
            <a:ext cx="4447309" cy="154616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ประกันสุขภาพกลุ่ม (บริษัทซื้อให้)</a:t>
            </a:r>
            <a:endParaRPr lang="en-US" sz="24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45629" y="4281054"/>
            <a:ext cx="4447309" cy="154616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รับความเสี่ยงด้านสุขภาพไว้เอง </a:t>
            </a:r>
            <a:r>
              <a:rPr lang="en-US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(Risk Retention)</a:t>
            </a:r>
            <a:endParaRPr lang="en-US" sz="24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45629" y="2576945"/>
            <a:ext cx="4447309" cy="154616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ประกันสุขภาพแบบสมัครใจ (เราซื้อเอง)</a:t>
            </a:r>
            <a:endParaRPr lang="en-US" sz="24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06402" y="6014088"/>
            <a:ext cx="1111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รัฐจัดให้</a:t>
            </a:r>
            <a:endParaRPr lang="en-US" sz="32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26936" y="6014088"/>
            <a:ext cx="34804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เอกชนจัดให้ / รับผิดชอบเอง</a:t>
            </a:r>
            <a:endParaRPr lang="en-US" sz="32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935282" y="483326"/>
            <a:ext cx="5060471" cy="6115537"/>
          </a:xfrm>
          <a:prstGeom prst="roundRect">
            <a:avLst>
              <a:gd name="adj" fmla="val 4659"/>
            </a:avLst>
          </a:pr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0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211"/>
            <a:ext cx="12192000" cy="4907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0725" y="2340355"/>
            <a:ext cx="9730549" cy="193899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h-TH" sz="6000" dirty="0" smtClean="0">
                <a:solidFill>
                  <a:schemeClr val="accent1"/>
                </a:solidFill>
              </a:rPr>
              <a:t>ทำไมคนถึงควรซื้อประกันสุขภาพ</a:t>
            </a:r>
          </a:p>
          <a:p>
            <a:r>
              <a:rPr lang="th-TH" sz="6000" dirty="0" smtClean="0">
                <a:solidFill>
                  <a:schemeClr val="accent1"/>
                </a:solidFill>
              </a:rPr>
              <a:t>ทั้ง ๆ ที่มีสิทธิการรักษาพยาบาลจากรัฐบาล?</a:t>
            </a:r>
            <a:endParaRPr lang="en-US" sz="6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06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759" y="1530802"/>
            <a:ext cx="3788229" cy="37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5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98165482"/>
              </p:ext>
            </p:extLst>
          </p:nvPr>
        </p:nvGraphicFramePr>
        <p:xfrm>
          <a:off x="746975" y="695460"/>
          <a:ext cx="10766737" cy="5442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Isosceles Triangle 12"/>
          <p:cNvSpPr/>
          <p:nvPr/>
        </p:nvSpPr>
        <p:spPr>
          <a:xfrm rot="5400000">
            <a:off x="3803200" y="998949"/>
            <a:ext cx="1167983" cy="1006881"/>
          </a:xfrm>
          <a:prstGeom prst="triangl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Isosceles Triangle 13"/>
          <p:cNvSpPr/>
          <p:nvPr/>
        </p:nvSpPr>
        <p:spPr>
          <a:xfrm rot="5400000">
            <a:off x="7611743" y="998949"/>
            <a:ext cx="1167982" cy="1006880"/>
          </a:xfrm>
          <a:prstGeom prst="triangl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5" name="Rectangle: Rounded Corners 14"/>
          <p:cNvSpPr/>
          <p:nvPr/>
        </p:nvSpPr>
        <p:spPr>
          <a:xfrm>
            <a:off x="1082089" y="1892442"/>
            <a:ext cx="2196688" cy="2326861"/>
          </a:xfrm>
          <a:prstGeom prst="roundRect">
            <a:avLst>
              <a:gd name="adj" fmla="val 9048"/>
            </a:avLst>
          </a:prstGeom>
          <a:noFill/>
          <a:ln w="38100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การพิจารณาเอาประกัน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ต้องเปิดเผยข้อมูลตามความเป็นจริง โดยเฉพาะประวัติ</a:t>
            </a:r>
            <a:r>
              <a:rPr lang="th-TH" dirty="0" err="1" smtClean="0"/>
              <a:t>การเจ็บ</a:t>
            </a:r>
            <a:r>
              <a:rPr lang="th-TH" dirty="0" smtClean="0"/>
              <a:t>ป่วยของตนเองและครอบครัว</a:t>
            </a:r>
          </a:p>
          <a:p>
            <a:r>
              <a:rPr lang="th-TH" dirty="0" smtClean="0"/>
              <a:t>ดูอายุ เพศ สุขภาพ อาชีพ</a:t>
            </a:r>
          </a:p>
          <a:p>
            <a:r>
              <a:rPr lang="th-TH" dirty="0" smtClean="0"/>
              <a:t>งานอดิเรก การดื่มเหล้า การสูบบุหรี่ ประวัติการขับขี่ยานพาหนะ การเข้าร่วมกิจกรรมที่เป็นความเสี่ยง</a:t>
            </a:r>
          </a:p>
        </p:txBody>
      </p:sp>
    </p:spTree>
    <p:extLst>
      <p:ext uri="{BB962C8B-B14F-4D97-AF65-F5344CB8AC3E}">
        <p14:creationId xmlns:p14="http://schemas.microsoft.com/office/powerpoint/2010/main" val="174968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ประกัน</a:t>
            </a:r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สุขภาพ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มีทั้งแบบกลุ่มและแบบเดี่ยว</a:t>
            </a:r>
          </a:p>
          <a:p>
            <a:r>
              <a:rPr lang="th-TH" dirty="0" smtClean="0"/>
              <a:t>ออกโดยบริษัทประกันชีวิตหรือบริษัทประกันวินาศภัย</a:t>
            </a:r>
            <a:endParaRPr lang="en-US" dirty="0" smtClean="0"/>
          </a:p>
          <a:p>
            <a:r>
              <a:rPr lang="th-TH" dirty="0" smtClean="0"/>
              <a:t>(สำหรับกลุ่ม) อาจไม่ต้องตรวจสุขภาพ เพราะก่อนเข้าทำงานเราก็ต้องตรวจอยู่แล้ว</a:t>
            </a:r>
          </a:p>
          <a:p>
            <a:r>
              <a:rPr lang="th-TH" dirty="0"/>
              <a:t>(สำหรับกลุ่ม) สมาชิก</a:t>
            </a:r>
            <a:r>
              <a:rPr lang="th-TH" dirty="0" smtClean="0"/>
              <a:t>ขั้นต่ำ 5-20 คนโดยทั่วไป</a:t>
            </a:r>
          </a:p>
          <a:p>
            <a:r>
              <a:rPr lang="th-TH" dirty="0"/>
              <a:t>(สำหรับกลุ่ม) </a:t>
            </a:r>
            <a:r>
              <a:rPr lang="th-TH" dirty="0" smtClean="0"/>
              <a:t>เบี้ยประกันภัยอาจจะเป็นอัตราเดียวกันทั้งกลุ่ม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80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434" y="0"/>
            <a:ext cx="5725371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39434" y="2978331"/>
            <a:ext cx="5582497" cy="300446"/>
          </a:xfrm>
          <a:prstGeom prst="rect">
            <a:avLst/>
          </a:prstGeom>
          <a:solidFill>
            <a:srgbClr val="E32D91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8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เงื่อนไขและข้อยกเว้น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ฆ่าตัวตาย ทำร้ายร่างกายโดยเจตนา ทะเลาะวิวาท</a:t>
            </a:r>
          </a:p>
          <a:p>
            <a:r>
              <a:rPr lang="th-TH" dirty="0" smtClean="0"/>
              <a:t>ภัยจากสงคราม นิวเคลียร์</a:t>
            </a:r>
          </a:p>
          <a:p>
            <a:r>
              <a:rPr lang="th-TH" dirty="0" smtClean="0"/>
              <a:t>ทหาร ตำรวจ อาสาสมัครเข้าร่วมปฏิบัติการหรือปราบปรามในสงคราม</a:t>
            </a:r>
          </a:p>
          <a:p>
            <a:r>
              <a:rPr lang="th-TH" dirty="0" smtClean="0"/>
              <a:t>ระหว่างการตรวจรักษาของแพทย์ก่อนที่สัญญาจะมีผลบังคับใช้ (ต้องรอจนหายก่อน หากเราซื้อหลังเข้าตรวจโรคใดโรคหนึ่ง)</a:t>
            </a:r>
          </a:p>
          <a:p>
            <a:r>
              <a:rPr lang="th-TH" dirty="0" smtClean="0"/>
              <a:t>อาจจะไม่รวมการลดความอ้วน ทำหมัน คลอดบุตร ศัลยกรรมความงาม ฟัน สายตา วิกลจริต กามโรค ติดสิ่งเสพติด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05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การคิดเบี้ย</a:t>
            </a:r>
            <a:r>
              <a:rPr lang="th-TH" dirty="0" smtClean="0"/>
              <a:t>ประกันสุขภาพ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>
            <a:normAutofit lnSpcReduction="10000"/>
          </a:bodyPr>
          <a:lstStyle/>
          <a:p>
            <a:r>
              <a:rPr lang="th-TH" sz="32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เบี้ย</a:t>
            </a:r>
            <a:r>
              <a:rPr lang="th-TH" sz="3200" dirty="0">
                <a:latin typeface="FreesiaUPC" panose="020B0604020202020204" pitchFamily="34" charset="-34"/>
                <a:cs typeface="FreesiaUPC" panose="020B0604020202020204" pitchFamily="34" charset="-34"/>
              </a:rPr>
              <a:t>ประกัน</a:t>
            </a:r>
            <a:endParaRPr lang="en-US" sz="32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0" indent="0">
              <a:buNone/>
            </a:pPr>
            <a:r>
              <a:rPr lang="th-TH" sz="32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   </a:t>
            </a:r>
            <a:r>
              <a:rPr lang="en-US" sz="32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= </a:t>
            </a:r>
            <a:r>
              <a:rPr lang="en-US" sz="3200" dirty="0">
                <a:latin typeface="FreesiaUPC" panose="020B0604020202020204" pitchFamily="34" charset="-34"/>
                <a:cs typeface="FreesiaUPC" panose="020B0604020202020204" pitchFamily="34" charset="-34"/>
              </a:rPr>
              <a:t>Discounted Future </a:t>
            </a:r>
            <a:r>
              <a:rPr lang="en-US" sz="3200" b="1" dirty="0">
                <a:highlight>
                  <a:srgbClr val="FFFF00"/>
                </a:highlight>
                <a:latin typeface="FreesiaUPC" panose="020B0604020202020204" pitchFamily="34" charset="-34"/>
                <a:cs typeface="FreesiaUPC" panose="020B0604020202020204" pitchFamily="34" charset="-34"/>
              </a:rPr>
              <a:t>Expected</a:t>
            </a:r>
            <a:r>
              <a:rPr lang="en-US" sz="3200" dirty="0">
                <a:latin typeface="FreesiaUPC" panose="020B0604020202020204" pitchFamily="34" charset="-34"/>
                <a:cs typeface="FreesiaUPC" panose="020B0604020202020204" pitchFamily="34" charset="-34"/>
              </a:rPr>
              <a:t> Cash Flow</a:t>
            </a:r>
            <a:r>
              <a:rPr lang="th-TH" sz="3200" dirty="0"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en-US" sz="3200" dirty="0">
                <a:latin typeface="FreesiaUPC" panose="020B0604020202020204" pitchFamily="34" charset="-34"/>
                <a:cs typeface="FreesiaUPC" panose="020B0604020202020204" pitchFamily="34" charset="-34"/>
              </a:rPr>
              <a:t>+ </a:t>
            </a:r>
            <a:r>
              <a:rPr lang="th-TH" sz="3200" dirty="0">
                <a:latin typeface="FreesiaUPC" panose="020B0604020202020204" pitchFamily="34" charset="-34"/>
                <a:cs typeface="FreesiaUPC" panose="020B0604020202020204" pitchFamily="34" charset="-34"/>
              </a:rPr>
              <a:t>ค่าใช้จ่าย </a:t>
            </a:r>
            <a:r>
              <a:rPr lang="en-US" sz="3200" dirty="0">
                <a:latin typeface="FreesiaUPC" panose="020B0604020202020204" pitchFamily="34" charset="-34"/>
                <a:cs typeface="FreesiaUPC" panose="020B0604020202020204" pitchFamily="34" charset="-34"/>
              </a:rPr>
              <a:t>+ </a:t>
            </a:r>
            <a:r>
              <a:rPr lang="th-TH" sz="3200" dirty="0">
                <a:latin typeface="FreesiaUPC" panose="020B0604020202020204" pitchFamily="34" charset="-34"/>
                <a:cs typeface="FreesiaUPC" panose="020B0604020202020204" pitchFamily="34" charset="-34"/>
              </a:rPr>
              <a:t>กำไรให้บริษัท</a:t>
            </a:r>
            <a:r>
              <a:rPr lang="th-TH" sz="32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ประกัน</a:t>
            </a:r>
          </a:p>
          <a:p>
            <a:endParaRPr lang="th-TH" sz="32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endParaRPr lang="th-TH" sz="3200" dirty="0" smtClean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endParaRPr lang="th-TH" sz="32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en-US" sz="3200" dirty="0" smtClean="0">
                <a:solidFill>
                  <a:schemeClr val="accent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Morbidity Rate = </a:t>
            </a:r>
            <a:r>
              <a:rPr lang="th-TH" sz="3200" dirty="0" smtClean="0">
                <a:solidFill>
                  <a:schemeClr val="accent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อัตราป่วย (ประกันชีวิตใช้ </a:t>
            </a:r>
            <a:r>
              <a:rPr lang="en-US" sz="3200" dirty="0" err="1" smtClean="0">
                <a:solidFill>
                  <a:schemeClr val="accent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Mortaility</a:t>
            </a:r>
            <a:r>
              <a:rPr lang="en-US" sz="3200" dirty="0" smtClean="0">
                <a:solidFill>
                  <a:schemeClr val="accent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Rate = </a:t>
            </a:r>
            <a:r>
              <a:rPr lang="th-TH" sz="3200" dirty="0" smtClean="0">
                <a:solidFill>
                  <a:schemeClr val="accent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อัตรามรณภัย)</a:t>
            </a:r>
          </a:p>
          <a:p>
            <a:r>
              <a:rPr lang="th-TH" sz="32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อาจคำนึงถึงปัจจัยอื่น ๆ ด้วย ได้แก่ อัตราการคงอยู่ของกรมธรรม์ เงินสำรองเผื่อเหตุฉุกเฉิน ฯลฯ</a:t>
            </a:r>
            <a:endParaRPr lang="en-US" sz="32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2315570" y="3240193"/>
                <a:ext cx="7560859" cy="103881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𝑃𝑟𝑒𝑚𝑖𝑢𝑚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𝐶𝑎𝑠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𝐹𝑙𝑜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𝑒𝑥𝑝𝑒𝑛𝑠𝑒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𝑝𝑟𝑜𝑓𝑖𝑡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570" y="3240193"/>
                <a:ext cx="7560859" cy="103881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767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การวางแผนประกันสุขภาพเพื่อ</a:t>
            </a:r>
            <a:r>
              <a:rPr lang="th-TH" dirty="0" err="1" smtClean="0"/>
              <a:t>การจัด</a:t>
            </a:r>
            <a:r>
              <a:rPr lang="th-TH" dirty="0" smtClean="0"/>
              <a:t>การความเสี่ยงส่วนบุคคล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3200" dirty="0" smtClean="0"/>
              <a:t>ดู</a:t>
            </a:r>
            <a:r>
              <a:rPr lang="th-TH" sz="3200" dirty="0" smtClean="0">
                <a:solidFill>
                  <a:schemeClr val="accent1"/>
                </a:solidFill>
              </a:rPr>
              <a:t>สิทธิพื้นฐาน</a:t>
            </a:r>
            <a:r>
              <a:rPr lang="th-TH" sz="3200" dirty="0" smtClean="0"/>
              <a:t>ก่อนว่า เป็นข้าราชการหรือพนักงานรัฐวิสาหกิจหรือไม่ มีสิทธิตามกองทุนประกันสังคม กองทุนเงินทดแทนหรือไม่ หรือบัตรทอง 30 บาทอย่างเดียว</a:t>
            </a:r>
          </a:p>
          <a:p>
            <a:r>
              <a:rPr lang="th-TH" sz="3200" dirty="0" smtClean="0"/>
              <a:t>มี</a:t>
            </a:r>
            <a:r>
              <a:rPr lang="th-TH" sz="3200" dirty="0" smtClean="0">
                <a:solidFill>
                  <a:schemeClr val="accent1"/>
                </a:solidFill>
              </a:rPr>
              <a:t>สวัสดิการพนักงาน</a:t>
            </a:r>
            <a:r>
              <a:rPr lang="th-TH" sz="3200" dirty="0" smtClean="0"/>
              <a:t>หรือไม่?</a:t>
            </a:r>
            <a:endParaRPr lang="th-TH" sz="3200" dirty="0" smtClean="0"/>
          </a:p>
          <a:p>
            <a:r>
              <a:rPr lang="th-TH" sz="3200" dirty="0" smtClean="0">
                <a:solidFill>
                  <a:schemeClr val="accent1"/>
                </a:solidFill>
              </a:rPr>
              <a:t>วิเคราะห์ความเสี่ยง</a:t>
            </a:r>
            <a:r>
              <a:rPr lang="th-TH" sz="3200" dirty="0" smtClean="0"/>
              <a:t>ด้านสุขภาพและการเสียชีวิตว่ามีมากน้อยเพียงใด สามารถจัดการอย่างไรได้บ้าง?</a:t>
            </a:r>
          </a:p>
          <a:p>
            <a:r>
              <a:rPr lang="th-TH" sz="3200" dirty="0" smtClean="0"/>
              <a:t>ถ้าเลี่ยงลำบาก ก็ค่อย</a:t>
            </a:r>
            <a:r>
              <a:rPr lang="th-TH" sz="3200" dirty="0" smtClean="0">
                <a:solidFill>
                  <a:schemeClr val="accent1"/>
                </a:solidFill>
              </a:rPr>
              <a:t>ซื้อประกันสุขภาพ</a:t>
            </a:r>
            <a:endParaRPr lang="en-US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65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6572" y="422823"/>
            <a:ext cx="11206064" cy="1007697"/>
          </a:xfrm>
        </p:spPr>
        <p:txBody>
          <a:bodyPr>
            <a:normAutofit/>
          </a:bodyPr>
          <a:lstStyle/>
          <a:p>
            <a:r>
              <a:rPr lang="th-TH" dirty="0"/>
              <a:t>คุยกันวันนี้</a:t>
            </a:r>
            <a:endParaRPr lang="en-US" dirty="0"/>
          </a:p>
        </p:txBody>
      </p:sp>
      <p:graphicFrame>
        <p:nvGraphicFramePr>
          <p:cNvPr id="9" name="Diagram 8"/>
          <p:cNvGraphicFramePr/>
          <p:nvPr>
            <p:extLst/>
          </p:nvPr>
        </p:nvGraphicFramePr>
        <p:xfrm>
          <a:off x="2555413" y="422823"/>
          <a:ext cx="9251575" cy="6167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le: Rounded Corners 9"/>
          <p:cNvSpPr/>
          <p:nvPr/>
        </p:nvSpPr>
        <p:spPr>
          <a:xfrm>
            <a:off x="5191204" y="4198513"/>
            <a:ext cx="2111117" cy="2550017"/>
          </a:xfrm>
          <a:prstGeom prst="round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9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&lt;strong&gt;Lego&lt;/strong&gt; Firema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8"/>
          <a:stretch/>
        </p:blipFill>
        <p:spPr>
          <a:xfrm>
            <a:off x="423948" y="1228551"/>
            <a:ext cx="3949931" cy="3619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8931" y="1122363"/>
            <a:ext cx="7811192" cy="2387600"/>
          </a:xfrm>
        </p:spPr>
        <p:txBody>
          <a:bodyPr>
            <a:normAutofit/>
          </a:bodyPr>
          <a:lstStyle/>
          <a:p>
            <a:pPr algn="l"/>
            <a:r>
              <a:rPr lang="th-TH" dirty="0" smtClean="0"/>
              <a:t>ประกันอัคคีภัย ประกันรถยนต์</a:t>
            </a:r>
            <a:br>
              <a:rPr lang="th-TH" dirty="0" smtClean="0"/>
            </a:br>
            <a:r>
              <a:rPr lang="th-TH" dirty="0" smtClean="0"/>
              <a:t>และประกันเดินทาง (ฉบับย่อ)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68931" y="3602038"/>
            <a:ext cx="7811192" cy="1655762"/>
          </a:xfrm>
        </p:spPr>
        <p:txBody>
          <a:bodyPr>
            <a:normAutofit/>
          </a:bodyPr>
          <a:lstStyle/>
          <a:p>
            <a:pPr algn="l"/>
            <a:r>
              <a:rPr lang="th-TH" sz="3600" dirty="0" smtClean="0"/>
              <a:t>อิสริยะ สัตกุลพิบูลย์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8966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ประกันอัคคีภัย</a:t>
            </a:r>
            <a:r>
              <a:rPr lang="en-US" dirty="0" smtClean="0"/>
              <a:t>: </a:t>
            </a:r>
            <a:r>
              <a:rPr lang="th-TH" dirty="0" smtClean="0"/>
              <a:t>ทรัพย์สิน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50126"/>
          </a:xfrm>
        </p:spPr>
        <p:txBody>
          <a:bodyPr>
            <a:normAutofit fontScale="92500" lnSpcReduction="10000"/>
          </a:bodyPr>
          <a:lstStyle/>
          <a:p>
            <a:r>
              <a:rPr lang="th-TH" sz="4000" dirty="0" smtClean="0"/>
              <a:t>ภัย</a:t>
            </a:r>
            <a:r>
              <a:rPr lang="en-US" sz="4000" dirty="0"/>
              <a:t> </a:t>
            </a:r>
            <a:r>
              <a:rPr lang="th-TH" sz="4000" dirty="0" smtClean="0"/>
              <a:t>(ไฟไหม้ ฟ้าผ่า แก๊สระเบิด และความเสียหายสืบเนื่อ</a:t>
            </a:r>
            <a:r>
              <a:rPr lang="th-TH" sz="4000" dirty="0"/>
              <a:t>ง</a:t>
            </a:r>
            <a:r>
              <a:rPr lang="th-TH" sz="4000" dirty="0" smtClean="0"/>
              <a:t>) </a:t>
            </a:r>
            <a:r>
              <a:rPr lang="th-TH" sz="4000" dirty="0" smtClean="0"/>
              <a:t>และ</a:t>
            </a:r>
            <a:r>
              <a:rPr lang="th-TH" sz="4000" dirty="0" smtClean="0"/>
              <a:t>ภัย</a:t>
            </a:r>
            <a:r>
              <a:rPr lang="th-TH" sz="4000" dirty="0" smtClean="0"/>
              <a:t>เพิ่มเติม (ซื้อเพิ่มได้ เช่น พายุ ลูกเห็บ ระเบิด เครื่องบิน ควัน น้ำท่วม แผ่นดินไหว ฯลฯ)</a:t>
            </a:r>
            <a:endParaRPr lang="th-TH" sz="4000" dirty="0" smtClean="0"/>
          </a:p>
          <a:p>
            <a:r>
              <a:rPr lang="th-TH" sz="4000" dirty="0" smtClean="0"/>
              <a:t>ทรัพย์สินที่สามารถเอาประกันอัคคีภัย</a:t>
            </a:r>
            <a:r>
              <a:rPr lang="th-TH" sz="4000" dirty="0" smtClean="0"/>
              <a:t>ได้ (อาคารไม่รวมฐานราก เฟอร์นิเจอร์ เครื่องจักร </a:t>
            </a:r>
            <a:r>
              <a:rPr lang="en-US" sz="4000" dirty="0" smtClean="0"/>
              <a:t>inventory </a:t>
            </a:r>
            <a:r>
              <a:rPr lang="th-TH" sz="4000" dirty="0" smtClean="0"/>
              <a:t>คอมพิวเตอร์ ฯลฯ)</a:t>
            </a:r>
            <a:endParaRPr lang="th-TH" sz="4000" dirty="0" smtClean="0"/>
          </a:p>
          <a:p>
            <a:r>
              <a:rPr lang="th-TH" sz="4000" dirty="0" smtClean="0"/>
              <a:t>ข้อยกเว้น (ระเบิดหรือไหม้ / ระเบิดเพราะแผ่นดินไหว น้ำท่วม นิวเคลียร์ ทองแท่ง ทองรูปพรรณ พันธบัตร สมุดบัญชี โบราณวัตถุ งานศิลปะ)</a:t>
            </a:r>
          </a:p>
          <a:p>
            <a:r>
              <a:rPr lang="th-TH" sz="4000" dirty="0" smtClean="0"/>
              <a:t>เงื่อนไข (ถ้ามูลค่าทรัพย์สินเพิ่ม ให้เอามูลค่าตามสัญญาซึ่งต่ำกว่า ห้ามทำประกันซ้ำซ้อน... ต้องร่วมเฉลี่ยความเสียหายกัน ฯลฯ)</a:t>
            </a:r>
            <a:endParaRPr lang="th-TH" sz="4000" dirty="0" smtClean="0"/>
          </a:p>
        </p:txBody>
      </p:sp>
    </p:spTree>
    <p:extLst>
      <p:ext uri="{BB962C8B-B14F-4D97-AF65-F5344CB8AC3E}">
        <p14:creationId xmlns:p14="http://schemas.microsoft.com/office/powerpoint/2010/main" val="51478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ประกัน</a:t>
            </a:r>
            <a:r>
              <a:rPr lang="th-TH" dirty="0" smtClean="0"/>
              <a:t>รถยนต์ - ประเภท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h-TH" sz="4000" dirty="0"/>
              <a:t>ภาค</a:t>
            </a:r>
            <a:r>
              <a:rPr lang="th-TH" sz="4000" dirty="0" smtClean="0"/>
              <a:t>บังคับ </a:t>
            </a:r>
          </a:p>
          <a:p>
            <a:pPr lvl="1"/>
            <a:r>
              <a:rPr lang="th-TH" sz="3600" dirty="0" smtClean="0"/>
              <a:t>รัฐบาลได้กำหนดให้เจ้าของรถทุกคันต้องซื้อประกันความรับผิดต่อบุคคลที่สาม </a:t>
            </a:r>
            <a:r>
              <a:rPr lang="en-US" sz="3600" dirty="0" smtClean="0"/>
              <a:t>(Third Party Liability Insurance) </a:t>
            </a:r>
            <a:r>
              <a:rPr lang="th-TH" sz="3600" dirty="0" smtClean="0"/>
              <a:t>เพื่อป้องกันบุคคลภายนอกจากความสูญเสียทางการเงินจากการบาดเจ็บและเสียชีวิตและความเสียหายของทรัพย์สิน</a:t>
            </a:r>
            <a:endParaRPr lang="th-TH" sz="4000" dirty="0" smtClean="0"/>
          </a:p>
          <a:p>
            <a:r>
              <a:rPr lang="th-TH" sz="4000" dirty="0" smtClean="0"/>
              <a:t>สมัคร</a:t>
            </a:r>
            <a:r>
              <a:rPr lang="th-TH" sz="4000" dirty="0" smtClean="0"/>
              <a:t>ใจ </a:t>
            </a:r>
            <a:endParaRPr lang="th-TH" sz="4000" dirty="0" smtClean="0"/>
          </a:p>
          <a:p>
            <a:pPr lvl="1"/>
            <a:r>
              <a:rPr lang="th-TH" sz="3600" dirty="0" smtClean="0"/>
              <a:t>ระบุชื่อผู้ขับขี่ (เพิ่มได้อีกหนึ่งคน) ใช้ได้กับรถสามประเภทคือ รถยนต์โดยสารส่วนบุคคล รถยนต์นั่งส่วนบุคคล และรถจักรยานยนต์ส่วนบุคคล</a:t>
            </a:r>
            <a:endParaRPr lang="th-TH" sz="3600" dirty="0" smtClean="0"/>
          </a:p>
        </p:txBody>
      </p:sp>
    </p:spTree>
    <p:extLst>
      <p:ext uri="{BB962C8B-B14F-4D97-AF65-F5344CB8AC3E}">
        <p14:creationId xmlns:p14="http://schemas.microsoft.com/office/powerpoint/2010/main" val="416783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9947934"/>
              </p:ext>
            </p:extLst>
          </p:nvPr>
        </p:nvGraphicFramePr>
        <p:xfrm>
          <a:off x="448456" y="311618"/>
          <a:ext cx="11408764" cy="6278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04382">
                  <a:extLst>
                    <a:ext uri="{9D8B030D-6E8A-4147-A177-3AD203B41FA5}">
                      <a16:colId xmlns:a16="http://schemas.microsoft.com/office/drawing/2014/main" val="8345625"/>
                    </a:ext>
                  </a:extLst>
                </a:gridCol>
                <a:gridCol w="5704382">
                  <a:extLst>
                    <a:ext uri="{9D8B030D-6E8A-4147-A177-3AD203B41FA5}">
                      <a16:colId xmlns:a16="http://schemas.microsoft.com/office/drawing/2014/main" val="2559987296"/>
                    </a:ext>
                  </a:extLst>
                </a:gridCol>
              </a:tblGrid>
              <a:tr h="1226830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/>
                        <a:t>ประกันรถยนต์แบบสมัครใจ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/>
                        <a:t>รายละเอียด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333821"/>
                  </a:ext>
                </a:extLst>
              </a:tr>
              <a:tr h="1226830">
                <a:tc>
                  <a:txBody>
                    <a:bodyPr/>
                    <a:lstStyle/>
                    <a:p>
                      <a:pPr algn="ctr"/>
                      <a:r>
                        <a:rPr lang="th-TH" sz="4000" dirty="0" smtClean="0"/>
                        <a:t>1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800" dirty="0" smtClean="0"/>
                        <a:t>คุ้มครองหมด</a:t>
                      </a:r>
                      <a:r>
                        <a:rPr lang="en-US" sz="2800" dirty="0" smtClean="0"/>
                        <a:t>!!</a:t>
                      </a:r>
                      <a:r>
                        <a:rPr lang="th-TH" sz="2800" dirty="0" smtClean="0"/>
                        <a:t> (หาย ไฟไหม้ เฉี่ยว</a:t>
                      </a:r>
                      <a:r>
                        <a:rPr lang="th-TH" sz="2800" baseline="0" dirty="0" smtClean="0"/>
                        <a:t> ชนแหลก บุคคลที่สาม)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4510714"/>
                  </a:ext>
                </a:extLst>
              </a:tr>
              <a:tr h="1226830">
                <a:tc>
                  <a:txBody>
                    <a:bodyPr/>
                    <a:lstStyle/>
                    <a:p>
                      <a:pPr algn="ctr"/>
                      <a:r>
                        <a:rPr lang="th-TH" sz="4000" dirty="0" smtClean="0"/>
                        <a:t>2+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800" dirty="0" smtClean="0"/>
                        <a:t>คุ้มครองเฉี่ยวชนกับรถคันอื่น</a:t>
                      </a:r>
                      <a:r>
                        <a:rPr lang="th-TH" sz="2800" baseline="0" dirty="0" smtClean="0"/>
                        <a:t> แต่ไม่คุ้มครองถอยรถชนต้นไม้ ชนเสา หินกระเด็นใส่ หรือกรณี</a:t>
                      </a:r>
                      <a:r>
                        <a:rPr lang="th-TH" sz="2800" baseline="0" dirty="0" err="1" smtClean="0"/>
                        <a:t>ใดๆ</a:t>
                      </a:r>
                      <a:r>
                        <a:rPr lang="th-TH" sz="2800" baseline="0" dirty="0" smtClean="0"/>
                        <a:t> ก็ตามที่ไม่มีคู่กรณีเป็นยานพาหนะทางบก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5882318"/>
                  </a:ext>
                </a:extLst>
              </a:tr>
              <a:tr h="1226830">
                <a:tc>
                  <a:txBody>
                    <a:bodyPr/>
                    <a:lstStyle/>
                    <a:p>
                      <a:pPr algn="ctr"/>
                      <a:r>
                        <a:rPr lang="th-TH" sz="4000" dirty="0" smtClean="0"/>
                        <a:t>3+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800" dirty="0" smtClean="0"/>
                        <a:t>คุ้มครองหากการเฉี่ยวชนนั้นมีคู่กรณีเป็นยานพาหนะทางบก</a:t>
                      </a:r>
                      <a:r>
                        <a:rPr lang="en-US" sz="2800" dirty="0" smtClean="0"/>
                        <a:t> </a:t>
                      </a:r>
                      <a:r>
                        <a:rPr lang="th-TH" sz="2800" dirty="0" smtClean="0"/>
                        <a:t>แต่ไม่คุ้มครองหายหรือไฟไหม้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331358"/>
                  </a:ext>
                </a:extLst>
              </a:tr>
              <a:tr h="1226830">
                <a:tc>
                  <a:txBody>
                    <a:bodyPr/>
                    <a:lstStyle/>
                    <a:p>
                      <a:pPr algn="ctr"/>
                      <a:r>
                        <a:rPr lang="th-TH" sz="4000" dirty="0" smtClean="0"/>
                        <a:t>3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800" dirty="0" smtClean="0"/>
                        <a:t>คุ้มครองบุคคลที่สามอย่างเดียว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68042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763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การวางแผนประกันวินาศภัยเพื่อ</a:t>
            </a:r>
            <a:r>
              <a:rPr lang="th-TH" dirty="0" err="1" smtClean="0"/>
              <a:t>การจัด</a:t>
            </a:r>
            <a:r>
              <a:rPr lang="th-TH" dirty="0" smtClean="0"/>
              <a:t>การความเสี่ยงส่วนบุคคล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3600" dirty="0" smtClean="0">
                <a:solidFill>
                  <a:schemeClr val="accent1"/>
                </a:solidFill>
              </a:rPr>
              <a:t>วิเคราะห์</a:t>
            </a:r>
            <a:r>
              <a:rPr lang="th-TH" sz="3600" dirty="0">
                <a:solidFill>
                  <a:schemeClr val="accent1"/>
                </a:solidFill>
              </a:rPr>
              <a:t>ความเสี่ยง</a:t>
            </a:r>
            <a:r>
              <a:rPr lang="th-TH" sz="3600" dirty="0" smtClean="0"/>
              <a:t>ด้านทรัพย์สินและความรับผิดว่า</a:t>
            </a:r>
            <a:r>
              <a:rPr lang="th-TH" sz="3600" dirty="0"/>
              <a:t>มีมากน้อยเพียงใด สามารถจัดการอย่างไรได้บ้าง?</a:t>
            </a:r>
          </a:p>
          <a:p>
            <a:r>
              <a:rPr lang="th-TH" sz="3600" dirty="0"/>
              <a:t>ถ้าเลี่ยงลำบาก ก็ค่อย</a:t>
            </a:r>
            <a:r>
              <a:rPr lang="th-TH" sz="3600" dirty="0">
                <a:solidFill>
                  <a:schemeClr val="accent1"/>
                </a:solidFill>
              </a:rPr>
              <a:t>ซื้อ</a:t>
            </a:r>
            <a:r>
              <a:rPr lang="th-TH" sz="3600" dirty="0" smtClean="0">
                <a:solidFill>
                  <a:schemeClr val="accent1"/>
                </a:solidFill>
              </a:rPr>
              <a:t>ประกันเพิ่ม</a:t>
            </a:r>
          </a:p>
          <a:p>
            <a:r>
              <a:rPr lang="th-TH" sz="3600" dirty="0" smtClean="0">
                <a:solidFill>
                  <a:schemeClr val="accent1"/>
                </a:solidFill>
              </a:rPr>
              <a:t>อย่างไรก็ตามเราก็ต้องซื้อประกันภาคบังคับ (รถยนต์) อยู่แล้ว แต่ถ้าอยากซื้อเพิ่มก็ได้ หากคิดว่าเรามีความเสี่ยงมาก</a:t>
            </a:r>
            <a:endParaRPr lang="en-US" sz="3600" dirty="0">
              <a:solidFill>
                <a:schemeClr val="accent1"/>
              </a:solidFill>
            </a:endParaRP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2721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การคิดเบี้ย</a:t>
            </a:r>
            <a:r>
              <a:rPr lang="th-TH" dirty="0" smtClean="0"/>
              <a:t>ประกัน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r>
              <a:rPr lang="th-TH" sz="32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เบี้ย</a:t>
            </a:r>
            <a:r>
              <a:rPr lang="th-TH" sz="3200" dirty="0">
                <a:latin typeface="FreesiaUPC" panose="020B0604020202020204" pitchFamily="34" charset="-34"/>
                <a:cs typeface="FreesiaUPC" panose="020B0604020202020204" pitchFamily="34" charset="-34"/>
              </a:rPr>
              <a:t>ประกัน</a:t>
            </a:r>
            <a:endParaRPr lang="en-US" sz="32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0" indent="0">
              <a:buNone/>
            </a:pPr>
            <a:r>
              <a:rPr lang="th-TH" sz="32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   </a:t>
            </a:r>
            <a:r>
              <a:rPr lang="en-US" sz="32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= </a:t>
            </a:r>
            <a:r>
              <a:rPr lang="en-US" sz="3200" dirty="0">
                <a:latin typeface="FreesiaUPC" panose="020B0604020202020204" pitchFamily="34" charset="-34"/>
                <a:cs typeface="FreesiaUPC" panose="020B0604020202020204" pitchFamily="34" charset="-34"/>
              </a:rPr>
              <a:t>Discounted Future </a:t>
            </a:r>
            <a:r>
              <a:rPr lang="en-US" sz="3200" b="1" dirty="0">
                <a:highlight>
                  <a:srgbClr val="FFFF00"/>
                </a:highlight>
                <a:latin typeface="FreesiaUPC" panose="020B0604020202020204" pitchFamily="34" charset="-34"/>
                <a:cs typeface="FreesiaUPC" panose="020B0604020202020204" pitchFamily="34" charset="-34"/>
              </a:rPr>
              <a:t>Expected</a:t>
            </a:r>
            <a:r>
              <a:rPr lang="en-US" sz="3200" dirty="0">
                <a:latin typeface="FreesiaUPC" panose="020B0604020202020204" pitchFamily="34" charset="-34"/>
                <a:cs typeface="FreesiaUPC" panose="020B0604020202020204" pitchFamily="34" charset="-34"/>
              </a:rPr>
              <a:t> Cash Flow</a:t>
            </a:r>
            <a:r>
              <a:rPr lang="th-TH" sz="3200" dirty="0"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en-US" sz="3200" dirty="0">
                <a:latin typeface="FreesiaUPC" panose="020B0604020202020204" pitchFamily="34" charset="-34"/>
                <a:cs typeface="FreesiaUPC" panose="020B0604020202020204" pitchFamily="34" charset="-34"/>
              </a:rPr>
              <a:t>+ </a:t>
            </a:r>
            <a:r>
              <a:rPr lang="th-TH" sz="3200" dirty="0">
                <a:latin typeface="FreesiaUPC" panose="020B0604020202020204" pitchFamily="34" charset="-34"/>
                <a:cs typeface="FreesiaUPC" panose="020B0604020202020204" pitchFamily="34" charset="-34"/>
              </a:rPr>
              <a:t>ค่าใช้จ่าย </a:t>
            </a:r>
            <a:r>
              <a:rPr lang="en-US" sz="3200" dirty="0">
                <a:latin typeface="FreesiaUPC" panose="020B0604020202020204" pitchFamily="34" charset="-34"/>
                <a:cs typeface="FreesiaUPC" panose="020B0604020202020204" pitchFamily="34" charset="-34"/>
              </a:rPr>
              <a:t>+ </a:t>
            </a:r>
            <a:r>
              <a:rPr lang="th-TH" sz="3200" dirty="0">
                <a:latin typeface="FreesiaUPC" panose="020B0604020202020204" pitchFamily="34" charset="-34"/>
                <a:cs typeface="FreesiaUPC" panose="020B0604020202020204" pitchFamily="34" charset="-34"/>
              </a:rPr>
              <a:t>กำไรให้บริษัท</a:t>
            </a:r>
            <a:r>
              <a:rPr lang="th-TH" sz="32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ประกัน</a:t>
            </a:r>
          </a:p>
          <a:p>
            <a:endParaRPr lang="th-TH" sz="32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endParaRPr lang="th-TH" sz="3200" dirty="0" smtClean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endParaRPr lang="th-TH" sz="32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th-TH" sz="32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อาจคำนึงถึงปัจจัยอื่น ๆ ด้วย ได้แก่ มูลค่าทรัพย์สิน การเกิดมหันตภัยครั้งใหญ่ ความสามารถใน</a:t>
            </a:r>
            <a:r>
              <a:rPr lang="th-TH" sz="3200" dirty="0" err="1" smtClean="0">
                <a:latin typeface="FreesiaUPC" panose="020B0604020202020204" pitchFamily="34" charset="-34"/>
                <a:cs typeface="FreesiaUPC" panose="020B0604020202020204" pitchFamily="34" charset="-34"/>
              </a:rPr>
              <a:t>การทำ</a:t>
            </a:r>
            <a:r>
              <a:rPr lang="th-TH" sz="32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ประกันภัยต่อ ฯลฯ</a:t>
            </a:r>
            <a:endParaRPr lang="en-US" sz="32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2315570" y="3240193"/>
                <a:ext cx="7560859" cy="103881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𝑃𝑟𝑒𝑚𝑖𝑢𝑚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𝐶𝑎𝑠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𝐹𝑙𝑜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𝑒𝑥𝑝𝑒𝑛𝑠𝑒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𝑝𝑟𝑜𝑓𝑖𝑡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570" y="3240193"/>
                <a:ext cx="7560859" cy="103881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747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6572" y="408458"/>
            <a:ext cx="11206064" cy="1007697"/>
          </a:xfrm>
        </p:spPr>
        <p:txBody>
          <a:bodyPr/>
          <a:lstStyle/>
          <a:p>
            <a:r>
              <a:rPr lang="en-US" dirty="0"/>
              <a:t>Concept Check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382558" y="1528549"/>
            <a:ext cx="11150078" cy="39296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dirty="0" smtClean="0"/>
              <a:t>ประกันชีวิตรูปแบบใดที่ไม่มีมูลค่าเงินสด </a:t>
            </a:r>
            <a:endParaRPr lang="en-US" sz="3600" dirty="0" smtClean="0"/>
          </a:p>
          <a:p>
            <a:pPr marL="0" indent="0">
              <a:buNone/>
            </a:pPr>
            <a:r>
              <a:rPr lang="en-US" sz="3600" dirty="0" smtClean="0"/>
              <a:t>(Cash Value)</a:t>
            </a:r>
            <a:endParaRPr lang="th-TH" sz="3600" dirty="0"/>
          </a:p>
          <a:p>
            <a:pPr marL="742950" indent="-742950">
              <a:buFont typeface="+mj-lt"/>
              <a:buAutoNum type="alphaUcPeriod"/>
            </a:pPr>
            <a:r>
              <a:rPr lang="en-US" sz="3600" dirty="0" smtClean="0">
                <a:solidFill>
                  <a:schemeClr val="tx2"/>
                </a:solidFill>
              </a:rPr>
              <a:t>Term Life</a:t>
            </a:r>
            <a:endParaRPr lang="th-TH" sz="3600" dirty="0" smtClean="0">
              <a:solidFill>
                <a:schemeClr val="tx2"/>
              </a:solidFill>
            </a:endParaRPr>
          </a:p>
          <a:p>
            <a:pPr marL="742950" indent="-742950">
              <a:buFont typeface="+mj-lt"/>
              <a:buAutoNum type="alphaUcPeriod"/>
            </a:pPr>
            <a:r>
              <a:rPr lang="en-US" sz="3600" dirty="0" smtClean="0">
                <a:solidFill>
                  <a:schemeClr val="tx2"/>
                </a:solidFill>
              </a:rPr>
              <a:t>Whole Life</a:t>
            </a:r>
          </a:p>
          <a:p>
            <a:pPr marL="742950" indent="-742950">
              <a:buFont typeface="+mj-lt"/>
              <a:buAutoNum type="alphaUcPeriod"/>
            </a:pPr>
            <a:r>
              <a:rPr lang="en-US" sz="3600" dirty="0" smtClean="0">
                <a:solidFill>
                  <a:schemeClr val="tx2"/>
                </a:solidFill>
              </a:rPr>
              <a:t>Endowment</a:t>
            </a:r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4" name="Picture 3" descr="&lt;strong&gt;Lego&lt;/strong&gt; Librarian – Mr. Library Dud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025" y="0"/>
            <a:ext cx="5686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9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6599"/>
          </a:xfrm>
        </p:spPr>
        <p:txBody>
          <a:bodyPr/>
          <a:lstStyle/>
          <a:p>
            <a:r>
              <a:rPr lang="en-US" dirty="0" smtClean="0"/>
              <a:t>Key Takeaways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7515029"/>
              </p:ext>
            </p:extLst>
          </p:nvPr>
        </p:nvGraphicFramePr>
        <p:xfrm>
          <a:off x="838200" y="1509741"/>
          <a:ext cx="10515600" cy="4766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1443275216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402045737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49819438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268753865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2027585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772182314"/>
                    </a:ext>
                  </a:extLst>
                </a:gridCol>
              </a:tblGrid>
              <a:tr h="636971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/>
                        <a:t>ประกันชีวิต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/>
                        <a:t>ประกันสุขภาพ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/>
                        <a:t>ประกันรถยนต์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/>
                        <a:t>ประกันอัคคีภัย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/>
                        <a:t>อนุพันธ์ทางการเงิน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5706048"/>
                  </a:ext>
                </a:extLst>
              </a:tr>
              <a:tr h="63697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Health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x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x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953193"/>
                  </a:ext>
                </a:extLst>
              </a:tr>
              <a:tr h="63697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Career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x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04909"/>
                  </a:ext>
                </a:extLst>
              </a:tr>
              <a:tr h="63697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Death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x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4642622"/>
                  </a:ext>
                </a:extLst>
              </a:tr>
              <a:tr h="63697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Financial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x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X </a:t>
                      </a:r>
                      <a:r>
                        <a:rPr lang="th-TH" sz="2800" dirty="0" smtClean="0"/>
                        <a:t>(ยังไม่ได้พูด)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4940770"/>
                  </a:ext>
                </a:extLst>
              </a:tr>
              <a:tr h="63697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Property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x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x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2883744"/>
                  </a:ext>
                </a:extLst>
              </a:tr>
              <a:tr h="63697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Liability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x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x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36618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054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804170"/>
            <a:ext cx="10515600" cy="740321"/>
          </a:xfrm>
          <a:solidFill>
            <a:schemeClr val="accent3"/>
          </a:solidFill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Workshop </a:t>
            </a:r>
            <a:r>
              <a:rPr lang="th-TH" dirty="0" smtClean="0">
                <a:solidFill>
                  <a:schemeClr val="bg1"/>
                </a:solidFill>
              </a:rPr>
              <a:t>วันที่ 11/12 ตุลาคม 2560... เวลา 2 ชั่วโมง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03653"/>
            <a:ext cx="10515600" cy="5400517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th-TH" dirty="0">
                <a:latin typeface="+mj-lt"/>
              </a:rPr>
              <a:t>พิจารณาว่าลูกค้า</a:t>
            </a:r>
            <a:r>
              <a:rPr lang="th-TH" dirty="0">
                <a:highlight>
                  <a:srgbClr val="FFFF00"/>
                </a:highlight>
                <a:latin typeface="+mj-lt"/>
              </a:rPr>
              <a:t>ต้องการอะไร</a:t>
            </a:r>
            <a:r>
              <a:rPr lang="th-TH" dirty="0">
                <a:latin typeface="+mj-lt"/>
              </a:rPr>
              <a:t>ในชีวิต (</a:t>
            </a:r>
            <a:r>
              <a:rPr lang="en-US" dirty="0">
                <a:latin typeface="+mj-lt"/>
              </a:rPr>
              <a:t>Need Analysis) </a:t>
            </a:r>
            <a:r>
              <a:rPr lang="th-TH" dirty="0">
                <a:latin typeface="+mj-lt"/>
              </a:rPr>
              <a:t>โดย</a:t>
            </a:r>
            <a:r>
              <a:rPr lang="th-TH" dirty="0" smtClean="0">
                <a:latin typeface="+mj-lt"/>
              </a:rPr>
              <a:t>อาศัยแบบสอบถาม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+mj-lt"/>
              </a:rPr>
              <a:t>(</a:t>
            </a:r>
            <a:r>
              <a:rPr lang="en-US" dirty="0">
                <a:latin typeface="+mj-lt"/>
              </a:rPr>
              <a:t>Excel) </a:t>
            </a:r>
            <a:r>
              <a:rPr lang="th-TH" dirty="0">
                <a:latin typeface="+mj-lt"/>
              </a:rPr>
              <a:t>คำนวณและคาดการณ์รายได้ รายจ่าย สินทรัพย์ หนี้สิน และ มูลค่าสุทธิ (</a:t>
            </a:r>
            <a:r>
              <a:rPr lang="en-US" dirty="0">
                <a:latin typeface="+mj-lt"/>
              </a:rPr>
              <a:t>Net Worth</a:t>
            </a:r>
            <a:r>
              <a:rPr lang="th-TH" dirty="0">
                <a:latin typeface="+mj-lt"/>
              </a:rPr>
              <a:t>)</a:t>
            </a:r>
            <a:r>
              <a:rPr lang="en-US" dirty="0">
                <a:latin typeface="+mj-lt"/>
              </a:rPr>
              <a:t> </a:t>
            </a:r>
            <a:r>
              <a:rPr lang="th-TH" dirty="0">
                <a:latin typeface="+mj-lt"/>
              </a:rPr>
              <a:t>ของลูกค้าทั้งในปัจจุบันไปจนถึงเสียชีวิต เพื่อดูว่าสอดคล้องกับความต้องการในข้อ </a:t>
            </a:r>
            <a:r>
              <a:rPr lang="en-US" dirty="0">
                <a:latin typeface="+mj-lt"/>
              </a:rPr>
              <a:t>1</a:t>
            </a:r>
            <a:r>
              <a:rPr lang="th-TH" dirty="0">
                <a:latin typeface="+mj-lt"/>
              </a:rPr>
              <a:t> หรือไม่ (ต้องการ</a:t>
            </a:r>
            <a:r>
              <a:rPr lang="th-TH" dirty="0">
                <a:highlight>
                  <a:srgbClr val="FFFF00"/>
                </a:highlight>
                <a:latin typeface="+mj-lt"/>
              </a:rPr>
              <a:t>เอาเงินไปทำอะไร ใช้เท่าไหร่ ใช้เมื่อไหร่</a:t>
            </a:r>
            <a:r>
              <a:rPr lang="en-US" dirty="0">
                <a:latin typeface="+mj-lt"/>
              </a:rPr>
              <a:t>) </a:t>
            </a:r>
            <a:r>
              <a:rPr lang="th-TH" dirty="0">
                <a:latin typeface="+mj-lt"/>
              </a:rPr>
              <a:t>จะทำให้ง่ายหรือซับซ้อนก็ได้ ขึ้นกับข้อมูลที่ได้มา ความซับซ้อนของสถานะทางการเงินของลูกค้าแต่ละราย</a:t>
            </a:r>
            <a:r>
              <a:rPr lang="th-TH" dirty="0" smtClean="0">
                <a:latin typeface="+mj-lt"/>
              </a:rPr>
              <a:t>) จะเอา</a:t>
            </a:r>
            <a:r>
              <a:rPr lang="en-US" dirty="0" smtClean="0">
                <a:latin typeface="+mj-lt"/>
              </a:rPr>
              <a:t> Computer </a:t>
            </a:r>
            <a:r>
              <a:rPr lang="th-TH" dirty="0" smtClean="0">
                <a:latin typeface="+mj-lt"/>
              </a:rPr>
              <a:t>มาเองก็ได้ แต่ผมจะทำ </a:t>
            </a:r>
            <a:r>
              <a:rPr lang="en-US" dirty="0" smtClean="0">
                <a:latin typeface="+mj-lt"/>
              </a:rPr>
              <a:t>Base Case </a:t>
            </a:r>
            <a:r>
              <a:rPr lang="th-TH" dirty="0" smtClean="0">
                <a:latin typeface="+mj-lt"/>
              </a:rPr>
              <a:t>มาให้อยู่แล้ว หรืออยากทำ </a:t>
            </a:r>
            <a:r>
              <a:rPr lang="en-US" dirty="0" smtClean="0">
                <a:latin typeface="+mj-lt"/>
              </a:rPr>
              <a:t>Excel </a:t>
            </a:r>
            <a:r>
              <a:rPr lang="th-TH" dirty="0" smtClean="0">
                <a:latin typeface="+mj-lt"/>
              </a:rPr>
              <a:t>ของตัวเองขึ้นมาใหม่ก็ได้เช่นกัน</a:t>
            </a:r>
            <a:endParaRPr lang="th-TH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th-TH" dirty="0">
                <a:highlight>
                  <a:srgbClr val="FFFF00"/>
                </a:highlight>
                <a:latin typeface="+mj-lt"/>
              </a:rPr>
              <a:t>วิเคราะห์ความเสี่ยง</a:t>
            </a:r>
            <a:r>
              <a:rPr lang="th-TH" dirty="0">
                <a:latin typeface="+mj-lt"/>
              </a:rPr>
              <a:t>ของลูกค้าทั้ง </a:t>
            </a:r>
            <a:r>
              <a:rPr lang="en-US" dirty="0">
                <a:latin typeface="+mj-lt"/>
              </a:rPr>
              <a:t>6</a:t>
            </a:r>
            <a:r>
              <a:rPr lang="th-TH" dirty="0">
                <a:latin typeface="+mj-lt"/>
              </a:rPr>
              <a:t> ด้าน (</a:t>
            </a:r>
            <a:r>
              <a:rPr lang="en-US" dirty="0">
                <a:latin typeface="+mj-lt"/>
              </a:rPr>
              <a:t>HCD-FPL) </a:t>
            </a:r>
            <a:r>
              <a:rPr lang="th-TH" dirty="0">
                <a:latin typeface="+mj-lt"/>
              </a:rPr>
              <a:t>แล้วดูว่าความเสี่ยงใดอาจส่งผลกระทบต่อสถานะทางการเงินในข้อ </a:t>
            </a:r>
            <a:r>
              <a:rPr lang="en-US" dirty="0">
                <a:latin typeface="+mj-lt"/>
              </a:rPr>
              <a:t>2 </a:t>
            </a:r>
            <a:r>
              <a:rPr lang="th-TH" dirty="0">
                <a:latin typeface="+mj-lt"/>
              </a:rPr>
              <a:t>จนอาจทำให้ลูกค้าไม่สามารถบรรลุเป้าหมายของชีวิตในข้อ </a:t>
            </a:r>
            <a:r>
              <a:rPr lang="en-US" dirty="0">
                <a:latin typeface="+mj-lt"/>
              </a:rPr>
              <a:t>1 </a:t>
            </a:r>
            <a:r>
              <a:rPr lang="th-TH" dirty="0">
                <a:latin typeface="+mj-lt"/>
              </a:rPr>
              <a:t>ได้</a:t>
            </a:r>
          </a:p>
          <a:p>
            <a:pPr marL="514350" indent="-514350">
              <a:buFont typeface="+mj-lt"/>
              <a:buAutoNum type="arabicPeriod"/>
            </a:pPr>
            <a:r>
              <a:rPr lang="th-TH" dirty="0">
                <a:latin typeface="+mj-lt"/>
              </a:rPr>
              <a:t>จัดทำ</a:t>
            </a:r>
            <a:r>
              <a:rPr lang="th-TH" dirty="0">
                <a:highlight>
                  <a:srgbClr val="FFFF00"/>
                </a:highlight>
                <a:latin typeface="+mj-lt"/>
              </a:rPr>
              <a:t>แผนการจัดการความเสี่ยง</a:t>
            </a:r>
            <a:r>
              <a:rPr lang="th-TH" dirty="0">
                <a:latin typeface="+mj-lt"/>
              </a:rPr>
              <a:t>ภายใต้กรอบแนวคิด </a:t>
            </a:r>
            <a:r>
              <a:rPr lang="en-US" dirty="0">
                <a:latin typeface="+mj-lt"/>
              </a:rPr>
              <a:t>MART </a:t>
            </a:r>
            <a:endParaRPr lang="th-TH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th-TH" dirty="0">
                <a:latin typeface="+mj-lt"/>
              </a:rPr>
              <a:t>ให้ดู</a:t>
            </a:r>
            <a:r>
              <a:rPr lang="th-TH" dirty="0">
                <a:highlight>
                  <a:srgbClr val="FFFF00"/>
                </a:highlight>
                <a:latin typeface="+mj-lt"/>
              </a:rPr>
              <a:t>ว่าผลิตภัณฑ์ใดเหมาะสม (ดูกำลังซื้อและความพอใจสูงสุดของลูกค้า) </a:t>
            </a:r>
            <a:r>
              <a:rPr lang="th-TH" dirty="0">
                <a:latin typeface="+mj-lt"/>
              </a:rPr>
              <a:t>ที่จะตอบสนองกับเป้าหมายทางการเงิน และตอบโจทย์เรื่องการจัดการความเสี่ยง </a:t>
            </a:r>
            <a:r>
              <a:rPr lang="th-TH" b="1" i="1" dirty="0" smtClean="0">
                <a:solidFill>
                  <a:srgbClr val="FF0000"/>
                </a:solidFill>
                <a:latin typeface="+mj-lt"/>
              </a:rPr>
              <a:t>(ดูทั้งประกันชีวิต ประกันสุขภาพ ประกันอัคคีภัย และประกันรถยนต์)</a:t>
            </a:r>
            <a:r>
              <a:rPr lang="en-US" b="1" i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th-TH" b="1" i="1" dirty="0" smtClean="0">
                <a:solidFill>
                  <a:srgbClr val="FF0000"/>
                </a:solidFill>
                <a:latin typeface="+mj-lt"/>
              </a:rPr>
              <a:t>พร้อมทั้งอธิบายเหตุผลประกอบ</a:t>
            </a:r>
            <a:endParaRPr lang="th-TH" b="1" i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5030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42" t="5905" r="1215" b="6095"/>
          <a:stretch/>
        </p:blipFill>
        <p:spPr>
          <a:xfrm>
            <a:off x="130627" y="496388"/>
            <a:ext cx="11965577" cy="603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5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836" y="0"/>
            <a:ext cx="6866164" cy="6866164"/>
          </a:xfrm>
          <a:prstGeom prst="rect">
            <a:avLst/>
          </a:prstGeom>
        </p:spPr>
      </p:pic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326572" y="2929233"/>
            <a:ext cx="11206064" cy="1007697"/>
          </a:xfrm>
        </p:spPr>
        <p:txBody>
          <a:bodyPr>
            <a:noAutofit/>
          </a:bodyPr>
          <a:lstStyle/>
          <a:p>
            <a:r>
              <a:rPr lang="en-US" sz="7200" dirty="0" smtClean="0"/>
              <a:t>Today’s Episode</a:t>
            </a:r>
            <a:br>
              <a:rPr lang="en-US" sz="7200" dirty="0" smtClean="0"/>
            </a:br>
            <a:r>
              <a:rPr lang="en-US" sz="7200" dirty="0" smtClean="0"/>
              <a:t>Sponsored by… 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1789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6572" y="408458"/>
            <a:ext cx="11206064" cy="1007697"/>
          </a:xfrm>
        </p:spPr>
        <p:txBody>
          <a:bodyPr>
            <a:normAutofit/>
          </a:bodyPr>
          <a:lstStyle/>
          <a:p>
            <a:r>
              <a:rPr lang="th-TH" dirty="0" smtClean="0"/>
              <a:t>1 คะแนน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382558" y="1528549"/>
            <a:ext cx="11150078" cy="39296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dirty="0" smtClean="0"/>
              <a:t>ประกันรถยนต์ที่ไม่</a:t>
            </a:r>
            <a:r>
              <a:rPr lang="th-TH" sz="3600" dirty="0"/>
              <a:t>คุ้มครองรถยนต์และทรัพย์สินของผู้เอาประกันเลยไม่ว่าจะเป็นไฟไหม้ สูญหาย หรือเฉี่ยวชน แต่จะรับผิดชอบทรัพย์สินของบุคคลภายนอก และตัวบุคคลภายนอก</a:t>
            </a:r>
            <a:r>
              <a:rPr lang="th-TH" sz="3600" dirty="0" smtClean="0"/>
              <a:t>เท่านั้น คือประกันรถยนต์ชั้นใด?</a:t>
            </a:r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382558" y="4504649"/>
            <a:ext cx="1072526" cy="119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8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6572" y="408458"/>
            <a:ext cx="11206064" cy="1007697"/>
          </a:xfrm>
        </p:spPr>
        <p:txBody>
          <a:bodyPr>
            <a:normAutofit/>
          </a:bodyPr>
          <a:lstStyle/>
          <a:p>
            <a:r>
              <a:rPr lang="th-TH" dirty="0" smtClean="0"/>
              <a:t>1 คะแนน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382558" y="1528549"/>
            <a:ext cx="11150078" cy="39296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ถ้าอัตรา</a:t>
            </a:r>
            <a:r>
              <a:rPr lang="th-TH" sz="36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ดอกเบี้ยในตลาดลดลง จะทำให้เบี้ยประกันเปลี่ยนแปลงไปอย่างไร?</a:t>
            </a:r>
            <a:endParaRPr lang="th-TH" sz="36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382558" y="4504649"/>
            <a:ext cx="1072526" cy="11907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1455084" y="4504649"/>
            <a:ext cx="1072526" cy="119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4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6572" y="408458"/>
            <a:ext cx="11206064" cy="1007697"/>
          </a:xfrm>
        </p:spPr>
        <p:txBody>
          <a:bodyPr>
            <a:normAutofit/>
          </a:bodyPr>
          <a:lstStyle/>
          <a:p>
            <a:r>
              <a:rPr lang="th-TH" dirty="0"/>
              <a:t>1 คะแนน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382558" y="1528549"/>
            <a:ext cx="11150078" cy="39296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dirty="0" smtClean="0"/>
              <a:t>การพิจารณาเอาประกันโดยทั่วไปต้องถามถึงอาชีพของผู้เอาประกันด้วย เพราะเหตุใด (ขอ 2 เหตุผล)</a:t>
            </a:r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382558" y="4504649"/>
            <a:ext cx="1072526" cy="11907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1455084" y="4504649"/>
            <a:ext cx="1072526" cy="11907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2527610" y="4504649"/>
            <a:ext cx="1072526" cy="119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7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6572" y="408458"/>
            <a:ext cx="11206064" cy="1007697"/>
          </a:xfrm>
        </p:spPr>
        <p:txBody>
          <a:bodyPr>
            <a:normAutofit/>
          </a:bodyPr>
          <a:lstStyle/>
          <a:p>
            <a:r>
              <a:rPr lang="th-TH" dirty="0"/>
              <a:t>2</a:t>
            </a:r>
            <a:r>
              <a:rPr lang="th-TH" dirty="0" smtClean="0"/>
              <a:t> </a:t>
            </a:r>
            <a:r>
              <a:rPr lang="th-TH" dirty="0"/>
              <a:t>คะแนน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382558" y="1528549"/>
            <a:ext cx="11150078" cy="39296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dirty="0"/>
              <a:t>“ลูกจ้างที่มี</a:t>
            </a:r>
            <a:r>
              <a:rPr lang="th-TH" sz="3600" dirty="0" smtClean="0"/>
              <a:t>อายุ 65 ปีและทำงานกับบริษัทหนึ่งมาแล้ว 20 ปี จะ</a:t>
            </a:r>
            <a:r>
              <a:rPr lang="th-TH" sz="3600" dirty="0"/>
              <a:t>ไม่สามารถเป็นผู้ประกันตนตามพระราชบัญญัติประกันสังคมปี 2533 ได้”</a:t>
            </a:r>
          </a:p>
          <a:p>
            <a:pPr marL="0" indent="0">
              <a:buNone/>
            </a:pPr>
            <a:r>
              <a:rPr lang="th-TH" sz="3600" dirty="0">
                <a:solidFill>
                  <a:schemeClr val="tx2"/>
                </a:solidFill>
              </a:rPr>
              <a:t>คำกล่าวนี้ถูกหรือผิด ถ้าผิด ผิดมาตราใด?</a:t>
            </a:r>
            <a:endParaRPr lang="th-TH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382558" y="4504649"/>
            <a:ext cx="1072526" cy="11907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1455084" y="4504649"/>
            <a:ext cx="1072526" cy="11907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2527610" y="4504649"/>
            <a:ext cx="1072526" cy="11907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3600136" y="4504648"/>
            <a:ext cx="1072526" cy="119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2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6572" y="408458"/>
            <a:ext cx="11206064" cy="1007697"/>
          </a:xfrm>
        </p:spPr>
        <p:txBody>
          <a:bodyPr>
            <a:normAutofit/>
          </a:bodyPr>
          <a:lstStyle/>
          <a:p>
            <a:r>
              <a:rPr lang="th-TH" dirty="0"/>
              <a:t>2 คะแนน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382558" y="1528549"/>
            <a:ext cx="11150078" cy="39296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dirty="0" smtClean="0"/>
              <a:t>อาจารย์ยา</a:t>
            </a:r>
            <a:r>
              <a:rPr lang="th-TH" sz="3600" dirty="0" err="1" smtClean="0"/>
              <a:t>สเป็</a:t>
            </a:r>
            <a:r>
              <a:rPr lang="th-TH" sz="3600" dirty="0" smtClean="0"/>
              <a:t>นพนักงานมหาวิทยาลัยชื่อดังแห่งหนึ่งในกรุงเทพมหานคร ได้จ่ายเงินสมทบมาแล้ว 13 เดือนนับตั้งแต่เริ่มเข้าทำงาน วันนึงอาจารย์ยาสอยากหนีไปแต่งงานที่ต่างประเทศก็เลยลาออกจากการเป็นพนักงานมหาวิทยาลัย อาจารย์ยาสจะต้องทำอย</a:t>
            </a:r>
            <a:r>
              <a:rPr lang="th-TH" sz="3600" dirty="0" smtClean="0"/>
              <a:t>่า</a:t>
            </a:r>
            <a:r>
              <a:rPr lang="th-TH" sz="3600" dirty="0" smtClean="0"/>
              <a:t>งไรหากต้องการรักษาสภาพการเป็นผู้ประกันตนอยู่</a:t>
            </a:r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382558" y="4504649"/>
            <a:ext cx="1072526" cy="11907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1455084" y="4504649"/>
            <a:ext cx="1072526" cy="11907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2527610" y="4504649"/>
            <a:ext cx="1072526" cy="11907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3600136" y="4504648"/>
            <a:ext cx="1072526" cy="11907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4672662" y="4504647"/>
            <a:ext cx="1072526" cy="119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57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6572" y="408458"/>
            <a:ext cx="11206064" cy="1007697"/>
          </a:xfrm>
        </p:spPr>
        <p:txBody>
          <a:bodyPr>
            <a:normAutofit/>
          </a:bodyPr>
          <a:lstStyle/>
          <a:p>
            <a:r>
              <a:rPr lang="th-TH" dirty="0"/>
              <a:t>2 คะแนน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382558" y="1528549"/>
            <a:ext cx="11150078" cy="39296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dirty="0" smtClean="0"/>
              <a:t>จงอธิบายความแตกต่างระหว่างประกันชีวิตและประกันวินาศภัยมาสองข้อ</a:t>
            </a:r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382558" y="4504649"/>
            <a:ext cx="1072526" cy="11907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1455084" y="4504649"/>
            <a:ext cx="1072526" cy="11907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2527610" y="4504649"/>
            <a:ext cx="1072526" cy="11907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3600136" y="4504648"/>
            <a:ext cx="1072526" cy="11907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4672662" y="4504647"/>
            <a:ext cx="1072526" cy="11907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382558" y="5570632"/>
            <a:ext cx="1072526" cy="119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0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6572" y="408458"/>
            <a:ext cx="11206064" cy="1007697"/>
          </a:xfrm>
        </p:spPr>
        <p:txBody>
          <a:bodyPr/>
          <a:lstStyle/>
          <a:p>
            <a:r>
              <a:rPr lang="en-US" dirty="0"/>
              <a:t>Concept Check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382558" y="1528549"/>
            <a:ext cx="11150078" cy="476418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th-TH" sz="3600" dirty="0" smtClean="0"/>
              <a:t>จงเรียงลำดับค่าเบี้ยประกันจากถูกที่สุดไปยัง</a:t>
            </a:r>
          </a:p>
          <a:p>
            <a:pPr marL="0" indent="0">
              <a:buNone/>
            </a:pPr>
            <a:r>
              <a:rPr lang="th-TH" sz="3600" dirty="0" smtClean="0"/>
              <a:t>แพงที่สุดเมื่อเป็นกรมธรรม์สำหรับคนที่มี</a:t>
            </a:r>
          </a:p>
          <a:p>
            <a:pPr marL="0" indent="0">
              <a:buNone/>
            </a:pPr>
            <a:r>
              <a:rPr lang="th-TH" sz="3600" dirty="0" smtClean="0"/>
              <a:t>อายุเท่ากัน เพศเดียวกัน และไม่สูบบุหรี่เหมือน</a:t>
            </a:r>
          </a:p>
          <a:p>
            <a:pPr marL="0" indent="0">
              <a:buNone/>
            </a:pPr>
            <a:r>
              <a:rPr lang="th-TH" sz="3600" dirty="0" smtClean="0"/>
              <a:t>ๆ กัน</a:t>
            </a:r>
            <a:r>
              <a:rPr lang="en-US" sz="3600" dirty="0" smtClean="0"/>
              <a:t> </a:t>
            </a:r>
            <a:r>
              <a:rPr lang="th-TH" sz="3600" dirty="0" smtClean="0"/>
              <a:t>และมีทุนประกันสำหรับการประกันชีวิต</a:t>
            </a:r>
          </a:p>
          <a:p>
            <a:pPr marL="0" indent="0">
              <a:buNone/>
            </a:pPr>
            <a:r>
              <a:rPr lang="th-TH" sz="3600" dirty="0" smtClean="0"/>
              <a:t>ที่เท่ากัน</a:t>
            </a:r>
            <a:endParaRPr lang="th-TH" sz="3600" dirty="0"/>
          </a:p>
          <a:p>
            <a:pPr marL="742950" indent="-742950">
              <a:buFont typeface="+mj-lt"/>
              <a:buAutoNum type="alphaUcPeriod"/>
            </a:pPr>
            <a:r>
              <a:rPr lang="en-US" sz="3600" dirty="0" smtClean="0">
                <a:solidFill>
                  <a:schemeClr val="tx2"/>
                </a:solidFill>
              </a:rPr>
              <a:t>Term &gt; Whole &gt; Endowment</a:t>
            </a:r>
            <a:endParaRPr lang="th-TH" sz="3600" dirty="0" smtClean="0">
              <a:solidFill>
                <a:schemeClr val="tx2"/>
              </a:solidFill>
            </a:endParaRPr>
          </a:p>
          <a:p>
            <a:pPr marL="742950" indent="-742950">
              <a:buFont typeface="+mj-lt"/>
              <a:buAutoNum type="alphaUcPeriod"/>
            </a:pPr>
            <a:r>
              <a:rPr lang="en-US" sz="3600" dirty="0" smtClean="0">
                <a:solidFill>
                  <a:schemeClr val="tx2"/>
                </a:solidFill>
              </a:rPr>
              <a:t>Whole &gt; Term &gt; Endowment</a:t>
            </a:r>
          </a:p>
          <a:p>
            <a:pPr marL="742950" indent="-742950">
              <a:buFont typeface="+mj-lt"/>
              <a:buAutoNum type="alphaUcPeriod"/>
            </a:pPr>
            <a:r>
              <a:rPr lang="en-US" sz="3600" dirty="0" smtClean="0">
                <a:solidFill>
                  <a:schemeClr val="tx2"/>
                </a:solidFill>
              </a:rPr>
              <a:t>Term &lt; Whole &lt; Endowment</a:t>
            </a:r>
          </a:p>
          <a:p>
            <a:pPr marL="742950" indent="-742950">
              <a:buFont typeface="+mj-lt"/>
              <a:buAutoNum type="alphaUcPeriod"/>
            </a:pPr>
            <a:r>
              <a:rPr lang="en-US" sz="3600" dirty="0" smtClean="0">
                <a:solidFill>
                  <a:schemeClr val="tx2"/>
                </a:solidFill>
              </a:rPr>
              <a:t>Whole &lt; Term &lt; Endowment </a:t>
            </a:r>
          </a:p>
          <a:p>
            <a:pPr marL="742950" indent="-742950">
              <a:buFont typeface="+mj-lt"/>
              <a:buAutoNum type="alphaUcPeriod"/>
            </a:pPr>
            <a:endParaRPr lang="th-TH" sz="3600" dirty="0" smtClean="0">
              <a:solidFill>
                <a:schemeClr val="tx2"/>
              </a:solidFill>
            </a:endParaRPr>
          </a:p>
          <a:p>
            <a:pPr marL="742950" indent="-742950">
              <a:buFont typeface="+mj-lt"/>
              <a:buAutoNum type="alphaUcPeriod"/>
            </a:pPr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4" name="Picture 3" descr="&lt;strong&gt;Lego&lt;/strong&gt; Librarian – Mr. Library Dud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025" y="0"/>
            <a:ext cx="5686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0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6572" y="408458"/>
            <a:ext cx="11206064" cy="1007697"/>
          </a:xfrm>
        </p:spPr>
        <p:txBody>
          <a:bodyPr>
            <a:normAutofit/>
          </a:bodyPr>
          <a:lstStyle/>
          <a:p>
            <a:r>
              <a:rPr lang="th-TH" dirty="0"/>
              <a:t>2 คะแนน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382558" y="1528549"/>
            <a:ext cx="11150078" cy="39296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200" dirty="0"/>
              <a:t>จากตารางที่กำหนด หากผู้เอาประกันต้องการ</a:t>
            </a:r>
          </a:p>
          <a:p>
            <a:pPr marL="0" indent="0">
              <a:buNone/>
            </a:pPr>
            <a:r>
              <a:rPr lang="th-TH" sz="3200" dirty="0"/>
              <a:t>ยกเลิกกรมธรรม์ ณ สิ้นปีกรมธรรม์ที่ </a:t>
            </a:r>
            <a:r>
              <a:rPr lang="th-TH" sz="3200" dirty="0" smtClean="0"/>
              <a:t>10 </a:t>
            </a:r>
            <a:r>
              <a:rPr lang="th-TH" sz="3200" dirty="0"/>
              <a:t>และ</a:t>
            </a:r>
          </a:p>
          <a:p>
            <a:pPr marL="0" indent="0">
              <a:buNone/>
            </a:pPr>
            <a:r>
              <a:rPr lang="th-TH" sz="3200" dirty="0"/>
              <a:t>ต้องการรับเงินค่าเวนคืนเต็มจำนวน จงคำนวณ</a:t>
            </a:r>
          </a:p>
          <a:p>
            <a:pPr marL="0" indent="0">
              <a:buNone/>
            </a:pPr>
            <a:r>
              <a:rPr lang="th-TH" sz="3200" dirty="0"/>
              <a:t>หาเงินค่าเวนคืนที่ผู้เอาประกันจะได้ในกรณีที่</a:t>
            </a:r>
          </a:p>
          <a:p>
            <a:pPr marL="0" indent="0">
              <a:buNone/>
            </a:pPr>
            <a:r>
              <a:rPr lang="th-TH" sz="3200" dirty="0"/>
              <a:t>ทุนประกันของกรมธรรม์ฉบับนี้เท่ากับ </a:t>
            </a:r>
            <a:r>
              <a:rPr lang="th-TH" sz="3200" dirty="0" smtClean="0"/>
              <a:t>2 </a:t>
            </a:r>
            <a:r>
              <a:rPr lang="th-TH" sz="3200" dirty="0"/>
              <a:t>แสนบาท</a:t>
            </a:r>
            <a:endParaRPr lang="th-TH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382558" y="4504649"/>
            <a:ext cx="1072526" cy="11907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1455084" y="4504649"/>
            <a:ext cx="1072526" cy="11907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2527610" y="4504649"/>
            <a:ext cx="1072526" cy="11907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3600136" y="4504648"/>
            <a:ext cx="1072526" cy="11907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4672662" y="4504647"/>
            <a:ext cx="1072526" cy="11907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382558" y="5570632"/>
            <a:ext cx="1072526" cy="11907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1455084" y="5570632"/>
            <a:ext cx="1072526" cy="11907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146" y="0"/>
            <a:ext cx="5725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3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6572" y="408458"/>
            <a:ext cx="11206064" cy="1007697"/>
          </a:xfrm>
        </p:spPr>
        <p:txBody>
          <a:bodyPr>
            <a:normAutofit/>
          </a:bodyPr>
          <a:lstStyle/>
          <a:p>
            <a:r>
              <a:rPr lang="th-TH" dirty="0" smtClean="0"/>
              <a:t>3 </a:t>
            </a:r>
            <a:r>
              <a:rPr lang="th-TH" dirty="0"/>
              <a:t>คะแนน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382558" y="1528549"/>
            <a:ext cx="11150078" cy="39296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dirty="0"/>
              <a:t>พันธบัตรรัฐบาลสัญญาว่าจะจ่าย </a:t>
            </a:r>
            <a:r>
              <a:rPr lang="en-US" sz="3600" dirty="0"/>
              <a:t>1,000,000 </a:t>
            </a:r>
            <a:r>
              <a:rPr lang="th-TH" sz="3600" dirty="0"/>
              <a:t>บาท ณ สิ้นปี อัตราดอกเบี้ยสำหรับพันธบัตรรัฐบาล ณ วันนี้ (ต้นปี) อยู่ที่ </a:t>
            </a:r>
            <a:r>
              <a:rPr lang="en-US" sz="3600" dirty="0"/>
              <a:t>5% </a:t>
            </a:r>
            <a:r>
              <a:rPr lang="th-TH" sz="3600" dirty="0"/>
              <a:t>จงหามูลค่าปัจจุบันของพันธบัตร ณ ต้นปี</a:t>
            </a:r>
            <a:endParaRPr lang="en-US" sz="3600" dirty="0"/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382558" y="4504649"/>
            <a:ext cx="1072526" cy="11907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1455084" y="4504649"/>
            <a:ext cx="1072526" cy="11907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2527610" y="4504649"/>
            <a:ext cx="1072526" cy="11907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3600136" y="4504648"/>
            <a:ext cx="1072526" cy="11907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4672662" y="4504647"/>
            <a:ext cx="1072526" cy="11907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382558" y="5570632"/>
            <a:ext cx="1072526" cy="11907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1455084" y="5570632"/>
            <a:ext cx="1072526" cy="11907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2527610" y="5570631"/>
            <a:ext cx="1072526" cy="119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4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6572" y="408458"/>
            <a:ext cx="11206064" cy="1007697"/>
          </a:xfrm>
        </p:spPr>
        <p:txBody>
          <a:bodyPr>
            <a:normAutofit/>
          </a:bodyPr>
          <a:lstStyle/>
          <a:p>
            <a:r>
              <a:rPr lang="th-TH" dirty="0"/>
              <a:t>3 คะแนน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382558" y="1528549"/>
            <a:ext cx="11150078" cy="39296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dirty="0"/>
              <a:t>สัญญาประกันชีวิตประเภทช่วงระยะเวลา </a:t>
            </a:r>
            <a:r>
              <a:rPr lang="en-US" sz="3600" dirty="0"/>
              <a:t>1 </a:t>
            </a:r>
            <a:r>
              <a:rPr lang="th-TH" sz="3600" dirty="0"/>
              <a:t>ปี ทุนประกัน 2</a:t>
            </a:r>
            <a:r>
              <a:rPr lang="en-US" sz="3600" dirty="0"/>
              <a:t>00,000 </a:t>
            </a:r>
            <a:r>
              <a:rPr lang="th-TH" sz="3600" dirty="0"/>
              <a:t>บาท </a:t>
            </a:r>
            <a:r>
              <a:rPr lang="th-TH" sz="3600" b="1" dirty="0"/>
              <a:t>จะมีเบี้ยประกันชีวิตเท่าไหร่</a:t>
            </a:r>
            <a:r>
              <a:rPr lang="th-TH" sz="3600" dirty="0"/>
              <a:t>หากความน่าจะเป็นที่ผู้เอาประกันจะเสียชีวิตภายในปีนี้อยู่ที่ 0.5</a:t>
            </a:r>
            <a:r>
              <a:rPr lang="en-US" sz="3600" dirty="0"/>
              <a:t>% </a:t>
            </a:r>
            <a:r>
              <a:rPr lang="th-TH" sz="3600" dirty="0"/>
              <a:t>กำหนดอัตราดอกเบี้ยสำหรับการคำนวณเบี้ยประกัน </a:t>
            </a:r>
            <a:r>
              <a:rPr lang="en-US" sz="3600" dirty="0"/>
              <a:t>(Discount Rate) </a:t>
            </a:r>
            <a:r>
              <a:rPr lang="th-TH" sz="3600" dirty="0"/>
              <a:t>อยู่ที่ 5</a:t>
            </a:r>
            <a:r>
              <a:rPr lang="en-US" sz="3600" dirty="0"/>
              <a:t>% </a:t>
            </a:r>
            <a:r>
              <a:rPr lang="th-TH" sz="3600" dirty="0"/>
              <a:t>ต่อปี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382558" y="4504649"/>
            <a:ext cx="1072526" cy="11907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1455084" y="4504649"/>
            <a:ext cx="1072526" cy="11907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2527610" y="4504649"/>
            <a:ext cx="1072526" cy="11907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3600136" y="4504648"/>
            <a:ext cx="1072526" cy="11907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4672662" y="4504647"/>
            <a:ext cx="1072526" cy="11907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382558" y="5570632"/>
            <a:ext cx="1072526" cy="11907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1455084" y="5570632"/>
            <a:ext cx="1072526" cy="11907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2527610" y="5570631"/>
            <a:ext cx="1072526" cy="11907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3600136" y="5570631"/>
            <a:ext cx="1072526" cy="119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0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6572" y="408458"/>
            <a:ext cx="11206064" cy="1007697"/>
          </a:xfrm>
        </p:spPr>
        <p:txBody>
          <a:bodyPr>
            <a:normAutofit/>
          </a:bodyPr>
          <a:lstStyle/>
          <a:p>
            <a:r>
              <a:rPr lang="th-TH" dirty="0"/>
              <a:t>3 คะแนน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382558" y="1528549"/>
            <a:ext cx="11150078" cy="39296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dirty="0" smtClean="0"/>
              <a:t>จงอธิบายสั้น ๆ ว่าทำไมปัญหา </a:t>
            </a:r>
            <a:r>
              <a:rPr lang="en-US" sz="3600" dirty="0" smtClean="0"/>
              <a:t>Moral Hazard </a:t>
            </a:r>
            <a:r>
              <a:rPr lang="th-TH" sz="3600" dirty="0" smtClean="0"/>
              <a:t>จึงเป็นปัญหาที่สำคัญของธุรกิจประกันภัย?</a:t>
            </a:r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382558" y="4504649"/>
            <a:ext cx="1072526" cy="11907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1455084" y="4504649"/>
            <a:ext cx="1072526" cy="11907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2527610" y="4504649"/>
            <a:ext cx="1072526" cy="11907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3600136" y="4504648"/>
            <a:ext cx="1072526" cy="11907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4672662" y="4504647"/>
            <a:ext cx="1072526" cy="11907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382558" y="5570632"/>
            <a:ext cx="1072526" cy="11907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1455084" y="5570632"/>
            <a:ext cx="1072526" cy="11907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2527610" y="5570631"/>
            <a:ext cx="1072526" cy="11907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3600136" y="5570631"/>
            <a:ext cx="1072526" cy="11907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9801" r="28052" b="16168"/>
          <a:stretch/>
        </p:blipFill>
        <p:spPr>
          <a:xfrm>
            <a:off x="4672662" y="5570631"/>
            <a:ext cx="1072526" cy="119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8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9295"/>
          </a:xfrm>
        </p:spPr>
        <p:txBody>
          <a:bodyPr>
            <a:normAutofit fontScale="90000"/>
          </a:bodyPr>
          <a:lstStyle/>
          <a:p>
            <a:r>
              <a:rPr lang="th-TH" dirty="0" smtClean="0">
                <a:solidFill>
                  <a:schemeClr val="accent1"/>
                </a:solidFill>
              </a:rPr>
              <a:t>เฉลย</a:t>
            </a:r>
            <a:r>
              <a:rPr lang="th-TH" dirty="0" err="1" smtClean="0">
                <a:solidFill>
                  <a:schemeClr val="accent1"/>
                </a:solidFill>
              </a:rPr>
              <a:t>ยยยย</a:t>
            </a:r>
            <a:endParaRPr lang="en-US" dirty="0">
              <a:solidFill>
                <a:schemeClr val="accent1"/>
              </a:solidFill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8622869"/>
              </p:ext>
            </p:extLst>
          </p:nvPr>
        </p:nvGraphicFramePr>
        <p:xfrm>
          <a:off x="838200" y="1079291"/>
          <a:ext cx="10515600" cy="549389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25708">
                  <a:extLst>
                    <a:ext uri="{9D8B030D-6E8A-4147-A177-3AD203B41FA5}">
                      <a16:colId xmlns:a16="http://schemas.microsoft.com/office/drawing/2014/main" val="1202393782"/>
                    </a:ext>
                  </a:extLst>
                </a:gridCol>
                <a:gridCol w="4432092">
                  <a:extLst>
                    <a:ext uri="{9D8B030D-6E8A-4147-A177-3AD203B41FA5}">
                      <a16:colId xmlns:a16="http://schemas.microsoft.com/office/drawing/2014/main" val="3859965057"/>
                    </a:ext>
                  </a:extLst>
                </a:gridCol>
                <a:gridCol w="949377">
                  <a:extLst>
                    <a:ext uri="{9D8B030D-6E8A-4147-A177-3AD203B41FA5}">
                      <a16:colId xmlns:a16="http://schemas.microsoft.com/office/drawing/2014/main" val="2760504211"/>
                    </a:ext>
                  </a:extLst>
                </a:gridCol>
                <a:gridCol w="4308423">
                  <a:extLst>
                    <a:ext uri="{9D8B030D-6E8A-4147-A177-3AD203B41FA5}">
                      <a16:colId xmlns:a16="http://schemas.microsoft.com/office/drawing/2014/main" val="118651272"/>
                    </a:ext>
                  </a:extLst>
                </a:gridCol>
              </a:tblGrid>
              <a:tr h="1076294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/>
                        <a:t>1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2400" dirty="0" smtClean="0"/>
                        <a:t>ประกันชั้น 3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/>
                        <a:t>6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2400" dirty="0" smtClean="0"/>
                        <a:t>ตอบได้เยอะ เช่น คุ้มครองคนละอย่าง</a:t>
                      </a:r>
                      <a:r>
                        <a:rPr lang="th-TH" sz="2400" baseline="0" dirty="0" smtClean="0"/>
                        <a:t> คาดการณ์สินไหมจ่ายได้ยาก ในกรณีวินาศภัย ฯลฯ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9785692"/>
                  </a:ext>
                </a:extLst>
              </a:tr>
              <a:tr h="1076294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/>
                        <a:t>2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2400" dirty="0" smtClean="0"/>
                        <a:t>เพิ่มขึ้น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/>
                        <a:t>7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2400" dirty="0" smtClean="0"/>
                        <a:t>74000 บาท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6500339"/>
                  </a:ext>
                </a:extLst>
              </a:tr>
              <a:tr h="1076294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/>
                        <a:t>3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2400" dirty="0" smtClean="0"/>
                        <a:t>ความสามารถในการชำระเบี้ยประกัน</a:t>
                      </a:r>
                      <a:r>
                        <a:rPr lang="th-TH" sz="2400" baseline="0" dirty="0" smtClean="0"/>
                        <a:t> และความเสี่ยงของผู้เอาประกันเอง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/>
                        <a:t>8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952380.95</a:t>
                      </a:r>
                      <a:r>
                        <a:rPr lang="th-TH" sz="2400" dirty="0" smtClean="0"/>
                        <a:t> บาท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4861444"/>
                  </a:ext>
                </a:extLst>
              </a:tr>
              <a:tr h="1076294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/>
                        <a:t>4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2400" dirty="0" smtClean="0"/>
                        <a:t>ผิดมาตรา 33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/>
                        <a:t>9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952.38</a:t>
                      </a:r>
                      <a:r>
                        <a:rPr lang="th-TH" sz="2400" dirty="0" smtClean="0"/>
                        <a:t> บาท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4478630"/>
                  </a:ext>
                </a:extLst>
              </a:tr>
              <a:tr h="1076294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/>
                        <a:t>5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2400" dirty="0" smtClean="0"/>
                        <a:t>(มาตรา</a:t>
                      </a:r>
                      <a:r>
                        <a:rPr lang="th-TH" sz="2400" baseline="0" dirty="0" smtClean="0"/>
                        <a:t> 39) แจ้งต่อสำนักงานประกันสังคมภายใน 6 เดือนนับตั้งแต่วันที่สิ้นสุดการเป็นผู้ประกันตน และจ่ายเงินเข้ากองทุนเดือนละครั้ง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/>
                        <a:t>10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2400" dirty="0" smtClean="0"/>
                        <a:t>สภาวะที่พฤติกรรมของผู้เอาประกันเปลี่ยนไปในทางที่สุ่มเสี่ยงขึ้นหรือใช้ประกันจนคุ้มหลังทำประกันแล้ว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4511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95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5760" y="264833"/>
            <a:ext cx="11206064" cy="1007697"/>
          </a:xfrm>
        </p:spPr>
        <p:txBody>
          <a:bodyPr>
            <a:normAutofit/>
          </a:bodyPr>
          <a:lstStyle/>
          <a:p>
            <a:r>
              <a:rPr lang="en-US" sz="6000" dirty="0" smtClean="0"/>
              <a:t>Workshop </a:t>
            </a:r>
            <a:r>
              <a:rPr lang="th-TH" sz="6000" dirty="0" smtClean="0"/>
              <a:t>คราวหน้า</a:t>
            </a:r>
            <a:endParaRPr lang="en-US" sz="6000" dirty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53981011"/>
              </p:ext>
            </p:extLst>
          </p:nvPr>
        </p:nvGraphicFramePr>
        <p:xfrm>
          <a:off x="2555413" y="422823"/>
          <a:ext cx="9251575" cy="6167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le: Rounded Corners 9"/>
          <p:cNvSpPr/>
          <p:nvPr/>
        </p:nvSpPr>
        <p:spPr>
          <a:xfrm>
            <a:off x="4741817" y="1606731"/>
            <a:ext cx="2795451" cy="5141799"/>
          </a:xfrm>
          <a:prstGeom prst="round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1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6572" y="408458"/>
            <a:ext cx="11206064" cy="1007697"/>
          </a:xfrm>
        </p:spPr>
        <p:txBody>
          <a:bodyPr/>
          <a:lstStyle/>
          <a:p>
            <a:r>
              <a:rPr lang="en-US" dirty="0"/>
              <a:t>Concept Check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382558" y="1528549"/>
            <a:ext cx="11150078" cy="44316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h-TH" sz="3600" dirty="0" smtClean="0"/>
              <a:t>พันธบัตรรัฐบาลอายุ 1 ปี สัญญาว่าจะจ่ายคืน</a:t>
            </a:r>
          </a:p>
          <a:p>
            <a:pPr marL="0" indent="0">
              <a:buNone/>
            </a:pPr>
            <a:r>
              <a:rPr lang="th-TH" sz="3600" dirty="0" smtClean="0"/>
              <a:t>1.1 ล้านบาท ณ สิ้นปี พันธบัตรนี้จะมีมูลค่า</a:t>
            </a:r>
          </a:p>
          <a:p>
            <a:pPr marL="0" indent="0">
              <a:buNone/>
            </a:pPr>
            <a:r>
              <a:rPr lang="th-TH" sz="3600" dirty="0" smtClean="0"/>
              <a:t>เท่าไหร่ ณ ต้นปีหากอัตราดอกเบี้ยตลาด</a:t>
            </a:r>
          </a:p>
          <a:p>
            <a:pPr marL="0" indent="0">
              <a:buNone/>
            </a:pPr>
            <a:r>
              <a:rPr lang="th-TH" sz="3600" dirty="0" smtClean="0"/>
              <a:t>เท่ากับ 10</a:t>
            </a:r>
            <a:r>
              <a:rPr lang="en-US" sz="3600" dirty="0" smtClean="0"/>
              <a:t>%</a:t>
            </a:r>
            <a:r>
              <a:rPr lang="th-TH" sz="3600" dirty="0" smtClean="0"/>
              <a:t> และกำหนดให้รัฐบาลไม่มีความ</a:t>
            </a:r>
          </a:p>
          <a:p>
            <a:pPr marL="0" indent="0">
              <a:buNone/>
            </a:pPr>
            <a:r>
              <a:rPr lang="th-TH" sz="3600" dirty="0" smtClean="0"/>
              <a:t>เสี่ยงที่จะผิดนัดชำระหนี้</a:t>
            </a:r>
            <a:endParaRPr lang="th-TH" sz="3600" dirty="0"/>
          </a:p>
          <a:p>
            <a:pPr marL="742950" indent="-742950">
              <a:buFont typeface="+mj-lt"/>
              <a:buAutoNum type="alphaUcPeriod"/>
            </a:pPr>
            <a:r>
              <a:rPr lang="th-TH" sz="3600" dirty="0" smtClean="0">
                <a:solidFill>
                  <a:schemeClr val="tx2"/>
                </a:solidFill>
              </a:rPr>
              <a:t>1.1/0.1 ล้านบาท</a:t>
            </a:r>
          </a:p>
          <a:p>
            <a:pPr marL="742950" indent="-742950">
              <a:buFont typeface="+mj-lt"/>
              <a:buAutoNum type="alphaUcPeriod"/>
            </a:pPr>
            <a:r>
              <a:rPr lang="th-TH" sz="3600" dirty="0" smtClean="0">
                <a:solidFill>
                  <a:schemeClr val="tx2"/>
                </a:solidFill>
              </a:rPr>
              <a:t>1.1/1.1 ล้านบาท</a:t>
            </a:r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4" name="Picture 3" descr="&lt;strong&gt;Lego&lt;/strong&gt; Librarian – Mr. Library Dud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025" y="0"/>
            <a:ext cx="5686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6572" y="408458"/>
            <a:ext cx="11206064" cy="1007697"/>
          </a:xfrm>
        </p:spPr>
        <p:txBody>
          <a:bodyPr/>
          <a:lstStyle/>
          <a:p>
            <a:r>
              <a:rPr lang="en-US" dirty="0"/>
              <a:t>Concept Check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382558" y="1528550"/>
            <a:ext cx="11150078" cy="389134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th-TH" sz="3600" dirty="0" smtClean="0"/>
              <a:t>กรมธรรม์ประกันชีวิตแบบ </a:t>
            </a:r>
            <a:r>
              <a:rPr lang="en-US" sz="3600" dirty="0" smtClean="0"/>
              <a:t>Term Life </a:t>
            </a:r>
            <a:r>
              <a:rPr lang="th-TH" sz="3600" dirty="0" smtClean="0"/>
              <a:t>มีทุนประกัน </a:t>
            </a:r>
          </a:p>
          <a:p>
            <a:pPr marL="0" indent="0">
              <a:buNone/>
            </a:pPr>
            <a:r>
              <a:rPr lang="th-TH" sz="3600" dirty="0" smtClean="0"/>
              <a:t>1.1 ล้านบาท ความน่าจะเป็นที่ผู้เอาประกันจะ</a:t>
            </a:r>
          </a:p>
          <a:p>
            <a:pPr marL="0" indent="0">
              <a:buNone/>
            </a:pPr>
            <a:r>
              <a:rPr lang="th-TH" sz="3600" dirty="0" smtClean="0"/>
              <a:t>เสียชีวิต ภายในปีนี้เท่ากับร้อยละ 1 จงคำนวณอัตรา</a:t>
            </a:r>
          </a:p>
          <a:p>
            <a:pPr marL="0" indent="0">
              <a:buNone/>
            </a:pPr>
            <a:r>
              <a:rPr lang="th-TH" sz="3600" dirty="0" smtClean="0"/>
              <a:t>เบี้ยประกันที่เหมาะสมหากกำหนดให้อัตราดอกเบี้ยตลาดอยู่ที่</a:t>
            </a:r>
          </a:p>
          <a:p>
            <a:pPr marL="0" indent="0">
              <a:buNone/>
            </a:pPr>
            <a:r>
              <a:rPr lang="th-TH" sz="3600" dirty="0" smtClean="0"/>
              <a:t>ร้อยละ 10</a:t>
            </a:r>
            <a:endParaRPr lang="th-TH" sz="3600" dirty="0"/>
          </a:p>
          <a:p>
            <a:pPr marL="742950" indent="-742950">
              <a:buFont typeface="+mj-lt"/>
              <a:buAutoNum type="alphaUcPeriod"/>
            </a:pPr>
            <a:r>
              <a:rPr lang="th-TH" sz="3600" dirty="0" smtClean="0">
                <a:solidFill>
                  <a:schemeClr val="tx2"/>
                </a:solidFill>
              </a:rPr>
              <a:t>1.1 / 1.1 </a:t>
            </a:r>
            <a:r>
              <a:rPr lang="th-TH" sz="3600" dirty="0">
                <a:solidFill>
                  <a:schemeClr val="tx2"/>
                </a:solidFill>
              </a:rPr>
              <a:t>ล้านบาท</a:t>
            </a:r>
          </a:p>
          <a:p>
            <a:pPr marL="742950" indent="-742950">
              <a:buFont typeface="+mj-lt"/>
              <a:buAutoNum type="alphaUcPeriod"/>
            </a:pPr>
            <a:r>
              <a:rPr lang="th-TH" sz="3600" dirty="0" smtClean="0">
                <a:solidFill>
                  <a:schemeClr val="tx2"/>
                </a:solidFill>
              </a:rPr>
              <a:t>1.1 / 0.1 </a:t>
            </a:r>
            <a:r>
              <a:rPr lang="th-TH" sz="3600" dirty="0">
                <a:solidFill>
                  <a:schemeClr val="tx2"/>
                </a:solidFill>
              </a:rPr>
              <a:t>ล้านบาท</a:t>
            </a:r>
            <a:endParaRPr lang="en-US" sz="3600" dirty="0">
              <a:solidFill>
                <a:schemeClr val="tx2"/>
              </a:solidFill>
            </a:endParaRPr>
          </a:p>
          <a:p>
            <a:pPr marL="742950" indent="-742950">
              <a:buFont typeface="+mj-lt"/>
              <a:buAutoNum type="alphaUcPeriod"/>
            </a:pPr>
            <a:r>
              <a:rPr lang="th-TH" sz="3600" dirty="0" smtClean="0">
                <a:solidFill>
                  <a:schemeClr val="tx2"/>
                </a:solidFill>
              </a:rPr>
              <a:t>1.1 * 0.01 / 1.1 ล้านบาท</a:t>
            </a:r>
          </a:p>
          <a:p>
            <a:pPr marL="742950" indent="-742950">
              <a:buFont typeface="+mj-lt"/>
              <a:buAutoNum type="alphaUcPeriod"/>
            </a:pPr>
            <a:r>
              <a:rPr lang="th-TH" sz="3600" dirty="0" smtClean="0">
                <a:solidFill>
                  <a:schemeClr val="tx2"/>
                </a:solidFill>
              </a:rPr>
              <a:t>1.1 * 0.01 / 0.1 ล้านบาท</a:t>
            </a:r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4" name="Picture 3" descr="&lt;strong&gt;Lego&lt;/strong&gt; Librarian – Mr. Library Dud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025" y="0"/>
            <a:ext cx="5686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6572" y="408458"/>
            <a:ext cx="11206064" cy="1007697"/>
          </a:xfrm>
        </p:spPr>
        <p:txBody>
          <a:bodyPr/>
          <a:lstStyle/>
          <a:p>
            <a:r>
              <a:rPr lang="en-US" dirty="0"/>
              <a:t>Concept Check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382558" y="1528549"/>
            <a:ext cx="11150078" cy="392968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th-TH" sz="3600" dirty="0" smtClean="0"/>
              <a:t>จากตารางที่กำหนด หากผู้เอาประกันต้องการ</a:t>
            </a:r>
          </a:p>
          <a:p>
            <a:pPr marL="0" indent="0">
              <a:buNone/>
            </a:pPr>
            <a:r>
              <a:rPr lang="th-TH" sz="3600" dirty="0" smtClean="0"/>
              <a:t>ยกเลิกกรมธรรม์ ณ สิ้นปีกรมธรรม์ที่ 8 และ</a:t>
            </a:r>
          </a:p>
          <a:p>
            <a:pPr marL="0" indent="0">
              <a:buNone/>
            </a:pPr>
            <a:r>
              <a:rPr lang="th-TH" sz="3600" dirty="0" smtClean="0"/>
              <a:t>ต้องการรับเงินค่าเวนคืนเต็มจำนวน จงคำนวณ</a:t>
            </a:r>
          </a:p>
          <a:p>
            <a:pPr marL="0" indent="0">
              <a:buNone/>
            </a:pPr>
            <a:r>
              <a:rPr lang="th-TH" sz="3600" dirty="0" smtClean="0"/>
              <a:t>หาเงินค่าเวนคืนที่ผู้เอาประกันจะได้ในกรณีที่</a:t>
            </a:r>
          </a:p>
          <a:p>
            <a:pPr marL="0" indent="0">
              <a:buNone/>
            </a:pPr>
            <a:r>
              <a:rPr lang="th-TH" sz="3600" dirty="0" smtClean="0"/>
              <a:t>ทุนประกันของกรมธรรม์ฉบับนี้เท่ากับ 5 แสนบาท</a:t>
            </a:r>
            <a:endParaRPr lang="th-TH" sz="3600" dirty="0"/>
          </a:p>
          <a:p>
            <a:pPr marL="742950" indent="-742950">
              <a:buFont typeface="+mj-lt"/>
              <a:buAutoNum type="alphaUcPeriod"/>
            </a:pPr>
            <a:r>
              <a:rPr lang="th-TH" sz="3600" dirty="0" smtClean="0">
                <a:solidFill>
                  <a:schemeClr val="tx2"/>
                </a:solidFill>
              </a:rPr>
              <a:t>275 บาท</a:t>
            </a:r>
          </a:p>
          <a:p>
            <a:pPr marL="742950" indent="-742950">
              <a:buFont typeface="+mj-lt"/>
              <a:buAutoNum type="alphaUcPeriod"/>
            </a:pPr>
            <a:r>
              <a:rPr lang="th-TH" sz="3600" dirty="0" smtClean="0">
                <a:solidFill>
                  <a:schemeClr val="tx2"/>
                </a:solidFill>
              </a:rPr>
              <a:t>275 * 100 บาท</a:t>
            </a:r>
          </a:p>
          <a:p>
            <a:pPr marL="742950" indent="-742950">
              <a:buFont typeface="+mj-lt"/>
              <a:buAutoNum type="alphaUcPeriod"/>
            </a:pPr>
            <a:r>
              <a:rPr lang="th-TH" sz="3600" dirty="0" smtClean="0">
                <a:solidFill>
                  <a:schemeClr val="tx2"/>
                </a:solidFill>
              </a:rPr>
              <a:t>275 * 500 บาท</a:t>
            </a:r>
          </a:p>
          <a:p>
            <a:pPr marL="742950" indent="-742950">
              <a:buFont typeface="+mj-lt"/>
              <a:buAutoNum type="alphaUcPeriod"/>
            </a:pPr>
            <a:r>
              <a:rPr lang="th-TH" sz="3600" dirty="0" smtClean="0">
                <a:solidFill>
                  <a:schemeClr val="tx2"/>
                </a:solidFill>
              </a:rPr>
              <a:t>275 * 1000 บาท</a:t>
            </a:r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146" y="0"/>
            <a:ext cx="5725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25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freesia">
      <a:majorFont>
        <a:latin typeface="FreesiaUPC"/>
        <a:ea typeface=""/>
        <a:cs typeface="FreesiaUPC"/>
      </a:majorFont>
      <a:minorFont>
        <a:latin typeface="FreesiaUPC"/>
        <a:ea typeface=""/>
        <a:cs typeface="FreesiaUP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2882</Words>
  <Application>Microsoft Office PowerPoint</Application>
  <PresentationFormat>Widescreen</PresentationFormat>
  <Paragraphs>351</Paragraphs>
  <Slides>65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0" baseType="lpstr">
      <vt:lpstr>Arial</vt:lpstr>
      <vt:lpstr>Calibri</vt:lpstr>
      <vt:lpstr>Cambria Math</vt:lpstr>
      <vt:lpstr>FreesiaUPC</vt:lpstr>
      <vt:lpstr>Office Theme</vt:lpstr>
      <vt:lpstr>PowerPoint Presentation</vt:lpstr>
      <vt:lpstr>PowerPoint Presentation</vt:lpstr>
      <vt:lpstr>เงื่อนไขผลประโยชน์อันไม่อาจริบได้ (Nonforfeiture Benefits Provision)</vt:lpstr>
      <vt:lpstr>PowerPoint Presentation</vt:lpstr>
      <vt:lpstr>Concept Check</vt:lpstr>
      <vt:lpstr>Concept Check</vt:lpstr>
      <vt:lpstr>Concept Check</vt:lpstr>
      <vt:lpstr>Concept Check</vt:lpstr>
      <vt:lpstr>Concept Check</vt:lpstr>
      <vt:lpstr>คุยกันวันนี้</vt:lpstr>
      <vt:lpstr>Extra Credit… โพสสรุปแล้วลง Group จะได้คะแนนพิเศษ!!!</vt:lpstr>
      <vt:lpstr>ประกันสุขภาพและประกันสังคม</vt:lpstr>
      <vt:lpstr>รัฐธรรมนูญปี 2540</vt:lpstr>
      <vt:lpstr>รัฐธรรมนูญปี 2560</vt:lpstr>
      <vt:lpstr>PowerPoint Presentation</vt:lpstr>
      <vt:lpstr>PowerPoint Presentation</vt:lpstr>
      <vt:lpstr>1. สิทธิสวัสดิการข้าราชการ</vt:lpstr>
      <vt:lpstr>2. กองทุนประกันสังคมและกองทุนเงินทดแทน</vt:lpstr>
      <vt:lpstr>PowerPoint Presentation</vt:lpstr>
      <vt:lpstr>PowerPoint Presentation</vt:lpstr>
      <vt:lpstr>2. กองทุนประกันสังคมและกองทุนเงินทดแทน</vt:lpstr>
      <vt:lpstr>PowerPoint Presentation</vt:lpstr>
      <vt:lpstr>PowerPoint Presentation</vt:lpstr>
      <vt:lpstr>PowerPoint Presentation</vt:lpstr>
      <vt:lpstr>3. หลักประกันสุขภาพถ้วนหน้า (30 บาท)</vt:lpstr>
      <vt:lpstr>ประเด็นที่นิสิตควรสนใจ</vt:lpstr>
      <vt:lpstr>PowerPoint Presentation</vt:lpstr>
      <vt:lpstr>Let’s Debate!!!</vt:lpstr>
      <vt:lpstr>ประเด็นร้อนเกี่ยวกับหลักประกันสุขภาพถ้วนหน้า</vt:lpstr>
      <vt:lpstr>PowerPoint Presentation</vt:lpstr>
      <vt:lpstr>Reading List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การพิจารณาเอาประกัน</vt:lpstr>
      <vt:lpstr>ประกันสุขภาพ</vt:lpstr>
      <vt:lpstr>เงื่อนไขและข้อยกเว้น</vt:lpstr>
      <vt:lpstr>การคิดเบี้ยประกันสุขภาพ</vt:lpstr>
      <vt:lpstr>การวางแผนประกันสุขภาพเพื่อการจัดการความเสี่ยงส่วนบุคคล</vt:lpstr>
      <vt:lpstr>คุยกันวันนี้</vt:lpstr>
      <vt:lpstr>ประกันอัคคีภัย ประกันรถยนต์ และประกันเดินทาง (ฉบับย่อ)</vt:lpstr>
      <vt:lpstr>ประกันอัคคีภัย: ทรัพย์สิน</vt:lpstr>
      <vt:lpstr>ประกันรถยนต์ - ประเภท</vt:lpstr>
      <vt:lpstr>PowerPoint Presentation</vt:lpstr>
      <vt:lpstr>การวางแผนประกันวินาศภัยเพื่อการจัดการความเสี่ยงส่วนบุคคล</vt:lpstr>
      <vt:lpstr>การคิดเบี้ยประกัน</vt:lpstr>
      <vt:lpstr>Key Takeaways</vt:lpstr>
      <vt:lpstr>Workshop วันที่ 11/12 ตุลาคม 2560... เวลา 2 ชั่วโมง</vt:lpstr>
      <vt:lpstr>PowerPoint Presentation</vt:lpstr>
      <vt:lpstr>Today’s Episode Sponsored by… </vt:lpstr>
      <vt:lpstr>1 คะแนน</vt:lpstr>
      <vt:lpstr>1 คะแนน</vt:lpstr>
      <vt:lpstr>1 คะแนน</vt:lpstr>
      <vt:lpstr>2 คะแนน</vt:lpstr>
      <vt:lpstr>2 คะแนน</vt:lpstr>
      <vt:lpstr>2 คะแนน</vt:lpstr>
      <vt:lpstr>2 คะแนน</vt:lpstr>
      <vt:lpstr>3 คะแนน</vt:lpstr>
      <vt:lpstr>3 คะแนน</vt:lpstr>
      <vt:lpstr>3 คะแนน</vt:lpstr>
      <vt:lpstr>เฉลยยยยย</vt:lpstr>
      <vt:lpstr>Workshop คราวหน้า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ร</dc:title>
  <dc:creator>Windows User</dc:creator>
  <cp:lastModifiedBy>Windows User</cp:lastModifiedBy>
  <cp:revision>44</cp:revision>
  <cp:lastPrinted>2017-09-27T04:13:10Z</cp:lastPrinted>
  <dcterms:created xsi:type="dcterms:W3CDTF">2017-09-26T08:30:15Z</dcterms:created>
  <dcterms:modified xsi:type="dcterms:W3CDTF">2017-09-27T04:16:58Z</dcterms:modified>
</cp:coreProperties>
</file>