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Chewy" panose="020B0604020202020204" charset="0"/>
      <p:regular r:id="rId6"/>
    </p:embeddedFont>
    <p:embeddedFont>
      <p:font typeface="Raleway" panose="020B0503030101060003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f8ef8a21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f8ef8a21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f8ef8a210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f8ef8a210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73700" y="599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hewy"/>
                <a:ea typeface="Chewy"/>
                <a:cs typeface="Chewy"/>
                <a:sym typeface="Chewy"/>
              </a:rPr>
              <a:t>Explora tu Ritmo Circadiano</a:t>
            </a:r>
            <a:endParaRPr sz="3600">
              <a:solidFill>
                <a:srgbClr val="000000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475" y="113153"/>
            <a:ext cx="922250" cy="9222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520275" y="1354325"/>
            <a:ext cx="8224800" cy="682775"/>
            <a:chOff x="520275" y="1506725"/>
            <a:chExt cx="8224800" cy="682775"/>
          </a:xfrm>
        </p:grpSpPr>
        <p:pic>
          <p:nvPicPr>
            <p:cNvPr id="57" name="Google Shape;5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549880" y="1856125"/>
              <a:ext cx="295275" cy="3333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13"/>
            <p:cNvSpPr txBox="1"/>
            <p:nvPr/>
          </p:nvSpPr>
          <p:spPr>
            <a:xfrm>
              <a:off x="520275" y="1506725"/>
              <a:ext cx="8224800" cy="551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1600" b="1" dirty="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1. </a:t>
              </a:r>
              <a:r>
                <a:rPr lang="en" sz="1600" dirty="0">
                  <a:solidFill>
                    <a:schemeClr val="dk1"/>
                  </a:solidFill>
                  <a:latin typeface="Raleway"/>
                  <a:ea typeface="Raleway"/>
                  <a:cs typeface="Raleway"/>
                  <a:sym typeface="Raleway"/>
                </a:rPr>
                <a:t>Agrupa los siguientes tipos de actividades por similitud, pintando de un mismo color aquellos que encuentras parecidos (     ):</a:t>
              </a:r>
              <a:endParaRPr sz="1600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Raleway"/>
                <a:ea typeface="Raleway"/>
                <a:cs typeface="Raleway"/>
                <a:sym typeface="Raleway"/>
              </a:endParaRPr>
            </a:p>
          </p:txBody>
        </p:sp>
      </p:grpSp>
      <p:sp>
        <p:nvSpPr>
          <p:cNvPr id="59" name="Google Shape;59;p13"/>
          <p:cNvSpPr txBox="1"/>
          <p:nvPr/>
        </p:nvSpPr>
        <p:spPr>
          <a:xfrm>
            <a:off x="520275" y="2226575"/>
            <a:ext cx="7965300" cy="2317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Analíticas - Creativas - Comunicacionales - Sociales - Tareas rutinarias -  Administrativas - Recreativas - De dispersión - Deportivas -  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Expresión corporal - Que requieren foco -  Ponen a prueba la memoria - Resulta central la concentración - Requieren precisión - Con mucha información - Requieren interacción con otros - Artisticas - 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Otras: ………………………………………………….…………………………….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51100" y="59975"/>
            <a:ext cx="1125793" cy="29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139275" y="135125"/>
            <a:ext cx="3989700" cy="55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2.</a:t>
            </a: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Observa tus actividades durante varios días, e identificá en qué horarios del día te sientes más cómoda o cómodo para cada tipo de actividad, ubicando en el siguiente reloj los colores correspondientes del punto 1:</a:t>
            </a:r>
            <a:endParaRPr sz="1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 l="2225" r="9106"/>
          <a:stretch/>
        </p:blipFill>
        <p:spPr>
          <a:xfrm>
            <a:off x="4199850" y="0"/>
            <a:ext cx="496365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" name="Google Shape;67;p14"/>
          <p:cNvGrpSpPr/>
          <p:nvPr/>
        </p:nvGrpSpPr>
        <p:grpSpPr>
          <a:xfrm>
            <a:off x="663200" y="2383525"/>
            <a:ext cx="2739900" cy="2329800"/>
            <a:chOff x="968000" y="2764525"/>
            <a:chExt cx="2739900" cy="2329800"/>
          </a:xfrm>
        </p:grpSpPr>
        <p:sp>
          <p:nvSpPr>
            <p:cNvPr id="68" name="Google Shape;68;p14"/>
            <p:cNvSpPr/>
            <p:nvPr/>
          </p:nvSpPr>
          <p:spPr>
            <a:xfrm>
              <a:off x="968000" y="2764525"/>
              <a:ext cx="2739900" cy="2329800"/>
            </a:xfrm>
            <a:prstGeom prst="rect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69" name="Google Shape;69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573625" y="3629798"/>
              <a:ext cx="1589575" cy="146055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0" name="Google Shape;70;p14"/>
            <p:cNvSpPr txBox="1"/>
            <p:nvPr/>
          </p:nvSpPr>
          <p:spPr>
            <a:xfrm>
              <a:off x="1017200" y="2787175"/>
              <a:ext cx="2598000" cy="1403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i="1" dirty="0">
                  <a:solidFill>
                    <a:srgbClr val="666666"/>
                  </a:solidFill>
                </a:rPr>
                <a:t>Podes ubicar los colores en el reloj haciendo marcas de color en el reloj (menu       ) como en este ejemplo:</a:t>
              </a:r>
              <a:endParaRPr sz="1200" i="1" dirty="0">
                <a:solidFill>
                  <a:srgbClr val="666666"/>
                </a:solidFill>
              </a:endParaRPr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2472071" y="4724073"/>
              <a:ext cx="186075" cy="115175"/>
            </a:xfrm>
            <a:custGeom>
              <a:avLst/>
              <a:gdLst/>
              <a:ahLst/>
              <a:cxnLst/>
              <a:rect l="l" t="t" r="r" b="b"/>
              <a:pathLst>
                <a:path w="7443" h="4607" extrusionOk="0">
                  <a:moveTo>
                    <a:pt x="7443" y="0"/>
                  </a:moveTo>
                  <a:cubicBezTo>
                    <a:pt x="6137" y="2609"/>
                    <a:pt x="2611" y="3304"/>
                    <a:pt x="0" y="4607"/>
                  </a:cubicBezTo>
                </a:path>
              </a:pathLst>
            </a:custGeom>
            <a:noFill/>
            <a:ln w="76200" cap="flat" cmpd="sng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2" name="Google Shape;72;p14"/>
            <p:cNvSpPr/>
            <p:nvPr/>
          </p:nvSpPr>
          <p:spPr>
            <a:xfrm>
              <a:off x="1839283" y="4018775"/>
              <a:ext cx="127750" cy="443025"/>
            </a:xfrm>
            <a:custGeom>
              <a:avLst/>
              <a:gdLst/>
              <a:ahLst/>
              <a:cxnLst/>
              <a:rect l="l" t="t" r="r" b="b"/>
              <a:pathLst>
                <a:path w="5110" h="17721" extrusionOk="0">
                  <a:moveTo>
                    <a:pt x="1566" y="17721"/>
                  </a:moveTo>
                  <a:cubicBezTo>
                    <a:pt x="1330" y="16244"/>
                    <a:pt x="-443" y="11814"/>
                    <a:pt x="148" y="8860"/>
                  </a:cubicBezTo>
                  <a:cubicBezTo>
                    <a:pt x="739" y="5907"/>
                    <a:pt x="4283" y="1477"/>
                    <a:pt x="5110" y="0"/>
                  </a:cubicBez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3" name="Google Shape;73;p14"/>
            <p:cNvSpPr/>
            <p:nvPr/>
          </p:nvSpPr>
          <p:spPr>
            <a:xfrm>
              <a:off x="2037900" y="4523825"/>
              <a:ext cx="345575" cy="88600"/>
            </a:xfrm>
            <a:custGeom>
              <a:avLst/>
              <a:gdLst/>
              <a:ahLst/>
              <a:cxnLst/>
              <a:rect l="l" t="t" r="r" b="b"/>
              <a:pathLst>
                <a:path w="13823" h="3544" extrusionOk="0">
                  <a:moveTo>
                    <a:pt x="0" y="0"/>
                  </a:moveTo>
                  <a:cubicBezTo>
                    <a:pt x="4256" y="2125"/>
                    <a:pt x="9066" y="3544"/>
                    <a:pt x="13823" y="3544"/>
                  </a:cubicBezTo>
                </a:path>
              </a:pathLst>
            </a:custGeom>
            <a:noFill/>
            <a:ln w="76200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4" name="Google Shape;74;p14"/>
            <p:cNvSpPr/>
            <p:nvPr/>
          </p:nvSpPr>
          <p:spPr>
            <a:xfrm>
              <a:off x="2241700" y="4692175"/>
              <a:ext cx="248100" cy="42500"/>
            </a:xfrm>
            <a:custGeom>
              <a:avLst/>
              <a:gdLst/>
              <a:ahLst/>
              <a:cxnLst/>
              <a:rect l="l" t="t" r="r" b="b"/>
              <a:pathLst>
                <a:path w="9924" h="1700" extrusionOk="0">
                  <a:moveTo>
                    <a:pt x="0" y="1063"/>
                  </a:moveTo>
                  <a:cubicBezTo>
                    <a:pt x="3327" y="1063"/>
                    <a:pt x="8434" y="2975"/>
                    <a:pt x="9924" y="0"/>
                  </a:cubicBezTo>
                </a:path>
              </a:pathLst>
            </a:custGeom>
            <a:noFill/>
            <a:ln w="76200" cap="flat" cmpd="sng">
              <a:solidFill>
                <a:srgbClr val="9900FF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pic>
        <p:nvPicPr>
          <p:cNvPr id="77" name="Google Shape;7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51100" y="59975"/>
            <a:ext cx="1125793" cy="29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B8308B0-9FC7-4C0D-86C8-F0535E60F8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5254" y="2870341"/>
            <a:ext cx="203308" cy="1679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/>
        </p:nvSpPr>
        <p:spPr>
          <a:xfrm>
            <a:off x="139275" y="135125"/>
            <a:ext cx="8121600" cy="55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3.</a:t>
            </a: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Analiza los resultados del punto 2 y contesta las siguientes preguntas: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508600" y="1019425"/>
            <a:ext cx="8343000" cy="1485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&lt;tu respuesta&gt;</a:t>
            </a:r>
            <a:endParaRPr/>
          </a:p>
        </p:txBody>
      </p:sp>
      <p:sp>
        <p:nvSpPr>
          <p:cNvPr id="84" name="Google Shape;84;p15"/>
          <p:cNvSpPr txBox="1"/>
          <p:nvPr/>
        </p:nvSpPr>
        <p:spPr>
          <a:xfrm>
            <a:off x="311725" y="577675"/>
            <a:ext cx="5031000" cy="3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●"/>
            </a:pP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¿Qué patrones observas en tus días?</a:t>
            </a:r>
            <a:endParaRPr/>
          </a:p>
        </p:txBody>
      </p:sp>
      <p:sp>
        <p:nvSpPr>
          <p:cNvPr id="85" name="Google Shape;85;p15"/>
          <p:cNvSpPr txBox="1"/>
          <p:nvPr/>
        </p:nvSpPr>
        <p:spPr>
          <a:xfrm>
            <a:off x="464725" y="2670825"/>
            <a:ext cx="7582800" cy="32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aleway"/>
              <a:buChar char="●"/>
            </a:pPr>
            <a:r>
              <a:rPr lang="en" sz="1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¿Cómo podrías planificar tus días para aprovechar mejor tu energía?</a:t>
            </a:r>
            <a:endParaRPr/>
          </a:p>
        </p:txBody>
      </p:sp>
      <p:sp>
        <p:nvSpPr>
          <p:cNvPr id="86" name="Google Shape;86;p15"/>
          <p:cNvSpPr txBox="1"/>
          <p:nvPr/>
        </p:nvSpPr>
        <p:spPr>
          <a:xfrm>
            <a:off x="508600" y="3153025"/>
            <a:ext cx="8343000" cy="16998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&lt;tu respuesta&gt;</a:t>
            </a:r>
            <a:endParaRPr/>
          </a:p>
        </p:txBody>
      </p:sp>
      <p:pic>
        <p:nvPicPr>
          <p:cNvPr id="87" name="Google Shape;8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51100" y="59975"/>
            <a:ext cx="1125793" cy="29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Presentación en pantalla (16:9)</PresentationFormat>
  <Paragraphs>12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Chewy</vt:lpstr>
      <vt:lpstr>Raleway</vt:lpstr>
      <vt:lpstr>Simple Light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Thomas Wallet</cp:lastModifiedBy>
  <cp:revision>1</cp:revision>
  <dcterms:modified xsi:type="dcterms:W3CDTF">2020-05-21T22:27:09Z</dcterms:modified>
</cp:coreProperties>
</file>