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7" d="100"/>
          <a:sy n="97" d="100"/>
        </p:scale>
        <p:origin x="6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EEB6-4F9D-2776-D0A6-1AD5DFA56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D8C0C4-CF39-ED81-2CD9-0A11C9B4E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91DF6-E6ED-5D55-ED12-5298D0C1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B770A-EC14-3805-DDB2-978A08776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10F4-CE73-00DB-82F4-4CB4FBE4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7370-9691-9EA0-AF7A-C54BFF68D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8FDF86-E368-14BF-3433-904A45F45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EB96A-CDB8-EDFC-C7FB-D966A6DA5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F1C12-D376-CC8B-477F-6F3BCE9A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5D5E3-5EAD-115C-510B-22383B4A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9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0B77B1-2CCC-AA69-FC1B-6B08EE269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21FE0-7C71-3C60-981A-FEFA8E6B0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54EF7-06AD-3D04-CB4F-E6BF4780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01227-3B41-482C-0FD0-8F60B0F55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68E7B-156C-8692-AEBD-ACB3DFD8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16BBA-5B94-79B9-6C6F-6E08B459D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7E744-9E7E-339C-35F7-582AE2FD5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3CBFF-E883-A353-790A-D15D8E8AB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70E72-4A0E-9A84-0817-4CDD3F54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4D84D-E044-E62F-4829-CC9E1ED5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4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97ED2-C0E7-AB99-714B-0C85FCC6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96048-1C7A-935B-E186-BD2D422DB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EA1BE-9668-B40E-1DEE-C4A99D6F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D469F-5A15-FFCD-E96B-7045DC619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B8174-0012-5B60-4EFE-3F8AE579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1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DCC85-3B4B-EC11-2808-C70C5A34F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2E69F-36FF-A1E4-8363-2F0F5F51E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9AB84-F65D-BED8-C4A4-56A285088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75936-DA19-886B-DA1A-B8A5724C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1B0E0-7D44-1282-C3E5-CBAA7938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9C520-FE69-8E3D-E497-579FC01E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7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9B877-1A21-7E46-0F20-C5791DB3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7F0E6-66F7-93EB-EC11-81999CE6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B910E-BCD9-EF55-E251-71AA33690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CDCDE-7991-29FF-6C42-0EB85B590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FCE12-FF76-2775-63C1-54E4E4C8CA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075781-565D-967C-322C-4BB6D81C6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2ED41-53E3-505D-9A6A-1D67F320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EDBE12-5F3C-3569-18DE-83353AE5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1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2401-4002-E677-FD09-4B1203D7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86FC9-F746-7E5E-F86E-92C60E6A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1832E9-F810-17F0-02CB-C1B8818C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5F230-BF44-6340-4518-8700E712F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5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59D330-4C68-8C5A-2D70-AC1B36B7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BCB284-3A2C-C842-3766-5ED1900A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9A55E-8A67-8CB3-CD87-77C66D90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0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6A236-AFFF-A5E8-A0FD-6320B7CF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D7FFC-024C-CE78-646E-6173D6DA0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90750-9A5E-ABB5-E43B-35F16CA5C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01F13-043D-E44A-5E95-EF546407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586FC-2E5C-4A1F-0326-349C742F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92F38-A7B7-CD1A-2F84-8ADFF2BC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0D3ED-BBCF-CEA8-ADB9-C1D462FC1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BB2D38-71B5-13A3-74B9-2A5861993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2A41A-BB8F-CAEB-1349-D86DE8D1C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A456C-5239-8DF2-E400-3CD4F902D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446FA-A5CD-F4BE-B052-55B3D114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75D37-5205-E406-E517-B1100B84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5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FBF43C-015A-741F-97C8-00D025E9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279D2-050E-12C9-B36B-00719DB1E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2573E-F269-DDE4-55A6-6D064178E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B87F-B8AF-4F05-85E4-C945A09A5E0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844C8-A358-445B-14D9-6F70B41B8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437B9-A7FF-1A5E-C06A-5CE1A54FA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099-EC79-47C5-8BEF-1393DBA4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4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72F8382-253A-ED53-1B8B-CE42B51C5BBE}"/>
              </a:ext>
            </a:extLst>
          </p:cNvPr>
          <p:cNvSpPr/>
          <p:nvPr/>
        </p:nvSpPr>
        <p:spPr>
          <a:xfrm>
            <a:off x="2894029" y="1432874"/>
            <a:ext cx="2215299" cy="1366887"/>
          </a:xfrm>
          <a:custGeom>
            <a:avLst/>
            <a:gdLst>
              <a:gd name="connsiteX0" fmla="*/ 0 w 2215299"/>
              <a:gd name="connsiteY0" fmla="*/ 0 h 1366887"/>
              <a:gd name="connsiteX1" fmla="*/ 2215299 w 2215299"/>
              <a:gd name="connsiteY1" fmla="*/ 0 h 1366887"/>
              <a:gd name="connsiteX2" fmla="*/ 2215299 w 2215299"/>
              <a:gd name="connsiteY2" fmla="*/ 480767 h 1366887"/>
              <a:gd name="connsiteX3" fmla="*/ 1921486 w 2215299"/>
              <a:gd name="connsiteY3" fmla="*/ 480767 h 1366887"/>
              <a:gd name="connsiteX4" fmla="*/ 1891316 w 2215299"/>
              <a:gd name="connsiteY4" fmla="*/ 425183 h 1366887"/>
              <a:gd name="connsiteX5" fmla="*/ 1508289 w 2215299"/>
              <a:gd name="connsiteY5" fmla="*/ 221529 h 1366887"/>
              <a:gd name="connsiteX6" fmla="*/ 1046375 w 2215299"/>
              <a:gd name="connsiteY6" fmla="*/ 683443 h 1366887"/>
              <a:gd name="connsiteX7" fmla="*/ 1508289 w 2215299"/>
              <a:gd name="connsiteY7" fmla="*/ 1145357 h 1366887"/>
              <a:gd name="connsiteX8" fmla="*/ 1891316 w 2215299"/>
              <a:gd name="connsiteY8" fmla="*/ 941704 h 1366887"/>
              <a:gd name="connsiteX9" fmla="*/ 1921485 w 2215299"/>
              <a:gd name="connsiteY9" fmla="*/ 886120 h 1366887"/>
              <a:gd name="connsiteX10" fmla="*/ 2215299 w 2215299"/>
              <a:gd name="connsiteY10" fmla="*/ 886120 h 1366887"/>
              <a:gd name="connsiteX11" fmla="*/ 2215299 w 2215299"/>
              <a:gd name="connsiteY11" fmla="*/ 1366887 h 1366887"/>
              <a:gd name="connsiteX12" fmla="*/ 0 w 2215299"/>
              <a:gd name="connsiteY12" fmla="*/ 1366887 h 1366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15299" h="1366887">
                <a:moveTo>
                  <a:pt x="0" y="0"/>
                </a:moveTo>
                <a:lnTo>
                  <a:pt x="2215299" y="0"/>
                </a:lnTo>
                <a:lnTo>
                  <a:pt x="2215299" y="480767"/>
                </a:lnTo>
                <a:lnTo>
                  <a:pt x="1921486" y="480767"/>
                </a:lnTo>
                <a:lnTo>
                  <a:pt x="1891316" y="425183"/>
                </a:lnTo>
                <a:cubicBezTo>
                  <a:pt x="1808306" y="302313"/>
                  <a:pt x="1667732" y="221529"/>
                  <a:pt x="1508289" y="221529"/>
                </a:cubicBezTo>
                <a:cubicBezTo>
                  <a:pt x="1253181" y="221529"/>
                  <a:pt x="1046375" y="428335"/>
                  <a:pt x="1046375" y="683443"/>
                </a:cubicBezTo>
                <a:cubicBezTo>
                  <a:pt x="1046375" y="938551"/>
                  <a:pt x="1253181" y="1145357"/>
                  <a:pt x="1508289" y="1145357"/>
                </a:cubicBezTo>
                <a:cubicBezTo>
                  <a:pt x="1667732" y="1145357"/>
                  <a:pt x="1808306" y="1064574"/>
                  <a:pt x="1891316" y="941704"/>
                </a:cubicBezTo>
                <a:lnTo>
                  <a:pt x="1921485" y="886120"/>
                </a:lnTo>
                <a:lnTo>
                  <a:pt x="2215299" y="886120"/>
                </a:lnTo>
                <a:lnTo>
                  <a:pt x="2215299" y="1366887"/>
                </a:lnTo>
                <a:lnTo>
                  <a:pt x="0" y="136688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6C474F2-FC3E-4729-3501-5D81B4C58499}"/>
              </a:ext>
            </a:extLst>
          </p:cNvPr>
          <p:cNvSpPr/>
          <p:nvPr/>
        </p:nvSpPr>
        <p:spPr>
          <a:xfrm>
            <a:off x="3941976" y="1432873"/>
            <a:ext cx="3374801" cy="1366887"/>
          </a:xfrm>
          <a:custGeom>
            <a:avLst/>
            <a:gdLst>
              <a:gd name="connsiteX0" fmla="*/ 3374801 w 3374801"/>
              <a:gd name="connsiteY0" fmla="*/ 0 h 1366887"/>
              <a:gd name="connsiteX1" fmla="*/ 1159502 w 3374801"/>
              <a:gd name="connsiteY1" fmla="*/ 0 h 1366887"/>
              <a:gd name="connsiteX2" fmla="*/ 1159502 w 3374801"/>
              <a:gd name="connsiteY2" fmla="*/ 480767 h 1366887"/>
              <a:gd name="connsiteX3" fmla="*/ 875111 w 3374801"/>
              <a:gd name="connsiteY3" fmla="*/ 480767 h 1366887"/>
              <a:gd name="connsiteX4" fmla="*/ 844941 w 3374801"/>
              <a:gd name="connsiteY4" fmla="*/ 425183 h 1366887"/>
              <a:gd name="connsiteX5" fmla="*/ 461914 w 3374801"/>
              <a:gd name="connsiteY5" fmla="*/ 221529 h 1366887"/>
              <a:gd name="connsiteX6" fmla="*/ 0 w 3374801"/>
              <a:gd name="connsiteY6" fmla="*/ 683443 h 1366887"/>
              <a:gd name="connsiteX7" fmla="*/ 461914 w 3374801"/>
              <a:gd name="connsiteY7" fmla="*/ 1145357 h 1366887"/>
              <a:gd name="connsiteX8" fmla="*/ 844941 w 3374801"/>
              <a:gd name="connsiteY8" fmla="*/ 941704 h 1366887"/>
              <a:gd name="connsiteX9" fmla="*/ 875110 w 3374801"/>
              <a:gd name="connsiteY9" fmla="*/ 886120 h 1366887"/>
              <a:gd name="connsiteX10" fmla="*/ 1159502 w 3374801"/>
              <a:gd name="connsiteY10" fmla="*/ 886120 h 1366887"/>
              <a:gd name="connsiteX11" fmla="*/ 1159502 w 3374801"/>
              <a:gd name="connsiteY11" fmla="*/ 1366887 h 1366887"/>
              <a:gd name="connsiteX12" fmla="*/ 3374801 w 3374801"/>
              <a:gd name="connsiteY12" fmla="*/ 1366887 h 1366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74801" h="1366887">
                <a:moveTo>
                  <a:pt x="3374801" y="0"/>
                </a:moveTo>
                <a:lnTo>
                  <a:pt x="1159502" y="0"/>
                </a:lnTo>
                <a:lnTo>
                  <a:pt x="1159502" y="480767"/>
                </a:lnTo>
                <a:lnTo>
                  <a:pt x="875111" y="480767"/>
                </a:lnTo>
                <a:lnTo>
                  <a:pt x="844941" y="425183"/>
                </a:lnTo>
                <a:cubicBezTo>
                  <a:pt x="761931" y="302313"/>
                  <a:pt x="621357" y="221529"/>
                  <a:pt x="461914" y="221529"/>
                </a:cubicBezTo>
                <a:cubicBezTo>
                  <a:pt x="206806" y="221529"/>
                  <a:pt x="0" y="428335"/>
                  <a:pt x="0" y="683443"/>
                </a:cubicBezTo>
                <a:cubicBezTo>
                  <a:pt x="0" y="938551"/>
                  <a:pt x="206806" y="1145357"/>
                  <a:pt x="461914" y="1145357"/>
                </a:cubicBezTo>
                <a:cubicBezTo>
                  <a:pt x="621357" y="1145357"/>
                  <a:pt x="761931" y="1064574"/>
                  <a:pt x="844941" y="941704"/>
                </a:cubicBezTo>
                <a:lnTo>
                  <a:pt x="875110" y="886120"/>
                </a:lnTo>
                <a:lnTo>
                  <a:pt x="1159502" y="886120"/>
                </a:lnTo>
                <a:lnTo>
                  <a:pt x="1159502" y="1366887"/>
                </a:lnTo>
                <a:lnTo>
                  <a:pt x="3374801" y="136688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CB8888A-822B-0E26-CC32-EC46675EEE81}"/>
              </a:ext>
            </a:extLst>
          </p:cNvPr>
          <p:cNvSpPr/>
          <p:nvPr/>
        </p:nvSpPr>
        <p:spPr>
          <a:xfrm>
            <a:off x="2017336" y="3695307"/>
            <a:ext cx="2262433" cy="1913641"/>
          </a:xfrm>
          <a:custGeom>
            <a:avLst/>
            <a:gdLst>
              <a:gd name="connsiteX0" fmla="*/ 0 w 2262433"/>
              <a:gd name="connsiteY0" fmla="*/ 0 h 1913641"/>
              <a:gd name="connsiteX1" fmla="*/ 2262433 w 2262433"/>
              <a:gd name="connsiteY1" fmla="*/ 0 h 1913641"/>
              <a:gd name="connsiteX2" fmla="*/ 2262433 w 2262433"/>
              <a:gd name="connsiteY2" fmla="*/ 514034 h 1913641"/>
              <a:gd name="connsiteX3" fmla="*/ 1392810 w 2262433"/>
              <a:gd name="connsiteY3" fmla="*/ 933254 h 1913641"/>
              <a:gd name="connsiteX4" fmla="*/ 2262433 w 2262433"/>
              <a:gd name="connsiteY4" fmla="*/ 1352474 h 1913641"/>
              <a:gd name="connsiteX5" fmla="*/ 2262433 w 2262433"/>
              <a:gd name="connsiteY5" fmla="*/ 1913641 h 1913641"/>
              <a:gd name="connsiteX6" fmla="*/ 0 w 2262433"/>
              <a:gd name="connsiteY6" fmla="*/ 1913641 h 1913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2433" h="1913641">
                <a:moveTo>
                  <a:pt x="0" y="0"/>
                </a:moveTo>
                <a:lnTo>
                  <a:pt x="2262433" y="0"/>
                </a:lnTo>
                <a:lnTo>
                  <a:pt x="2262433" y="514034"/>
                </a:lnTo>
                <a:lnTo>
                  <a:pt x="1392810" y="933254"/>
                </a:lnTo>
                <a:lnTo>
                  <a:pt x="2262433" y="1352474"/>
                </a:lnTo>
                <a:lnTo>
                  <a:pt x="2262433" y="1913641"/>
                </a:lnTo>
                <a:lnTo>
                  <a:pt x="0" y="191364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2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me office">
            <a:extLst>
              <a:ext uri="{FF2B5EF4-FFF2-40B4-BE49-F238E27FC236}">
                <a16:creationId xmlns:a16="http://schemas.microsoft.com/office/drawing/2014/main" id="{D00D2327-3C2E-7849-A802-48D440B2CF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6" b="779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AB5C5702-6174-0DED-CE24-939F3C22BB5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33910923"/>
                  </p:ext>
                </p:extLst>
              </p:nvPr>
            </p:nvGraphicFramePr>
            <p:xfrm>
              <a:off x="-1077686" y="2665867"/>
              <a:ext cx="6259285" cy="3520848"/>
            </p:xfrm>
            <a:graphic>
              <a:graphicData uri="http://schemas.microsoft.com/office/powerpoint/2016/slidezoom">
                <pslz:sldZm>
                  <pslz:sldZmObj sldId="258" cId="2090405246">
                    <pslz:zmPr id="{0FCAA7B1-F4E8-48ED-8B4D-4E0B454FA5AF}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6259285" cy="352084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B5C5702-6174-0DED-CE24-939F3C22BB5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077686" y="2665867"/>
                <a:ext cx="6259285" cy="35208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B3943038-1A62-870B-C452-F2CA87BF8EF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28644221"/>
                  </p:ext>
                </p:extLst>
              </p:nvPr>
            </p:nvGraphicFramePr>
            <p:xfrm>
              <a:off x="7720239" y="4910033"/>
              <a:ext cx="2662626" cy="1608754"/>
            </p:xfrm>
            <a:graphic>
              <a:graphicData uri="http://schemas.microsoft.com/office/powerpoint/2016/slidezoom">
                <pslz:sldZm>
                  <pslz:sldZmObj sldId="259" cId="1113401616">
                    <pslz:zmPr id="{7778AEC0-298B-425C-87ED-43029355E445}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662626" cy="160875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B3943038-1A62-870B-C452-F2CA87BF8EF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20239" y="4910033"/>
                <a:ext cx="2662626" cy="160875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923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me office">
            <a:extLst>
              <a:ext uri="{FF2B5EF4-FFF2-40B4-BE49-F238E27FC236}">
                <a16:creationId xmlns:a16="http://schemas.microsoft.com/office/drawing/2014/main" id="{66F582F1-B512-DE1B-7BCB-63BEACBD5F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" t="40863" r="70686" b="18865"/>
          <a:stretch/>
        </p:blipFill>
        <p:spPr>
          <a:xfrm>
            <a:off x="2299256" y="276855"/>
            <a:ext cx="6778757" cy="6304289"/>
          </a:xfrm>
          <a:custGeom>
            <a:avLst/>
            <a:gdLst>
              <a:gd name="connsiteX0" fmla="*/ 2744084 w 3518292"/>
              <a:gd name="connsiteY0" fmla="*/ 0 h 3272035"/>
              <a:gd name="connsiteX1" fmla="*/ 2800645 w 3518292"/>
              <a:gd name="connsiteY1" fmla="*/ 103695 h 3272035"/>
              <a:gd name="connsiteX2" fmla="*/ 2781791 w 3518292"/>
              <a:gd name="connsiteY2" fmla="*/ 235670 h 3272035"/>
              <a:gd name="connsiteX3" fmla="*/ 2913766 w 3518292"/>
              <a:gd name="connsiteY3" fmla="*/ 207390 h 3272035"/>
              <a:gd name="connsiteX4" fmla="*/ 3083449 w 3518292"/>
              <a:gd name="connsiteY4" fmla="*/ 179109 h 3272035"/>
              <a:gd name="connsiteX5" fmla="*/ 3205997 w 3518292"/>
              <a:gd name="connsiteY5" fmla="*/ 131975 h 3272035"/>
              <a:gd name="connsiteX6" fmla="*/ 3281412 w 3518292"/>
              <a:gd name="connsiteY6" fmla="*/ 160256 h 3272035"/>
              <a:gd name="connsiteX7" fmla="*/ 3319119 w 3518292"/>
              <a:gd name="connsiteY7" fmla="*/ 263951 h 3272035"/>
              <a:gd name="connsiteX8" fmla="*/ 3309692 w 3518292"/>
              <a:gd name="connsiteY8" fmla="*/ 348792 h 3272035"/>
              <a:gd name="connsiteX9" fmla="*/ 3243704 w 3518292"/>
              <a:gd name="connsiteY9" fmla="*/ 443060 h 3272035"/>
              <a:gd name="connsiteX10" fmla="*/ 3149436 w 3518292"/>
              <a:gd name="connsiteY10" fmla="*/ 575035 h 3272035"/>
              <a:gd name="connsiteX11" fmla="*/ 3036315 w 3518292"/>
              <a:gd name="connsiteY11" fmla="*/ 707010 h 3272035"/>
              <a:gd name="connsiteX12" fmla="*/ 2979754 w 3518292"/>
              <a:gd name="connsiteY12" fmla="*/ 791852 h 3272035"/>
              <a:gd name="connsiteX13" fmla="*/ 3045742 w 3518292"/>
              <a:gd name="connsiteY13" fmla="*/ 782425 h 3272035"/>
              <a:gd name="connsiteX14" fmla="*/ 3253131 w 3518292"/>
              <a:gd name="connsiteY14" fmla="*/ 772998 h 3272035"/>
              <a:gd name="connsiteX15" fmla="*/ 3488801 w 3518292"/>
              <a:gd name="connsiteY15" fmla="*/ 772998 h 3272035"/>
              <a:gd name="connsiteX16" fmla="*/ 3498228 w 3518292"/>
              <a:gd name="connsiteY16" fmla="*/ 801279 h 3272035"/>
              <a:gd name="connsiteX17" fmla="*/ 3507655 w 3518292"/>
              <a:gd name="connsiteY17" fmla="*/ 838986 h 3272035"/>
              <a:gd name="connsiteX18" fmla="*/ 3507655 w 3518292"/>
              <a:gd name="connsiteY18" fmla="*/ 1216058 h 3272035"/>
              <a:gd name="connsiteX19" fmla="*/ 3498228 w 3518292"/>
              <a:gd name="connsiteY19" fmla="*/ 1253765 h 3272035"/>
              <a:gd name="connsiteX20" fmla="*/ 3469948 w 3518292"/>
              <a:gd name="connsiteY20" fmla="*/ 1442301 h 3272035"/>
              <a:gd name="connsiteX21" fmla="*/ 3451094 w 3518292"/>
              <a:gd name="connsiteY21" fmla="*/ 1649691 h 3272035"/>
              <a:gd name="connsiteX22" fmla="*/ 3441667 w 3518292"/>
              <a:gd name="connsiteY22" fmla="*/ 1696825 h 3272035"/>
              <a:gd name="connsiteX23" fmla="*/ 2970327 w 3518292"/>
              <a:gd name="connsiteY23" fmla="*/ 1706252 h 3272035"/>
              <a:gd name="connsiteX24" fmla="*/ 2951474 w 3518292"/>
              <a:gd name="connsiteY24" fmla="*/ 1734532 h 3272035"/>
              <a:gd name="connsiteX25" fmla="*/ 2942047 w 3518292"/>
              <a:gd name="connsiteY25" fmla="*/ 1772239 h 3272035"/>
              <a:gd name="connsiteX26" fmla="*/ 2913766 w 3518292"/>
              <a:gd name="connsiteY26" fmla="*/ 1904215 h 3272035"/>
              <a:gd name="connsiteX27" fmla="*/ 2894913 w 3518292"/>
              <a:gd name="connsiteY27" fmla="*/ 1951349 h 3272035"/>
              <a:gd name="connsiteX28" fmla="*/ 2876059 w 3518292"/>
              <a:gd name="connsiteY28" fmla="*/ 2055043 h 3272035"/>
              <a:gd name="connsiteX29" fmla="*/ 2857205 w 3518292"/>
              <a:gd name="connsiteY29" fmla="*/ 2149312 h 3272035"/>
              <a:gd name="connsiteX30" fmla="*/ 2838352 w 3518292"/>
              <a:gd name="connsiteY30" fmla="*/ 2196446 h 3272035"/>
              <a:gd name="connsiteX31" fmla="*/ 2828925 w 3518292"/>
              <a:gd name="connsiteY31" fmla="*/ 2234153 h 3272035"/>
              <a:gd name="connsiteX32" fmla="*/ 2725230 w 3518292"/>
              <a:gd name="connsiteY32" fmla="*/ 2347274 h 3272035"/>
              <a:gd name="connsiteX33" fmla="*/ 2696950 w 3518292"/>
              <a:gd name="connsiteY33" fmla="*/ 2384982 h 3272035"/>
              <a:gd name="connsiteX34" fmla="*/ 2621535 w 3518292"/>
              <a:gd name="connsiteY34" fmla="*/ 2432116 h 3272035"/>
              <a:gd name="connsiteX35" fmla="*/ 2508414 w 3518292"/>
              <a:gd name="connsiteY35" fmla="*/ 2460396 h 3272035"/>
              <a:gd name="connsiteX36" fmla="*/ 2451853 w 3518292"/>
              <a:gd name="connsiteY36" fmla="*/ 2469823 h 3272035"/>
              <a:gd name="connsiteX37" fmla="*/ 2187902 w 3518292"/>
              <a:gd name="connsiteY37" fmla="*/ 2488676 h 3272035"/>
              <a:gd name="connsiteX38" fmla="*/ 2093634 w 3518292"/>
              <a:gd name="connsiteY38" fmla="*/ 2498103 h 3272035"/>
              <a:gd name="connsiteX39" fmla="*/ 1905098 w 3518292"/>
              <a:gd name="connsiteY39" fmla="*/ 2507530 h 3272035"/>
              <a:gd name="connsiteX40" fmla="*/ 1801403 w 3518292"/>
              <a:gd name="connsiteY40" fmla="*/ 2526384 h 3272035"/>
              <a:gd name="connsiteX41" fmla="*/ 1678855 w 3518292"/>
              <a:gd name="connsiteY41" fmla="*/ 2545237 h 3272035"/>
              <a:gd name="connsiteX42" fmla="*/ 1565733 w 3518292"/>
              <a:gd name="connsiteY42" fmla="*/ 2592371 h 3272035"/>
              <a:gd name="connsiteX43" fmla="*/ 1537453 w 3518292"/>
              <a:gd name="connsiteY43" fmla="*/ 2630079 h 3272035"/>
              <a:gd name="connsiteX44" fmla="*/ 1499746 w 3518292"/>
              <a:gd name="connsiteY44" fmla="*/ 2686639 h 3272035"/>
              <a:gd name="connsiteX45" fmla="*/ 1443185 w 3518292"/>
              <a:gd name="connsiteY45" fmla="*/ 2780907 h 3272035"/>
              <a:gd name="connsiteX46" fmla="*/ 1377197 w 3518292"/>
              <a:gd name="connsiteY46" fmla="*/ 2856322 h 3272035"/>
              <a:gd name="connsiteX47" fmla="*/ 1348917 w 3518292"/>
              <a:gd name="connsiteY47" fmla="*/ 3054285 h 3272035"/>
              <a:gd name="connsiteX48" fmla="*/ 1330063 w 3518292"/>
              <a:gd name="connsiteY48" fmla="*/ 3082565 h 3272035"/>
              <a:gd name="connsiteX49" fmla="*/ 1254649 w 3518292"/>
              <a:gd name="connsiteY49" fmla="*/ 3157980 h 3272035"/>
              <a:gd name="connsiteX50" fmla="*/ 1235795 w 3518292"/>
              <a:gd name="connsiteY50" fmla="*/ 3186260 h 3272035"/>
              <a:gd name="connsiteX51" fmla="*/ 1207515 w 3518292"/>
              <a:gd name="connsiteY51" fmla="*/ 3205114 h 3272035"/>
              <a:gd name="connsiteX52" fmla="*/ 1169808 w 3518292"/>
              <a:gd name="connsiteY52" fmla="*/ 3223967 h 3272035"/>
              <a:gd name="connsiteX53" fmla="*/ 1132100 w 3518292"/>
              <a:gd name="connsiteY53" fmla="*/ 3233394 h 3272035"/>
              <a:gd name="connsiteX54" fmla="*/ 990698 w 3518292"/>
              <a:gd name="connsiteY54" fmla="*/ 3252248 h 3272035"/>
              <a:gd name="connsiteX55" fmla="*/ 962418 w 3518292"/>
              <a:gd name="connsiteY55" fmla="*/ 3261674 h 3272035"/>
              <a:gd name="connsiteX56" fmla="*/ 670187 w 3518292"/>
              <a:gd name="connsiteY56" fmla="*/ 3261674 h 3272035"/>
              <a:gd name="connsiteX57" fmla="*/ 594772 w 3518292"/>
              <a:gd name="connsiteY57" fmla="*/ 3252248 h 3272035"/>
              <a:gd name="connsiteX58" fmla="*/ 387383 w 3518292"/>
              <a:gd name="connsiteY58" fmla="*/ 3242821 h 3272035"/>
              <a:gd name="connsiteX59" fmla="*/ 293115 w 3518292"/>
              <a:gd name="connsiteY59" fmla="*/ 3223967 h 3272035"/>
              <a:gd name="connsiteX60" fmla="*/ 236554 w 3518292"/>
              <a:gd name="connsiteY60" fmla="*/ 3214540 h 3272035"/>
              <a:gd name="connsiteX61" fmla="*/ 217700 w 3518292"/>
              <a:gd name="connsiteY61" fmla="*/ 3176833 h 3272035"/>
              <a:gd name="connsiteX62" fmla="*/ 161139 w 3518292"/>
              <a:gd name="connsiteY62" fmla="*/ 3101419 h 3272035"/>
              <a:gd name="connsiteX63" fmla="*/ 132859 w 3518292"/>
              <a:gd name="connsiteY63" fmla="*/ 3044858 h 3272035"/>
              <a:gd name="connsiteX64" fmla="*/ 76298 w 3518292"/>
              <a:gd name="connsiteY64" fmla="*/ 2922309 h 3272035"/>
              <a:gd name="connsiteX65" fmla="*/ 66871 w 3518292"/>
              <a:gd name="connsiteY65" fmla="*/ 2884602 h 3272035"/>
              <a:gd name="connsiteX66" fmla="*/ 29164 w 3518292"/>
              <a:gd name="connsiteY66" fmla="*/ 2790334 h 3272035"/>
              <a:gd name="connsiteX67" fmla="*/ 19737 w 3518292"/>
              <a:gd name="connsiteY67" fmla="*/ 2733773 h 3272035"/>
              <a:gd name="connsiteX68" fmla="*/ 884 w 3518292"/>
              <a:gd name="connsiteY68" fmla="*/ 2648932 h 3272035"/>
              <a:gd name="connsiteX69" fmla="*/ 10311 w 3518292"/>
              <a:gd name="connsiteY69" fmla="*/ 2187019 h 3272035"/>
              <a:gd name="connsiteX70" fmla="*/ 29164 w 3518292"/>
              <a:gd name="connsiteY70" fmla="*/ 2111604 h 3272035"/>
              <a:gd name="connsiteX71" fmla="*/ 38591 w 3518292"/>
              <a:gd name="connsiteY71" fmla="*/ 1979629 h 3272035"/>
              <a:gd name="connsiteX72" fmla="*/ 48018 w 3518292"/>
              <a:gd name="connsiteY72" fmla="*/ 1951349 h 3272035"/>
              <a:gd name="connsiteX73" fmla="*/ 76298 w 3518292"/>
              <a:gd name="connsiteY73" fmla="*/ 1923068 h 3272035"/>
              <a:gd name="connsiteX74" fmla="*/ 104579 w 3518292"/>
              <a:gd name="connsiteY74" fmla="*/ 1904215 h 3272035"/>
              <a:gd name="connsiteX75" fmla="*/ 170566 w 3518292"/>
              <a:gd name="connsiteY75" fmla="*/ 1913641 h 3272035"/>
              <a:gd name="connsiteX76" fmla="*/ 208274 w 3518292"/>
              <a:gd name="connsiteY76" fmla="*/ 1923068 h 3272035"/>
              <a:gd name="connsiteX77" fmla="*/ 245981 w 3518292"/>
              <a:gd name="connsiteY77" fmla="*/ 1885361 h 3272035"/>
              <a:gd name="connsiteX78" fmla="*/ 293115 w 3518292"/>
              <a:gd name="connsiteY78" fmla="*/ 1791093 h 3272035"/>
              <a:gd name="connsiteX79" fmla="*/ 330822 w 3518292"/>
              <a:gd name="connsiteY79" fmla="*/ 1743959 h 3272035"/>
              <a:gd name="connsiteX80" fmla="*/ 368529 w 3518292"/>
              <a:gd name="connsiteY80" fmla="*/ 1687398 h 3272035"/>
              <a:gd name="connsiteX81" fmla="*/ 453370 w 3518292"/>
              <a:gd name="connsiteY81" fmla="*/ 1611984 h 3272035"/>
              <a:gd name="connsiteX82" fmla="*/ 500504 w 3518292"/>
              <a:gd name="connsiteY82" fmla="*/ 1593130 h 3272035"/>
              <a:gd name="connsiteX83" fmla="*/ 651333 w 3518292"/>
              <a:gd name="connsiteY83" fmla="*/ 1555423 h 3272035"/>
              <a:gd name="connsiteX84" fmla="*/ 717321 w 3518292"/>
              <a:gd name="connsiteY84" fmla="*/ 1517716 h 3272035"/>
              <a:gd name="connsiteX85" fmla="*/ 745601 w 3518292"/>
              <a:gd name="connsiteY85" fmla="*/ 1480008 h 3272035"/>
              <a:gd name="connsiteX86" fmla="*/ 792735 w 3518292"/>
              <a:gd name="connsiteY86" fmla="*/ 1423448 h 3272035"/>
              <a:gd name="connsiteX87" fmla="*/ 849296 w 3518292"/>
              <a:gd name="connsiteY87" fmla="*/ 1366887 h 3272035"/>
              <a:gd name="connsiteX88" fmla="*/ 915284 w 3518292"/>
              <a:gd name="connsiteY88" fmla="*/ 1272619 h 3272035"/>
              <a:gd name="connsiteX89" fmla="*/ 952991 w 3518292"/>
              <a:gd name="connsiteY89" fmla="*/ 1234912 h 3272035"/>
              <a:gd name="connsiteX90" fmla="*/ 981271 w 3518292"/>
              <a:gd name="connsiteY90" fmla="*/ 1197204 h 3272035"/>
              <a:gd name="connsiteX91" fmla="*/ 1000125 w 3518292"/>
              <a:gd name="connsiteY91" fmla="*/ 1168924 h 3272035"/>
              <a:gd name="connsiteX92" fmla="*/ 1028405 w 3518292"/>
              <a:gd name="connsiteY92" fmla="*/ 1150070 h 3272035"/>
              <a:gd name="connsiteX93" fmla="*/ 1160381 w 3518292"/>
              <a:gd name="connsiteY93" fmla="*/ 1093509 h 3272035"/>
              <a:gd name="connsiteX94" fmla="*/ 1207515 w 3518292"/>
              <a:gd name="connsiteY94" fmla="*/ 1084083 h 3272035"/>
              <a:gd name="connsiteX95" fmla="*/ 1264076 w 3518292"/>
              <a:gd name="connsiteY95" fmla="*/ 1074656 h 3272035"/>
              <a:gd name="connsiteX96" fmla="*/ 1301783 w 3518292"/>
              <a:gd name="connsiteY96" fmla="*/ 1065229 h 3272035"/>
              <a:gd name="connsiteX97" fmla="*/ 1603441 w 3518292"/>
              <a:gd name="connsiteY97" fmla="*/ 1055802 h 3272035"/>
              <a:gd name="connsiteX98" fmla="*/ 1725989 w 3518292"/>
              <a:gd name="connsiteY98" fmla="*/ 1027522 h 3272035"/>
              <a:gd name="connsiteX99" fmla="*/ 1773123 w 3518292"/>
              <a:gd name="connsiteY99" fmla="*/ 1008668 h 3272035"/>
              <a:gd name="connsiteX100" fmla="*/ 1810830 w 3518292"/>
              <a:gd name="connsiteY100" fmla="*/ 970961 h 3272035"/>
              <a:gd name="connsiteX101" fmla="*/ 1820257 w 3518292"/>
              <a:gd name="connsiteY101" fmla="*/ 942681 h 3272035"/>
              <a:gd name="connsiteX102" fmla="*/ 1810830 w 3518292"/>
              <a:gd name="connsiteY102" fmla="*/ 810705 h 3272035"/>
              <a:gd name="connsiteX103" fmla="*/ 1791977 w 3518292"/>
              <a:gd name="connsiteY103" fmla="*/ 744718 h 3272035"/>
              <a:gd name="connsiteX104" fmla="*/ 1801403 w 3518292"/>
              <a:gd name="connsiteY104" fmla="*/ 641023 h 3272035"/>
              <a:gd name="connsiteX105" fmla="*/ 1829684 w 3518292"/>
              <a:gd name="connsiteY105" fmla="*/ 575035 h 3272035"/>
              <a:gd name="connsiteX106" fmla="*/ 1857964 w 3518292"/>
              <a:gd name="connsiteY106" fmla="*/ 537328 h 3272035"/>
              <a:gd name="connsiteX107" fmla="*/ 1895671 w 3518292"/>
              <a:gd name="connsiteY107" fmla="*/ 518474 h 3272035"/>
              <a:gd name="connsiteX108" fmla="*/ 1933379 w 3518292"/>
              <a:gd name="connsiteY108" fmla="*/ 490194 h 3272035"/>
              <a:gd name="connsiteX109" fmla="*/ 1923952 w 3518292"/>
              <a:gd name="connsiteY109" fmla="*/ 254524 h 3272035"/>
              <a:gd name="connsiteX110" fmla="*/ 1971086 w 3518292"/>
              <a:gd name="connsiteY110" fmla="*/ 65988 h 3272035"/>
              <a:gd name="connsiteX111" fmla="*/ 2074781 w 3518292"/>
              <a:gd name="connsiteY111" fmla="*/ 94268 h 3272035"/>
              <a:gd name="connsiteX112" fmla="*/ 2206756 w 3518292"/>
              <a:gd name="connsiteY112" fmla="*/ 113122 h 3272035"/>
              <a:gd name="connsiteX113" fmla="*/ 2253890 w 3518292"/>
              <a:gd name="connsiteY113" fmla="*/ 141402 h 3272035"/>
              <a:gd name="connsiteX114" fmla="*/ 2338731 w 3518292"/>
              <a:gd name="connsiteY114" fmla="*/ 197963 h 3272035"/>
              <a:gd name="connsiteX115" fmla="*/ 2367012 w 3518292"/>
              <a:gd name="connsiteY115" fmla="*/ 245097 h 3272035"/>
              <a:gd name="connsiteX116" fmla="*/ 2423572 w 3518292"/>
              <a:gd name="connsiteY116" fmla="*/ 141402 h 3272035"/>
              <a:gd name="connsiteX117" fmla="*/ 2489560 w 3518292"/>
              <a:gd name="connsiteY117" fmla="*/ 84841 h 3272035"/>
              <a:gd name="connsiteX118" fmla="*/ 2640389 w 3518292"/>
              <a:gd name="connsiteY118" fmla="*/ 28281 h 327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3518292" h="3272035">
                <a:moveTo>
                  <a:pt x="2744084" y="0"/>
                </a:moveTo>
                <a:cubicBezTo>
                  <a:pt x="2760932" y="23588"/>
                  <a:pt x="2802787" y="65140"/>
                  <a:pt x="2800645" y="103695"/>
                </a:cubicBezTo>
                <a:cubicBezTo>
                  <a:pt x="2798180" y="148065"/>
                  <a:pt x="2749033" y="205642"/>
                  <a:pt x="2781791" y="235670"/>
                </a:cubicBezTo>
                <a:cubicBezTo>
                  <a:pt x="2814956" y="266071"/>
                  <a:pt x="2869546" y="215681"/>
                  <a:pt x="2913766" y="207390"/>
                </a:cubicBezTo>
                <a:cubicBezTo>
                  <a:pt x="2970125" y="196823"/>
                  <a:pt x="3026888" y="188536"/>
                  <a:pt x="3083449" y="179109"/>
                </a:cubicBezTo>
                <a:cubicBezTo>
                  <a:pt x="3124298" y="163398"/>
                  <a:pt x="3162428" y="136124"/>
                  <a:pt x="3205997" y="131975"/>
                </a:cubicBezTo>
                <a:cubicBezTo>
                  <a:pt x="3232724" y="129430"/>
                  <a:pt x="3261546" y="142196"/>
                  <a:pt x="3281412" y="160256"/>
                </a:cubicBezTo>
                <a:cubicBezTo>
                  <a:pt x="3299413" y="176620"/>
                  <a:pt x="3312216" y="236340"/>
                  <a:pt x="3319119" y="263951"/>
                </a:cubicBezTo>
                <a:cubicBezTo>
                  <a:pt x="3315977" y="292231"/>
                  <a:pt x="3317509" y="321432"/>
                  <a:pt x="3309692" y="348792"/>
                </a:cubicBezTo>
                <a:cubicBezTo>
                  <a:pt x="3301873" y="376159"/>
                  <a:pt x="3259021" y="422272"/>
                  <a:pt x="3243704" y="443060"/>
                </a:cubicBezTo>
                <a:cubicBezTo>
                  <a:pt x="3211635" y="486582"/>
                  <a:pt x="3184619" y="533988"/>
                  <a:pt x="3149436" y="575035"/>
                </a:cubicBezTo>
                <a:cubicBezTo>
                  <a:pt x="3111729" y="619027"/>
                  <a:pt x="3062227" y="655187"/>
                  <a:pt x="3036315" y="707010"/>
                </a:cubicBezTo>
                <a:cubicBezTo>
                  <a:pt x="3002072" y="775495"/>
                  <a:pt x="3022939" y="748666"/>
                  <a:pt x="2979754" y="791852"/>
                </a:cubicBezTo>
                <a:cubicBezTo>
                  <a:pt x="3045611" y="835756"/>
                  <a:pt x="2964989" y="794848"/>
                  <a:pt x="3045742" y="782425"/>
                </a:cubicBezTo>
                <a:cubicBezTo>
                  <a:pt x="3114138" y="771903"/>
                  <a:pt x="3184001" y="776140"/>
                  <a:pt x="3253131" y="772998"/>
                </a:cubicBezTo>
                <a:cubicBezTo>
                  <a:pt x="3340305" y="762101"/>
                  <a:pt x="3390571" y="751169"/>
                  <a:pt x="3488801" y="772998"/>
                </a:cubicBezTo>
                <a:cubicBezTo>
                  <a:pt x="3498501" y="775154"/>
                  <a:pt x="3495498" y="791724"/>
                  <a:pt x="3498228" y="801279"/>
                </a:cubicBezTo>
                <a:cubicBezTo>
                  <a:pt x="3501787" y="813736"/>
                  <a:pt x="3504513" y="826417"/>
                  <a:pt x="3507655" y="838986"/>
                </a:cubicBezTo>
                <a:cubicBezTo>
                  <a:pt x="3520632" y="1020653"/>
                  <a:pt x="3522996" y="985951"/>
                  <a:pt x="3507655" y="1216058"/>
                </a:cubicBezTo>
                <a:cubicBezTo>
                  <a:pt x="3506793" y="1228985"/>
                  <a:pt x="3501370" y="1241196"/>
                  <a:pt x="3498228" y="1253765"/>
                </a:cubicBezTo>
                <a:cubicBezTo>
                  <a:pt x="3479442" y="1441625"/>
                  <a:pt x="3501256" y="1254451"/>
                  <a:pt x="3469948" y="1442301"/>
                </a:cubicBezTo>
                <a:cubicBezTo>
                  <a:pt x="3455267" y="1530386"/>
                  <a:pt x="3461948" y="1546576"/>
                  <a:pt x="3451094" y="1649691"/>
                </a:cubicBezTo>
                <a:cubicBezTo>
                  <a:pt x="3449417" y="1665625"/>
                  <a:pt x="3457580" y="1694953"/>
                  <a:pt x="3441667" y="1696825"/>
                </a:cubicBezTo>
                <a:cubicBezTo>
                  <a:pt x="3285599" y="1715186"/>
                  <a:pt x="3127440" y="1703110"/>
                  <a:pt x="2970327" y="1706252"/>
                </a:cubicBezTo>
                <a:cubicBezTo>
                  <a:pt x="2964043" y="1715679"/>
                  <a:pt x="2955937" y="1724119"/>
                  <a:pt x="2951474" y="1734532"/>
                </a:cubicBezTo>
                <a:cubicBezTo>
                  <a:pt x="2946370" y="1746440"/>
                  <a:pt x="2944858" y="1759592"/>
                  <a:pt x="2942047" y="1772239"/>
                </a:cubicBezTo>
                <a:cubicBezTo>
                  <a:pt x="2932287" y="1816158"/>
                  <a:pt x="2930475" y="1862442"/>
                  <a:pt x="2913766" y="1904215"/>
                </a:cubicBezTo>
                <a:cubicBezTo>
                  <a:pt x="2907482" y="1919926"/>
                  <a:pt x="2899775" y="1935141"/>
                  <a:pt x="2894913" y="1951349"/>
                </a:cubicBezTo>
                <a:cubicBezTo>
                  <a:pt x="2889347" y="1969903"/>
                  <a:pt x="2879043" y="2039130"/>
                  <a:pt x="2876059" y="2055043"/>
                </a:cubicBezTo>
                <a:cubicBezTo>
                  <a:pt x="2870153" y="2086539"/>
                  <a:pt x="2869106" y="2119559"/>
                  <a:pt x="2857205" y="2149312"/>
                </a:cubicBezTo>
                <a:cubicBezTo>
                  <a:pt x="2850921" y="2165023"/>
                  <a:pt x="2843703" y="2180393"/>
                  <a:pt x="2838352" y="2196446"/>
                </a:cubicBezTo>
                <a:cubicBezTo>
                  <a:pt x="2834255" y="2208737"/>
                  <a:pt x="2835453" y="2222962"/>
                  <a:pt x="2828925" y="2234153"/>
                </a:cubicBezTo>
                <a:cubicBezTo>
                  <a:pt x="2765552" y="2342791"/>
                  <a:pt x="2793533" y="2278970"/>
                  <a:pt x="2725230" y="2347274"/>
                </a:cubicBezTo>
                <a:cubicBezTo>
                  <a:pt x="2714120" y="2358384"/>
                  <a:pt x="2708060" y="2373872"/>
                  <a:pt x="2696950" y="2384982"/>
                </a:cubicBezTo>
                <a:cubicBezTo>
                  <a:pt x="2679632" y="2402300"/>
                  <a:pt x="2645003" y="2423582"/>
                  <a:pt x="2621535" y="2432116"/>
                </a:cubicBezTo>
                <a:cubicBezTo>
                  <a:pt x="2584960" y="2445416"/>
                  <a:pt x="2546588" y="2453455"/>
                  <a:pt x="2508414" y="2460396"/>
                </a:cubicBezTo>
                <a:cubicBezTo>
                  <a:pt x="2489609" y="2463815"/>
                  <a:pt x="2470893" y="2468143"/>
                  <a:pt x="2451853" y="2469823"/>
                </a:cubicBezTo>
                <a:cubicBezTo>
                  <a:pt x="2363987" y="2477576"/>
                  <a:pt x="2275836" y="2481734"/>
                  <a:pt x="2187902" y="2488676"/>
                </a:cubicBezTo>
                <a:cubicBezTo>
                  <a:pt x="2156421" y="2491161"/>
                  <a:pt x="2125143" y="2496002"/>
                  <a:pt x="2093634" y="2498103"/>
                </a:cubicBezTo>
                <a:cubicBezTo>
                  <a:pt x="2030850" y="2502289"/>
                  <a:pt x="1967943" y="2504388"/>
                  <a:pt x="1905098" y="2507530"/>
                </a:cubicBezTo>
                <a:cubicBezTo>
                  <a:pt x="1849589" y="2521408"/>
                  <a:pt x="1873779" y="2516734"/>
                  <a:pt x="1801403" y="2526384"/>
                </a:cubicBezTo>
                <a:cubicBezTo>
                  <a:pt x="1764000" y="2531371"/>
                  <a:pt x="1716735" y="2534906"/>
                  <a:pt x="1678855" y="2545237"/>
                </a:cubicBezTo>
                <a:cubicBezTo>
                  <a:pt x="1622714" y="2560549"/>
                  <a:pt x="1618414" y="2566031"/>
                  <a:pt x="1565733" y="2592371"/>
                </a:cubicBezTo>
                <a:cubicBezTo>
                  <a:pt x="1556306" y="2604940"/>
                  <a:pt x="1543834" y="2615722"/>
                  <a:pt x="1537453" y="2630079"/>
                </a:cubicBezTo>
                <a:cubicBezTo>
                  <a:pt x="1509757" y="2692396"/>
                  <a:pt x="1553348" y="2668773"/>
                  <a:pt x="1499746" y="2686639"/>
                </a:cubicBezTo>
                <a:cubicBezTo>
                  <a:pt x="1479577" y="2726977"/>
                  <a:pt x="1474468" y="2741092"/>
                  <a:pt x="1443185" y="2780907"/>
                </a:cubicBezTo>
                <a:cubicBezTo>
                  <a:pt x="1422548" y="2807172"/>
                  <a:pt x="1399193" y="2831184"/>
                  <a:pt x="1377197" y="2856322"/>
                </a:cubicBezTo>
                <a:cubicBezTo>
                  <a:pt x="1343967" y="2956007"/>
                  <a:pt x="1402118" y="2774977"/>
                  <a:pt x="1348917" y="3054285"/>
                </a:cubicBezTo>
                <a:cubicBezTo>
                  <a:pt x="1346797" y="3065414"/>
                  <a:pt x="1337019" y="3073622"/>
                  <a:pt x="1330063" y="3082565"/>
                </a:cubicBezTo>
                <a:cubicBezTo>
                  <a:pt x="1283206" y="3142810"/>
                  <a:pt x="1299873" y="3127830"/>
                  <a:pt x="1254649" y="3157980"/>
                </a:cubicBezTo>
                <a:cubicBezTo>
                  <a:pt x="1248364" y="3167407"/>
                  <a:pt x="1243806" y="3178249"/>
                  <a:pt x="1235795" y="3186260"/>
                </a:cubicBezTo>
                <a:cubicBezTo>
                  <a:pt x="1227784" y="3194271"/>
                  <a:pt x="1217352" y="3199493"/>
                  <a:pt x="1207515" y="3205114"/>
                </a:cubicBezTo>
                <a:cubicBezTo>
                  <a:pt x="1195314" y="3212086"/>
                  <a:pt x="1182966" y="3219033"/>
                  <a:pt x="1169808" y="3223967"/>
                </a:cubicBezTo>
                <a:cubicBezTo>
                  <a:pt x="1157677" y="3228516"/>
                  <a:pt x="1144805" y="3230853"/>
                  <a:pt x="1132100" y="3233394"/>
                </a:cubicBezTo>
                <a:cubicBezTo>
                  <a:pt x="1079207" y="3243973"/>
                  <a:pt x="1047292" y="3245960"/>
                  <a:pt x="990698" y="3252248"/>
                </a:cubicBezTo>
                <a:cubicBezTo>
                  <a:pt x="981271" y="3255390"/>
                  <a:pt x="972194" y="3259897"/>
                  <a:pt x="962418" y="3261674"/>
                </a:cubicBezTo>
                <a:cubicBezTo>
                  <a:pt x="852339" y="3281688"/>
                  <a:pt x="806325" y="3267593"/>
                  <a:pt x="670187" y="3261674"/>
                </a:cubicBezTo>
                <a:cubicBezTo>
                  <a:pt x="645049" y="3258532"/>
                  <a:pt x="620050" y="3253933"/>
                  <a:pt x="594772" y="3252248"/>
                </a:cubicBezTo>
                <a:cubicBezTo>
                  <a:pt x="525724" y="3247645"/>
                  <a:pt x="456282" y="3249280"/>
                  <a:pt x="387383" y="3242821"/>
                </a:cubicBezTo>
                <a:cubicBezTo>
                  <a:pt x="355478" y="3239830"/>
                  <a:pt x="324611" y="3229873"/>
                  <a:pt x="293115" y="3223967"/>
                </a:cubicBezTo>
                <a:cubicBezTo>
                  <a:pt x="274329" y="3220444"/>
                  <a:pt x="255408" y="3217682"/>
                  <a:pt x="236554" y="3214540"/>
                </a:cubicBezTo>
                <a:cubicBezTo>
                  <a:pt x="230269" y="3201971"/>
                  <a:pt x="225495" y="3188525"/>
                  <a:pt x="217700" y="3176833"/>
                </a:cubicBezTo>
                <a:cubicBezTo>
                  <a:pt x="188910" y="3133648"/>
                  <a:pt x="182148" y="3139235"/>
                  <a:pt x="161139" y="3101419"/>
                </a:cubicBezTo>
                <a:cubicBezTo>
                  <a:pt x="150902" y="3082993"/>
                  <a:pt x="142953" y="3063363"/>
                  <a:pt x="132859" y="3044858"/>
                </a:cubicBezTo>
                <a:cubicBezTo>
                  <a:pt x="91521" y="2969071"/>
                  <a:pt x="109906" y="3023131"/>
                  <a:pt x="76298" y="2922309"/>
                </a:cubicBezTo>
                <a:cubicBezTo>
                  <a:pt x="72201" y="2910018"/>
                  <a:pt x="71229" y="2896803"/>
                  <a:pt x="66871" y="2884602"/>
                </a:cubicBezTo>
                <a:cubicBezTo>
                  <a:pt x="55488" y="2852730"/>
                  <a:pt x="29164" y="2790334"/>
                  <a:pt x="29164" y="2790334"/>
                </a:cubicBezTo>
                <a:cubicBezTo>
                  <a:pt x="26022" y="2771480"/>
                  <a:pt x="23485" y="2752516"/>
                  <a:pt x="19737" y="2733773"/>
                </a:cubicBezTo>
                <a:cubicBezTo>
                  <a:pt x="14056" y="2705365"/>
                  <a:pt x="1383" y="2677898"/>
                  <a:pt x="884" y="2648932"/>
                </a:cubicBezTo>
                <a:cubicBezTo>
                  <a:pt x="-1771" y="2494952"/>
                  <a:pt x="1608" y="2340776"/>
                  <a:pt x="10311" y="2187019"/>
                </a:cubicBezTo>
                <a:cubicBezTo>
                  <a:pt x="10311" y="2187018"/>
                  <a:pt x="24451" y="2146169"/>
                  <a:pt x="29164" y="2111604"/>
                </a:cubicBezTo>
                <a:cubicBezTo>
                  <a:pt x="33877" y="2077039"/>
                  <a:pt x="33438" y="2023431"/>
                  <a:pt x="38591" y="1979629"/>
                </a:cubicBezTo>
                <a:cubicBezTo>
                  <a:pt x="39752" y="1969760"/>
                  <a:pt x="42506" y="1959617"/>
                  <a:pt x="48018" y="1951349"/>
                </a:cubicBezTo>
                <a:cubicBezTo>
                  <a:pt x="55413" y="1940256"/>
                  <a:pt x="66056" y="1931603"/>
                  <a:pt x="76298" y="1923068"/>
                </a:cubicBezTo>
                <a:cubicBezTo>
                  <a:pt x="85002" y="1915815"/>
                  <a:pt x="95152" y="1910499"/>
                  <a:pt x="104579" y="1904215"/>
                </a:cubicBezTo>
                <a:cubicBezTo>
                  <a:pt x="126575" y="1907357"/>
                  <a:pt x="148705" y="1909666"/>
                  <a:pt x="170566" y="1913641"/>
                </a:cubicBezTo>
                <a:cubicBezTo>
                  <a:pt x="183313" y="1915959"/>
                  <a:pt x="196143" y="1927617"/>
                  <a:pt x="208274" y="1923068"/>
                </a:cubicBezTo>
                <a:cubicBezTo>
                  <a:pt x="224918" y="1916827"/>
                  <a:pt x="234413" y="1898857"/>
                  <a:pt x="245981" y="1885361"/>
                </a:cubicBezTo>
                <a:cubicBezTo>
                  <a:pt x="276074" y="1850252"/>
                  <a:pt x="264668" y="1839859"/>
                  <a:pt x="293115" y="1791093"/>
                </a:cubicBezTo>
                <a:cubicBezTo>
                  <a:pt x="303253" y="1773714"/>
                  <a:pt x="318988" y="1760231"/>
                  <a:pt x="330822" y="1743959"/>
                </a:cubicBezTo>
                <a:cubicBezTo>
                  <a:pt x="344149" y="1725634"/>
                  <a:pt x="354023" y="1704805"/>
                  <a:pt x="368529" y="1687398"/>
                </a:cubicBezTo>
                <a:cubicBezTo>
                  <a:pt x="386376" y="1665982"/>
                  <a:pt x="422759" y="1627290"/>
                  <a:pt x="453370" y="1611984"/>
                </a:cubicBezTo>
                <a:cubicBezTo>
                  <a:pt x="468505" y="1604416"/>
                  <a:pt x="484353" y="1598177"/>
                  <a:pt x="500504" y="1593130"/>
                </a:cubicBezTo>
                <a:cubicBezTo>
                  <a:pt x="577526" y="1569061"/>
                  <a:pt x="587909" y="1568108"/>
                  <a:pt x="651333" y="1555423"/>
                </a:cubicBezTo>
                <a:cubicBezTo>
                  <a:pt x="666118" y="1548031"/>
                  <a:pt x="703998" y="1531039"/>
                  <a:pt x="717321" y="1517716"/>
                </a:cubicBezTo>
                <a:cubicBezTo>
                  <a:pt x="728431" y="1506606"/>
                  <a:pt x="735786" y="1492277"/>
                  <a:pt x="745601" y="1480008"/>
                </a:cubicBezTo>
                <a:cubicBezTo>
                  <a:pt x="760932" y="1460844"/>
                  <a:pt x="776152" y="1441539"/>
                  <a:pt x="792735" y="1423448"/>
                </a:cubicBezTo>
                <a:cubicBezTo>
                  <a:pt x="810752" y="1403793"/>
                  <a:pt x="835578" y="1389750"/>
                  <a:pt x="849296" y="1366887"/>
                </a:cubicBezTo>
                <a:cubicBezTo>
                  <a:pt x="877598" y="1319717"/>
                  <a:pt x="877475" y="1315154"/>
                  <a:pt x="915284" y="1272619"/>
                </a:cubicBezTo>
                <a:cubicBezTo>
                  <a:pt x="927093" y="1259334"/>
                  <a:pt x="941286" y="1248289"/>
                  <a:pt x="952991" y="1234912"/>
                </a:cubicBezTo>
                <a:cubicBezTo>
                  <a:pt x="963337" y="1223088"/>
                  <a:pt x="972139" y="1209989"/>
                  <a:pt x="981271" y="1197204"/>
                </a:cubicBezTo>
                <a:cubicBezTo>
                  <a:pt x="987856" y="1187985"/>
                  <a:pt x="992114" y="1176935"/>
                  <a:pt x="1000125" y="1168924"/>
                </a:cubicBezTo>
                <a:cubicBezTo>
                  <a:pt x="1008136" y="1160913"/>
                  <a:pt x="1018154" y="1154894"/>
                  <a:pt x="1028405" y="1150070"/>
                </a:cubicBezTo>
                <a:cubicBezTo>
                  <a:pt x="1071711" y="1129690"/>
                  <a:pt x="1113448" y="1102895"/>
                  <a:pt x="1160381" y="1093509"/>
                </a:cubicBezTo>
                <a:lnTo>
                  <a:pt x="1207515" y="1084083"/>
                </a:lnTo>
                <a:cubicBezTo>
                  <a:pt x="1226320" y="1080664"/>
                  <a:pt x="1245333" y="1078405"/>
                  <a:pt x="1264076" y="1074656"/>
                </a:cubicBezTo>
                <a:cubicBezTo>
                  <a:pt x="1276780" y="1072115"/>
                  <a:pt x="1288847" y="1065948"/>
                  <a:pt x="1301783" y="1065229"/>
                </a:cubicBezTo>
                <a:cubicBezTo>
                  <a:pt x="1402230" y="1059649"/>
                  <a:pt x="1502888" y="1058944"/>
                  <a:pt x="1603441" y="1055802"/>
                </a:cubicBezTo>
                <a:cubicBezTo>
                  <a:pt x="1712594" y="1012142"/>
                  <a:pt x="1576149" y="1062101"/>
                  <a:pt x="1725989" y="1027522"/>
                </a:cubicBezTo>
                <a:cubicBezTo>
                  <a:pt x="1742477" y="1023717"/>
                  <a:pt x="1757412" y="1014953"/>
                  <a:pt x="1773123" y="1008668"/>
                </a:cubicBezTo>
                <a:cubicBezTo>
                  <a:pt x="1785692" y="996099"/>
                  <a:pt x="1800498" y="985425"/>
                  <a:pt x="1810830" y="970961"/>
                </a:cubicBezTo>
                <a:cubicBezTo>
                  <a:pt x="1816606" y="962875"/>
                  <a:pt x="1820257" y="952618"/>
                  <a:pt x="1820257" y="942681"/>
                </a:cubicBezTo>
                <a:cubicBezTo>
                  <a:pt x="1820257" y="898577"/>
                  <a:pt x="1815701" y="854539"/>
                  <a:pt x="1810830" y="810705"/>
                </a:cubicBezTo>
                <a:cubicBezTo>
                  <a:pt x="1808858" y="792954"/>
                  <a:pt x="1797934" y="762590"/>
                  <a:pt x="1791977" y="744718"/>
                </a:cubicBezTo>
                <a:cubicBezTo>
                  <a:pt x="1795119" y="710153"/>
                  <a:pt x="1796495" y="675382"/>
                  <a:pt x="1801403" y="641023"/>
                </a:cubicBezTo>
                <a:cubicBezTo>
                  <a:pt x="1803779" y="624391"/>
                  <a:pt x="1822642" y="586302"/>
                  <a:pt x="1829684" y="575035"/>
                </a:cubicBezTo>
                <a:cubicBezTo>
                  <a:pt x="1838011" y="561712"/>
                  <a:pt x="1846035" y="547553"/>
                  <a:pt x="1857964" y="537328"/>
                </a:cubicBezTo>
                <a:cubicBezTo>
                  <a:pt x="1868634" y="528183"/>
                  <a:pt x="1883754" y="525922"/>
                  <a:pt x="1895671" y="518474"/>
                </a:cubicBezTo>
                <a:cubicBezTo>
                  <a:pt x="1908994" y="510147"/>
                  <a:pt x="1920810" y="499621"/>
                  <a:pt x="1933379" y="490194"/>
                </a:cubicBezTo>
                <a:cubicBezTo>
                  <a:pt x="1930237" y="411637"/>
                  <a:pt x="1920026" y="333045"/>
                  <a:pt x="1923952" y="254524"/>
                </a:cubicBezTo>
                <a:cubicBezTo>
                  <a:pt x="1928466" y="164239"/>
                  <a:pt x="1943915" y="133915"/>
                  <a:pt x="1971086" y="65988"/>
                </a:cubicBezTo>
                <a:cubicBezTo>
                  <a:pt x="1975484" y="67245"/>
                  <a:pt x="2056818" y="91274"/>
                  <a:pt x="2074781" y="94268"/>
                </a:cubicBezTo>
                <a:cubicBezTo>
                  <a:pt x="2118615" y="101574"/>
                  <a:pt x="2162764" y="106837"/>
                  <a:pt x="2206756" y="113122"/>
                </a:cubicBezTo>
                <a:cubicBezTo>
                  <a:pt x="2222467" y="122549"/>
                  <a:pt x="2238478" y="131494"/>
                  <a:pt x="2253890" y="141402"/>
                </a:cubicBezTo>
                <a:cubicBezTo>
                  <a:pt x="2282481" y="159782"/>
                  <a:pt x="2338731" y="197963"/>
                  <a:pt x="2338731" y="197963"/>
                </a:cubicBezTo>
                <a:cubicBezTo>
                  <a:pt x="2348158" y="213674"/>
                  <a:pt x="2349237" y="249541"/>
                  <a:pt x="2367012" y="245097"/>
                </a:cubicBezTo>
                <a:cubicBezTo>
                  <a:pt x="2450518" y="224220"/>
                  <a:pt x="2393767" y="178658"/>
                  <a:pt x="2423572" y="141402"/>
                </a:cubicBezTo>
                <a:cubicBezTo>
                  <a:pt x="2441670" y="118780"/>
                  <a:pt x="2465455" y="100911"/>
                  <a:pt x="2489560" y="84841"/>
                </a:cubicBezTo>
                <a:cubicBezTo>
                  <a:pt x="2551061" y="43840"/>
                  <a:pt x="2571903" y="46304"/>
                  <a:pt x="2640389" y="28281"/>
                </a:cubicBezTo>
                <a:close/>
              </a:path>
            </a:pathLst>
          </a:cu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09040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me office">
            <a:extLst>
              <a:ext uri="{FF2B5EF4-FFF2-40B4-BE49-F238E27FC236}">
                <a16:creationId xmlns:a16="http://schemas.microsoft.com/office/drawing/2014/main" id="{1A181F98-19CF-66AB-10F7-63B5C77300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5" t="74932" r="20260" b="18798"/>
          <a:stretch/>
        </p:blipFill>
        <p:spPr>
          <a:xfrm>
            <a:off x="2838903" y="1994451"/>
            <a:ext cx="6514193" cy="2561736"/>
          </a:xfrm>
          <a:custGeom>
            <a:avLst/>
            <a:gdLst>
              <a:gd name="connsiteX0" fmla="*/ 84905 w 1295400"/>
              <a:gd name="connsiteY0" fmla="*/ 0 h 509422"/>
              <a:gd name="connsiteX1" fmla="*/ 1210495 w 1295400"/>
              <a:gd name="connsiteY1" fmla="*/ 0 h 509422"/>
              <a:gd name="connsiteX2" fmla="*/ 1295400 w 1295400"/>
              <a:gd name="connsiteY2" fmla="*/ 84905 h 509422"/>
              <a:gd name="connsiteX3" fmla="*/ 1295400 w 1295400"/>
              <a:gd name="connsiteY3" fmla="*/ 424517 h 509422"/>
              <a:gd name="connsiteX4" fmla="*/ 1210495 w 1295400"/>
              <a:gd name="connsiteY4" fmla="*/ 509422 h 509422"/>
              <a:gd name="connsiteX5" fmla="*/ 84905 w 1295400"/>
              <a:gd name="connsiteY5" fmla="*/ 509422 h 509422"/>
              <a:gd name="connsiteX6" fmla="*/ 0 w 1295400"/>
              <a:gd name="connsiteY6" fmla="*/ 424517 h 509422"/>
              <a:gd name="connsiteX7" fmla="*/ 0 w 1295400"/>
              <a:gd name="connsiteY7" fmla="*/ 84905 h 509422"/>
              <a:gd name="connsiteX8" fmla="*/ 84905 w 1295400"/>
              <a:gd name="connsiteY8" fmla="*/ 0 h 509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5400" h="509422">
                <a:moveTo>
                  <a:pt x="84905" y="0"/>
                </a:moveTo>
                <a:lnTo>
                  <a:pt x="1210495" y="0"/>
                </a:lnTo>
                <a:cubicBezTo>
                  <a:pt x="1257387" y="0"/>
                  <a:pt x="1295400" y="38013"/>
                  <a:pt x="1295400" y="84905"/>
                </a:cubicBezTo>
                <a:lnTo>
                  <a:pt x="1295400" y="424517"/>
                </a:lnTo>
                <a:cubicBezTo>
                  <a:pt x="1295400" y="471409"/>
                  <a:pt x="1257387" y="509422"/>
                  <a:pt x="1210495" y="509422"/>
                </a:cubicBezTo>
                <a:lnTo>
                  <a:pt x="84905" y="509422"/>
                </a:lnTo>
                <a:cubicBezTo>
                  <a:pt x="38013" y="509422"/>
                  <a:pt x="0" y="471409"/>
                  <a:pt x="0" y="424517"/>
                </a:cubicBezTo>
                <a:lnTo>
                  <a:pt x="0" y="84905"/>
                </a:lnTo>
                <a:cubicBezTo>
                  <a:pt x="0" y="38013"/>
                  <a:pt x="38013" y="0"/>
                  <a:pt x="8490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340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veerachai junhunkit</dc:creator>
  <cp:lastModifiedBy>veerachai junhunkit</cp:lastModifiedBy>
  <cp:revision>1</cp:revision>
  <dcterms:created xsi:type="dcterms:W3CDTF">2023-01-13T08:53:57Z</dcterms:created>
  <dcterms:modified xsi:type="dcterms:W3CDTF">2023-01-13T09:14:55Z</dcterms:modified>
</cp:coreProperties>
</file>