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66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956D11-6252-43A0-BB02-07A96E97DF60}" type="doc">
      <dgm:prSet loTypeId="urn:microsoft.com/office/officeart/2005/8/layout/cycle2" loCatId="cycle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D25A039-78A8-4ACE-9B39-46006A9116D5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Get your family on board</a:t>
          </a:r>
        </a:p>
      </dgm:t>
    </dgm:pt>
    <dgm:pt modelId="{85A6B7C6-7DD2-4B60-816D-0100192EC91C}" type="parTrans" cxnId="{437D40A5-E9D5-47AC-9379-7630B61735F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50A8844-5FA4-4419-BCC2-66F50F580684}" type="sibTrans" cxnId="{437D40A5-E9D5-47AC-9379-7630B61735FC}">
      <dgm:prSet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</dgm:t>
    </dgm:pt>
    <dgm:pt modelId="{B1C03399-0612-4CAD-84DF-A08E609E8DA3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Make a list of things to improve</a:t>
          </a:r>
        </a:p>
      </dgm:t>
    </dgm:pt>
    <dgm:pt modelId="{1C003D87-2AE4-4FD2-8BC9-9A5ED0B63A2B}" type="parTrans" cxnId="{3686DC5F-AE7E-43F2-A73C-B01BB4404B6A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3126ECC-286E-4204-B99E-0846F764482C}" type="sibTrans" cxnId="{3686DC5F-AE7E-43F2-A73C-B01BB4404B6A}">
      <dgm:prSet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</dgm:t>
    </dgm:pt>
    <dgm:pt modelId="{6A8C2754-2530-4CBB-825C-30DC7C028504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Brainstorm solutions for each item, then choose the best idea</a:t>
          </a:r>
        </a:p>
      </dgm:t>
    </dgm:pt>
    <dgm:pt modelId="{37C17512-7392-497C-86B1-3F590B3A297A}" type="parTrans" cxnId="{DC43F7E2-C58A-4AF2-895C-AD4C51043CE0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D7A28FA-F324-4F1C-8951-AC11F45B3BB6}" type="sibTrans" cxnId="{DC43F7E2-C58A-4AF2-895C-AD4C51043CE0}">
      <dgm:prSet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</dgm:t>
    </dgm:pt>
    <dgm:pt modelId="{C4AF9E16-A735-45DF-8924-A2541E1FFBD0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Successful? Adopt that solution</a:t>
          </a:r>
        </a:p>
      </dgm:t>
    </dgm:pt>
    <dgm:pt modelId="{FFCFEC45-9BAD-4894-B7E2-D31E7D5278FD}" type="parTrans" cxnId="{8526ADE6-F1CE-43A2-B1D4-BE7B9996293F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7551EEA-858D-4FE6-BD84-3848DB090BD5}" type="sibTrans" cxnId="{8526ADE6-F1CE-43A2-B1D4-BE7B9996293F}">
      <dgm:prSet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</dgm:t>
    </dgm:pt>
    <dgm:pt modelId="{626492CE-0B30-4A85-8C71-9996BC20B4A8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Repeat on an ongoing basis</a:t>
          </a:r>
        </a:p>
      </dgm:t>
    </dgm:pt>
    <dgm:pt modelId="{FE6BE324-0C96-4969-A865-97AEB8FF1751}" type="parTrans" cxnId="{29E4BC76-A913-43B5-AA08-FEF603D9F91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A4DB32C-023E-4638-84C3-5E21F1B46FD7}" type="sibTrans" cxnId="{29E4BC76-A913-43B5-AA08-FEF603D9F912}">
      <dgm:prSet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</dgm:t>
    </dgm:pt>
    <dgm:pt modelId="{DCCE7652-E57C-405A-8067-A999A3C7B580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Measure and analyze – did this solution make you (or house or chore) more efficient</a:t>
          </a:r>
        </a:p>
      </dgm:t>
    </dgm:pt>
    <dgm:pt modelId="{0AD0EBEE-747A-40FD-9187-B6EF3A101C9F}" type="parTrans" cxnId="{BFD36D35-AE7A-4777-B2A7-7C65CE046AD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2C54D99-32D6-42B8-9291-7DE854A4C04E}" type="sibTrans" cxnId="{BFD36D35-AE7A-4777-B2A7-7C65CE046AD2}">
      <dgm:prSet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</dgm:t>
    </dgm:pt>
    <dgm:pt modelId="{737384D4-9250-4B90-8701-9DC402ADB05F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Test the chosen idea</a:t>
          </a:r>
        </a:p>
      </dgm:t>
    </dgm:pt>
    <dgm:pt modelId="{F352EFCC-132C-40B8-914A-4FDAE7680E5F}" type="parTrans" cxnId="{537388E4-4131-4F80-8A64-82CACBC8E10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45807F2-E02B-4FC7-9BA0-616EEE5BC190}" type="sibTrans" cxnId="{537388E4-4131-4F80-8A64-82CACBC8E10D}">
      <dgm:prSet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</dgm:t>
    </dgm:pt>
    <dgm:pt modelId="{C68C8C46-C06B-4AA1-BFAE-AF6BC28F1F54}" type="pres">
      <dgm:prSet presAssocID="{7C956D11-6252-43A0-BB02-07A96E97DF60}" presName="cycle" presStyleCnt="0">
        <dgm:presLayoutVars>
          <dgm:dir/>
          <dgm:resizeHandles val="exact"/>
        </dgm:presLayoutVars>
      </dgm:prSet>
      <dgm:spPr/>
    </dgm:pt>
    <dgm:pt modelId="{DB51E7C4-5F8A-485C-B5FB-048513DA6A43}" type="pres">
      <dgm:prSet presAssocID="{7D25A039-78A8-4ACE-9B39-46006A9116D5}" presName="node" presStyleLbl="node1" presStyleIdx="0" presStyleCnt="7">
        <dgm:presLayoutVars>
          <dgm:bulletEnabled val="1"/>
        </dgm:presLayoutVars>
      </dgm:prSet>
      <dgm:spPr/>
    </dgm:pt>
    <dgm:pt modelId="{E5C624A1-223E-4FA9-8698-50889F00CA51}" type="pres">
      <dgm:prSet presAssocID="{750A8844-5FA4-4419-BCC2-66F50F580684}" presName="sibTrans" presStyleLbl="sibTrans2D1" presStyleIdx="0" presStyleCnt="7"/>
      <dgm:spPr/>
    </dgm:pt>
    <dgm:pt modelId="{3A788D1D-E601-4F8B-BBF2-87DD7A2633D5}" type="pres">
      <dgm:prSet presAssocID="{750A8844-5FA4-4419-BCC2-66F50F580684}" presName="connectorText" presStyleLbl="sibTrans2D1" presStyleIdx="0" presStyleCnt="7"/>
      <dgm:spPr/>
    </dgm:pt>
    <dgm:pt modelId="{A05988D5-F920-40F2-8539-29548427556A}" type="pres">
      <dgm:prSet presAssocID="{B1C03399-0612-4CAD-84DF-A08E609E8DA3}" presName="node" presStyleLbl="node1" presStyleIdx="1" presStyleCnt="7">
        <dgm:presLayoutVars>
          <dgm:bulletEnabled val="1"/>
        </dgm:presLayoutVars>
      </dgm:prSet>
      <dgm:spPr/>
    </dgm:pt>
    <dgm:pt modelId="{88C7DD6B-B8C8-4907-AC2C-0E343E8260D6}" type="pres">
      <dgm:prSet presAssocID="{E3126ECC-286E-4204-B99E-0846F764482C}" presName="sibTrans" presStyleLbl="sibTrans2D1" presStyleIdx="1" presStyleCnt="7"/>
      <dgm:spPr/>
    </dgm:pt>
    <dgm:pt modelId="{936823D4-F2FD-47F2-8A65-51F4DA942E71}" type="pres">
      <dgm:prSet presAssocID="{E3126ECC-286E-4204-B99E-0846F764482C}" presName="connectorText" presStyleLbl="sibTrans2D1" presStyleIdx="1" presStyleCnt="7"/>
      <dgm:spPr/>
    </dgm:pt>
    <dgm:pt modelId="{D9A9CB35-9A79-4F60-AAC1-B2192AE0B972}" type="pres">
      <dgm:prSet presAssocID="{6A8C2754-2530-4CBB-825C-30DC7C028504}" presName="node" presStyleLbl="node1" presStyleIdx="2" presStyleCnt="7">
        <dgm:presLayoutVars>
          <dgm:bulletEnabled val="1"/>
        </dgm:presLayoutVars>
      </dgm:prSet>
      <dgm:spPr/>
    </dgm:pt>
    <dgm:pt modelId="{CEAAA0DC-8985-4195-902C-ACFFA360948C}" type="pres">
      <dgm:prSet presAssocID="{5D7A28FA-F324-4F1C-8951-AC11F45B3BB6}" presName="sibTrans" presStyleLbl="sibTrans2D1" presStyleIdx="2" presStyleCnt="7"/>
      <dgm:spPr/>
    </dgm:pt>
    <dgm:pt modelId="{B21E84DB-F464-47F4-BEE2-126CA63F70BD}" type="pres">
      <dgm:prSet presAssocID="{5D7A28FA-F324-4F1C-8951-AC11F45B3BB6}" presName="connectorText" presStyleLbl="sibTrans2D1" presStyleIdx="2" presStyleCnt="7"/>
      <dgm:spPr/>
    </dgm:pt>
    <dgm:pt modelId="{1C57136D-ABE8-46A3-8649-12E47A6E62C7}" type="pres">
      <dgm:prSet presAssocID="{737384D4-9250-4B90-8701-9DC402ADB05F}" presName="node" presStyleLbl="node1" presStyleIdx="3" presStyleCnt="7">
        <dgm:presLayoutVars>
          <dgm:bulletEnabled val="1"/>
        </dgm:presLayoutVars>
      </dgm:prSet>
      <dgm:spPr/>
    </dgm:pt>
    <dgm:pt modelId="{61ADEBF9-9C08-4843-B631-74D4D48F0560}" type="pres">
      <dgm:prSet presAssocID="{545807F2-E02B-4FC7-9BA0-616EEE5BC190}" presName="sibTrans" presStyleLbl="sibTrans2D1" presStyleIdx="3" presStyleCnt="7"/>
      <dgm:spPr/>
    </dgm:pt>
    <dgm:pt modelId="{24B75073-3A41-42CA-98AB-D0B5FCD5F2EA}" type="pres">
      <dgm:prSet presAssocID="{545807F2-E02B-4FC7-9BA0-616EEE5BC190}" presName="connectorText" presStyleLbl="sibTrans2D1" presStyleIdx="3" presStyleCnt="7"/>
      <dgm:spPr/>
    </dgm:pt>
    <dgm:pt modelId="{B29FEB9B-09A9-4968-A8DB-1B00C675876B}" type="pres">
      <dgm:prSet presAssocID="{DCCE7652-E57C-405A-8067-A999A3C7B580}" presName="node" presStyleLbl="node1" presStyleIdx="4" presStyleCnt="7">
        <dgm:presLayoutVars>
          <dgm:bulletEnabled val="1"/>
        </dgm:presLayoutVars>
      </dgm:prSet>
      <dgm:spPr/>
    </dgm:pt>
    <dgm:pt modelId="{3DF87403-A5BC-4C62-9034-B74149331AAC}" type="pres">
      <dgm:prSet presAssocID="{72C54D99-32D6-42B8-9291-7DE854A4C04E}" presName="sibTrans" presStyleLbl="sibTrans2D1" presStyleIdx="4" presStyleCnt="7"/>
      <dgm:spPr/>
    </dgm:pt>
    <dgm:pt modelId="{6872EC49-CBA3-4CC5-BAFA-618D6B08B091}" type="pres">
      <dgm:prSet presAssocID="{72C54D99-32D6-42B8-9291-7DE854A4C04E}" presName="connectorText" presStyleLbl="sibTrans2D1" presStyleIdx="4" presStyleCnt="7"/>
      <dgm:spPr/>
    </dgm:pt>
    <dgm:pt modelId="{863C8683-973D-4812-B7B1-799B0DF16BCC}" type="pres">
      <dgm:prSet presAssocID="{C4AF9E16-A735-45DF-8924-A2541E1FFBD0}" presName="node" presStyleLbl="node1" presStyleIdx="5" presStyleCnt="7">
        <dgm:presLayoutVars>
          <dgm:bulletEnabled val="1"/>
        </dgm:presLayoutVars>
      </dgm:prSet>
      <dgm:spPr/>
    </dgm:pt>
    <dgm:pt modelId="{D29814CE-BB84-49D9-A018-122631994836}" type="pres">
      <dgm:prSet presAssocID="{07551EEA-858D-4FE6-BD84-3848DB090BD5}" presName="sibTrans" presStyleLbl="sibTrans2D1" presStyleIdx="5" presStyleCnt="7"/>
      <dgm:spPr/>
    </dgm:pt>
    <dgm:pt modelId="{BBF0398E-05E5-4974-B20E-E3EA0FEDD17D}" type="pres">
      <dgm:prSet presAssocID="{07551EEA-858D-4FE6-BD84-3848DB090BD5}" presName="connectorText" presStyleLbl="sibTrans2D1" presStyleIdx="5" presStyleCnt="7"/>
      <dgm:spPr/>
    </dgm:pt>
    <dgm:pt modelId="{29A0CC60-E951-42E8-B6AB-DC6C9B111CDE}" type="pres">
      <dgm:prSet presAssocID="{626492CE-0B30-4A85-8C71-9996BC20B4A8}" presName="node" presStyleLbl="node1" presStyleIdx="6" presStyleCnt="7">
        <dgm:presLayoutVars>
          <dgm:bulletEnabled val="1"/>
        </dgm:presLayoutVars>
      </dgm:prSet>
      <dgm:spPr/>
    </dgm:pt>
    <dgm:pt modelId="{A98340F6-E19B-4FDE-8C92-2E4E0EF8912C}" type="pres">
      <dgm:prSet presAssocID="{DA4DB32C-023E-4638-84C3-5E21F1B46FD7}" presName="sibTrans" presStyleLbl="sibTrans2D1" presStyleIdx="6" presStyleCnt="7"/>
      <dgm:spPr/>
    </dgm:pt>
    <dgm:pt modelId="{6840064F-8892-4687-872C-13A87A5C7ADC}" type="pres">
      <dgm:prSet presAssocID="{DA4DB32C-023E-4638-84C3-5E21F1B46FD7}" presName="connectorText" presStyleLbl="sibTrans2D1" presStyleIdx="6" presStyleCnt="7"/>
      <dgm:spPr/>
    </dgm:pt>
  </dgm:ptLst>
  <dgm:cxnLst>
    <dgm:cxn modelId="{7F355A04-5A6F-41D1-AFF0-AA00E11A137D}" type="presOf" srcId="{DA4DB32C-023E-4638-84C3-5E21F1B46FD7}" destId="{A98340F6-E19B-4FDE-8C92-2E4E0EF8912C}" srcOrd="0" destOrd="0" presId="urn:microsoft.com/office/officeart/2005/8/layout/cycle2"/>
    <dgm:cxn modelId="{E356F605-BCA0-494D-A59B-8934AD473C88}" type="presOf" srcId="{750A8844-5FA4-4419-BCC2-66F50F580684}" destId="{E5C624A1-223E-4FA9-8698-50889F00CA51}" srcOrd="0" destOrd="0" presId="urn:microsoft.com/office/officeart/2005/8/layout/cycle2"/>
    <dgm:cxn modelId="{2D98D60E-EFE1-4FAF-92B1-DF189650E9D4}" type="presOf" srcId="{07551EEA-858D-4FE6-BD84-3848DB090BD5}" destId="{D29814CE-BB84-49D9-A018-122631994836}" srcOrd="0" destOrd="0" presId="urn:microsoft.com/office/officeart/2005/8/layout/cycle2"/>
    <dgm:cxn modelId="{F7069B1E-1267-421C-9D5B-AB587AABFF7B}" type="presOf" srcId="{7C956D11-6252-43A0-BB02-07A96E97DF60}" destId="{C68C8C46-C06B-4AA1-BFAE-AF6BC28F1F54}" srcOrd="0" destOrd="0" presId="urn:microsoft.com/office/officeart/2005/8/layout/cycle2"/>
    <dgm:cxn modelId="{BFD36D35-AE7A-4777-B2A7-7C65CE046AD2}" srcId="{7C956D11-6252-43A0-BB02-07A96E97DF60}" destId="{DCCE7652-E57C-405A-8067-A999A3C7B580}" srcOrd="4" destOrd="0" parTransId="{0AD0EBEE-747A-40FD-9187-B6EF3A101C9F}" sibTransId="{72C54D99-32D6-42B8-9291-7DE854A4C04E}"/>
    <dgm:cxn modelId="{84F05440-F2D1-4C45-927A-E935E5AD7AFC}" type="presOf" srcId="{DA4DB32C-023E-4638-84C3-5E21F1B46FD7}" destId="{6840064F-8892-4687-872C-13A87A5C7ADC}" srcOrd="1" destOrd="0" presId="urn:microsoft.com/office/officeart/2005/8/layout/cycle2"/>
    <dgm:cxn modelId="{2B657F5C-5516-46C4-B34A-6F46E0BBAD50}" type="presOf" srcId="{B1C03399-0612-4CAD-84DF-A08E609E8DA3}" destId="{A05988D5-F920-40F2-8539-29548427556A}" srcOrd="0" destOrd="0" presId="urn:microsoft.com/office/officeart/2005/8/layout/cycle2"/>
    <dgm:cxn modelId="{3686DC5F-AE7E-43F2-A73C-B01BB4404B6A}" srcId="{7C956D11-6252-43A0-BB02-07A96E97DF60}" destId="{B1C03399-0612-4CAD-84DF-A08E609E8DA3}" srcOrd="1" destOrd="0" parTransId="{1C003D87-2AE4-4FD2-8BC9-9A5ED0B63A2B}" sibTransId="{E3126ECC-286E-4204-B99E-0846F764482C}"/>
    <dgm:cxn modelId="{41975344-E83C-43ED-874D-CC8628B86E30}" type="presOf" srcId="{6A8C2754-2530-4CBB-825C-30DC7C028504}" destId="{D9A9CB35-9A79-4F60-AAC1-B2192AE0B972}" srcOrd="0" destOrd="0" presId="urn:microsoft.com/office/officeart/2005/8/layout/cycle2"/>
    <dgm:cxn modelId="{98BE2F45-19DE-4C18-B281-2D9A0B897CE1}" type="presOf" srcId="{72C54D99-32D6-42B8-9291-7DE854A4C04E}" destId="{6872EC49-CBA3-4CC5-BAFA-618D6B08B091}" srcOrd="1" destOrd="0" presId="urn:microsoft.com/office/officeart/2005/8/layout/cycle2"/>
    <dgm:cxn modelId="{51BA276A-C823-46D7-844A-AF0F3E367A5E}" type="presOf" srcId="{DCCE7652-E57C-405A-8067-A999A3C7B580}" destId="{B29FEB9B-09A9-4968-A8DB-1B00C675876B}" srcOrd="0" destOrd="0" presId="urn:microsoft.com/office/officeart/2005/8/layout/cycle2"/>
    <dgm:cxn modelId="{C42A9B53-6825-49AF-B2E9-1F52DDEC97A7}" type="presOf" srcId="{750A8844-5FA4-4419-BCC2-66F50F580684}" destId="{3A788D1D-E601-4F8B-BBF2-87DD7A2633D5}" srcOrd="1" destOrd="0" presId="urn:microsoft.com/office/officeart/2005/8/layout/cycle2"/>
    <dgm:cxn modelId="{29E4BC76-A913-43B5-AA08-FEF603D9F912}" srcId="{7C956D11-6252-43A0-BB02-07A96E97DF60}" destId="{626492CE-0B30-4A85-8C71-9996BC20B4A8}" srcOrd="6" destOrd="0" parTransId="{FE6BE324-0C96-4969-A865-97AEB8FF1751}" sibTransId="{DA4DB32C-023E-4638-84C3-5E21F1B46FD7}"/>
    <dgm:cxn modelId="{4948A17E-E5F6-4F65-A1E5-11A1A78EE505}" type="presOf" srcId="{5D7A28FA-F324-4F1C-8951-AC11F45B3BB6}" destId="{CEAAA0DC-8985-4195-902C-ACFFA360948C}" srcOrd="0" destOrd="0" presId="urn:microsoft.com/office/officeart/2005/8/layout/cycle2"/>
    <dgm:cxn modelId="{9C096385-3EF9-4176-8E4E-D408291BF420}" type="presOf" srcId="{72C54D99-32D6-42B8-9291-7DE854A4C04E}" destId="{3DF87403-A5BC-4C62-9034-B74149331AAC}" srcOrd="0" destOrd="0" presId="urn:microsoft.com/office/officeart/2005/8/layout/cycle2"/>
    <dgm:cxn modelId="{785B9B89-75DE-4C4E-B7BF-655765F84368}" type="presOf" srcId="{626492CE-0B30-4A85-8C71-9996BC20B4A8}" destId="{29A0CC60-E951-42E8-B6AB-DC6C9B111CDE}" srcOrd="0" destOrd="0" presId="urn:microsoft.com/office/officeart/2005/8/layout/cycle2"/>
    <dgm:cxn modelId="{437D40A5-E9D5-47AC-9379-7630B61735FC}" srcId="{7C956D11-6252-43A0-BB02-07A96E97DF60}" destId="{7D25A039-78A8-4ACE-9B39-46006A9116D5}" srcOrd="0" destOrd="0" parTransId="{85A6B7C6-7DD2-4B60-816D-0100192EC91C}" sibTransId="{750A8844-5FA4-4419-BCC2-66F50F580684}"/>
    <dgm:cxn modelId="{97D7FEAB-A1A6-40EF-BFC3-FF0F36312D1D}" type="presOf" srcId="{5D7A28FA-F324-4F1C-8951-AC11F45B3BB6}" destId="{B21E84DB-F464-47F4-BEE2-126CA63F70BD}" srcOrd="1" destOrd="0" presId="urn:microsoft.com/office/officeart/2005/8/layout/cycle2"/>
    <dgm:cxn modelId="{DF47CEB1-44A1-4A15-801E-3B31F8C4376A}" type="presOf" srcId="{737384D4-9250-4B90-8701-9DC402ADB05F}" destId="{1C57136D-ABE8-46A3-8649-12E47A6E62C7}" srcOrd="0" destOrd="0" presId="urn:microsoft.com/office/officeart/2005/8/layout/cycle2"/>
    <dgm:cxn modelId="{4DBA21CE-52FF-4AB4-8646-504B64E5B68B}" type="presOf" srcId="{C4AF9E16-A735-45DF-8924-A2541E1FFBD0}" destId="{863C8683-973D-4812-B7B1-799B0DF16BCC}" srcOrd="0" destOrd="0" presId="urn:microsoft.com/office/officeart/2005/8/layout/cycle2"/>
    <dgm:cxn modelId="{A3CC22D4-F80C-4E31-A50C-21E2E73EC8F5}" type="presOf" srcId="{E3126ECC-286E-4204-B99E-0846F764482C}" destId="{936823D4-F2FD-47F2-8A65-51F4DA942E71}" srcOrd="1" destOrd="0" presId="urn:microsoft.com/office/officeart/2005/8/layout/cycle2"/>
    <dgm:cxn modelId="{76E1B3D5-C142-4605-AC06-B80E4441ABB7}" type="presOf" srcId="{545807F2-E02B-4FC7-9BA0-616EEE5BC190}" destId="{61ADEBF9-9C08-4843-B631-74D4D48F0560}" srcOrd="0" destOrd="0" presId="urn:microsoft.com/office/officeart/2005/8/layout/cycle2"/>
    <dgm:cxn modelId="{F39167DC-3EE0-4AB0-887C-834B6364134C}" type="presOf" srcId="{545807F2-E02B-4FC7-9BA0-616EEE5BC190}" destId="{24B75073-3A41-42CA-98AB-D0B5FCD5F2EA}" srcOrd="1" destOrd="0" presId="urn:microsoft.com/office/officeart/2005/8/layout/cycle2"/>
    <dgm:cxn modelId="{E96998DF-B479-48F6-BEA6-9B9BA3BBECA7}" type="presOf" srcId="{07551EEA-858D-4FE6-BD84-3848DB090BD5}" destId="{BBF0398E-05E5-4974-B20E-E3EA0FEDD17D}" srcOrd="1" destOrd="0" presId="urn:microsoft.com/office/officeart/2005/8/layout/cycle2"/>
    <dgm:cxn modelId="{DC43F7E2-C58A-4AF2-895C-AD4C51043CE0}" srcId="{7C956D11-6252-43A0-BB02-07A96E97DF60}" destId="{6A8C2754-2530-4CBB-825C-30DC7C028504}" srcOrd="2" destOrd="0" parTransId="{37C17512-7392-497C-86B1-3F590B3A297A}" sibTransId="{5D7A28FA-F324-4F1C-8951-AC11F45B3BB6}"/>
    <dgm:cxn modelId="{537388E4-4131-4F80-8A64-82CACBC8E10D}" srcId="{7C956D11-6252-43A0-BB02-07A96E97DF60}" destId="{737384D4-9250-4B90-8701-9DC402ADB05F}" srcOrd="3" destOrd="0" parTransId="{F352EFCC-132C-40B8-914A-4FDAE7680E5F}" sibTransId="{545807F2-E02B-4FC7-9BA0-616EEE5BC190}"/>
    <dgm:cxn modelId="{8526ADE6-F1CE-43A2-B1D4-BE7B9996293F}" srcId="{7C956D11-6252-43A0-BB02-07A96E97DF60}" destId="{C4AF9E16-A735-45DF-8924-A2541E1FFBD0}" srcOrd="5" destOrd="0" parTransId="{FFCFEC45-9BAD-4894-B7E2-D31E7D5278FD}" sibTransId="{07551EEA-858D-4FE6-BD84-3848DB090BD5}"/>
    <dgm:cxn modelId="{E838B0F0-4A0C-4922-A0C8-36006502D48E}" type="presOf" srcId="{E3126ECC-286E-4204-B99E-0846F764482C}" destId="{88C7DD6B-B8C8-4907-AC2C-0E343E8260D6}" srcOrd="0" destOrd="0" presId="urn:microsoft.com/office/officeart/2005/8/layout/cycle2"/>
    <dgm:cxn modelId="{C6C29EF4-D058-439F-B1FE-E37D287A6C7A}" type="presOf" srcId="{7D25A039-78A8-4ACE-9B39-46006A9116D5}" destId="{DB51E7C4-5F8A-485C-B5FB-048513DA6A43}" srcOrd="0" destOrd="0" presId="urn:microsoft.com/office/officeart/2005/8/layout/cycle2"/>
    <dgm:cxn modelId="{D5777988-5168-4477-97B0-4540EE2D048F}" type="presParOf" srcId="{C68C8C46-C06B-4AA1-BFAE-AF6BC28F1F54}" destId="{DB51E7C4-5F8A-485C-B5FB-048513DA6A43}" srcOrd="0" destOrd="0" presId="urn:microsoft.com/office/officeart/2005/8/layout/cycle2"/>
    <dgm:cxn modelId="{A1EE62DB-8895-44B1-AD8A-9A2741110492}" type="presParOf" srcId="{C68C8C46-C06B-4AA1-BFAE-AF6BC28F1F54}" destId="{E5C624A1-223E-4FA9-8698-50889F00CA51}" srcOrd="1" destOrd="0" presId="urn:microsoft.com/office/officeart/2005/8/layout/cycle2"/>
    <dgm:cxn modelId="{C83CA517-E7C9-4690-8C4D-609D4622608C}" type="presParOf" srcId="{E5C624A1-223E-4FA9-8698-50889F00CA51}" destId="{3A788D1D-E601-4F8B-BBF2-87DD7A2633D5}" srcOrd="0" destOrd="0" presId="urn:microsoft.com/office/officeart/2005/8/layout/cycle2"/>
    <dgm:cxn modelId="{ED05F03A-81AE-432A-B97C-A601CABDB68A}" type="presParOf" srcId="{C68C8C46-C06B-4AA1-BFAE-AF6BC28F1F54}" destId="{A05988D5-F920-40F2-8539-29548427556A}" srcOrd="2" destOrd="0" presId="urn:microsoft.com/office/officeart/2005/8/layout/cycle2"/>
    <dgm:cxn modelId="{01F539DC-D451-46C7-B138-C38B44131120}" type="presParOf" srcId="{C68C8C46-C06B-4AA1-BFAE-AF6BC28F1F54}" destId="{88C7DD6B-B8C8-4907-AC2C-0E343E8260D6}" srcOrd="3" destOrd="0" presId="urn:microsoft.com/office/officeart/2005/8/layout/cycle2"/>
    <dgm:cxn modelId="{C8B2FDBE-B30C-473C-B42D-008226F817C7}" type="presParOf" srcId="{88C7DD6B-B8C8-4907-AC2C-0E343E8260D6}" destId="{936823D4-F2FD-47F2-8A65-51F4DA942E71}" srcOrd="0" destOrd="0" presId="urn:microsoft.com/office/officeart/2005/8/layout/cycle2"/>
    <dgm:cxn modelId="{7C9FC972-EFEC-4289-9B3D-28E1952CDD82}" type="presParOf" srcId="{C68C8C46-C06B-4AA1-BFAE-AF6BC28F1F54}" destId="{D9A9CB35-9A79-4F60-AAC1-B2192AE0B972}" srcOrd="4" destOrd="0" presId="urn:microsoft.com/office/officeart/2005/8/layout/cycle2"/>
    <dgm:cxn modelId="{82E807F9-9E57-4C1B-944B-B0D1FD4E55E1}" type="presParOf" srcId="{C68C8C46-C06B-4AA1-BFAE-AF6BC28F1F54}" destId="{CEAAA0DC-8985-4195-902C-ACFFA360948C}" srcOrd="5" destOrd="0" presId="urn:microsoft.com/office/officeart/2005/8/layout/cycle2"/>
    <dgm:cxn modelId="{73F8A0E1-1982-4F81-B788-A941AF192FD9}" type="presParOf" srcId="{CEAAA0DC-8985-4195-902C-ACFFA360948C}" destId="{B21E84DB-F464-47F4-BEE2-126CA63F70BD}" srcOrd="0" destOrd="0" presId="urn:microsoft.com/office/officeart/2005/8/layout/cycle2"/>
    <dgm:cxn modelId="{424DA3FF-706B-4F43-829F-2094B163F5F8}" type="presParOf" srcId="{C68C8C46-C06B-4AA1-BFAE-AF6BC28F1F54}" destId="{1C57136D-ABE8-46A3-8649-12E47A6E62C7}" srcOrd="6" destOrd="0" presId="urn:microsoft.com/office/officeart/2005/8/layout/cycle2"/>
    <dgm:cxn modelId="{D342B42E-C68E-411B-95C0-0064040E68F7}" type="presParOf" srcId="{C68C8C46-C06B-4AA1-BFAE-AF6BC28F1F54}" destId="{61ADEBF9-9C08-4843-B631-74D4D48F0560}" srcOrd="7" destOrd="0" presId="urn:microsoft.com/office/officeart/2005/8/layout/cycle2"/>
    <dgm:cxn modelId="{5952823E-256B-45E4-A3E7-8318E2D9A473}" type="presParOf" srcId="{61ADEBF9-9C08-4843-B631-74D4D48F0560}" destId="{24B75073-3A41-42CA-98AB-D0B5FCD5F2EA}" srcOrd="0" destOrd="0" presId="urn:microsoft.com/office/officeart/2005/8/layout/cycle2"/>
    <dgm:cxn modelId="{7CCFE371-35E4-4CF7-9E5B-E491E8108C6A}" type="presParOf" srcId="{C68C8C46-C06B-4AA1-BFAE-AF6BC28F1F54}" destId="{B29FEB9B-09A9-4968-A8DB-1B00C675876B}" srcOrd="8" destOrd="0" presId="urn:microsoft.com/office/officeart/2005/8/layout/cycle2"/>
    <dgm:cxn modelId="{FCD06622-8C85-4EE2-A10B-92554A8B203F}" type="presParOf" srcId="{C68C8C46-C06B-4AA1-BFAE-AF6BC28F1F54}" destId="{3DF87403-A5BC-4C62-9034-B74149331AAC}" srcOrd="9" destOrd="0" presId="urn:microsoft.com/office/officeart/2005/8/layout/cycle2"/>
    <dgm:cxn modelId="{7EF8D346-F4C3-443E-AD39-5CBBA01FBBF8}" type="presParOf" srcId="{3DF87403-A5BC-4C62-9034-B74149331AAC}" destId="{6872EC49-CBA3-4CC5-BAFA-618D6B08B091}" srcOrd="0" destOrd="0" presId="urn:microsoft.com/office/officeart/2005/8/layout/cycle2"/>
    <dgm:cxn modelId="{1FB4FBEF-BA04-4D30-93E4-F06B34382082}" type="presParOf" srcId="{C68C8C46-C06B-4AA1-BFAE-AF6BC28F1F54}" destId="{863C8683-973D-4812-B7B1-799B0DF16BCC}" srcOrd="10" destOrd="0" presId="urn:microsoft.com/office/officeart/2005/8/layout/cycle2"/>
    <dgm:cxn modelId="{E302FD33-7571-4E64-A224-8933A4A3282B}" type="presParOf" srcId="{C68C8C46-C06B-4AA1-BFAE-AF6BC28F1F54}" destId="{D29814CE-BB84-49D9-A018-122631994836}" srcOrd="11" destOrd="0" presId="urn:microsoft.com/office/officeart/2005/8/layout/cycle2"/>
    <dgm:cxn modelId="{E1209998-E2EF-4AC8-8D50-7DC4190AF160}" type="presParOf" srcId="{D29814CE-BB84-49D9-A018-122631994836}" destId="{BBF0398E-05E5-4974-B20E-E3EA0FEDD17D}" srcOrd="0" destOrd="0" presId="urn:microsoft.com/office/officeart/2005/8/layout/cycle2"/>
    <dgm:cxn modelId="{01B7E89F-9168-4F2E-9D76-AF298185CAB5}" type="presParOf" srcId="{C68C8C46-C06B-4AA1-BFAE-AF6BC28F1F54}" destId="{29A0CC60-E951-42E8-B6AB-DC6C9B111CDE}" srcOrd="12" destOrd="0" presId="urn:microsoft.com/office/officeart/2005/8/layout/cycle2"/>
    <dgm:cxn modelId="{CFBAED46-DC90-48E1-84F4-47888A2EE2B2}" type="presParOf" srcId="{C68C8C46-C06B-4AA1-BFAE-AF6BC28F1F54}" destId="{A98340F6-E19B-4FDE-8C92-2E4E0EF8912C}" srcOrd="13" destOrd="0" presId="urn:microsoft.com/office/officeart/2005/8/layout/cycle2"/>
    <dgm:cxn modelId="{4B7DD1D9-E754-4BAF-86F1-FCA715F1BE47}" type="presParOf" srcId="{A98340F6-E19B-4FDE-8C92-2E4E0EF8912C}" destId="{6840064F-8892-4687-872C-13A87A5C7AD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1E7C4-5F8A-485C-B5FB-048513DA6A43}">
      <dsp:nvSpPr>
        <dsp:cNvPr id="0" name=""/>
        <dsp:cNvSpPr/>
      </dsp:nvSpPr>
      <dsp:spPr>
        <a:xfrm>
          <a:off x="4597686" y="1274"/>
          <a:ext cx="1529071" cy="152907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Get your family on board</a:t>
          </a:r>
        </a:p>
      </dsp:txBody>
      <dsp:txXfrm>
        <a:off x="4821613" y="225201"/>
        <a:ext cx="1081217" cy="1081217"/>
      </dsp:txXfrm>
    </dsp:sp>
    <dsp:sp modelId="{E5C624A1-223E-4FA9-8698-50889F00CA51}">
      <dsp:nvSpPr>
        <dsp:cNvPr id="0" name=""/>
        <dsp:cNvSpPr/>
      </dsp:nvSpPr>
      <dsp:spPr>
        <a:xfrm rot="1542857">
          <a:off x="6183513" y="1001596"/>
          <a:ext cx="408259" cy="5160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schemeClr val="tx1"/>
            </a:solidFill>
          </a:endParaRPr>
        </a:p>
      </dsp:txBody>
      <dsp:txXfrm>
        <a:off x="6189578" y="1078237"/>
        <a:ext cx="285781" cy="309637"/>
      </dsp:txXfrm>
    </dsp:sp>
    <dsp:sp modelId="{A05988D5-F920-40F2-8539-29548427556A}">
      <dsp:nvSpPr>
        <dsp:cNvPr id="0" name=""/>
        <dsp:cNvSpPr/>
      </dsp:nvSpPr>
      <dsp:spPr>
        <a:xfrm>
          <a:off x="6669348" y="998934"/>
          <a:ext cx="1529071" cy="1529071"/>
        </a:xfrm>
        <a:prstGeom prst="ellipse">
          <a:avLst/>
        </a:prstGeom>
        <a:gradFill rotWithShape="0">
          <a:gsLst>
            <a:gs pos="0">
              <a:schemeClr val="accent4">
                <a:hueOff val="1633482"/>
                <a:satOff val="-6796"/>
                <a:lumOff val="16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633482"/>
                <a:satOff val="-6796"/>
                <a:lumOff val="16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633482"/>
                <a:satOff val="-6796"/>
                <a:lumOff val="16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Make a list of things to improve</a:t>
          </a:r>
        </a:p>
      </dsp:txBody>
      <dsp:txXfrm>
        <a:off x="6893275" y="1222861"/>
        <a:ext cx="1081217" cy="1081217"/>
      </dsp:txXfrm>
    </dsp:sp>
    <dsp:sp modelId="{88C7DD6B-B8C8-4907-AC2C-0E343E8260D6}">
      <dsp:nvSpPr>
        <dsp:cNvPr id="0" name=""/>
        <dsp:cNvSpPr/>
      </dsp:nvSpPr>
      <dsp:spPr>
        <a:xfrm rot="4628571">
          <a:off x="7483012" y="2615035"/>
          <a:ext cx="408259" cy="5160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1633482"/>
                <a:satOff val="-6796"/>
                <a:lumOff val="16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633482"/>
                <a:satOff val="-6796"/>
                <a:lumOff val="16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633482"/>
                <a:satOff val="-6796"/>
                <a:lumOff val="16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schemeClr val="tx1"/>
            </a:solidFill>
          </a:endParaRPr>
        </a:p>
      </dsp:txBody>
      <dsp:txXfrm>
        <a:off x="7530624" y="2658543"/>
        <a:ext cx="285781" cy="309637"/>
      </dsp:txXfrm>
    </dsp:sp>
    <dsp:sp modelId="{D9A9CB35-9A79-4F60-AAC1-B2192AE0B972}">
      <dsp:nvSpPr>
        <dsp:cNvPr id="0" name=""/>
        <dsp:cNvSpPr/>
      </dsp:nvSpPr>
      <dsp:spPr>
        <a:xfrm>
          <a:off x="7181007" y="3240655"/>
          <a:ext cx="1529071" cy="1529071"/>
        </a:xfrm>
        <a:prstGeom prst="ellipse">
          <a:avLst/>
        </a:prstGeom>
        <a:gradFill rotWithShape="0">
          <a:gsLst>
            <a:gs pos="0">
              <a:schemeClr val="accent4">
                <a:hueOff val="3266964"/>
                <a:satOff val="-13592"/>
                <a:lumOff val="320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266964"/>
                <a:satOff val="-13592"/>
                <a:lumOff val="320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266964"/>
                <a:satOff val="-13592"/>
                <a:lumOff val="320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Brainstorm solutions for each item, then choose the best idea</a:t>
          </a:r>
        </a:p>
      </dsp:txBody>
      <dsp:txXfrm>
        <a:off x="7404934" y="3464582"/>
        <a:ext cx="1081217" cy="1081217"/>
      </dsp:txXfrm>
    </dsp:sp>
    <dsp:sp modelId="{CEAAA0DC-8985-4195-902C-ACFFA360948C}">
      <dsp:nvSpPr>
        <dsp:cNvPr id="0" name=""/>
        <dsp:cNvSpPr/>
      </dsp:nvSpPr>
      <dsp:spPr>
        <a:xfrm rot="7714286">
          <a:off x="7031800" y="4636987"/>
          <a:ext cx="408259" cy="5160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3266964"/>
                <a:satOff val="-13592"/>
                <a:lumOff val="320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266964"/>
                <a:satOff val="-13592"/>
                <a:lumOff val="320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266964"/>
                <a:satOff val="-13592"/>
                <a:lumOff val="320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schemeClr val="tx1"/>
            </a:solidFill>
          </a:endParaRPr>
        </a:p>
      </dsp:txBody>
      <dsp:txXfrm rot="10800000">
        <a:off x="7131221" y="4692320"/>
        <a:ext cx="285781" cy="309637"/>
      </dsp:txXfrm>
    </dsp:sp>
    <dsp:sp modelId="{1C57136D-ABE8-46A3-8649-12E47A6E62C7}">
      <dsp:nvSpPr>
        <dsp:cNvPr id="0" name=""/>
        <dsp:cNvSpPr/>
      </dsp:nvSpPr>
      <dsp:spPr>
        <a:xfrm>
          <a:off x="5747372" y="5038376"/>
          <a:ext cx="1529071" cy="1529071"/>
        </a:xfrm>
        <a:prstGeom prst="ellipse">
          <a:avLst/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Test the chosen idea</a:t>
          </a:r>
        </a:p>
      </dsp:txBody>
      <dsp:txXfrm>
        <a:off x="5971299" y="5262303"/>
        <a:ext cx="1081217" cy="1081217"/>
      </dsp:txXfrm>
    </dsp:sp>
    <dsp:sp modelId="{61ADEBF9-9C08-4843-B631-74D4D48F0560}">
      <dsp:nvSpPr>
        <dsp:cNvPr id="0" name=""/>
        <dsp:cNvSpPr/>
      </dsp:nvSpPr>
      <dsp:spPr>
        <a:xfrm rot="10800000">
          <a:off x="5169647" y="5544881"/>
          <a:ext cx="408259" cy="5160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schemeClr val="tx1"/>
            </a:solidFill>
          </a:endParaRPr>
        </a:p>
      </dsp:txBody>
      <dsp:txXfrm rot="10800000">
        <a:off x="5292125" y="5648093"/>
        <a:ext cx="285781" cy="309637"/>
      </dsp:txXfrm>
    </dsp:sp>
    <dsp:sp modelId="{B29FEB9B-09A9-4968-A8DB-1B00C675876B}">
      <dsp:nvSpPr>
        <dsp:cNvPr id="0" name=""/>
        <dsp:cNvSpPr/>
      </dsp:nvSpPr>
      <dsp:spPr>
        <a:xfrm>
          <a:off x="3448001" y="5038376"/>
          <a:ext cx="1529071" cy="1529071"/>
        </a:xfrm>
        <a:prstGeom prst="ellipse">
          <a:avLst/>
        </a:prstGeom>
        <a:gradFill rotWithShape="0">
          <a:gsLst>
            <a:gs pos="0">
              <a:schemeClr val="accent4">
                <a:hueOff val="6533927"/>
                <a:satOff val="-27185"/>
                <a:lumOff val="64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533927"/>
                <a:satOff val="-27185"/>
                <a:lumOff val="64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533927"/>
                <a:satOff val="-27185"/>
                <a:lumOff val="64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Measure and analyze – did this solution make you (or house or chore) more efficient</a:t>
          </a:r>
        </a:p>
      </dsp:txBody>
      <dsp:txXfrm>
        <a:off x="3671928" y="5262303"/>
        <a:ext cx="1081217" cy="1081217"/>
      </dsp:txXfrm>
    </dsp:sp>
    <dsp:sp modelId="{3DF87403-A5BC-4C62-9034-B74149331AAC}">
      <dsp:nvSpPr>
        <dsp:cNvPr id="0" name=""/>
        <dsp:cNvSpPr/>
      </dsp:nvSpPr>
      <dsp:spPr>
        <a:xfrm rot="13885714">
          <a:off x="3298794" y="4655054"/>
          <a:ext cx="408259" cy="5160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6533927"/>
                <a:satOff val="-27185"/>
                <a:lumOff val="64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533927"/>
                <a:satOff val="-27185"/>
                <a:lumOff val="64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533927"/>
                <a:satOff val="-27185"/>
                <a:lumOff val="64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schemeClr val="tx1"/>
            </a:solidFill>
          </a:endParaRPr>
        </a:p>
      </dsp:txBody>
      <dsp:txXfrm rot="10800000">
        <a:off x="3398215" y="4806145"/>
        <a:ext cx="285781" cy="309637"/>
      </dsp:txXfrm>
    </dsp:sp>
    <dsp:sp modelId="{863C8683-973D-4812-B7B1-799B0DF16BCC}">
      <dsp:nvSpPr>
        <dsp:cNvPr id="0" name=""/>
        <dsp:cNvSpPr/>
      </dsp:nvSpPr>
      <dsp:spPr>
        <a:xfrm>
          <a:off x="2014366" y="3240655"/>
          <a:ext cx="1529071" cy="1529071"/>
        </a:xfrm>
        <a:prstGeom prst="ellipse">
          <a:avLst/>
        </a:prstGeom>
        <a:gradFill rotWithShape="0">
          <a:gsLst>
            <a:gs pos="0">
              <a:schemeClr val="accent4">
                <a:hueOff val="8167408"/>
                <a:satOff val="-33981"/>
                <a:lumOff val="80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8167408"/>
                <a:satOff val="-33981"/>
                <a:lumOff val="80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8167408"/>
                <a:satOff val="-33981"/>
                <a:lumOff val="80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Successful? Adopt that solution</a:t>
          </a:r>
        </a:p>
      </dsp:txBody>
      <dsp:txXfrm>
        <a:off x="2238293" y="3464582"/>
        <a:ext cx="1081217" cy="1081217"/>
      </dsp:txXfrm>
    </dsp:sp>
    <dsp:sp modelId="{D29814CE-BB84-49D9-A018-122631994836}">
      <dsp:nvSpPr>
        <dsp:cNvPr id="0" name=""/>
        <dsp:cNvSpPr/>
      </dsp:nvSpPr>
      <dsp:spPr>
        <a:xfrm rot="16971429">
          <a:off x="2828030" y="2637565"/>
          <a:ext cx="408259" cy="5160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8167408"/>
                <a:satOff val="-33981"/>
                <a:lumOff val="80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8167408"/>
                <a:satOff val="-33981"/>
                <a:lumOff val="80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8167408"/>
                <a:satOff val="-33981"/>
                <a:lumOff val="80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schemeClr val="tx1"/>
            </a:solidFill>
          </a:endParaRPr>
        </a:p>
      </dsp:txBody>
      <dsp:txXfrm>
        <a:off x="2875642" y="2800481"/>
        <a:ext cx="285781" cy="309637"/>
      </dsp:txXfrm>
    </dsp:sp>
    <dsp:sp modelId="{29A0CC60-E951-42E8-B6AB-DC6C9B111CDE}">
      <dsp:nvSpPr>
        <dsp:cNvPr id="0" name=""/>
        <dsp:cNvSpPr/>
      </dsp:nvSpPr>
      <dsp:spPr>
        <a:xfrm>
          <a:off x="2526024" y="998934"/>
          <a:ext cx="1529071" cy="1529071"/>
        </a:xfrm>
        <a:prstGeom prst="ellipse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Repeat on an ongoing basis</a:t>
          </a:r>
        </a:p>
      </dsp:txBody>
      <dsp:txXfrm>
        <a:off x="2749951" y="1222861"/>
        <a:ext cx="1081217" cy="1081217"/>
      </dsp:txXfrm>
    </dsp:sp>
    <dsp:sp modelId="{A98340F6-E19B-4FDE-8C92-2E4E0EF8912C}">
      <dsp:nvSpPr>
        <dsp:cNvPr id="0" name=""/>
        <dsp:cNvSpPr/>
      </dsp:nvSpPr>
      <dsp:spPr>
        <a:xfrm rot="20057143">
          <a:off x="4111851" y="1011622"/>
          <a:ext cx="408259" cy="5160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schemeClr val="tx1"/>
            </a:solidFill>
          </a:endParaRPr>
        </a:p>
      </dsp:txBody>
      <dsp:txXfrm>
        <a:off x="4117916" y="1141405"/>
        <a:ext cx="285781" cy="309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099A7-B67E-438C-8810-DD63071A2D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B24D7E-75DD-4F79-8CFC-1A7586392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7EDC8-DA62-4EEF-9CA8-C96D032E7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8A6E-6D60-4466-B38B-EA2726F6D35A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4FF77-7F95-403D-A1B2-4726F4057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8989A-B51D-46FA-80FA-C9EB0C509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17F0-8A43-4FD1-8517-E5EDED870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6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16A9F-7F09-44D1-BB42-3DAA7364F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E38FA4-11B3-4537-9E36-F7E0AB322B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92449-D703-4A29-8576-C6D9CD83F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8A6E-6D60-4466-B38B-EA2726F6D35A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E3A82-7895-45CF-AE77-AAFF50D89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E7EF4-A854-432B-9A70-A48299730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17F0-8A43-4FD1-8517-E5EDED870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4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2EE4CC-3C15-4517-A3B7-4E2ABAC59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A4B348-2EC9-48C4-AE10-C93839697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2B96C-1D65-410E-9A87-E18272D0E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8A6E-6D60-4466-B38B-EA2726F6D35A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F2CED-C5E0-4316-B390-0B730952E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3A36C-4181-4559-B693-F9CDFE235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17F0-8A43-4FD1-8517-E5EDED870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62844-89CD-477B-A89F-4F8B31389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8E269-F87B-407D-914F-ADCE12ADD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4616F-8938-40C0-97C9-EA88F2AB1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8A6E-6D60-4466-B38B-EA2726F6D35A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80B80-8582-4B3A-AB42-E78E007E5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A07F1-F9A6-42AA-A0F3-6A186301B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17F0-8A43-4FD1-8517-E5EDED870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90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735D0-0483-4352-A16B-220FE526E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70FF3-3EFE-4FF7-8F8E-2EDF42CA0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BC85F-6434-4FC8-BFC9-482E91FBA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8A6E-6D60-4466-B38B-EA2726F6D35A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34F33-AA0F-4742-9985-2E1F4399E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D0C3E-A737-4498-9B6A-E1A4BC817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17F0-8A43-4FD1-8517-E5EDED870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01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B31F6-1BE6-4D18-A802-78F3C57F0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057A1-87B5-4697-BBD2-683129A91B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FDCB9-6FA0-4234-90EB-0720A292D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A79B57-63BA-45A3-8E0D-5ED59FB6E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8A6E-6D60-4466-B38B-EA2726F6D35A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A5F67F-D9BF-4BFE-BCF8-D3CFA1997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D028B5-AFE2-4FAD-BF66-7021334E4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17F0-8A43-4FD1-8517-E5EDED870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4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EE937-0737-449F-8496-91ADB0528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3673BC-453D-41BE-BC28-467ADB008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9CA36-F897-44D6-A06B-0E7E0E3F7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55C75C-77E6-4FAE-97B6-6560460423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3B8A6E-7C16-4497-83EA-5302BB0FFE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E06F47-FF15-4CE9-AF71-03A714E0E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8A6E-6D60-4466-B38B-EA2726F6D35A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3FD9B0-CC83-4C64-AD99-4F021BFBA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7A1561-128F-4763-AB27-17BB84933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17F0-8A43-4FD1-8517-E5EDED870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3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7E5C1-6F4F-4E3C-98A5-5EE01A4E5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A156BF-AD8D-46AA-B9DA-EBDC3BC8A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8A6E-6D60-4466-B38B-EA2726F6D35A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F84DB4-1F58-47BC-84D0-8AF136538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E43D94-4F9D-4892-A821-8D6D5C78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17F0-8A43-4FD1-8517-E5EDED870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29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78CB7E-5BA8-4E0D-B69A-0DA12D1E2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8A6E-6D60-4466-B38B-EA2726F6D35A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F07078-7E4C-42AD-89B4-D65346D4B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D16C50-5D24-4D85-B4AA-255D42D13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17F0-8A43-4FD1-8517-E5EDED870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1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16F3E-721F-4613-9E58-B34D41A4D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54E25-6D0A-4786-A666-1D0C8E1B2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417550-BC12-4CD6-A736-9235A6D4D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BF700-9112-44E6-B5AC-2A2C529F4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8A6E-6D60-4466-B38B-EA2726F6D35A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1F9CA-2632-45FA-9A59-A6B8AB1FE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97EFF-77BA-4EB9-95D8-BD3BBEF4C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17F0-8A43-4FD1-8517-E5EDED870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07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2AA1F-2DAE-4FE2-A69A-4C945896B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7EC745-BB5E-4A64-9262-BD59B2BDAA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FA77DF-FBE1-4ED1-8881-446AB6D17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02F387-C9C9-4AD2-83D2-B37F7460A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8A6E-6D60-4466-B38B-EA2726F6D35A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A94293-C3E6-4636-B1BA-53C110EE1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482838-46D6-4B7F-B716-F0D986EBE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17F0-8A43-4FD1-8517-E5EDED870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105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B94B98-7FF4-496A-83A8-84116B53D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24B34E-9725-4D66-AFC9-71FB82122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D3FF9-8E95-40C8-A563-D77568EAF4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D8A6E-6D60-4466-B38B-EA2726F6D35A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B51D3-2461-4B34-84FC-546506111D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7991D-E287-4A1B-A86D-0E6BF32860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417F0-8A43-4FD1-8517-E5EDED870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4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4E967EF-252F-49CD-B371-2BDF64AF62E3}"/>
              </a:ext>
            </a:extLst>
          </p:cNvPr>
          <p:cNvGraphicFramePr/>
          <p:nvPr/>
        </p:nvGraphicFramePr>
        <p:xfrm>
          <a:off x="733777" y="144638"/>
          <a:ext cx="10724445" cy="6568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921CD0E8-05F9-4CCE-B75A-73FB36B21A3D}"/>
              </a:ext>
            </a:extLst>
          </p:cNvPr>
          <p:cNvSpPr/>
          <p:nvPr/>
        </p:nvSpPr>
        <p:spPr>
          <a:xfrm>
            <a:off x="6903729" y="144638"/>
            <a:ext cx="1529071" cy="756069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1C23D7-07FC-4A60-B5DD-B16E4CA2E4A6}"/>
              </a:ext>
            </a:extLst>
          </p:cNvPr>
          <p:cNvSpPr/>
          <p:nvPr/>
        </p:nvSpPr>
        <p:spPr>
          <a:xfrm>
            <a:off x="9058648" y="1542089"/>
            <a:ext cx="1529071" cy="756069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1633482"/>
              <a:satOff val="-6796"/>
              <a:lumOff val="1601"/>
              <a:alphaOff val="0"/>
            </a:schemeClr>
          </a:fillRef>
          <a:effectRef idx="2">
            <a:schemeClr val="accent4">
              <a:hueOff val="1633482"/>
              <a:satOff val="-6796"/>
              <a:lumOff val="1601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CE0275E-1CE5-425A-B718-5F7DD7923FD8}"/>
              </a:ext>
            </a:extLst>
          </p:cNvPr>
          <p:cNvSpPr/>
          <p:nvPr/>
        </p:nvSpPr>
        <p:spPr>
          <a:xfrm>
            <a:off x="9570735" y="3833429"/>
            <a:ext cx="1529071" cy="726414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266964"/>
              <a:satOff val="-13592"/>
              <a:lumOff val="3203"/>
              <a:alphaOff val="0"/>
            </a:schemeClr>
          </a:fillRef>
          <a:effectRef idx="2">
            <a:schemeClr val="accent4">
              <a:hueOff val="3266964"/>
              <a:satOff val="-13592"/>
              <a:lumOff val="3203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61F712D-2663-46EC-B949-11F730EC4CDE}"/>
              </a:ext>
            </a:extLst>
          </p:cNvPr>
          <p:cNvSpPr/>
          <p:nvPr/>
        </p:nvSpPr>
        <p:spPr>
          <a:xfrm>
            <a:off x="8143263" y="5962650"/>
            <a:ext cx="1529071" cy="750711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4900445"/>
              <a:satOff val="-20388"/>
              <a:lumOff val="4804"/>
              <a:alphaOff val="0"/>
            </a:schemeClr>
          </a:fillRef>
          <a:effectRef idx="2">
            <a:schemeClr val="accent4">
              <a:hueOff val="4900445"/>
              <a:satOff val="-20388"/>
              <a:lumOff val="4804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FA66E69-5435-4B54-999E-B886DD4AEB59}"/>
              </a:ext>
            </a:extLst>
          </p:cNvPr>
          <p:cNvSpPr/>
          <p:nvPr/>
        </p:nvSpPr>
        <p:spPr>
          <a:xfrm>
            <a:off x="2519666" y="5962649"/>
            <a:ext cx="1529071" cy="750711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533927"/>
              <a:satOff val="-27185"/>
              <a:lumOff val="6405"/>
              <a:alphaOff val="0"/>
            </a:schemeClr>
          </a:fillRef>
          <a:effectRef idx="2">
            <a:schemeClr val="accent4">
              <a:hueOff val="6533927"/>
              <a:satOff val="-27185"/>
              <a:lumOff val="6405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ADF488E-6F16-4AB0-BD22-6BF705BA9D4A}"/>
              </a:ext>
            </a:extLst>
          </p:cNvPr>
          <p:cNvSpPr/>
          <p:nvPr/>
        </p:nvSpPr>
        <p:spPr>
          <a:xfrm>
            <a:off x="1092194" y="3833429"/>
            <a:ext cx="1529071" cy="726414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8167408"/>
              <a:satOff val="-33981"/>
              <a:lumOff val="8007"/>
              <a:alphaOff val="0"/>
            </a:schemeClr>
          </a:fillRef>
          <a:effectRef idx="2">
            <a:schemeClr val="accent4">
              <a:hueOff val="8167408"/>
              <a:satOff val="-33981"/>
              <a:lumOff val="8007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E2A8651-BD51-4094-8D38-0FAD8B7EBAA4}"/>
              </a:ext>
            </a:extLst>
          </p:cNvPr>
          <p:cNvSpPr/>
          <p:nvPr/>
        </p:nvSpPr>
        <p:spPr>
          <a:xfrm>
            <a:off x="1604281" y="1542089"/>
            <a:ext cx="1529071" cy="756069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800891"/>
              <a:satOff val="-40777"/>
              <a:lumOff val="9608"/>
              <a:alphaOff val="0"/>
            </a:schemeClr>
          </a:fillRef>
          <a:effectRef idx="2">
            <a:schemeClr val="accent4">
              <a:hueOff val="9800891"/>
              <a:satOff val="-40777"/>
              <a:lumOff val="9608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FC8762-E444-4B9B-83EE-59AB422462FE}"/>
              </a:ext>
            </a:extLst>
          </p:cNvPr>
          <p:cNvSpPr txBox="1"/>
          <p:nvPr/>
        </p:nvSpPr>
        <p:spPr>
          <a:xfrm>
            <a:off x="4814712" y="2736501"/>
            <a:ext cx="25625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What do I need to Kaizen?: _____________</a:t>
            </a:r>
          </a:p>
        </p:txBody>
      </p:sp>
    </p:spTree>
    <p:extLst>
      <p:ext uri="{BB962C8B-B14F-4D97-AF65-F5344CB8AC3E}">
        <p14:creationId xmlns:p14="http://schemas.microsoft.com/office/powerpoint/2010/main" val="1365725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</dc:creator>
  <cp:lastModifiedBy>Heather S</cp:lastModifiedBy>
  <cp:revision>1</cp:revision>
  <dcterms:created xsi:type="dcterms:W3CDTF">2019-12-03T02:10:46Z</dcterms:created>
  <dcterms:modified xsi:type="dcterms:W3CDTF">2019-12-03T02:11:21Z</dcterms:modified>
</cp:coreProperties>
</file>