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08" r:id="rId2"/>
    <p:sldId id="316" r:id="rId3"/>
    <p:sldId id="311" r:id="rId4"/>
    <p:sldId id="312" r:id="rId5"/>
    <p:sldId id="313" r:id="rId6"/>
    <p:sldId id="314" r:id="rId7"/>
    <p:sldId id="315" r:id="rId8"/>
    <p:sldId id="256" r:id="rId9"/>
    <p:sldId id="309" r:id="rId10"/>
    <p:sldId id="365" r:id="rId11"/>
    <p:sldId id="293" r:id="rId12"/>
    <p:sldId id="283" r:id="rId13"/>
    <p:sldId id="296" r:id="rId14"/>
    <p:sldId id="275" r:id="rId15"/>
    <p:sldId id="373" r:id="rId16"/>
    <p:sldId id="354" r:id="rId17"/>
    <p:sldId id="264" r:id="rId18"/>
    <p:sldId id="322" r:id="rId19"/>
    <p:sldId id="357" r:id="rId20"/>
    <p:sldId id="325" r:id="rId21"/>
    <p:sldId id="326" r:id="rId22"/>
    <p:sldId id="358" r:id="rId23"/>
    <p:sldId id="265" r:id="rId24"/>
    <p:sldId id="269" r:id="rId25"/>
    <p:sldId id="369" r:id="rId26"/>
    <p:sldId id="356" r:id="rId27"/>
    <p:sldId id="352" r:id="rId28"/>
    <p:sldId id="366" r:id="rId29"/>
    <p:sldId id="363" r:id="rId30"/>
    <p:sldId id="353" r:id="rId31"/>
    <p:sldId id="359" r:id="rId32"/>
    <p:sldId id="360" r:id="rId33"/>
    <p:sldId id="361" r:id="rId34"/>
    <p:sldId id="362" r:id="rId35"/>
    <p:sldId id="364" r:id="rId36"/>
    <p:sldId id="368" r:id="rId37"/>
    <p:sldId id="332" r:id="rId38"/>
    <p:sldId id="335" r:id="rId39"/>
    <p:sldId id="333" r:id="rId40"/>
    <p:sldId id="341" r:id="rId41"/>
    <p:sldId id="334" r:id="rId42"/>
    <p:sldId id="371" r:id="rId43"/>
    <p:sldId id="336" r:id="rId44"/>
    <p:sldId id="372" r:id="rId45"/>
    <p:sldId id="318" r:id="rId46"/>
    <p:sldId id="319" r:id="rId47"/>
    <p:sldId id="317" r:id="rId48"/>
    <p:sldId id="320" r:id="rId49"/>
    <p:sldId id="321" r:id="rId50"/>
    <p:sldId id="299" r:id="rId51"/>
    <p:sldId id="300" r:id="rId52"/>
    <p:sldId id="290" r:id="rId53"/>
    <p:sldId id="374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view" id="{F1D011F5-CC87-4756-8A40-F4E2FE47B561}">
          <p14:sldIdLst>
            <p14:sldId id="308"/>
            <p14:sldId id="316"/>
            <p14:sldId id="311"/>
            <p14:sldId id="312"/>
            <p14:sldId id="313"/>
            <p14:sldId id="314"/>
            <p14:sldId id="315"/>
          </p14:sldIdLst>
        </p14:section>
        <p14:section name="Day 1" id="{8BB5231A-7524-4A70-B5C9-5C956EF41690}">
          <p14:sldIdLst>
            <p14:sldId id="256"/>
            <p14:sldId id="309"/>
            <p14:sldId id="365"/>
            <p14:sldId id="293"/>
            <p14:sldId id="283"/>
            <p14:sldId id="296"/>
          </p14:sldIdLst>
        </p14:section>
        <p14:section name="Day 1 Part 1" id="{6C59C7B1-2BA3-4403-834B-F1E6D28E36EB}">
          <p14:sldIdLst>
            <p14:sldId id="275"/>
            <p14:sldId id="373"/>
            <p14:sldId id="354"/>
            <p14:sldId id="264"/>
            <p14:sldId id="322"/>
            <p14:sldId id="357"/>
            <p14:sldId id="325"/>
            <p14:sldId id="326"/>
            <p14:sldId id="358"/>
            <p14:sldId id="265"/>
            <p14:sldId id="269"/>
            <p14:sldId id="369"/>
            <p14:sldId id="356"/>
            <p14:sldId id="352"/>
            <p14:sldId id="366"/>
            <p14:sldId id="363"/>
            <p14:sldId id="353"/>
            <p14:sldId id="359"/>
            <p14:sldId id="360"/>
            <p14:sldId id="361"/>
            <p14:sldId id="362"/>
            <p14:sldId id="364"/>
            <p14:sldId id="368"/>
            <p14:sldId id="332"/>
          </p14:sldIdLst>
        </p14:section>
        <p14:section name="Day 1 Part 2" id="{520FAC24-890A-483F-8ACD-A75121A34866}">
          <p14:sldIdLst>
            <p14:sldId id="335"/>
            <p14:sldId id="333"/>
            <p14:sldId id="341"/>
            <p14:sldId id="334"/>
            <p14:sldId id="371"/>
            <p14:sldId id="336"/>
            <p14:sldId id="372"/>
          </p14:sldIdLst>
        </p14:section>
        <p14:section name="Day 1 Part 3" id="{B4A4C201-3D2D-4813-8779-A6A52851FB49}">
          <p14:sldIdLst>
            <p14:sldId id="318"/>
            <p14:sldId id="319"/>
            <p14:sldId id="317"/>
            <p14:sldId id="320"/>
            <p14:sldId id="321"/>
            <p14:sldId id="299"/>
            <p14:sldId id="300"/>
            <p14:sldId id="290"/>
            <p14:sldId id="3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D91"/>
    <a:srgbClr val="40404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97" autoAdjust="0"/>
    <p:restoredTop sz="94384" autoAdjust="0"/>
  </p:normalViewPr>
  <p:slideViewPr>
    <p:cSldViewPr snapToGrid="0">
      <p:cViewPr varScale="1">
        <p:scale>
          <a:sx n="70" d="100"/>
          <a:sy n="70" d="100"/>
        </p:scale>
        <p:origin x="3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0B1DD5-581E-4605-B14C-B41ACFB147AF}" type="doc">
      <dgm:prSet loTypeId="urn:microsoft.com/office/officeart/2005/8/layout/orgChart1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2E9B681-1004-438F-ABB2-2A555CD2919B}">
      <dgm:prSet phldrT="[Text]"/>
      <dgm:spPr/>
      <dgm:t>
        <a:bodyPr/>
        <a:lstStyle/>
        <a:p>
          <a:r>
            <a:rPr lang="th-TH" dirty="0"/>
            <a:t>ความรู้ทั่วไปเกี่ยวกับการประกันภัย</a:t>
          </a:r>
          <a:endParaRPr lang="en-US" dirty="0"/>
        </a:p>
      </dgm:t>
    </dgm:pt>
    <dgm:pt modelId="{BA3D1DC1-B77D-4A53-A4A9-A7B992AB64D6}" type="parTrans" cxnId="{3F491F79-0444-448E-BD80-2EDA78BC8DE2}">
      <dgm:prSet/>
      <dgm:spPr/>
      <dgm:t>
        <a:bodyPr/>
        <a:lstStyle/>
        <a:p>
          <a:endParaRPr lang="en-US"/>
        </a:p>
      </dgm:t>
    </dgm:pt>
    <dgm:pt modelId="{1C573EB4-8678-46B9-99B1-AAF82D78BA97}" type="sibTrans" cxnId="{3F491F79-0444-448E-BD80-2EDA78BC8DE2}">
      <dgm:prSet/>
      <dgm:spPr/>
      <dgm:t>
        <a:bodyPr/>
        <a:lstStyle/>
        <a:p>
          <a:endParaRPr lang="en-US"/>
        </a:p>
      </dgm:t>
    </dgm:pt>
    <dgm:pt modelId="{20BFACFD-6445-430B-8C1C-D5BA92904E71}">
      <dgm:prSet phldrT="[Text]"/>
      <dgm:spPr/>
      <dgm:t>
        <a:bodyPr/>
        <a:lstStyle/>
        <a:p>
          <a:r>
            <a:rPr lang="th-TH" dirty="0"/>
            <a:t>การอ่านออกเขียนได้เรื่องความเสี่ยง</a:t>
          </a:r>
          <a:endParaRPr lang="en-US" dirty="0"/>
        </a:p>
      </dgm:t>
    </dgm:pt>
    <dgm:pt modelId="{508ACB58-B3B6-47FA-A410-8E0D40817CCA}" type="parTrans" cxnId="{F8880F56-83D2-460A-9CB1-7F7EDFE8D541}">
      <dgm:prSet/>
      <dgm:spPr/>
      <dgm:t>
        <a:bodyPr/>
        <a:lstStyle/>
        <a:p>
          <a:endParaRPr lang="en-US"/>
        </a:p>
      </dgm:t>
    </dgm:pt>
    <dgm:pt modelId="{BF6A48DB-48DE-4D6E-B8E2-555EFF939E60}" type="sibTrans" cxnId="{F8880F56-83D2-460A-9CB1-7F7EDFE8D541}">
      <dgm:prSet/>
      <dgm:spPr/>
      <dgm:t>
        <a:bodyPr/>
        <a:lstStyle/>
        <a:p>
          <a:endParaRPr lang="en-US"/>
        </a:p>
      </dgm:t>
    </dgm:pt>
    <dgm:pt modelId="{533C3A3B-F891-4B1B-A026-D6B996910D90}">
      <dgm:prSet phldrT="[Text]"/>
      <dgm:spPr/>
      <dgm:t>
        <a:bodyPr/>
        <a:lstStyle/>
        <a:p>
          <a:r>
            <a:rPr lang="th-TH" dirty="0"/>
            <a:t>การจัดการความเสี่ยงส่วนบุคคล</a:t>
          </a:r>
          <a:endParaRPr lang="en-US" dirty="0"/>
        </a:p>
      </dgm:t>
    </dgm:pt>
    <dgm:pt modelId="{8A670C60-7A0B-4363-A753-F6E6E0F321EA}" type="parTrans" cxnId="{1DCBA394-4A72-4571-A822-D2B74567AE03}">
      <dgm:prSet/>
      <dgm:spPr/>
      <dgm:t>
        <a:bodyPr/>
        <a:lstStyle/>
        <a:p>
          <a:endParaRPr lang="en-US"/>
        </a:p>
      </dgm:t>
    </dgm:pt>
    <dgm:pt modelId="{FCEC0E79-5B57-4704-B47C-E82165A9EA19}" type="sibTrans" cxnId="{1DCBA394-4A72-4571-A822-D2B74567AE03}">
      <dgm:prSet/>
      <dgm:spPr/>
      <dgm:t>
        <a:bodyPr/>
        <a:lstStyle/>
        <a:p>
          <a:endParaRPr lang="en-US"/>
        </a:p>
      </dgm:t>
    </dgm:pt>
    <dgm:pt modelId="{9E1F8D01-1C50-423D-9ED7-655BDAF17816}">
      <dgm:prSet phldrT="[Text]"/>
      <dgm:spPr/>
      <dgm:t>
        <a:bodyPr/>
        <a:lstStyle/>
        <a:p>
          <a:r>
            <a:rPr lang="th-TH" dirty="0"/>
            <a:t>การจัดการความเสี่ยงบริษัท</a:t>
          </a:r>
          <a:endParaRPr lang="en-US" dirty="0"/>
        </a:p>
      </dgm:t>
    </dgm:pt>
    <dgm:pt modelId="{874D46DB-2971-4B4C-AF20-EED9FF7767E7}" type="parTrans" cxnId="{CF435345-60FD-4AEE-B84C-DD8A6D3079A8}">
      <dgm:prSet/>
      <dgm:spPr/>
      <dgm:t>
        <a:bodyPr/>
        <a:lstStyle/>
        <a:p>
          <a:endParaRPr lang="en-US"/>
        </a:p>
      </dgm:t>
    </dgm:pt>
    <dgm:pt modelId="{16C220C2-E65E-4D6A-91C0-170A2E35476A}" type="sibTrans" cxnId="{CF435345-60FD-4AEE-B84C-DD8A6D3079A8}">
      <dgm:prSet/>
      <dgm:spPr/>
      <dgm:t>
        <a:bodyPr/>
        <a:lstStyle/>
        <a:p>
          <a:endParaRPr lang="en-US"/>
        </a:p>
      </dgm:t>
    </dgm:pt>
    <dgm:pt modelId="{FB15ADB2-3F4B-46DE-BE31-1DBA4578F566}">
      <dgm:prSet phldrT="[Text]"/>
      <dgm:spPr/>
      <dgm:t>
        <a:bodyPr/>
        <a:lstStyle/>
        <a:p>
          <a:r>
            <a:rPr lang="th-TH" dirty="0"/>
            <a:t>แนวโน้มเรื่องการจัดการความเสี่ยงและประกันภัย</a:t>
          </a:r>
          <a:endParaRPr lang="en-US" dirty="0"/>
        </a:p>
      </dgm:t>
    </dgm:pt>
    <dgm:pt modelId="{544389E9-A377-4DD2-9A1D-E3BFE9583262}" type="parTrans" cxnId="{6A486D22-79E0-412D-9C79-534B25CB2291}">
      <dgm:prSet/>
      <dgm:spPr/>
      <dgm:t>
        <a:bodyPr/>
        <a:lstStyle/>
        <a:p>
          <a:endParaRPr lang="en-US"/>
        </a:p>
      </dgm:t>
    </dgm:pt>
    <dgm:pt modelId="{30F5C4F9-6964-4519-A45A-7854C550EC24}" type="sibTrans" cxnId="{6A486D22-79E0-412D-9C79-534B25CB2291}">
      <dgm:prSet/>
      <dgm:spPr/>
      <dgm:t>
        <a:bodyPr/>
        <a:lstStyle/>
        <a:p>
          <a:endParaRPr lang="en-US"/>
        </a:p>
      </dgm:t>
    </dgm:pt>
    <dgm:pt modelId="{ADD30F27-A5CB-47F0-BFCE-AE3C9A12F31C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th-TH" dirty="0"/>
            <a:t>พื้นฐาน</a:t>
          </a:r>
          <a:endParaRPr lang="en-US" dirty="0"/>
        </a:p>
      </dgm:t>
    </dgm:pt>
    <dgm:pt modelId="{6930D795-2F87-42A4-BEDF-D58800155ED5}" type="parTrans" cxnId="{943777AB-C8DF-4916-B866-20BA1C2E217F}">
      <dgm:prSet/>
      <dgm:spPr/>
      <dgm:t>
        <a:bodyPr/>
        <a:lstStyle/>
        <a:p>
          <a:endParaRPr lang="en-US"/>
        </a:p>
      </dgm:t>
    </dgm:pt>
    <dgm:pt modelId="{C4AA68ED-D3E7-4E1C-BDF3-3EA426FDD8D5}" type="sibTrans" cxnId="{943777AB-C8DF-4916-B866-20BA1C2E217F}">
      <dgm:prSet/>
      <dgm:spPr/>
      <dgm:t>
        <a:bodyPr/>
        <a:lstStyle/>
        <a:p>
          <a:endParaRPr lang="en-US"/>
        </a:p>
      </dgm:t>
    </dgm:pt>
    <dgm:pt modelId="{47D88C01-8284-4FEF-B7EE-1E18147DF935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th-TH" dirty="0"/>
            <a:t>ความน่าจะเป็นและสถิติ</a:t>
          </a:r>
          <a:endParaRPr lang="en-US" dirty="0"/>
        </a:p>
      </dgm:t>
    </dgm:pt>
    <dgm:pt modelId="{4F8F6596-7AB8-4679-ACC9-03B378636B92}" type="parTrans" cxnId="{1C63201F-042B-445E-AB78-4AA3941BD9D0}">
      <dgm:prSet/>
      <dgm:spPr/>
      <dgm:t>
        <a:bodyPr/>
        <a:lstStyle/>
        <a:p>
          <a:endParaRPr lang="en-US"/>
        </a:p>
      </dgm:t>
    </dgm:pt>
    <dgm:pt modelId="{744BDCF2-2299-4892-BC53-720CDD9BF53A}" type="sibTrans" cxnId="{1C63201F-042B-445E-AB78-4AA3941BD9D0}">
      <dgm:prSet/>
      <dgm:spPr/>
      <dgm:t>
        <a:bodyPr/>
        <a:lstStyle/>
        <a:p>
          <a:endParaRPr lang="en-US"/>
        </a:p>
      </dgm:t>
    </dgm:pt>
    <dgm:pt modelId="{B161AA62-6611-4C05-9A50-A48FF764B22F}">
      <dgm:prSet phldrT="[Text]"/>
      <dgm:spPr/>
      <dgm:t>
        <a:bodyPr/>
        <a:lstStyle/>
        <a:p>
          <a:r>
            <a:rPr lang="en-US" dirty="0"/>
            <a:t>Excel</a:t>
          </a:r>
        </a:p>
      </dgm:t>
    </dgm:pt>
    <dgm:pt modelId="{10EF5938-AE40-4D88-8E55-42C5B8515A9B}" type="parTrans" cxnId="{6007669D-BF1C-4BF0-8401-51337BA76E1F}">
      <dgm:prSet/>
      <dgm:spPr/>
      <dgm:t>
        <a:bodyPr/>
        <a:lstStyle/>
        <a:p>
          <a:endParaRPr lang="en-US"/>
        </a:p>
      </dgm:t>
    </dgm:pt>
    <dgm:pt modelId="{64165A89-60ED-4DCF-BAD9-0D5A27AF89B1}" type="sibTrans" cxnId="{6007669D-BF1C-4BF0-8401-51337BA76E1F}">
      <dgm:prSet/>
      <dgm:spPr/>
      <dgm:t>
        <a:bodyPr/>
        <a:lstStyle/>
        <a:p>
          <a:endParaRPr lang="en-US"/>
        </a:p>
      </dgm:t>
    </dgm:pt>
    <dgm:pt modelId="{FF273A3D-8942-455F-9971-10D4AAE69C8B}">
      <dgm:prSet phldrT="[Text]"/>
      <dgm:spPr/>
      <dgm:t>
        <a:bodyPr/>
        <a:lstStyle/>
        <a:p>
          <a:r>
            <a:rPr lang="th-TH" dirty="0"/>
            <a:t>พื้นฐาน</a:t>
          </a:r>
          <a:endParaRPr lang="en-US" dirty="0"/>
        </a:p>
      </dgm:t>
    </dgm:pt>
    <dgm:pt modelId="{A20FA63D-30B8-48AC-9B2B-283FDDDE4F2B}" type="parTrans" cxnId="{D42D0CE2-4004-4BE5-8C71-92C86D4DEBBE}">
      <dgm:prSet/>
      <dgm:spPr/>
      <dgm:t>
        <a:bodyPr/>
        <a:lstStyle/>
        <a:p>
          <a:endParaRPr lang="en-US"/>
        </a:p>
      </dgm:t>
    </dgm:pt>
    <dgm:pt modelId="{593A341C-6492-4B3F-9061-FDB7000FD531}" type="sibTrans" cxnId="{D42D0CE2-4004-4BE5-8C71-92C86D4DEBBE}">
      <dgm:prSet/>
      <dgm:spPr/>
      <dgm:t>
        <a:bodyPr/>
        <a:lstStyle/>
        <a:p>
          <a:endParaRPr lang="en-US"/>
        </a:p>
      </dgm:t>
    </dgm:pt>
    <dgm:pt modelId="{4AFDE727-92BB-4459-AF8C-51238944BD41}">
      <dgm:prSet phldrT="[Text]"/>
      <dgm:spPr/>
      <dgm:t>
        <a:bodyPr/>
        <a:lstStyle/>
        <a:p>
          <a:r>
            <a:rPr lang="th-TH" dirty="0"/>
            <a:t>เครื่องมือ</a:t>
          </a:r>
          <a:endParaRPr lang="en-US" dirty="0"/>
        </a:p>
      </dgm:t>
    </dgm:pt>
    <dgm:pt modelId="{5DB5BEEA-37D1-452B-ABC8-CCBE4A8D1402}" type="parTrans" cxnId="{5F38E141-F5ED-4BCD-A995-E70D5AEBA7F4}">
      <dgm:prSet/>
      <dgm:spPr/>
      <dgm:t>
        <a:bodyPr/>
        <a:lstStyle/>
        <a:p>
          <a:endParaRPr lang="en-US"/>
        </a:p>
      </dgm:t>
    </dgm:pt>
    <dgm:pt modelId="{0D0FE1DB-013A-47A2-8056-9402F9002094}" type="sibTrans" cxnId="{5F38E141-F5ED-4BCD-A995-E70D5AEBA7F4}">
      <dgm:prSet/>
      <dgm:spPr/>
      <dgm:t>
        <a:bodyPr/>
        <a:lstStyle/>
        <a:p>
          <a:endParaRPr lang="en-US"/>
        </a:p>
      </dgm:t>
    </dgm:pt>
    <dgm:pt modelId="{54D63F28-2929-4699-A1D2-283318242C12}">
      <dgm:prSet phldrT="[Text]"/>
      <dgm:spPr/>
      <dgm:t>
        <a:bodyPr/>
        <a:lstStyle/>
        <a:p>
          <a:r>
            <a:rPr lang="th-TH" dirty="0"/>
            <a:t>เครื่องมือ</a:t>
          </a:r>
          <a:endParaRPr lang="en-US" dirty="0"/>
        </a:p>
      </dgm:t>
    </dgm:pt>
    <dgm:pt modelId="{98076FE2-891B-41A9-B84B-BB0B56CCE33F}" type="parTrans" cxnId="{56AC5707-7406-481C-A78E-877271D4350C}">
      <dgm:prSet/>
      <dgm:spPr/>
      <dgm:t>
        <a:bodyPr/>
        <a:lstStyle/>
        <a:p>
          <a:endParaRPr lang="en-US"/>
        </a:p>
      </dgm:t>
    </dgm:pt>
    <dgm:pt modelId="{A8690D8B-392D-49DA-AA85-EB69F0DA0B49}" type="sibTrans" cxnId="{56AC5707-7406-481C-A78E-877271D4350C}">
      <dgm:prSet/>
      <dgm:spPr/>
      <dgm:t>
        <a:bodyPr/>
        <a:lstStyle/>
        <a:p>
          <a:endParaRPr lang="en-US"/>
        </a:p>
      </dgm:t>
    </dgm:pt>
    <dgm:pt modelId="{38389228-066B-453F-B157-720801069644}">
      <dgm:prSet phldrT="[Text]"/>
      <dgm:spPr/>
      <dgm:t>
        <a:bodyPr/>
        <a:lstStyle/>
        <a:p>
          <a:r>
            <a:rPr lang="th-TH" dirty="0"/>
            <a:t>การเอาไปใช้</a:t>
          </a:r>
          <a:endParaRPr lang="en-US" dirty="0"/>
        </a:p>
      </dgm:t>
    </dgm:pt>
    <dgm:pt modelId="{FA15113A-EE38-4B07-83A8-4CC61C3F6D23}" type="parTrans" cxnId="{B9B99351-A68C-453E-9452-F47DB2FB8CA0}">
      <dgm:prSet/>
      <dgm:spPr/>
      <dgm:t>
        <a:bodyPr/>
        <a:lstStyle/>
        <a:p>
          <a:endParaRPr lang="en-US"/>
        </a:p>
      </dgm:t>
    </dgm:pt>
    <dgm:pt modelId="{87ABE059-8E41-406E-85B2-E49BD8D60FE2}" type="sibTrans" cxnId="{B9B99351-A68C-453E-9452-F47DB2FB8CA0}">
      <dgm:prSet/>
      <dgm:spPr/>
      <dgm:t>
        <a:bodyPr/>
        <a:lstStyle/>
        <a:p>
          <a:endParaRPr lang="en-US"/>
        </a:p>
      </dgm:t>
    </dgm:pt>
    <dgm:pt modelId="{7F245E15-9210-496A-BB56-A28CAA013F66}">
      <dgm:prSet phldrT="[Text]"/>
      <dgm:spPr/>
      <dgm:t>
        <a:bodyPr/>
        <a:lstStyle/>
        <a:p>
          <a:r>
            <a:rPr lang="th-TH" dirty="0"/>
            <a:t>พื้นฐาน</a:t>
          </a:r>
          <a:endParaRPr lang="en-US" dirty="0"/>
        </a:p>
      </dgm:t>
    </dgm:pt>
    <dgm:pt modelId="{71F0234F-4CCC-4061-8EC0-CD5E31518756}" type="parTrans" cxnId="{9EB1141C-D4EC-4DF9-95A7-D8E723D9610C}">
      <dgm:prSet/>
      <dgm:spPr/>
      <dgm:t>
        <a:bodyPr/>
        <a:lstStyle/>
        <a:p>
          <a:endParaRPr lang="en-US"/>
        </a:p>
      </dgm:t>
    </dgm:pt>
    <dgm:pt modelId="{65F8067C-9077-4B57-9795-FD30FEED36A1}" type="sibTrans" cxnId="{9EB1141C-D4EC-4DF9-95A7-D8E723D9610C}">
      <dgm:prSet/>
      <dgm:spPr/>
      <dgm:t>
        <a:bodyPr/>
        <a:lstStyle/>
        <a:p>
          <a:endParaRPr lang="en-US"/>
        </a:p>
      </dgm:t>
    </dgm:pt>
    <dgm:pt modelId="{D192B706-CE4A-4237-8630-FF7FEC5010BB}">
      <dgm:prSet phldrT="[Text]"/>
      <dgm:spPr/>
      <dgm:t>
        <a:bodyPr/>
        <a:lstStyle/>
        <a:p>
          <a:r>
            <a:rPr lang="th-TH" dirty="0"/>
            <a:t>การเอาไปใช้</a:t>
          </a:r>
          <a:endParaRPr lang="en-US" dirty="0"/>
        </a:p>
      </dgm:t>
    </dgm:pt>
    <dgm:pt modelId="{122F00E1-9F83-4000-A4B3-8684E6F739A8}" type="parTrans" cxnId="{864A9BEF-281E-4BA9-836C-5AB00090447C}">
      <dgm:prSet/>
      <dgm:spPr/>
      <dgm:t>
        <a:bodyPr/>
        <a:lstStyle/>
        <a:p>
          <a:endParaRPr lang="en-US"/>
        </a:p>
      </dgm:t>
    </dgm:pt>
    <dgm:pt modelId="{836CCAF3-0C5E-48D2-9942-7A52E3F96F1B}" type="sibTrans" cxnId="{864A9BEF-281E-4BA9-836C-5AB00090447C}">
      <dgm:prSet/>
      <dgm:spPr/>
      <dgm:t>
        <a:bodyPr/>
        <a:lstStyle/>
        <a:p>
          <a:endParaRPr lang="en-US"/>
        </a:p>
      </dgm:t>
    </dgm:pt>
    <dgm:pt modelId="{AEB415F5-003F-4F8D-B2A2-C48D5E1A5160}">
      <dgm:prSet phldrT="[Text]"/>
      <dgm:spPr/>
      <dgm:t>
        <a:bodyPr/>
        <a:lstStyle/>
        <a:p>
          <a:r>
            <a:rPr lang="th-TH" dirty="0"/>
            <a:t>กฎหมาย</a:t>
          </a:r>
          <a:endParaRPr lang="en-US" dirty="0"/>
        </a:p>
      </dgm:t>
    </dgm:pt>
    <dgm:pt modelId="{753F5A60-0847-4895-928E-B6F1999C485A}" type="parTrans" cxnId="{57E80CA4-1936-49F5-98B3-11E1F9DD2C16}">
      <dgm:prSet/>
      <dgm:spPr/>
      <dgm:t>
        <a:bodyPr/>
        <a:lstStyle/>
        <a:p>
          <a:endParaRPr lang="en-US"/>
        </a:p>
      </dgm:t>
    </dgm:pt>
    <dgm:pt modelId="{6F0F2BD9-4928-4019-9F69-2910DEE6FA78}" type="sibTrans" cxnId="{57E80CA4-1936-49F5-98B3-11E1F9DD2C16}">
      <dgm:prSet/>
      <dgm:spPr/>
      <dgm:t>
        <a:bodyPr/>
        <a:lstStyle/>
        <a:p>
          <a:endParaRPr lang="en-US"/>
        </a:p>
      </dgm:t>
    </dgm:pt>
    <dgm:pt modelId="{037AA5A2-AE49-405F-9590-00023A00E36D}">
      <dgm:prSet phldrT="[Text]"/>
      <dgm:spPr/>
      <dgm:t>
        <a:bodyPr/>
        <a:lstStyle/>
        <a:p>
          <a:r>
            <a:rPr lang="th-TH" dirty="0"/>
            <a:t>แนวโน้มใหม่ ๆ</a:t>
          </a:r>
          <a:endParaRPr lang="en-US" dirty="0"/>
        </a:p>
      </dgm:t>
    </dgm:pt>
    <dgm:pt modelId="{30007721-CF61-4297-917C-62EF0AFBEE7D}" type="parTrans" cxnId="{49B0FA84-E97C-4539-BAE9-1E3A2EC304DA}">
      <dgm:prSet/>
      <dgm:spPr/>
      <dgm:t>
        <a:bodyPr/>
        <a:lstStyle/>
        <a:p>
          <a:endParaRPr lang="en-US"/>
        </a:p>
      </dgm:t>
    </dgm:pt>
    <dgm:pt modelId="{2961AF3B-9816-48EE-A508-A09A80B16FE0}" type="sibTrans" cxnId="{49B0FA84-E97C-4539-BAE9-1E3A2EC304DA}">
      <dgm:prSet/>
      <dgm:spPr/>
      <dgm:t>
        <a:bodyPr/>
        <a:lstStyle/>
        <a:p>
          <a:endParaRPr lang="en-US"/>
        </a:p>
      </dgm:t>
    </dgm:pt>
    <dgm:pt modelId="{2C7607C3-EED0-4ED9-9B89-8E8264CE2438}" type="pres">
      <dgm:prSet presAssocID="{740B1DD5-581E-4605-B14C-B41ACFB147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E1BE2A3-A01A-42A6-A5DC-ECD279F802C9}" type="pres">
      <dgm:prSet presAssocID="{42E9B681-1004-438F-ABB2-2A555CD2919B}" presName="hierRoot1" presStyleCnt="0">
        <dgm:presLayoutVars>
          <dgm:hierBranch val="init"/>
        </dgm:presLayoutVars>
      </dgm:prSet>
      <dgm:spPr/>
    </dgm:pt>
    <dgm:pt modelId="{C8B0A3B0-1567-4350-938D-57599F9A55AE}" type="pres">
      <dgm:prSet presAssocID="{42E9B681-1004-438F-ABB2-2A555CD2919B}" presName="rootComposite1" presStyleCnt="0"/>
      <dgm:spPr/>
    </dgm:pt>
    <dgm:pt modelId="{EF6274DC-5381-4B4F-B989-8EBD4ABA356A}" type="pres">
      <dgm:prSet presAssocID="{42E9B681-1004-438F-ABB2-2A555CD2919B}" presName="rootText1" presStyleLbl="node0" presStyleIdx="0" presStyleCnt="1">
        <dgm:presLayoutVars>
          <dgm:chPref val="3"/>
        </dgm:presLayoutVars>
      </dgm:prSet>
      <dgm:spPr/>
    </dgm:pt>
    <dgm:pt modelId="{560FC9AA-49C6-4866-B1AE-CAC3408F342A}" type="pres">
      <dgm:prSet presAssocID="{42E9B681-1004-438F-ABB2-2A555CD2919B}" presName="rootConnector1" presStyleLbl="node1" presStyleIdx="0" presStyleCnt="0"/>
      <dgm:spPr/>
    </dgm:pt>
    <dgm:pt modelId="{B7D1F84D-9119-4641-AB08-C7BABABA847C}" type="pres">
      <dgm:prSet presAssocID="{42E9B681-1004-438F-ABB2-2A555CD2919B}" presName="hierChild2" presStyleCnt="0"/>
      <dgm:spPr/>
    </dgm:pt>
    <dgm:pt modelId="{9777128A-C801-410A-A6AC-913C5EBF97F6}" type="pres">
      <dgm:prSet presAssocID="{508ACB58-B3B6-47FA-A410-8E0D40817CCA}" presName="Name37" presStyleLbl="parChTrans1D2" presStyleIdx="0" presStyleCnt="4"/>
      <dgm:spPr/>
    </dgm:pt>
    <dgm:pt modelId="{81EECF25-DA4D-4B80-806E-88DA1BEA6D33}" type="pres">
      <dgm:prSet presAssocID="{20BFACFD-6445-430B-8C1C-D5BA92904E71}" presName="hierRoot2" presStyleCnt="0">
        <dgm:presLayoutVars>
          <dgm:hierBranch val="init"/>
        </dgm:presLayoutVars>
      </dgm:prSet>
      <dgm:spPr/>
    </dgm:pt>
    <dgm:pt modelId="{7562B438-5017-4A7E-891D-B0CBBDB5095C}" type="pres">
      <dgm:prSet presAssocID="{20BFACFD-6445-430B-8C1C-D5BA92904E71}" presName="rootComposite" presStyleCnt="0"/>
      <dgm:spPr/>
    </dgm:pt>
    <dgm:pt modelId="{9E377D51-7AAC-4B9F-AB85-61A586B164D9}" type="pres">
      <dgm:prSet presAssocID="{20BFACFD-6445-430B-8C1C-D5BA92904E71}" presName="rootText" presStyleLbl="node2" presStyleIdx="0" presStyleCnt="4">
        <dgm:presLayoutVars>
          <dgm:chPref val="3"/>
        </dgm:presLayoutVars>
      </dgm:prSet>
      <dgm:spPr/>
    </dgm:pt>
    <dgm:pt modelId="{56EA7639-FB15-44BF-9C84-A8DB367B8AF0}" type="pres">
      <dgm:prSet presAssocID="{20BFACFD-6445-430B-8C1C-D5BA92904E71}" presName="rootConnector" presStyleLbl="node2" presStyleIdx="0" presStyleCnt="4"/>
      <dgm:spPr/>
    </dgm:pt>
    <dgm:pt modelId="{09661DB4-E811-4048-867F-BB3EE1A97AE0}" type="pres">
      <dgm:prSet presAssocID="{20BFACFD-6445-430B-8C1C-D5BA92904E71}" presName="hierChild4" presStyleCnt="0"/>
      <dgm:spPr/>
    </dgm:pt>
    <dgm:pt modelId="{7605A53C-416A-439C-B57B-B1D358C702D2}" type="pres">
      <dgm:prSet presAssocID="{6930D795-2F87-42A4-BEDF-D58800155ED5}" presName="Name37" presStyleLbl="parChTrans1D3" presStyleIdx="0" presStyleCnt="11"/>
      <dgm:spPr/>
    </dgm:pt>
    <dgm:pt modelId="{9F47D8C6-0188-4414-9267-8287B160D0D5}" type="pres">
      <dgm:prSet presAssocID="{ADD30F27-A5CB-47F0-BFCE-AE3C9A12F31C}" presName="hierRoot2" presStyleCnt="0">
        <dgm:presLayoutVars>
          <dgm:hierBranch val="init"/>
        </dgm:presLayoutVars>
      </dgm:prSet>
      <dgm:spPr/>
    </dgm:pt>
    <dgm:pt modelId="{200F3DFA-B115-46A6-AC57-F9137AADFBF0}" type="pres">
      <dgm:prSet presAssocID="{ADD30F27-A5CB-47F0-BFCE-AE3C9A12F31C}" presName="rootComposite" presStyleCnt="0"/>
      <dgm:spPr/>
    </dgm:pt>
    <dgm:pt modelId="{B0397FCF-C709-411F-9432-13971003A313}" type="pres">
      <dgm:prSet presAssocID="{ADD30F27-A5CB-47F0-BFCE-AE3C9A12F31C}" presName="rootText" presStyleLbl="node3" presStyleIdx="0" presStyleCnt="11">
        <dgm:presLayoutVars>
          <dgm:chPref val="3"/>
        </dgm:presLayoutVars>
      </dgm:prSet>
      <dgm:spPr/>
    </dgm:pt>
    <dgm:pt modelId="{5FE6D7B4-57C1-4698-93D9-3A29F4D8C7A1}" type="pres">
      <dgm:prSet presAssocID="{ADD30F27-A5CB-47F0-BFCE-AE3C9A12F31C}" presName="rootConnector" presStyleLbl="node3" presStyleIdx="0" presStyleCnt="11"/>
      <dgm:spPr/>
    </dgm:pt>
    <dgm:pt modelId="{E483D009-EFB4-470A-985F-117F9EEE2FE6}" type="pres">
      <dgm:prSet presAssocID="{ADD30F27-A5CB-47F0-BFCE-AE3C9A12F31C}" presName="hierChild4" presStyleCnt="0"/>
      <dgm:spPr/>
    </dgm:pt>
    <dgm:pt modelId="{40174380-5F34-4707-922B-9708083CD80C}" type="pres">
      <dgm:prSet presAssocID="{ADD30F27-A5CB-47F0-BFCE-AE3C9A12F31C}" presName="hierChild5" presStyleCnt="0"/>
      <dgm:spPr/>
    </dgm:pt>
    <dgm:pt modelId="{8B4969CD-4796-4E67-911B-314AFC1EF2C2}" type="pres">
      <dgm:prSet presAssocID="{4F8F6596-7AB8-4679-ACC9-03B378636B92}" presName="Name37" presStyleLbl="parChTrans1D3" presStyleIdx="1" presStyleCnt="11"/>
      <dgm:spPr/>
    </dgm:pt>
    <dgm:pt modelId="{16539799-99EC-4427-8FC8-4A13BE3FFDFF}" type="pres">
      <dgm:prSet presAssocID="{47D88C01-8284-4FEF-B7EE-1E18147DF935}" presName="hierRoot2" presStyleCnt="0">
        <dgm:presLayoutVars>
          <dgm:hierBranch val="init"/>
        </dgm:presLayoutVars>
      </dgm:prSet>
      <dgm:spPr/>
    </dgm:pt>
    <dgm:pt modelId="{9AD389BA-42CD-47D3-931D-4B99F792027C}" type="pres">
      <dgm:prSet presAssocID="{47D88C01-8284-4FEF-B7EE-1E18147DF935}" presName="rootComposite" presStyleCnt="0"/>
      <dgm:spPr/>
    </dgm:pt>
    <dgm:pt modelId="{3E3576C7-711A-4909-88ED-B4410070F0CC}" type="pres">
      <dgm:prSet presAssocID="{47D88C01-8284-4FEF-B7EE-1E18147DF935}" presName="rootText" presStyleLbl="node3" presStyleIdx="1" presStyleCnt="11">
        <dgm:presLayoutVars>
          <dgm:chPref val="3"/>
        </dgm:presLayoutVars>
      </dgm:prSet>
      <dgm:spPr/>
    </dgm:pt>
    <dgm:pt modelId="{40E4380A-7853-4B36-BC68-3DBB8D1AFAA1}" type="pres">
      <dgm:prSet presAssocID="{47D88C01-8284-4FEF-B7EE-1E18147DF935}" presName="rootConnector" presStyleLbl="node3" presStyleIdx="1" presStyleCnt="11"/>
      <dgm:spPr/>
    </dgm:pt>
    <dgm:pt modelId="{EAE6D361-2956-4754-9300-B75100B5DCAB}" type="pres">
      <dgm:prSet presAssocID="{47D88C01-8284-4FEF-B7EE-1E18147DF935}" presName="hierChild4" presStyleCnt="0"/>
      <dgm:spPr/>
    </dgm:pt>
    <dgm:pt modelId="{18D8368E-9853-4A89-9384-26FC05287A94}" type="pres">
      <dgm:prSet presAssocID="{47D88C01-8284-4FEF-B7EE-1E18147DF935}" presName="hierChild5" presStyleCnt="0"/>
      <dgm:spPr/>
    </dgm:pt>
    <dgm:pt modelId="{709331FD-7959-46AE-849C-DE2971C1CDFB}" type="pres">
      <dgm:prSet presAssocID="{10EF5938-AE40-4D88-8E55-42C5B8515A9B}" presName="Name37" presStyleLbl="parChTrans1D3" presStyleIdx="2" presStyleCnt="11"/>
      <dgm:spPr/>
    </dgm:pt>
    <dgm:pt modelId="{119F4EEF-6D6E-4DDA-8985-A7B85AB2B948}" type="pres">
      <dgm:prSet presAssocID="{B161AA62-6611-4C05-9A50-A48FF764B22F}" presName="hierRoot2" presStyleCnt="0">
        <dgm:presLayoutVars>
          <dgm:hierBranch val="init"/>
        </dgm:presLayoutVars>
      </dgm:prSet>
      <dgm:spPr/>
    </dgm:pt>
    <dgm:pt modelId="{B674A046-3B65-4E85-84CB-24BD6487EB6A}" type="pres">
      <dgm:prSet presAssocID="{B161AA62-6611-4C05-9A50-A48FF764B22F}" presName="rootComposite" presStyleCnt="0"/>
      <dgm:spPr/>
    </dgm:pt>
    <dgm:pt modelId="{459C0037-5E10-4678-9030-9639FB429E0C}" type="pres">
      <dgm:prSet presAssocID="{B161AA62-6611-4C05-9A50-A48FF764B22F}" presName="rootText" presStyleLbl="node3" presStyleIdx="2" presStyleCnt="11">
        <dgm:presLayoutVars>
          <dgm:chPref val="3"/>
        </dgm:presLayoutVars>
      </dgm:prSet>
      <dgm:spPr/>
    </dgm:pt>
    <dgm:pt modelId="{D33CEFEC-7A98-47AA-9EB4-2A8CC6414526}" type="pres">
      <dgm:prSet presAssocID="{B161AA62-6611-4C05-9A50-A48FF764B22F}" presName="rootConnector" presStyleLbl="node3" presStyleIdx="2" presStyleCnt="11"/>
      <dgm:spPr/>
    </dgm:pt>
    <dgm:pt modelId="{8C9585A1-9DF6-4F0E-AAAB-D74E6A6CA2F2}" type="pres">
      <dgm:prSet presAssocID="{B161AA62-6611-4C05-9A50-A48FF764B22F}" presName="hierChild4" presStyleCnt="0"/>
      <dgm:spPr/>
    </dgm:pt>
    <dgm:pt modelId="{B4C463E5-6E94-44FD-B130-22C48E586EBF}" type="pres">
      <dgm:prSet presAssocID="{B161AA62-6611-4C05-9A50-A48FF764B22F}" presName="hierChild5" presStyleCnt="0"/>
      <dgm:spPr/>
    </dgm:pt>
    <dgm:pt modelId="{89FDF431-F503-4C3A-BC54-3CF0134540AE}" type="pres">
      <dgm:prSet presAssocID="{20BFACFD-6445-430B-8C1C-D5BA92904E71}" presName="hierChild5" presStyleCnt="0"/>
      <dgm:spPr/>
    </dgm:pt>
    <dgm:pt modelId="{6BF85606-AED3-424C-AF02-8F6CF16C9E3E}" type="pres">
      <dgm:prSet presAssocID="{8A670C60-7A0B-4363-A753-F6E6E0F321EA}" presName="Name37" presStyleLbl="parChTrans1D2" presStyleIdx="1" presStyleCnt="4"/>
      <dgm:spPr/>
    </dgm:pt>
    <dgm:pt modelId="{95AAA96D-9DC2-43A4-96FC-31B9CDBA6BF0}" type="pres">
      <dgm:prSet presAssocID="{533C3A3B-F891-4B1B-A026-D6B996910D90}" presName="hierRoot2" presStyleCnt="0">
        <dgm:presLayoutVars>
          <dgm:hierBranch val="init"/>
        </dgm:presLayoutVars>
      </dgm:prSet>
      <dgm:spPr/>
    </dgm:pt>
    <dgm:pt modelId="{1399C218-89D1-4509-B66D-53A68F5B505A}" type="pres">
      <dgm:prSet presAssocID="{533C3A3B-F891-4B1B-A026-D6B996910D90}" presName="rootComposite" presStyleCnt="0"/>
      <dgm:spPr/>
    </dgm:pt>
    <dgm:pt modelId="{8B597F39-6DB3-4B3E-AC7A-11A9C671AA5A}" type="pres">
      <dgm:prSet presAssocID="{533C3A3B-F891-4B1B-A026-D6B996910D90}" presName="rootText" presStyleLbl="node2" presStyleIdx="1" presStyleCnt="4">
        <dgm:presLayoutVars>
          <dgm:chPref val="3"/>
        </dgm:presLayoutVars>
      </dgm:prSet>
      <dgm:spPr/>
    </dgm:pt>
    <dgm:pt modelId="{B43ACFD5-556B-47FC-9334-CF0A474B3879}" type="pres">
      <dgm:prSet presAssocID="{533C3A3B-F891-4B1B-A026-D6B996910D90}" presName="rootConnector" presStyleLbl="node2" presStyleIdx="1" presStyleCnt="4"/>
      <dgm:spPr/>
    </dgm:pt>
    <dgm:pt modelId="{E11DB87E-20C5-4C64-BF5C-6B20AA8B2EFB}" type="pres">
      <dgm:prSet presAssocID="{533C3A3B-F891-4B1B-A026-D6B996910D90}" presName="hierChild4" presStyleCnt="0"/>
      <dgm:spPr/>
    </dgm:pt>
    <dgm:pt modelId="{E83E0C6C-A837-4252-A9C0-C1420342FB3A}" type="pres">
      <dgm:prSet presAssocID="{A20FA63D-30B8-48AC-9B2B-283FDDDE4F2B}" presName="Name37" presStyleLbl="parChTrans1D3" presStyleIdx="3" presStyleCnt="11"/>
      <dgm:spPr/>
    </dgm:pt>
    <dgm:pt modelId="{1ECC5496-2E10-43EE-B0EA-860F04D5A9F1}" type="pres">
      <dgm:prSet presAssocID="{FF273A3D-8942-455F-9971-10D4AAE69C8B}" presName="hierRoot2" presStyleCnt="0">
        <dgm:presLayoutVars>
          <dgm:hierBranch val="init"/>
        </dgm:presLayoutVars>
      </dgm:prSet>
      <dgm:spPr/>
    </dgm:pt>
    <dgm:pt modelId="{845B6D5F-27F3-49A1-83DF-E6D30EE833C4}" type="pres">
      <dgm:prSet presAssocID="{FF273A3D-8942-455F-9971-10D4AAE69C8B}" presName="rootComposite" presStyleCnt="0"/>
      <dgm:spPr/>
    </dgm:pt>
    <dgm:pt modelId="{134CE04F-D85E-4EE2-BC37-8424D660E35D}" type="pres">
      <dgm:prSet presAssocID="{FF273A3D-8942-455F-9971-10D4AAE69C8B}" presName="rootText" presStyleLbl="node3" presStyleIdx="3" presStyleCnt="11">
        <dgm:presLayoutVars>
          <dgm:chPref val="3"/>
        </dgm:presLayoutVars>
      </dgm:prSet>
      <dgm:spPr/>
    </dgm:pt>
    <dgm:pt modelId="{383880BD-DBBA-4401-9046-0838BCC8041C}" type="pres">
      <dgm:prSet presAssocID="{FF273A3D-8942-455F-9971-10D4AAE69C8B}" presName="rootConnector" presStyleLbl="node3" presStyleIdx="3" presStyleCnt="11"/>
      <dgm:spPr/>
    </dgm:pt>
    <dgm:pt modelId="{A41A2C07-BC43-4986-8832-302D82A22C7B}" type="pres">
      <dgm:prSet presAssocID="{FF273A3D-8942-455F-9971-10D4AAE69C8B}" presName="hierChild4" presStyleCnt="0"/>
      <dgm:spPr/>
    </dgm:pt>
    <dgm:pt modelId="{3DA324A5-8CE2-49D9-AAA3-039F124705B5}" type="pres">
      <dgm:prSet presAssocID="{FF273A3D-8942-455F-9971-10D4AAE69C8B}" presName="hierChild5" presStyleCnt="0"/>
      <dgm:spPr/>
    </dgm:pt>
    <dgm:pt modelId="{DD9F22B3-EA87-4374-9760-F2489FEF5775}" type="pres">
      <dgm:prSet presAssocID="{5DB5BEEA-37D1-452B-ABC8-CCBE4A8D1402}" presName="Name37" presStyleLbl="parChTrans1D3" presStyleIdx="4" presStyleCnt="11"/>
      <dgm:spPr/>
    </dgm:pt>
    <dgm:pt modelId="{4F12E041-A908-4706-8A09-45FABBDB2DA6}" type="pres">
      <dgm:prSet presAssocID="{4AFDE727-92BB-4459-AF8C-51238944BD41}" presName="hierRoot2" presStyleCnt="0">
        <dgm:presLayoutVars>
          <dgm:hierBranch val="init"/>
        </dgm:presLayoutVars>
      </dgm:prSet>
      <dgm:spPr/>
    </dgm:pt>
    <dgm:pt modelId="{C759E724-2F8A-4378-9775-A4858BCF2639}" type="pres">
      <dgm:prSet presAssocID="{4AFDE727-92BB-4459-AF8C-51238944BD41}" presName="rootComposite" presStyleCnt="0"/>
      <dgm:spPr/>
    </dgm:pt>
    <dgm:pt modelId="{7C858CCB-EAA9-4D6E-94C2-D71E709DF6E7}" type="pres">
      <dgm:prSet presAssocID="{4AFDE727-92BB-4459-AF8C-51238944BD41}" presName="rootText" presStyleLbl="node3" presStyleIdx="4" presStyleCnt="11">
        <dgm:presLayoutVars>
          <dgm:chPref val="3"/>
        </dgm:presLayoutVars>
      </dgm:prSet>
      <dgm:spPr/>
    </dgm:pt>
    <dgm:pt modelId="{8FA7BB5E-0C26-440D-BE56-8F850B54DFAA}" type="pres">
      <dgm:prSet presAssocID="{4AFDE727-92BB-4459-AF8C-51238944BD41}" presName="rootConnector" presStyleLbl="node3" presStyleIdx="4" presStyleCnt="11"/>
      <dgm:spPr/>
    </dgm:pt>
    <dgm:pt modelId="{33DCC1E8-87FC-4C56-8C00-B82C9FE81574}" type="pres">
      <dgm:prSet presAssocID="{4AFDE727-92BB-4459-AF8C-51238944BD41}" presName="hierChild4" presStyleCnt="0"/>
      <dgm:spPr/>
    </dgm:pt>
    <dgm:pt modelId="{06D5AEF4-B438-4797-9206-EFD61E7F36A4}" type="pres">
      <dgm:prSet presAssocID="{4AFDE727-92BB-4459-AF8C-51238944BD41}" presName="hierChild5" presStyleCnt="0"/>
      <dgm:spPr/>
    </dgm:pt>
    <dgm:pt modelId="{18A5BDF6-939B-4CE9-AE1E-863C73C0E8CF}" type="pres">
      <dgm:prSet presAssocID="{FA15113A-EE38-4B07-83A8-4CC61C3F6D23}" presName="Name37" presStyleLbl="parChTrans1D3" presStyleIdx="5" presStyleCnt="11"/>
      <dgm:spPr/>
    </dgm:pt>
    <dgm:pt modelId="{83A3F439-08DB-4CE4-8986-0E9A2E38FF2A}" type="pres">
      <dgm:prSet presAssocID="{38389228-066B-453F-B157-720801069644}" presName="hierRoot2" presStyleCnt="0">
        <dgm:presLayoutVars>
          <dgm:hierBranch val="init"/>
        </dgm:presLayoutVars>
      </dgm:prSet>
      <dgm:spPr/>
    </dgm:pt>
    <dgm:pt modelId="{47393012-6E2C-484C-9A48-05621548AA8C}" type="pres">
      <dgm:prSet presAssocID="{38389228-066B-453F-B157-720801069644}" presName="rootComposite" presStyleCnt="0"/>
      <dgm:spPr/>
    </dgm:pt>
    <dgm:pt modelId="{1E846C4C-F44B-4E76-8C6C-67372294C6D0}" type="pres">
      <dgm:prSet presAssocID="{38389228-066B-453F-B157-720801069644}" presName="rootText" presStyleLbl="node3" presStyleIdx="5" presStyleCnt="11">
        <dgm:presLayoutVars>
          <dgm:chPref val="3"/>
        </dgm:presLayoutVars>
      </dgm:prSet>
      <dgm:spPr/>
    </dgm:pt>
    <dgm:pt modelId="{7C6297CA-29CE-4B86-B33B-4C8A0E663B5B}" type="pres">
      <dgm:prSet presAssocID="{38389228-066B-453F-B157-720801069644}" presName="rootConnector" presStyleLbl="node3" presStyleIdx="5" presStyleCnt="11"/>
      <dgm:spPr/>
    </dgm:pt>
    <dgm:pt modelId="{3F4AA0E2-20BA-4F92-81C0-D7A2DCDF33ED}" type="pres">
      <dgm:prSet presAssocID="{38389228-066B-453F-B157-720801069644}" presName="hierChild4" presStyleCnt="0"/>
      <dgm:spPr/>
    </dgm:pt>
    <dgm:pt modelId="{4C6AE90E-34B0-41DA-8199-25FE2A0B4B46}" type="pres">
      <dgm:prSet presAssocID="{38389228-066B-453F-B157-720801069644}" presName="hierChild5" presStyleCnt="0"/>
      <dgm:spPr/>
    </dgm:pt>
    <dgm:pt modelId="{4B75F574-29A6-4392-A55B-E2C80D2C7AFB}" type="pres">
      <dgm:prSet presAssocID="{533C3A3B-F891-4B1B-A026-D6B996910D90}" presName="hierChild5" presStyleCnt="0"/>
      <dgm:spPr/>
    </dgm:pt>
    <dgm:pt modelId="{A05E6EF2-6601-4321-985C-63E7E2282B96}" type="pres">
      <dgm:prSet presAssocID="{874D46DB-2971-4B4C-AF20-EED9FF7767E7}" presName="Name37" presStyleLbl="parChTrans1D2" presStyleIdx="2" presStyleCnt="4"/>
      <dgm:spPr/>
    </dgm:pt>
    <dgm:pt modelId="{DE8AA802-22B4-469E-8D31-8FF7E0759911}" type="pres">
      <dgm:prSet presAssocID="{9E1F8D01-1C50-423D-9ED7-655BDAF17816}" presName="hierRoot2" presStyleCnt="0">
        <dgm:presLayoutVars>
          <dgm:hierBranch val="init"/>
        </dgm:presLayoutVars>
      </dgm:prSet>
      <dgm:spPr/>
    </dgm:pt>
    <dgm:pt modelId="{3A925392-3BED-457E-8C05-5F0871749F24}" type="pres">
      <dgm:prSet presAssocID="{9E1F8D01-1C50-423D-9ED7-655BDAF17816}" presName="rootComposite" presStyleCnt="0"/>
      <dgm:spPr/>
    </dgm:pt>
    <dgm:pt modelId="{D1F3D907-5FE8-4541-807F-800B9DE7974D}" type="pres">
      <dgm:prSet presAssocID="{9E1F8D01-1C50-423D-9ED7-655BDAF17816}" presName="rootText" presStyleLbl="node2" presStyleIdx="2" presStyleCnt="4">
        <dgm:presLayoutVars>
          <dgm:chPref val="3"/>
        </dgm:presLayoutVars>
      </dgm:prSet>
      <dgm:spPr/>
    </dgm:pt>
    <dgm:pt modelId="{DB33A53C-3D0A-495B-A8C4-6865EA8ABC56}" type="pres">
      <dgm:prSet presAssocID="{9E1F8D01-1C50-423D-9ED7-655BDAF17816}" presName="rootConnector" presStyleLbl="node2" presStyleIdx="2" presStyleCnt="4"/>
      <dgm:spPr/>
    </dgm:pt>
    <dgm:pt modelId="{9344900A-DEA4-4B3B-AFDD-0BC3406BDA4F}" type="pres">
      <dgm:prSet presAssocID="{9E1F8D01-1C50-423D-9ED7-655BDAF17816}" presName="hierChild4" presStyleCnt="0"/>
      <dgm:spPr/>
    </dgm:pt>
    <dgm:pt modelId="{9DAB598D-53D0-4449-B9C2-194FD50C1DAB}" type="pres">
      <dgm:prSet presAssocID="{71F0234F-4CCC-4061-8EC0-CD5E31518756}" presName="Name37" presStyleLbl="parChTrans1D3" presStyleIdx="6" presStyleCnt="11"/>
      <dgm:spPr/>
    </dgm:pt>
    <dgm:pt modelId="{59CC5541-C7ED-4052-B20B-34431A05D0BA}" type="pres">
      <dgm:prSet presAssocID="{7F245E15-9210-496A-BB56-A28CAA013F66}" presName="hierRoot2" presStyleCnt="0">
        <dgm:presLayoutVars>
          <dgm:hierBranch val="init"/>
        </dgm:presLayoutVars>
      </dgm:prSet>
      <dgm:spPr/>
    </dgm:pt>
    <dgm:pt modelId="{73970F6D-EA30-4498-957B-D057BE8E6FDF}" type="pres">
      <dgm:prSet presAssocID="{7F245E15-9210-496A-BB56-A28CAA013F66}" presName="rootComposite" presStyleCnt="0"/>
      <dgm:spPr/>
    </dgm:pt>
    <dgm:pt modelId="{BE79DCB5-F6E4-4D4C-85A7-7AA180EC6D55}" type="pres">
      <dgm:prSet presAssocID="{7F245E15-9210-496A-BB56-A28CAA013F66}" presName="rootText" presStyleLbl="node3" presStyleIdx="6" presStyleCnt="11">
        <dgm:presLayoutVars>
          <dgm:chPref val="3"/>
        </dgm:presLayoutVars>
      </dgm:prSet>
      <dgm:spPr/>
    </dgm:pt>
    <dgm:pt modelId="{1C161570-36D9-40AB-A280-35474DFC416C}" type="pres">
      <dgm:prSet presAssocID="{7F245E15-9210-496A-BB56-A28CAA013F66}" presName="rootConnector" presStyleLbl="node3" presStyleIdx="6" presStyleCnt="11"/>
      <dgm:spPr/>
    </dgm:pt>
    <dgm:pt modelId="{42DDBBF7-364E-4743-A3C0-C6E3E6ED2962}" type="pres">
      <dgm:prSet presAssocID="{7F245E15-9210-496A-BB56-A28CAA013F66}" presName="hierChild4" presStyleCnt="0"/>
      <dgm:spPr/>
    </dgm:pt>
    <dgm:pt modelId="{73780E04-21A1-4F0D-B6AF-6AF013A2B6A6}" type="pres">
      <dgm:prSet presAssocID="{7F245E15-9210-496A-BB56-A28CAA013F66}" presName="hierChild5" presStyleCnt="0"/>
      <dgm:spPr/>
    </dgm:pt>
    <dgm:pt modelId="{B60F47C5-DFF8-48E9-8A1D-4F4A4CFA16A5}" type="pres">
      <dgm:prSet presAssocID="{98076FE2-891B-41A9-B84B-BB0B56CCE33F}" presName="Name37" presStyleLbl="parChTrans1D3" presStyleIdx="7" presStyleCnt="11"/>
      <dgm:spPr/>
    </dgm:pt>
    <dgm:pt modelId="{09641BC9-D332-47EC-B8E3-1A6B3948BE22}" type="pres">
      <dgm:prSet presAssocID="{54D63F28-2929-4699-A1D2-283318242C12}" presName="hierRoot2" presStyleCnt="0">
        <dgm:presLayoutVars>
          <dgm:hierBranch val="init"/>
        </dgm:presLayoutVars>
      </dgm:prSet>
      <dgm:spPr/>
    </dgm:pt>
    <dgm:pt modelId="{59DE268B-FB76-467D-8D01-D971718B8D76}" type="pres">
      <dgm:prSet presAssocID="{54D63F28-2929-4699-A1D2-283318242C12}" presName="rootComposite" presStyleCnt="0"/>
      <dgm:spPr/>
    </dgm:pt>
    <dgm:pt modelId="{45866B5B-6ABF-4E4B-B77D-C1FC5B0A7C3E}" type="pres">
      <dgm:prSet presAssocID="{54D63F28-2929-4699-A1D2-283318242C12}" presName="rootText" presStyleLbl="node3" presStyleIdx="7" presStyleCnt="11">
        <dgm:presLayoutVars>
          <dgm:chPref val="3"/>
        </dgm:presLayoutVars>
      </dgm:prSet>
      <dgm:spPr/>
    </dgm:pt>
    <dgm:pt modelId="{11DDAA14-B33D-44F6-968A-4369EB1D570E}" type="pres">
      <dgm:prSet presAssocID="{54D63F28-2929-4699-A1D2-283318242C12}" presName="rootConnector" presStyleLbl="node3" presStyleIdx="7" presStyleCnt="11"/>
      <dgm:spPr/>
    </dgm:pt>
    <dgm:pt modelId="{A623C4EA-3B21-4B2C-A851-5EAA1487ACAD}" type="pres">
      <dgm:prSet presAssocID="{54D63F28-2929-4699-A1D2-283318242C12}" presName="hierChild4" presStyleCnt="0"/>
      <dgm:spPr/>
    </dgm:pt>
    <dgm:pt modelId="{1FE0258C-C1AB-45CA-ABFA-5B604A6E073E}" type="pres">
      <dgm:prSet presAssocID="{54D63F28-2929-4699-A1D2-283318242C12}" presName="hierChild5" presStyleCnt="0"/>
      <dgm:spPr/>
    </dgm:pt>
    <dgm:pt modelId="{73772D51-C45E-40C4-8EC5-86B2F9087BF4}" type="pres">
      <dgm:prSet presAssocID="{122F00E1-9F83-4000-A4B3-8684E6F739A8}" presName="Name37" presStyleLbl="parChTrans1D3" presStyleIdx="8" presStyleCnt="11"/>
      <dgm:spPr/>
    </dgm:pt>
    <dgm:pt modelId="{1AD9A2C1-59DC-403C-B015-9D2A53333ADC}" type="pres">
      <dgm:prSet presAssocID="{D192B706-CE4A-4237-8630-FF7FEC5010BB}" presName="hierRoot2" presStyleCnt="0">
        <dgm:presLayoutVars>
          <dgm:hierBranch val="init"/>
        </dgm:presLayoutVars>
      </dgm:prSet>
      <dgm:spPr/>
    </dgm:pt>
    <dgm:pt modelId="{1134781D-DB65-4206-AD93-AA2B1FED68F3}" type="pres">
      <dgm:prSet presAssocID="{D192B706-CE4A-4237-8630-FF7FEC5010BB}" presName="rootComposite" presStyleCnt="0"/>
      <dgm:spPr/>
    </dgm:pt>
    <dgm:pt modelId="{DE6BBE8B-FD79-44EB-B0EC-37803D8ED39F}" type="pres">
      <dgm:prSet presAssocID="{D192B706-CE4A-4237-8630-FF7FEC5010BB}" presName="rootText" presStyleLbl="node3" presStyleIdx="8" presStyleCnt="11">
        <dgm:presLayoutVars>
          <dgm:chPref val="3"/>
        </dgm:presLayoutVars>
      </dgm:prSet>
      <dgm:spPr/>
    </dgm:pt>
    <dgm:pt modelId="{62E2BB23-8E7E-4F4D-8F1E-5D0EDE59EF72}" type="pres">
      <dgm:prSet presAssocID="{D192B706-CE4A-4237-8630-FF7FEC5010BB}" presName="rootConnector" presStyleLbl="node3" presStyleIdx="8" presStyleCnt="11"/>
      <dgm:spPr/>
    </dgm:pt>
    <dgm:pt modelId="{97F03288-8E73-4E95-9E3C-553308026518}" type="pres">
      <dgm:prSet presAssocID="{D192B706-CE4A-4237-8630-FF7FEC5010BB}" presName="hierChild4" presStyleCnt="0"/>
      <dgm:spPr/>
    </dgm:pt>
    <dgm:pt modelId="{7933E6DA-A43C-4959-9CA0-4BB42079D347}" type="pres">
      <dgm:prSet presAssocID="{D192B706-CE4A-4237-8630-FF7FEC5010BB}" presName="hierChild5" presStyleCnt="0"/>
      <dgm:spPr/>
    </dgm:pt>
    <dgm:pt modelId="{15AD609D-A6E7-4AAD-A148-2B31B0DBA102}" type="pres">
      <dgm:prSet presAssocID="{9E1F8D01-1C50-423D-9ED7-655BDAF17816}" presName="hierChild5" presStyleCnt="0"/>
      <dgm:spPr/>
    </dgm:pt>
    <dgm:pt modelId="{E6048828-9B9F-4515-97F6-5B5814A00AD6}" type="pres">
      <dgm:prSet presAssocID="{544389E9-A377-4DD2-9A1D-E3BFE9583262}" presName="Name37" presStyleLbl="parChTrans1D2" presStyleIdx="3" presStyleCnt="4"/>
      <dgm:spPr/>
    </dgm:pt>
    <dgm:pt modelId="{5EC35FE3-B4EA-4A4E-A144-58A996791AF2}" type="pres">
      <dgm:prSet presAssocID="{FB15ADB2-3F4B-46DE-BE31-1DBA4578F566}" presName="hierRoot2" presStyleCnt="0">
        <dgm:presLayoutVars>
          <dgm:hierBranch val="init"/>
        </dgm:presLayoutVars>
      </dgm:prSet>
      <dgm:spPr/>
    </dgm:pt>
    <dgm:pt modelId="{A65CE601-2437-48ED-BD30-F105BABA2C7F}" type="pres">
      <dgm:prSet presAssocID="{FB15ADB2-3F4B-46DE-BE31-1DBA4578F566}" presName="rootComposite" presStyleCnt="0"/>
      <dgm:spPr/>
    </dgm:pt>
    <dgm:pt modelId="{03AE6F4E-45A1-4764-9BDA-ED75CD3C8BF8}" type="pres">
      <dgm:prSet presAssocID="{FB15ADB2-3F4B-46DE-BE31-1DBA4578F566}" presName="rootText" presStyleLbl="node2" presStyleIdx="3" presStyleCnt="4">
        <dgm:presLayoutVars>
          <dgm:chPref val="3"/>
        </dgm:presLayoutVars>
      </dgm:prSet>
      <dgm:spPr/>
    </dgm:pt>
    <dgm:pt modelId="{F1973A37-171A-4581-9A1F-E01CA41234AE}" type="pres">
      <dgm:prSet presAssocID="{FB15ADB2-3F4B-46DE-BE31-1DBA4578F566}" presName="rootConnector" presStyleLbl="node2" presStyleIdx="3" presStyleCnt="4"/>
      <dgm:spPr/>
    </dgm:pt>
    <dgm:pt modelId="{68CCDD1B-3223-442A-88FF-038A6BAD5A57}" type="pres">
      <dgm:prSet presAssocID="{FB15ADB2-3F4B-46DE-BE31-1DBA4578F566}" presName="hierChild4" presStyleCnt="0"/>
      <dgm:spPr/>
    </dgm:pt>
    <dgm:pt modelId="{BA878758-D642-43CE-8168-206B460CBAAD}" type="pres">
      <dgm:prSet presAssocID="{753F5A60-0847-4895-928E-B6F1999C485A}" presName="Name37" presStyleLbl="parChTrans1D3" presStyleIdx="9" presStyleCnt="11"/>
      <dgm:spPr/>
    </dgm:pt>
    <dgm:pt modelId="{1C028807-5FB8-4E6C-94A8-692FBE6C9A42}" type="pres">
      <dgm:prSet presAssocID="{AEB415F5-003F-4F8D-B2A2-C48D5E1A5160}" presName="hierRoot2" presStyleCnt="0">
        <dgm:presLayoutVars>
          <dgm:hierBranch val="init"/>
        </dgm:presLayoutVars>
      </dgm:prSet>
      <dgm:spPr/>
    </dgm:pt>
    <dgm:pt modelId="{10EC19A4-1676-4FFA-A239-1CFE57E1DB81}" type="pres">
      <dgm:prSet presAssocID="{AEB415F5-003F-4F8D-B2A2-C48D5E1A5160}" presName="rootComposite" presStyleCnt="0"/>
      <dgm:spPr/>
    </dgm:pt>
    <dgm:pt modelId="{D77CC423-4319-4783-9008-C58F480015E7}" type="pres">
      <dgm:prSet presAssocID="{AEB415F5-003F-4F8D-B2A2-C48D5E1A5160}" presName="rootText" presStyleLbl="node3" presStyleIdx="9" presStyleCnt="11">
        <dgm:presLayoutVars>
          <dgm:chPref val="3"/>
        </dgm:presLayoutVars>
      </dgm:prSet>
      <dgm:spPr/>
    </dgm:pt>
    <dgm:pt modelId="{179130D4-3E39-450F-B504-FB74B34622DA}" type="pres">
      <dgm:prSet presAssocID="{AEB415F5-003F-4F8D-B2A2-C48D5E1A5160}" presName="rootConnector" presStyleLbl="node3" presStyleIdx="9" presStyleCnt="11"/>
      <dgm:spPr/>
    </dgm:pt>
    <dgm:pt modelId="{375D1B86-758D-4D13-9562-8F3B65A37972}" type="pres">
      <dgm:prSet presAssocID="{AEB415F5-003F-4F8D-B2A2-C48D5E1A5160}" presName="hierChild4" presStyleCnt="0"/>
      <dgm:spPr/>
    </dgm:pt>
    <dgm:pt modelId="{C03BAAEE-5CA2-4034-B9B2-9E55DC89F855}" type="pres">
      <dgm:prSet presAssocID="{AEB415F5-003F-4F8D-B2A2-C48D5E1A5160}" presName="hierChild5" presStyleCnt="0"/>
      <dgm:spPr/>
    </dgm:pt>
    <dgm:pt modelId="{F824F149-9CB8-44F6-BD7F-DA6E732269A5}" type="pres">
      <dgm:prSet presAssocID="{30007721-CF61-4297-917C-62EF0AFBEE7D}" presName="Name37" presStyleLbl="parChTrans1D3" presStyleIdx="10" presStyleCnt="11"/>
      <dgm:spPr/>
    </dgm:pt>
    <dgm:pt modelId="{B6F063ED-83B8-423E-8703-3AFB91A64BF9}" type="pres">
      <dgm:prSet presAssocID="{037AA5A2-AE49-405F-9590-00023A00E36D}" presName="hierRoot2" presStyleCnt="0">
        <dgm:presLayoutVars>
          <dgm:hierBranch val="init"/>
        </dgm:presLayoutVars>
      </dgm:prSet>
      <dgm:spPr/>
    </dgm:pt>
    <dgm:pt modelId="{A891287B-604E-4F1A-8EB2-295BFA7FCAF4}" type="pres">
      <dgm:prSet presAssocID="{037AA5A2-AE49-405F-9590-00023A00E36D}" presName="rootComposite" presStyleCnt="0"/>
      <dgm:spPr/>
    </dgm:pt>
    <dgm:pt modelId="{9771DFEE-2F8E-489C-90AC-A6D3CEE0B689}" type="pres">
      <dgm:prSet presAssocID="{037AA5A2-AE49-405F-9590-00023A00E36D}" presName="rootText" presStyleLbl="node3" presStyleIdx="10" presStyleCnt="11">
        <dgm:presLayoutVars>
          <dgm:chPref val="3"/>
        </dgm:presLayoutVars>
      </dgm:prSet>
      <dgm:spPr/>
    </dgm:pt>
    <dgm:pt modelId="{FA73D982-6030-4C81-A44A-BE671623B0D1}" type="pres">
      <dgm:prSet presAssocID="{037AA5A2-AE49-405F-9590-00023A00E36D}" presName="rootConnector" presStyleLbl="node3" presStyleIdx="10" presStyleCnt="11"/>
      <dgm:spPr/>
    </dgm:pt>
    <dgm:pt modelId="{C6A2D5C1-6062-487B-889F-B25AFF81362D}" type="pres">
      <dgm:prSet presAssocID="{037AA5A2-AE49-405F-9590-00023A00E36D}" presName="hierChild4" presStyleCnt="0"/>
      <dgm:spPr/>
    </dgm:pt>
    <dgm:pt modelId="{1645FE4D-C11C-4C51-AF59-61C039321EEA}" type="pres">
      <dgm:prSet presAssocID="{037AA5A2-AE49-405F-9590-00023A00E36D}" presName="hierChild5" presStyleCnt="0"/>
      <dgm:spPr/>
    </dgm:pt>
    <dgm:pt modelId="{8A7D2D96-7FE8-4ED6-99BC-614B5727A895}" type="pres">
      <dgm:prSet presAssocID="{FB15ADB2-3F4B-46DE-BE31-1DBA4578F566}" presName="hierChild5" presStyleCnt="0"/>
      <dgm:spPr/>
    </dgm:pt>
    <dgm:pt modelId="{95ACDE4D-9A44-41F4-92B0-915AE97C4BD5}" type="pres">
      <dgm:prSet presAssocID="{42E9B681-1004-438F-ABB2-2A555CD2919B}" presName="hierChild3" presStyleCnt="0"/>
      <dgm:spPr/>
    </dgm:pt>
  </dgm:ptLst>
  <dgm:cxnLst>
    <dgm:cxn modelId="{F7CF0B01-9AA6-43BE-A680-BD9D147ED76E}" type="presOf" srcId="{30007721-CF61-4297-917C-62EF0AFBEE7D}" destId="{F824F149-9CB8-44F6-BD7F-DA6E732269A5}" srcOrd="0" destOrd="0" presId="urn:microsoft.com/office/officeart/2005/8/layout/orgChart1"/>
    <dgm:cxn modelId="{ECBAC902-EE24-43AB-8E72-FEE55962756B}" type="presOf" srcId="{38389228-066B-453F-B157-720801069644}" destId="{1E846C4C-F44B-4E76-8C6C-67372294C6D0}" srcOrd="0" destOrd="0" presId="urn:microsoft.com/office/officeart/2005/8/layout/orgChart1"/>
    <dgm:cxn modelId="{696C2F04-D0E8-4FB6-9BE1-5B2F1FE76BAA}" type="presOf" srcId="{740B1DD5-581E-4605-B14C-B41ACFB147AF}" destId="{2C7607C3-EED0-4ED9-9B89-8E8264CE2438}" srcOrd="0" destOrd="0" presId="urn:microsoft.com/office/officeart/2005/8/layout/orgChart1"/>
    <dgm:cxn modelId="{276E1A05-8EA9-4591-9333-6FE9DDF9D322}" type="presOf" srcId="{8A670C60-7A0B-4363-A753-F6E6E0F321EA}" destId="{6BF85606-AED3-424C-AF02-8F6CF16C9E3E}" srcOrd="0" destOrd="0" presId="urn:microsoft.com/office/officeart/2005/8/layout/orgChart1"/>
    <dgm:cxn modelId="{56AC5707-7406-481C-A78E-877271D4350C}" srcId="{9E1F8D01-1C50-423D-9ED7-655BDAF17816}" destId="{54D63F28-2929-4699-A1D2-283318242C12}" srcOrd="1" destOrd="0" parTransId="{98076FE2-891B-41A9-B84B-BB0B56CCE33F}" sibTransId="{A8690D8B-392D-49DA-AA85-EB69F0DA0B49}"/>
    <dgm:cxn modelId="{F4BD7915-27D1-4093-9F3E-7AF87395E7CA}" type="presOf" srcId="{7F245E15-9210-496A-BB56-A28CAA013F66}" destId="{BE79DCB5-F6E4-4D4C-85A7-7AA180EC6D55}" srcOrd="0" destOrd="0" presId="urn:microsoft.com/office/officeart/2005/8/layout/orgChart1"/>
    <dgm:cxn modelId="{9EB1141C-D4EC-4DF9-95A7-D8E723D9610C}" srcId="{9E1F8D01-1C50-423D-9ED7-655BDAF17816}" destId="{7F245E15-9210-496A-BB56-A28CAA013F66}" srcOrd="0" destOrd="0" parTransId="{71F0234F-4CCC-4061-8EC0-CD5E31518756}" sibTransId="{65F8067C-9077-4B57-9795-FD30FEED36A1}"/>
    <dgm:cxn modelId="{1C63201F-042B-445E-AB78-4AA3941BD9D0}" srcId="{20BFACFD-6445-430B-8C1C-D5BA92904E71}" destId="{47D88C01-8284-4FEF-B7EE-1E18147DF935}" srcOrd="1" destOrd="0" parTransId="{4F8F6596-7AB8-4679-ACC9-03B378636B92}" sibTransId="{744BDCF2-2299-4892-BC53-720CDD9BF53A}"/>
    <dgm:cxn modelId="{489EB120-87EC-4968-93F6-70A55CD41AC9}" type="presOf" srcId="{20BFACFD-6445-430B-8C1C-D5BA92904E71}" destId="{9E377D51-7AAC-4B9F-AB85-61A586B164D9}" srcOrd="0" destOrd="0" presId="urn:microsoft.com/office/officeart/2005/8/layout/orgChart1"/>
    <dgm:cxn modelId="{2065C621-8A9C-4E44-8CAD-8F20F7E9F045}" type="presOf" srcId="{D192B706-CE4A-4237-8630-FF7FEC5010BB}" destId="{62E2BB23-8E7E-4F4D-8F1E-5D0EDE59EF72}" srcOrd="1" destOrd="0" presId="urn:microsoft.com/office/officeart/2005/8/layout/orgChart1"/>
    <dgm:cxn modelId="{6A486D22-79E0-412D-9C79-534B25CB2291}" srcId="{42E9B681-1004-438F-ABB2-2A555CD2919B}" destId="{FB15ADB2-3F4B-46DE-BE31-1DBA4578F566}" srcOrd="3" destOrd="0" parTransId="{544389E9-A377-4DD2-9A1D-E3BFE9583262}" sibTransId="{30F5C4F9-6964-4519-A45A-7854C550EC24}"/>
    <dgm:cxn modelId="{305F4B25-7435-4231-980A-568D892A6466}" type="presOf" srcId="{533C3A3B-F891-4B1B-A026-D6B996910D90}" destId="{B43ACFD5-556B-47FC-9334-CF0A474B3879}" srcOrd="1" destOrd="0" presId="urn:microsoft.com/office/officeart/2005/8/layout/orgChart1"/>
    <dgm:cxn modelId="{DEA80D31-D53D-48A9-BD8F-900E85E418FE}" type="presOf" srcId="{FA15113A-EE38-4B07-83A8-4CC61C3F6D23}" destId="{18A5BDF6-939B-4CE9-AE1E-863C73C0E8CF}" srcOrd="0" destOrd="0" presId="urn:microsoft.com/office/officeart/2005/8/layout/orgChart1"/>
    <dgm:cxn modelId="{97C49F31-D46A-4F94-AD5E-FCEDE7F0668E}" type="presOf" srcId="{4F8F6596-7AB8-4679-ACC9-03B378636B92}" destId="{8B4969CD-4796-4E67-911B-314AFC1EF2C2}" srcOrd="0" destOrd="0" presId="urn:microsoft.com/office/officeart/2005/8/layout/orgChart1"/>
    <dgm:cxn modelId="{4A3B8F32-0CEA-4711-95AC-AB1056969665}" type="presOf" srcId="{6930D795-2F87-42A4-BEDF-D58800155ED5}" destId="{7605A53C-416A-439C-B57B-B1D358C702D2}" srcOrd="0" destOrd="0" presId="urn:microsoft.com/office/officeart/2005/8/layout/orgChart1"/>
    <dgm:cxn modelId="{21C2D333-CA6F-4EBF-B0FD-FC5E9B68C0F8}" type="presOf" srcId="{AEB415F5-003F-4F8D-B2A2-C48D5E1A5160}" destId="{D77CC423-4319-4783-9008-C58F480015E7}" srcOrd="0" destOrd="0" presId="urn:microsoft.com/office/officeart/2005/8/layout/orgChart1"/>
    <dgm:cxn modelId="{BE16F637-9B02-4DF9-9FE1-9F2BA00668C7}" type="presOf" srcId="{47D88C01-8284-4FEF-B7EE-1E18147DF935}" destId="{3E3576C7-711A-4909-88ED-B4410070F0CC}" srcOrd="0" destOrd="0" presId="urn:microsoft.com/office/officeart/2005/8/layout/orgChart1"/>
    <dgm:cxn modelId="{65F6F837-4C1C-4966-8DE1-C5EEB226DD11}" type="presOf" srcId="{47D88C01-8284-4FEF-B7EE-1E18147DF935}" destId="{40E4380A-7853-4B36-BC68-3DBB8D1AFAA1}" srcOrd="1" destOrd="0" presId="urn:microsoft.com/office/officeart/2005/8/layout/orgChart1"/>
    <dgm:cxn modelId="{3BE1743A-DA27-45F4-860B-4A588AD862C8}" type="presOf" srcId="{FF273A3D-8942-455F-9971-10D4AAE69C8B}" destId="{134CE04F-D85E-4EE2-BC37-8424D660E35D}" srcOrd="0" destOrd="0" presId="urn:microsoft.com/office/officeart/2005/8/layout/orgChart1"/>
    <dgm:cxn modelId="{F829135E-0636-48CC-A2DD-EFA5E730F12E}" type="presOf" srcId="{7F245E15-9210-496A-BB56-A28CAA013F66}" destId="{1C161570-36D9-40AB-A280-35474DFC416C}" srcOrd="1" destOrd="0" presId="urn:microsoft.com/office/officeart/2005/8/layout/orgChart1"/>
    <dgm:cxn modelId="{5F38E141-F5ED-4BCD-A995-E70D5AEBA7F4}" srcId="{533C3A3B-F891-4B1B-A026-D6B996910D90}" destId="{4AFDE727-92BB-4459-AF8C-51238944BD41}" srcOrd="1" destOrd="0" parTransId="{5DB5BEEA-37D1-452B-ABC8-CCBE4A8D1402}" sibTransId="{0D0FE1DB-013A-47A2-8056-9402F9002094}"/>
    <dgm:cxn modelId="{87631765-953E-4E62-8F42-E3094E6C3D21}" type="presOf" srcId="{98076FE2-891B-41A9-B84B-BB0B56CCE33F}" destId="{B60F47C5-DFF8-48E9-8A1D-4F4A4CFA16A5}" srcOrd="0" destOrd="0" presId="urn:microsoft.com/office/officeart/2005/8/layout/orgChart1"/>
    <dgm:cxn modelId="{CF435345-60FD-4AEE-B84C-DD8A6D3079A8}" srcId="{42E9B681-1004-438F-ABB2-2A555CD2919B}" destId="{9E1F8D01-1C50-423D-9ED7-655BDAF17816}" srcOrd="2" destOrd="0" parTransId="{874D46DB-2971-4B4C-AF20-EED9FF7767E7}" sibTransId="{16C220C2-E65E-4D6A-91C0-170A2E35476A}"/>
    <dgm:cxn modelId="{A8739766-7E17-476B-B52A-66BE068A60C3}" type="presOf" srcId="{54D63F28-2929-4699-A1D2-283318242C12}" destId="{11DDAA14-B33D-44F6-968A-4369EB1D570E}" srcOrd="1" destOrd="0" presId="urn:microsoft.com/office/officeart/2005/8/layout/orgChart1"/>
    <dgm:cxn modelId="{42AD1F68-AAA6-4C6C-B7E6-754ED0FA7047}" type="presOf" srcId="{20BFACFD-6445-430B-8C1C-D5BA92904E71}" destId="{56EA7639-FB15-44BF-9C84-A8DB367B8AF0}" srcOrd="1" destOrd="0" presId="urn:microsoft.com/office/officeart/2005/8/layout/orgChart1"/>
    <dgm:cxn modelId="{BA74F36C-CD8C-4798-BD4D-87E7389951C0}" type="presOf" srcId="{42E9B681-1004-438F-ABB2-2A555CD2919B}" destId="{EF6274DC-5381-4B4F-B989-8EBD4ABA356A}" srcOrd="0" destOrd="0" presId="urn:microsoft.com/office/officeart/2005/8/layout/orgChart1"/>
    <dgm:cxn modelId="{B9B99351-A68C-453E-9452-F47DB2FB8CA0}" srcId="{533C3A3B-F891-4B1B-A026-D6B996910D90}" destId="{38389228-066B-453F-B157-720801069644}" srcOrd="2" destOrd="0" parTransId="{FA15113A-EE38-4B07-83A8-4CC61C3F6D23}" sibTransId="{87ABE059-8E41-406E-85B2-E49BD8D60FE2}"/>
    <dgm:cxn modelId="{A4975B52-797C-4B5A-B819-F4F1CCC8045F}" type="presOf" srcId="{B161AA62-6611-4C05-9A50-A48FF764B22F}" destId="{459C0037-5E10-4678-9030-9639FB429E0C}" srcOrd="0" destOrd="0" presId="urn:microsoft.com/office/officeart/2005/8/layout/orgChart1"/>
    <dgm:cxn modelId="{AE8D0353-89F9-43E9-BF50-53E7EB3B20DB}" type="presOf" srcId="{FB15ADB2-3F4B-46DE-BE31-1DBA4578F566}" destId="{03AE6F4E-45A1-4764-9BDA-ED75CD3C8BF8}" srcOrd="0" destOrd="0" presId="urn:microsoft.com/office/officeart/2005/8/layout/orgChart1"/>
    <dgm:cxn modelId="{F8880F56-83D2-460A-9CB1-7F7EDFE8D541}" srcId="{42E9B681-1004-438F-ABB2-2A555CD2919B}" destId="{20BFACFD-6445-430B-8C1C-D5BA92904E71}" srcOrd="0" destOrd="0" parTransId="{508ACB58-B3B6-47FA-A410-8E0D40817CCA}" sibTransId="{BF6A48DB-48DE-4D6E-B8E2-555EFF939E60}"/>
    <dgm:cxn modelId="{579C6977-C914-42B6-A0B4-EFBAA4296EFA}" type="presOf" srcId="{ADD30F27-A5CB-47F0-BFCE-AE3C9A12F31C}" destId="{B0397FCF-C709-411F-9432-13971003A313}" srcOrd="0" destOrd="0" presId="urn:microsoft.com/office/officeart/2005/8/layout/orgChart1"/>
    <dgm:cxn modelId="{ABB23978-B914-4314-BB67-69D5478FDC1A}" type="presOf" srcId="{037AA5A2-AE49-405F-9590-00023A00E36D}" destId="{FA73D982-6030-4C81-A44A-BE671623B0D1}" srcOrd="1" destOrd="0" presId="urn:microsoft.com/office/officeart/2005/8/layout/orgChart1"/>
    <dgm:cxn modelId="{7C14B958-6A41-4C41-BBF8-F29D2DBE7DA6}" type="presOf" srcId="{9E1F8D01-1C50-423D-9ED7-655BDAF17816}" destId="{DB33A53C-3D0A-495B-A8C4-6865EA8ABC56}" srcOrd="1" destOrd="0" presId="urn:microsoft.com/office/officeart/2005/8/layout/orgChart1"/>
    <dgm:cxn modelId="{3F491F79-0444-448E-BD80-2EDA78BC8DE2}" srcId="{740B1DD5-581E-4605-B14C-B41ACFB147AF}" destId="{42E9B681-1004-438F-ABB2-2A555CD2919B}" srcOrd="0" destOrd="0" parTransId="{BA3D1DC1-B77D-4A53-A4A9-A7B992AB64D6}" sibTransId="{1C573EB4-8678-46B9-99B1-AAF82D78BA97}"/>
    <dgm:cxn modelId="{49B0FA84-E97C-4539-BAE9-1E3A2EC304DA}" srcId="{FB15ADB2-3F4B-46DE-BE31-1DBA4578F566}" destId="{037AA5A2-AE49-405F-9590-00023A00E36D}" srcOrd="1" destOrd="0" parTransId="{30007721-CF61-4297-917C-62EF0AFBEE7D}" sibTransId="{2961AF3B-9816-48EE-A508-A09A80B16FE0}"/>
    <dgm:cxn modelId="{2ECC3187-69DD-4F62-BDEB-3ED161F383E7}" type="presOf" srcId="{AEB415F5-003F-4F8D-B2A2-C48D5E1A5160}" destId="{179130D4-3E39-450F-B504-FB74B34622DA}" srcOrd="1" destOrd="0" presId="urn:microsoft.com/office/officeart/2005/8/layout/orgChart1"/>
    <dgm:cxn modelId="{7A39CB88-302E-4EE7-BFF7-31EC69CBB5B1}" type="presOf" srcId="{9E1F8D01-1C50-423D-9ED7-655BDAF17816}" destId="{D1F3D907-5FE8-4541-807F-800B9DE7974D}" srcOrd="0" destOrd="0" presId="urn:microsoft.com/office/officeart/2005/8/layout/orgChart1"/>
    <dgm:cxn modelId="{9BF9988E-A676-4386-8F2B-8C65793B4C86}" type="presOf" srcId="{10EF5938-AE40-4D88-8E55-42C5B8515A9B}" destId="{709331FD-7959-46AE-849C-DE2971C1CDFB}" srcOrd="0" destOrd="0" presId="urn:microsoft.com/office/officeart/2005/8/layout/orgChart1"/>
    <dgm:cxn modelId="{FC35E48E-BB62-4016-B06F-81DD34A66DB0}" type="presOf" srcId="{4AFDE727-92BB-4459-AF8C-51238944BD41}" destId="{8FA7BB5E-0C26-440D-BE56-8F850B54DFAA}" srcOrd="1" destOrd="0" presId="urn:microsoft.com/office/officeart/2005/8/layout/orgChart1"/>
    <dgm:cxn modelId="{D4530C8F-4870-4183-AC9E-F68D8C0281BB}" type="presOf" srcId="{71F0234F-4CCC-4061-8EC0-CD5E31518756}" destId="{9DAB598D-53D0-4449-B9C2-194FD50C1DAB}" srcOrd="0" destOrd="0" presId="urn:microsoft.com/office/officeart/2005/8/layout/orgChart1"/>
    <dgm:cxn modelId="{B284B68F-9932-4603-B4F6-F2004AEA504F}" type="presOf" srcId="{874D46DB-2971-4B4C-AF20-EED9FF7767E7}" destId="{A05E6EF2-6601-4321-985C-63E7E2282B96}" srcOrd="0" destOrd="0" presId="urn:microsoft.com/office/officeart/2005/8/layout/orgChart1"/>
    <dgm:cxn modelId="{3CED6991-B69D-42B4-B1CF-7BD6E2BD0D12}" type="presOf" srcId="{A20FA63D-30B8-48AC-9B2B-283FDDDE4F2B}" destId="{E83E0C6C-A837-4252-A9C0-C1420342FB3A}" srcOrd="0" destOrd="0" presId="urn:microsoft.com/office/officeart/2005/8/layout/orgChart1"/>
    <dgm:cxn modelId="{1DCBA394-4A72-4571-A822-D2B74567AE03}" srcId="{42E9B681-1004-438F-ABB2-2A555CD2919B}" destId="{533C3A3B-F891-4B1B-A026-D6B996910D90}" srcOrd="1" destOrd="0" parTransId="{8A670C60-7A0B-4363-A753-F6E6E0F321EA}" sibTransId="{FCEC0E79-5B57-4704-B47C-E82165A9EA19}"/>
    <dgm:cxn modelId="{7D20C897-80EC-4E1D-9C85-DC5645E87E2E}" type="presOf" srcId="{037AA5A2-AE49-405F-9590-00023A00E36D}" destId="{9771DFEE-2F8E-489C-90AC-A6D3CEE0B689}" srcOrd="0" destOrd="0" presId="urn:microsoft.com/office/officeart/2005/8/layout/orgChart1"/>
    <dgm:cxn modelId="{BEAB039B-7506-4C1D-907F-DED00167F619}" type="presOf" srcId="{753F5A60-0847-4895-928E-B6F1999C485A}" destId="{BA878758-D642-43CE-8168-206B460CBAAD}" srcOrd="0" destOrd="0" presId="urn:microsoft.com/office/officeart/2005/8/layout/orgChart1"/>
    <dgm:cxn modelId="{52A3B89C-8AE6-414D-8D77-1C9EBE96D9EB}" type="presOf" srcId="{533C3A3B-F891-4B1B-A026-D6B996910D90}" destId="{8B597F39-6DB3-4B3E-AC7A-11A9C671AA5A}" srcOrd="0" destOrd="0" presId="urn:microsoft.com/office/officeart/2005/8/layout/orgChart1"/>
    <dgm:cxn modelId="{6007669D-BF1C-4BF0-8401-51337BA76E1F}" srcId="{20BFACFD-6445-430B-8C1C-D5BA92904E71}" destId="{B161AA62-6611-4C05-9A50-A48FF764B22F}" srcOrd="2" destOrd="0" parTransId="{10EF5938-AE40-4D88-8E55-42C5B8515A9B}" sibTransId="{64165A89-60ED-4DCF-BAD9-0D5A27AF89B1}"/>
    <dgm:cxn modelId="{E593E49E-01F3-45FD-BEAF-8E3BC565894C}" type="presOf" srcId="{ADD30F27-A5CB-47F0-BFCE-AE3C9A12F31C}" destId="{5FE6D7B4-57C1-4698-93D9-3A29F4D8C7A1}" srcOrd="1" destOrd="0" presId="urn:microsoft.com/office/officeart/2005/8/layout/orgChart1"/>
    <dgm:cxn modelId="{95B92AA2-8713-430F-B443-1E7E24E91052}" type="presOf" srcId="{D192B706-CE4A-4237-8630-FF7FEC5010BB}" destId="{DE6BBE8B-FD79-44EB-B0EC-37803D8ED39F}" srcOrd="0" destOrd="0" presId="urn:microsoft.com/office/officeart/2005/8/layout/orgChart1"/>
    <dgm:cxn modelId="{57E80CA4-1936-49F5-98B3-11E1F9DD2C16}" srcId="{FB15ADB2-3F4B-46DE-BE31-1DBA4578F566}" destId="{AEB415F5-003F-4F8D-B2A2-C48D5E1A5160}" srcOrd="0" destOrd="0" parTransId="{753F5A60-0847-4895-928E-B6F1999C485A}" sibTransId="{6F0F2BD9-4928-4019-9F69-2910DEE6FA78}"/>
    <dgm:cxn modelId="{748B7BA9-3F63-4C0F-9DDC-CD3FA2CE54F3}" type="presOf" srcId="{4AFDE727-92BB-4459-AF8C-51238944BD41}" destId="{7C858CCB-EAA9-4D6E-94C2-D71E709DF6E7}" srcOrd="0" destOrd="0" presId="urn:microsoft.com/office/officeart/2005/8/layout/orgChart1"/>
    <dgm:cxn modelId="{D6192CAA-B0DA-4D9D-8D30-5110193DC0EE}" type="presOf" srcId="{FF273A3D-8942-455F-9971-10D4AAE69C8B}" destId="{383880BD-DBBA-4401-9046-0838BCC8041C}" srcOrd="1" destOrd="0" presId="urn:microsoft.com/office/officeart/2005/8/layout/orgChart1"/>
    <dgm:cxn modelId="{943777AB-C8DF-4916-B866-20BA1C2E217F}" srcId="{20BFACFD-6445-430B-8C1C-D5BA92904E71}" destId="{ADD30F27-A5CB-47F0-BFCE-AE3C9A12F31C}" srcOrd="0" destOrd="0" parTransId="{6930D795-2F87-42A4-BEDF-D58800155ED5}" sibTransId="{C4AA68ED-D3E7-4E1C-BDF3-3EA426FDD8D5}"/>
    <dgm:cxn modelId="{D5EBA8AE-BEE6-41C3-B954-165653609008}" type="presOf" srcId="{544389E9-A377-4DD2-9A1D-E3BFE9583262}" destId="{E6048828-9B9F-4515-97F6-5B5814A00AD6}" srcOrd="0" destOrd="0" presId="urn:microsoft.com/office/officeart/2005/8/layout/orgChart1"/>
    <dgm:cxn modelId="{FE505EC0-334E-4108-A10D-089B238966F3}" type="presOf" srcId="{42E9B681-1004-438F-ABB2-2A555CD2919B}" destId="{560FC9AA-49C6-4866-B1AE-CAC3408F342A}" srcOrd="1" destOrd="0" presId="urn:microsoft.com/office/officeart/2005/8/layout/orgChart1"/>
    <dgm:cxn modelId="{A7E8A6CA-77AA-4047-A8E0-013BD78F1642}" type="presOf" srcId="{54D63F28-2929-4699-A1D2-283318242C12}" destId="{45866B5B-6ABF-4E4B-B77D-C1FC5B0A7C3E}" srcOrd="0" destOrd="0" presId="urn:microsoft.com/office/officeart/2005/8/layout/orgChart1"/>
    <dgm:cxn modelId="{D42D0CE2-4004-4BE5-8C71-92C86D4DEBBE}" srcId="{533C3A3B-F891-4B1B-A026-D6B996910D90}" destId="{FF273A3D-8942-455F-9971-10D4AAE69C8B}" srcOrd="0" destOrd="0" parTransId="{A20FA63D-30B8-48AC-9B2B-283FDDDE4F2B}" sibTransId="{593A341C-6492-4B3F-9061-FDB7000FD531}"/>
    <dgm:cxn modelId="{B56FDEE2-28BC-456C-8FFC-7B01088E3F7F}" type="presOf" srcId="{5DB5BEEA-37D1-452B-ABC8-CCBE4A8D1402}" destId="{DD9F22B3-EA87-4374-9760-F2489FEF5775}" srcOrd="0" destOrd="0" presId="urn:microsoft.com/office/officeart/2005/8/layout/orgChart1"/>
    <dgm:cxn modelId="{27FA5AEC-43C1-4B49-8BE1-E31E110F865F}" type="presOf" srcId="{122F00E1-9F83-4000-A4B3-8684E6F739A8}" destId="{73772D51-C45E-40C4-8EC5-86B2F9087BF4}" srcOrd="0" destOrd="0" presId="urn:microsoft.com/office/officeart/2005/8/layout/orgChart1"/>
    <dgm:cxn modelId="{864A9BEF-281E-4BA9-836C-5AB00090447C}" srcId="{9E1F8D01-1C50-423D-9ED7-655BDAF17816}" destId="{D192B706-CE4A-4237-8630-FF7FEC5010BB}" srcOrd="2" destOrd="0" parTransId="{122F00E1-9F83-4000-A4B3-8684E6F739A8}" sibTransId="{836CCAF3-0C5E-48D2-9942-7A52E3F96F1B}"/>
    <dgm:cxn modelId="{48F871F0-5775-466C-B51D-921D7BD8F51C}" type="presOf" srcId="{38389228-066B-453F-B157-720801069644}" destId="{7C6297CA-29CE-4B86-B33B-4C8A0E663B5B}" srcOrd="1" destOrd="0" presId="urn:microsoft.com/office/officeart/2005/8/layout/orgChart1"/>
    <dgm:cxn modelId="{BF2699F1-A52F-4160-894A-5B81423D4245}" type="presOf" srcId="{508ACB58-B3B6-47FA-A410-8E0D40817CCA}" destId="{9777128A-C801-410A-A6AC-913C5EBF97F6}" srcOrd="0" destOrd="0" presId="urn:microsoft.com/office/officeart/2005/8/layout/orgChart1"/>
    <dgm:cxn modelId="{7AB458F2-38B0-48A0-A766-9D900B21D4D3}" type="presOf" srcId="{B161AA62-6611-4C05-9A50-A48FF764B22F}" destId="{D33CEFEC-7A98-47AA-9EB4-2A8CC6414526}" srcOrd="1" destOrd="0" presId="urn:microsoft.com/office/officeart/2005/8/layout/orgChart1"/>
    <dgm:cxn modelId="{F5B875F5-822E-4DE1-AE8F-0BF15100581A}" type="presOf" srcId="{FB15ADB2-3F4B-46DE-BE31-1DBA4578F566}" destId="{F1973A37-171A-4581-9A1F-E01CA41234AE}" srcOrd="1" destOrd="0" presId="urn:microsoft.com/office/officeart/2005/8/layout/orgChart1"/>
    <dgm:cxn modelId="{06776C93-8D38-4D04-9056-90A2C82782FB}" type="presParOf" srcId="{2C7607C3-EED0-4ED9-9B89-8E8264CE2438}" destId="{CE1BE2A3-A01A-42A6-A5DC-ECD279F802C9}" srcOrd="0" destOrd="0" presId="urn:microsoft.com/office/officeart/2005/8/layout/orgChart1"/>
    <dgm:cxn modelId="{3310D65B-105A-43E7-97F5-21B1826F986B}" type="presParOf" srcId="{CE1BE2A3-A01A-42A6-A5DC-ECD279F802C9}" destId="{C8B0A3B0-1567-4350-938D-57599F9A55AE}" srcOrd="0" destOrd="0" presId="urn:microsoft.com/office/officeart/2005/8/layout/orgChart1"/>
    <dgm:cxn modelId="{37F6D4BC-4933-4F76-BDF0-0F26AB9EFBBD}" type="presParOf" srcId="{C8B0A3B0-1567-4350-938D-57599F9A55AE}" destId="{EF6274DC-5381-4B4F-B989-8EBD4ABA356A}" srcOrd="0" destOrd="0" presId="urn:microsoft.com/office/officeart/2005/8/layout/orgChart1"/>
    <dgm:cxn modelId="{A0F570FE-749F-47B4-B980-2ECBD8852DC7}" type="presParOf" srcId="{C8B0A3B0-1567-4350-938D-57599F9A55AE}" destId="{560FC9AA-49C6-4866-B1AE-CAC3408F342A}" srcOrd="1" destOrd="0" presId="urn:microsoft.com/office/officeart/2005/8/layout/orgChart1"/>
    <dgm:cxn modelId="{711B6B6A-A7E6-49AA-9FAD-397813306EF3}" type="presParOf" srcId="{CE1BE2A3-A01A-42A6-A5DC-ECD279F802C9}" destId="{B7D1F84D-9119-4641-AB08-C7BABABA847C}" srcOrd="1" destOrd="0" presId="urn:microsoft.com/office/officeart/2005/8/layout/orgChart1"/>
    <dgm:cxn modelId="{BA11D38B-324D-4543-93E0-2472BCAEB711}" type="presParOf" srcId="{B7D1F84D-9119-4641-AB08-C7BABABA847C}" destId="{9777128A-C801-410A-A6AC-913C5EBF97F6}" srcOrd="0" destOrd="0" presId="urn:microsoft.com/office/officeart/2005/8/layout/orgChart1"/>
    <dgm:cxn modelId="{B0EE5A83-95CD-4051-9DF8-A5FC1E4C1250}" type="presParOf" srcId="{B7D1F84D-9119-4641-AB08-C7BABABA847C}" destId="{81EECF25-DA4D-4B80-806E-88DA1BEA6D33}" srcOrd="1" destOrd="0" presId="urn:microsoft.com/office/officeart/2005/8/layout/orgChart1"/>
    <dgm:cxn modelId="{31E52D49-FD0C-44B3-B83E-D49BC599A1C6}" type="presParOf" srcId="{81EECF25-DA4D-4B80-806E-88DA1BEA6D33}" destId="{7562B438-5017-4A7E-891D-B0CBBDB5095C}" srcOrd="0" destOrd="0" presId="urn:microsoft.com/office/officeart/2005/8/layout/orgChart1"/>
    <dgm:cxn modelId="{84C35891-1A64-4A5E-B5FA-29C2E8F47F81}" type="presParOf" srcId="{7562B438-5017-4A7E-891D-B0CBBDB5095C}" destId="{9E377D51-7AAC-4B9F-AB85-61A586B164D9}" srcOrd="0" destOrd="0" presId="urn:microsoft.com/office/officeart/2005/8/layout/orgChart1"/>
    <dgm:cxn modelId="{A79AC0E4-A042-41FF-813F-7F9959869FDA}" type="presParOf" srcId="{7562B438-5017-4A7E-891D-B0CBBDB5095C}" destId="{56EA7639-FB15-44BF-9C84-A8DB367B8AF0}" srcOrd="1" destOrd="0" presId="urn:microsoft.com/office/officeart/2005/8/layout/orgChart1"/>
    <dgm:cxn modelId="{4623787D-28C9-4174-8AC0-A27FAFEA7314}" type="presParOf" srcId="{81EECF25-DA4D-4B80-806E-88DA1BEA6D33}" destId="{09661DB4-E811-4048-867F-BB3EE1A97AE0}" srcOrd="1" destOrd="0" presId="urn:microsoft.com/office/officeart/2005/8/layout/orgChart1"/>
    <dgm:cxn modelId="{44878469-A90D-4064-94F4-F0ACF0193EC7}" type="presParOf" srcId="{09661DB4-E811-4048-867F-BB3EE1A97AE0}" destId="{7605A53C-416A-439C-B57B-B1D358C702D2}" srcOrd="0" destOrd="0" presId="urn:microsoft.com/office/officeart/2005/8/layout/orgChart1"/>
    <dgm:cxn modelId="{E2916C67-D3F2-46B3-AC7C-91A59E366D79}" type="presParOf" srcId="{09661DB4-E811-4048-867F-BB3EE1A97AE0}" destId="{9F47D8C6-0188-4414-9267-8287B160D0D5}" srcOrd="1" destOrd="0" presId="urn:microsoft.com/office/officeart/2005/8/layout/orgChart1"/>
    <dgm:cxn modelId="{A96C1D0E-F2CE-4943-BEC5-6AC55EC4979D}" type="presParOf" srcId="{9F47D8C6-0188-4414-9267-8287B160D0D5}" destId="{200F3DFA-B115-46A6-AC57-F9137AADFBF0}" srcOrd="0" destOrd="0" presId="urn:microsoft.com/office/officeart/2005/8/layout/orgChart1"/>
    <dgm:cxn modelId="{0120854F-1BBB-4E5A-A5A7-5D6E828672AA}" type="presParOf" srcId="{200F3DFA-B115-46A6-AC57-F9137AADFBF0}" destId="{B0397FCF-C709-411F-9432-13971003A313}" srcOrd="0" destOrd="0" presId="urn:microsoft.com/office/officeart/2005/8/layout/orgChart1"/>
    <dgm:cxn modelId="{4EB9430B-ED98-475F-89A2-8B67E061BC89}" type="presParOf" srcId="{200F3DFA-B115-46A6-AC57-F9137AADFBF0}" destId="{5FE6D7B4-57C1-4698-93D9-3A29F4D8C7A1}" srcOrd="1" destOrd="0" presId="urn:microsoft.com/office/officeart/2005/8/layout/orgChart1"/>
    <dgm:cxn modelId="{0906BB84-5778-4E30-993B-660959282DD1}" type="presParOf" srcId="{9F47D8C6-0188-4414-9267-8287B160D0D5}" destId="{E483D009-EFB4-470A-985F-117F9EEE2FE6}" srcOrd="1" destOrd="0" presId="urn:microsoft.com/office/officeart/2005/8/layout/orgChart1"/>
    <dgm:cxn modelId="{48284234-1841-4C7A-B731-8C9507FFDB70}" type="presParOf" srcId="{9F47D8C6-0188-4414-9267-8287B160D0D5}" destId="{40174380-5F34-4707-922B-9708083CD80C}" srcOrd="2" destOrd="0" presId="urn:microsoft.com/office/officeart/2005/8/layout/orgChart1"/>
    <dgm:cxn modelId="{E7273D0E-8055-4E5E-8980-F4C62B7A630A}" type="presParOf" srcId="{09661DB4-E811-4048-867F-BB3EE1A97AE0}" destId="{8B4969CD-4796-4E67-911B-314AFC1EF2C2}" srcOrd="2" destOrd="0" presId="urn:microsoft.com/office/officeart/2005/8/layout/orgChart1"/>
    <dgm:cxn modelId="{D4A7869F-63A4-4522-9731-CAA530C994EA}" type="presParOf" srcId="{09661DB4-E811-4048-867F-BB3EE1A97AE0}" destId="{16539799-99EC-4427-8FC8-4A13BE3FFDFF}" srcOrd="3" destOrd="0" presId="urn:microsoft.com/office/officeart/2005/8/layout/orgChart1"/>
    <dgm:cxn modelId="{D5F38D98-729B-4AC7-A88C-D49E33602223}" type="presParOf" srcId="{16539799-99EC-4427-8FC8-4A13BE3FFDFF}" destId="{9AD389BA-42CD-47D3-931D-4B99F792027C}" srcOrd="0" destOrd="0" presId="urn:microsoft.com/office/officeart/2005/8/layout/orgChart1"/>
    <dgm:cxn modelId="{2DC9BFBF-E80F-4896-8D39-8CA5DE0C843E}" type="presParOf" srcId="{9AD389BA-42CD-47D3-931D-4B99F792027C}" destId="{3E3576C7-711A-4909-88ED-B4410070F0CC}" srcOrd="0" destOrd="0" presId="urn:microsoft.com/office/officeart/2005/8/layout/orgChart1"/>
    <dgm:cxn modelId="{0E34047F-CE0C-442F-BC28-7F5ED5DE042B}" type="presParOf" srcId="{9AD389BA-42CD-47D3-931D-4B99F792027C}" destId="{40E4380A-7853-4B36-BC68-3DBB8D1AFAA1}" srcOrd="1" destOrd="0" presId="urn:microsoft.com/office/officeart/2005/8/layout/orgChart1"/>
    <dgm:cxn modelId="{F6C75D89-5EBE-407A-AC8C-510803AEEE2C}" type="presParOf" srcId="{16539799-99EC-4427-8FC8-4A13BE3FFDFF}" destId="{EAE6D361-2956-4754-9300-B75100B5DCAB}" srcOrd="1" destOrd="0" presId="urn:microsoft.com/office/officeart/2005/8/layout/orgChart1"/>
    <dgm:cxn modelId="{325672E4-30F6-4177-8E88-9EFD4F1E4860}" type="presParOf" srcId="{16539799-99EC-4427-8FC8-4A13BE3FFDFF}" destId="{18D8368E-9853-4A89-9384-26FC05287A94}" srcOrd="2" destOrd="0" presId="urn:microsoft.com/office/officeart/2005/8/layout/orgChart1"/>
    <dgm:cxn modelId="{39CC56F0-AB3E-498F-9F0D-820CDF38D928}" type="presParOf" srcId="{09661DB4-E811-4048-867F-BB3EE1A97AE0}" destId="{709331FD-7959-46AE-849C-DE2971C1CDFB}" srcOrd="4" destOrd="0" presId="urn:microsoft.com/office/officeart/2005/8/layout/orgChart1"/>
    <dgm:cxn modelId="{9D2C57B4-CAC3-49A3-8C7A-9F1F0A9D1658}" type="presParOf" srcId="{09661DB4-E811-4048-867F-BB3EE1A97AE0}" destId="{119F4EEF-6D6E-4DDA-8985-A7B85AB2B948}" srcOrd="5" destOrd="0" presId="urn:microsoft.com/office/officeart/2005/8/layout/orgChart1"/>
    <dgm:cxn modelId="{8EC8D7B7-69B9-4D54-857E-DE04BFF57648}" type="presParOf" srcId="{119F4EEF-6D6E-4DDA-8985-A7B85AB2B948}" destId="{B674A046-3B65-4E85-84CB-24BD6487EB6A}" srcOrd="0" destOrd="0" presId="urn:microsoft.com/office/officeart/2005/8/layout/orgChart1"/>
    <dgm:cxn modelId="{356104BD-A7E7-4B40-B8C7-E63C760AEF64}" type="presParOf" srcId="{B674A046-3B65-4E85-84CB-24BD6487EB6A}" destId="{459C0037-5E10-4678-9030-9639FB429E0C}" srcOrd="0" destOrd="0" presId="urn:microsoft.com/office/officeart/2005/8/layout/orgChart1"/>
    <dgm:cxn modelId="{CF4C214A-D45C-47B8-BE41-F015CF0FF2B8}" type="presParOf" srcId="{B674A046-3B65-4E85-84CB-24BD6487EB6A}" destId="{D33CEFEC-7A98-47AA-9EB4-2A8CC6414526}" srcOrd="1" destOrd="0" presId="urn:microsoft.com/office/officeart/2005/8/layout/orgChart1"/>
    <dgm:cxn modelId="{D93E36FD-380F-433E-817F-7F973D3011EC}" type="presParOf" srcId="{119F4EEF-6D6E-4DDA-8985-A7B85AB2B948}" destId="{8C9585A1-9DF6-4F0E-AAAB-D74E6A6CA2F2}" srcOrd="1" destOrd="0" presId="urn:microsoft.com/office/officeart/2005/8/layout/orgChart1"/>
    <dgm:cxn modelId="{913275C2-A988-465C-B033-9137D71EE9DE}" type="presParOf" srcId="{119F4EEF-6D6E-4DDA-8985-A7B85AB2B948}" destId="{B4C463E5-6E94-44FD-B130-22C48E586EBF}" srcOrd="2" destOrd="0" presId="urn:microsoft.com/office/officeart/2005/8/layout/orgChart1"/>
    <dgm:cxn modelId="{7D14AAFD-6DB2-456F-84C7-FB3121398546}" type="presParOf" srcId="{81EECF25-DA4D-4B80-806E-88DA1BEA6D33}" destId="{89FDF431-F503-4C3A-BC54-3CF0134540AE}" srcOrd="2" destOrd="0" presId="urn:microsoft.com/office/officeart/2005/8/layout/orgChart1"/>
    <dgm:cxn modelId="{6A0E0364-1159-4A1A-8C86-53BA3A5A1FC0}" type="presParOf" srcId="{B7D1F84D-9119-4641-AB08-C7BABABA847C}" destId="{6BF85606-AED3-424C-AF02-8F6CF16C9E3E}" srcOrd="2" destOrd="0" presId="urn:microsoft.com/office/officeart/2005/8/layout/orgChart1"/>
    <dgm:cxn modelId="{706C8382-CB52-4F9D-8316-75825EEA0629}" type="presParOf" srcId="{B7D1F84D-9119-4641-AB08-C7BABABA847C}" destId="{95AAA96D-9DC2-43A4-96FC-31B9CDBA6BF0}" srcOrd="3" destOrd="0" presId="urn:microsoft.com/office/officeart/2005/8/layout/orgChart1"/>
    <dgm:cxn modelId="{231D910F-E8EE-404B-8AB5-EA9307B8CBBB}" type="presParOf" srcId="{95AAA96D-9DC2-43A4-96FC-31B9CDBA6BF0}" destId="{1399C218-89D1-4509-B66D-53A68F5B505A}" srcOrd="0" destOrd="0" presId="urn:microsoft.com/office/officeart/2005/8/layout/orgChart1"/>
    <dgm:cxn modelId="{BF08BB65-CC91-44D0-9182-99B4800FE5AE}" type="presParOf" srcId="{1399C218-89D1-4509-B66D-53A68F5B505A}" destId="{8B597F39-6DB3-4B3E-AC7A-11A9C671AA5A}" srcOrd="0" destOrd="0" presId="urn:microsoft.com/office/officeart/2005/8/layout/orgChart1"/>
    <dgm:cxn modelId="{A1E2193B-6999-41C2-AE99-9ECC98A2B359}" type="presParOf" srcId="{1399C218-89D1-4509-B66D-53A68F5B505A}" destId="{B43ACFD5-556B-47FC-9334-CF0A474B3879}" srcOrd="1" destOrd="0" presId="urn:microsoft.com/office/officeart/2005/8/layout/orgChart1"/>
    <dgm:cxn modelId="{4AE6DC91-5671-4A2F-AA34-5D28BA3467A0}" type="presParOf" srcId="{95AAA96D-9DC2-43A4-96FC-31B9CDBA6BF0}" destId="{E11DB87E-20C5-4C64-BF5C-6B20AA8B2EFB}" srcOrd="1" destOrd="0" presId="urn:microsoft.com/office/officeart/2005/8/layout/orgChart1"/>
    <dgm:cxn modelId="{00C89BC7-C20E-4B75-844F-9940F3A445D3}" type="presParOf" srcId="{E11DB87E-20C5-4C64-BF5C-6B20AA8B2EFB}" destId="{E83E0C6C-A837-4252-A9C0-C1420342FB3A}" srcOrd="0" destOrd="0" presId="urn:microsoft.com/office/officeart/2005/8/layout/orgChart1"/>
    <dgm:cxn modelId="{5F0F33EA-661E-4B96-B70C-A61621CB04DC}" type="presParOf" srcId="{E11DB87E-20C5-4C64-BF5C-6B20AA8B2EFB}" destId="{1ECC5496-2E10-43EE-B0EA-860F04D5A9F1}" srcOrd="1" destOrd="0" presId="urn:microsoft.com/office/officeart/2005/8/layout/orgChart1"/>
    <dgm:cxn modelId="{2E324C36-0CC5-4DC9-88ED-F8B7ACCC57B7}" type="presParOf" srcId="{1ECC5496-2E10-43EE-B0EA-860F04D5A9F1}" destId="{845B6D5F-27F3-49A1-83DF-E6D30EE833C4}" srcOrd="0" destOrd="0" presId="urn:microsoft.com/office/officeart/2005/8/layout/orgChart1"/>
    <dgm:cxn modelId="{56FD5C2B-7531-40B4-AFD3-19DF8A2A7667}" type="presParOf" srcId="{845B6D5F-27F3-49A1-83DF-E6D30EE833C4}" destId="{134CE04F-D85E-4EE2-BC37-8424D660E35D}" srcOrd="0" destOrd="0" presId="urn:microsoft.com/office/officeart/2005/8/layout/orgChart1"/>
    <dgm:cxn modelId="{1D216793-91F4-4BB4-864C-FC6B2CFEF4C1}" type="presParOf" srcId="{845B6D5F-27F3-49A1-83DF-E6D30EE833C4}" destId="{383880BD-DBBA-4401-9046-0838BCC8041C}" srcOrd="1" destOrd="0" presId="urn:microsoft.com/office/officeart/2005/8/layout/orgChart1"/>
    <dgm:cxn modelId="{584B6D19-2113-49E0-8BDC-AAA2C8C85500}" type="presParOf" srcId="{1ECC5496-2E10-43EE-B0EA-860F04D5A9F1}" destId="{A41A2C07-BC43-4986-8832-302D82A22C7B}" srcOrd="1" destOrd="0" presId="urn:microsoft.com/office/officeart/2005/8/layout/orgChart1"/>
    <dgm:cxn modelId="{13F196F4-506B-4C3F-8B3E-7CBA66FD5DD7}" type="presParOf" srcId="{1ECC5496-2E10-43EE-B0EA-860F04D5A9F1}" destId="{3DA324A5-8CE2-49D9-AAA3-039F124705B5}" srcOrd="2" destOrd="0" presId="urn:microsoft.com/office/officeart/2005/8/layout/orgChart1"/>
    <dgm:cxn modelId="{837291A6-A6DA-4750-947B-B38B4CCAD6BE}" type="presParOf" srcId="{E11DB87E-20C5-4C64-BF5C-6B20AA8B2EFB}" destId="{DD9F22B3-EA87-4374-9760-F2489FEF5775}" srcOrd="2" destOrd="0" presId="urn:microsoft.com/office/officeart/2005/8/layout/orgChart1"/>
    <dgm:cxn modelId="{9AEA45C7-05C3-44C3-9677-C22FDF00E711}" type="presParOf" srcId="{E11DB87E-20C5-4C64-BF5C-6B20AA8B2EFB}" destId="{4F12E041-A908-4706-8A09-45FABBDB2DA6}" srcOrd="3" destOrd="0" presId="urn:microsoft.com/office/officeart/2005/8/layout/orgChart1"/>
    <dgm:cxn modelId="{F660361B-1B20-454B-BF31-039210122AD6}" type="presParOf" srcId="{4F12E041-A908-4706-8A09-45FABBDB2DA6}" destId="{C759E724-2F8A-4378-9775-A4858BCF2639}" srcOrd="0" destOrd="0" presId="urn:microsoft.com/office/officeart/2005/8/layout/orgChart1"/>
    <dgm:cxn modelId="{B651F694-D540-4990-B558-96FEB57E50BD}" type="presParOf" srcId="{C759E724-2F8A-4378-9775-A4858BCF2639}" destId="{7C858CCB-EAA9-4D6E-94C2-D71E709DF6E7}" srcOrd="0" destOrd="0" presId="urn:microsoft.com/office/officeart/2005/8/layout/orgChart1"/>
    <dgm:cxn modelId="{D5E10BBA-573D-439A-9F30-4F502BD3C08B}" type="presParOf" srcId="{C759E724-2F8A-4378-9775-A4858BCF2639}" destId="{8FA7BB5E-0C26-440D-BE56-8F850B54DFAA}" srcOrd="1" destOrd="0" presId="urn:microsoft.com/office/officeart/2005/8/layout/orgChart1"/>
    <dgm:cxn modelId="{FB74C80E-D2A0-4E06-952B-6E9491C276FC}" type="presParOf" srcId="{4F12E041-A908-4706-8A09-45FABBDB2DA6}" destId="{33DCC1E8-87FC-4C56-8C00-B82C9FE81574}" srcOrd="1" destOrd="0" presId="urn:microsoft.com/office/officeart/2005/8/layout/orgChart1"/>
    <dgm:cxn modelId="{E78F9A16-C6F6-43C7-ADC5-FFFF574DCAE6}" type="presParOf" srcId="{4F12E041-A908-4706-8A09-45FABBDB2DA6}" destId="{06D5AEF4-B438-4797-9206-EFD61E7F36A4}" srcOrd="2" destOrd="0" presId="urn:microsoft.com/office/officeart/2005/8/layout/orgChart1"/>
    <dgm:cxn modelId="{AA5BAD09-65F6-4C47-9BAD-E4C8FFAA24D0}" type="presParOf" srcId="{E11DB87E-20C5-4C64-BF5C-6B20AA8B2EFB}" destId="{18A5BDF6-939B-4CE9-AE1E-863C73C0E8CF}" srcOrd="4" destOrd="0" presId="urn:microsoft.com/office/officeart/2005/8/layout/orgChart1"/>
    <dgm:cxn modelId="{9D6B1526-64F4-4EAE-8317-291577E84805}" type="presParOf" srcId="{E11DB87E-20C5-4C64-BF5C-6B20AA8B2EFB}" destId="{83A3F439-08DB-4CE4-8986-0E9A2E38FF2A}" srcOrd="5" destOrd="0" presId="urn:microsoft.com/office/officeart/2005/8/layout/orgChart1"/>
    <dgm:cxn modelId="{40F4696E-81BD-4259-BB95-02B8BEE8850D}" type="presParOf" srcId="{83A3F439-08DB-4CE4-8986-0E9A2E38FF2A}" destId="{47393012-6E2C-484C-9A48-05621548AA8C}" srcOrd="0" destOrd="0" presId="urn:microsoft.com/office/officeart/2005/8/layout/orgChart1"/>
    <dgm:cxn modelId="{C7878F6C-215B-4FB2-9165-F324751BE6E0}" type="presParOf" srcId="{47393012-6E2C-484C-9A48-05621548AA8C}" destId="{1E846C4C-F44B-4E76-8C6C-67372294C6D0}" srcOrd="0" destOrd="0" presId="urn:microsoft.com/office/officeart/2005/8/layout/orgChart1"/>
    <dgm:cxn modelId="{1C978CB7-0A21-4442-970B-618AC8499638}" type="presParOf" srcId="{47393012-6E2C-484C-9A48-05621548AA8C}" destId="{7C6297CA-29CE-4B86-B33B-4C8A0E663B5B}" srcOrd="1" destOrd="0" presId="urn:microsoft.com/office/officeart/2005/8/layout/orgChart1"/>
    <dgm:cxn modelId="{FB281677-EDC3-4D26-A44F-406B969F190E}" type="presParOf" srcId="{83A3F439-08DB-4CE4-8986-0E9A2E38FF2A}" destId="{3F4AA0E2-20BA-4F92-81C0-D7A2DCDF33ED}" srcOrd="1" destOrd="0" presId="urn:microsoft.com/office/officeart/2005/8/layout/orgChart1"/>
    <dgm:cxn modelId="{BA161D8C-F3CB-43D4-8A08-87DD059F9593}" type="presParOf" srcId="{83A3F439-08DB-4CE4-8986-0E9A2E38FF2A}" destId="{4C6AE90E-34B0-41DA-8199-25FE2A0B4B46}" srcOrd="2" destOrd="0" presId="urn:microsoft.com/office/officeart/2005/8/layout/orgChart1"/>
    <dgm:cxn modelId="{C5948E69-427A-4593-9BCF-777092D6BC2B}" type="presParOf" srcId="{95AAA96D-9DC2-43A4-96FC-31B9CDBA6BF0}" destId="{4B75F574-29A6-4392-A55B-E2C80D2C7AFB}" srcOrd="2" destOrd="0" presId="urn:microsoft.com/office/officeart/2005/8/layout/orgChart1"/>
    <dgm:cxn modelId="{BC95D61A-7B0D-4C77-AD31-72FD329692E6}" type="presParOf" srcId="{B7D1F84D-9119-4641-AB08-C7BABABA847C}" destId="{A05E6EF2-6601-4321-985C-63E7E2282B96}" srcOrd="4" destOrd="0" presId="urn:microsoft.com/office/officeart/2005/8/layout/orgChart1"/>
    <dgm:cxn modelId="{0A290E0F-BD4F-4639-9B9A-C32545D82CF6}" type="presParOf" srcId="{B7D1F84D-9119-4641-AB08-C7BABABA847C}" destId="{DE8AA802-22B4-469E-8D31-8FF7E0759911}" srcOrd="5" destOrd="0" presId="urn:microsoft.com/office/officeart/2005/8/layout/orgChart1"/>
    <dgm:cxn modelId="{5448FF2D-D3F2-4D78-9562-48AC210B3F7D}" type="presParOf" srcId="{DE8AA802-22B4-469E-8D31-8FF7E0759911}" destId="{3A925392-3BED-457E-8C05-5F0871749F24}" srcOrd="0" destOrd="0" presId="urn:microsoft.com/office/officeart/2005/8/layout/orgChart1"/>
    <dgm:cxn modelId="{85198050-A300-4512-97DD-415BD67CD6C7}" type="presParOf" srcId="{3A925392-3BED-457E-8C05-5F0871749F24}" destId="{D1F3D907-5FE8-4541-807F-800B9DE7974D}" srcOrd="0" destOrd="0" presId="urn:microsoft.com/office/officeart/2005/8/layout/orgChart1"/>
    <dgm:cxn modelId="{31A57958-0A7C-4DFC-8C9B-6E83DEEC4E8C}" type="presParOf" srcId="{3A925392-3BED-457E-8C05-5F0871749F24}" destId="{DB33A53C-3D0A-495B-A8C4-6865EA8ABC56}" srcOrd="1" destOrd="0" presId="urn:microsoft.com/office/officeart/2005/8/layout/orgChart1"/>
    <dgm:cxn modelId="{BFAD820D-088D-42B9-9D39-4173C8BF3EE2}" type="presParOf" srcId="{DE8AA802-22B4-469E-8D31-8FF7E0759911}" destId="{9344900A-DEA4-4B3B-AFDD-0BC3406BDA4F}" srcOrd="1" destOrd="0" presId="urn:microsoft.com/office/officeart/2005/8/layout/orgChart1"/>
    <dgm:cxn modelId="{2B94FF93-0E75-44AD-8931-19FFCAD50DBA}" type="presParOf" srcId="{9344900A-DEA4-4B3B-AFDD-0BC3406BDA4F}" destId="{9DAB598D-53D0-4449-B9C2-194FD50C1DAB}" srcOrd="0" destOrd="0" presId="urn:microsoft.com/office/officeart/2005/8/layout/orgChart1"/>
    <dgm:cxn modelId="{AB9F9874-75E4-408A-9BED-57E31C159BAB}" type="presParOf" srcId="{9344900A-DEA4-4B3B-AFDD-0BC3406BDA4F}" destId="{59CC5541-C7ED-4052-B20B-34431A05D0BA}" srcOrd="1" destOrd="0" presId="urn:microsoft.com/office/officeart/2005/8/layout/orgChart1"/>
    <dgm:cxn modelId="{CDD95DFE-EC02-44BB-9989-F7E2CA15B99D}" type="presParOf" srcId="{59CC5541-C7ED-4052-B20B-34431A05D0BA}" destId="{73970F6D-EA30-4498-957B-D057BE8E6FDF}" srcOrd="0" destOrd="0" presId="urn:microsoft.com/office/officeart/2005/8/layout/orgChart1"/>
    <dgm:cxn modelId="{5C63F576-C638-4CF6-A2F8-19E59BE0BC7F}" type="presParOf" srcId="{73970F6D-EA30-4498-957B-D057BE8E6FDF}" destId="{BE79DCB5-F6E4-4D4C-85A7-7AA180EC6D55}" srcOrd="0" destOrd="0" presId="urn:microsoft.com/office/officeart/2005/8/layout/orgChart1"/>
    <dgm:cxn modelId="{5D4ED390-FE58-44CF-B849-B6EBF337DBD8}" type="presParOf" srcId="{73970F6D-EA30-4498-957B-D057BE8E6FDF}" destId="{1C161570-36D9-40AB-A280-35474DFC416C}" srcOrd="1" destOrd="0" presId="urn:microsoft.com/office/officeart/2005/8/layout/orgChart1"/>
    <dgm:cxn modelId="{81EF237B-BC42-42B8-BEC2-5F224E2C8786}" type="presParOf" srcId="{59CC5541-C7ED-4052-B20B-34431A05D0BA}" destId="{42DDBBF7-364E-4743-A3C0-C6E3E6ED2962}" srcOrd="1" destOrd="0" presId="urn:microsoft.com/office/officeart/2005/8/layout/orgChart1"/>
    <dgm:cxn modelId="{E9594A81-FA48-44A3-8FB0-C376722B1E95}" type="presParOf" srcId="{59CC5541-C7ED-4052-B20B-34431A05D0BA}" destId="{73780E04-21A1-4F0D-B6AF-6AF013A2B6A6}" srcOrd="2" destOrd="0" presId="urn:microsoft.com/office/officeart/2005/8/layout/orgChart1"/>
    <dgm:cxn modelId="{99A52F3E-63AD-4AD5-9972-0DEF5B2D47B5}" type="presParOf" srcId="{9344900A-DEA4-4B3B-AFDD-0BC3406BDA4F}" destId="{B60F47C5-DFF8-48E9-8A1D-4F4A4CFA16A5}" srcOrd="2" destOrd="0" presId="urn:microsoft.com/office/officeart/2005/8/layout/orgChart1"/>
    <dgm:cxn modelId="{D776984A-EE08-44DA-B4EB-40B4931A6FBA}" type="presParOf" srcId="{9344900A-DEA4-4B3B-AFDD-0BC3406BDA4F}" destId="{09641BC9-D332-47EC-B8E3-1A6B3948BE22}" srcOrd="3" destOrd="0" presId="urn:microsoft.com/office/officeart/2005/8/layout/orgChart1"/>
    <dgm:cxn modelId="{6280AEE4-5EE5-4B14-B890-76BFF28E14D5}" type="presParOf" srcId="{09641BC9-D332-47EC-B8E3-1A6B3948BE22}" destId="{59DE268B-FB76-467D-8D01-D971718B8D76}" srcOrd="0" destOrd="0" presId="urn:microsoft.com/office/officeart/2005/8/layout/orgChart1"/>
    <dgm:cxn modelId="{81778E38-8BD7-4DE9-BB7C-0169BCB4A656}" type="presParOf" srcId="{59DE268B-FB76-467D-8D01-D971718B8D76}" destId="{45866B5B-6ABF-4E4B-B77D-C1FC5B0A7C3E}" srcOrd="0" destOrd="0" presId="urn:microsoft.com/office/officeart/2005/8/layout/orgChart1"/>
    <dgm:cxn modelId="{3CF07414-66D6-4B2D-8362-F693276E9697}" type="presParOf" srcId="{59DE268B-FB76-467D-8D01-D971718B8D76}" destId="{11DDAA14-B33D-44F6-968A-4369EB1D570E}" srcOrd="1" destOrd="0" presId="urn:microsoft.com/office/officeart/2005/8/layout/orgChart1"/>
    <dgm:cxn modelId="{783E8FFF-DC43-440F-8F09-7D1644944CB6}" type="presParOf" srcId="{09641BC9-D332-47EC-B8E3-1A6B3948BE22}" destId="{A623C4EA-3B21-4B2C-A851-5EAA1487ACAD}" srcOrd="1" destOrd="0" presId="urn:microsoft.com/office/officeart/2005/8/layout/orgChart1"/>
    <dgm:cxn modelId="{2557AFB5-B4E9-45B4-AD5C-D98CA458003E}" type="presParOf" srcId="{09641BC9-D332-47EC-B8E3-1A6B3948BE22}" destId="{1FE0258C-C1AB-45CA-ABFA-5B604A6E073E}" srcOrd="2" destOrd="0" presId="urn:microsoft.com/office/officeart/2005/8/layout/orgChart1"/>
    <dgm:cxn modelId="{90133AFB-4799-4BCD-A919-0579A1656BB3}" type="presParOf" srcId="{9344900A-DEA4-4B3B-AFDD-0BC3406BDA4F}" destId="{73772D51-C45E-40C4-8EC5-86B2F9087BF4}" srcOrd="4" destOrd="0" presId="urn:microsoft.com/office/officeart/2005/8/layout/orgChart1"/>
    <dgm:cxn modelId="{1222DD54-915F-4D19-99B1-0307B254B0A8}" type="presParOf" srcId="{9344900A-DEA4-4B3B-AFDD-0BC3406BDA4F}" destId="{1AD9A2C1-59DC-403C-B015-9D2A53333ADC}" srcOrd="5" destOrd="0" presId="urn:microsoft.com/office/officeart/2005/8/layout/orgChart1"/>
    <dgm:cxn modelId="{B46E8889-F8A0-4A39-A048-4031FF7E1FFB}" type="presParOf" srcId="{1AD9A2C1-59DC-403C-B015-9D2A53333ADC}" destId="{1134781D-DB65-4206-AD93-AA2B1FED68F3}" srcOrd="0" destOrd="0" presId="urn:microsoft.com/office/officeart/2005/8/layout/orgChart1"/>
    <dgm:cxn modelId="{055771C4-1759-4EE7-A6FE-321C07B60A08}" type="presParOf" srcId="{1134781D-DB65-4206-AD93-AA2B1FED68F3}" destId="{DE6BBE8B-FD79-44EB-B0EC-37803D8ED39F}" srcOrd="0" destOrd="0" presId="urn:microsoft.com/office/officeart/2005/8/layout/orgChart1"/>
    <dgm:cxn modelId="{53F860F4-F1D2-40A3-B2B9-53652AAAEAA2}" type="presParOf" srcId="{1134781D-DB65-4206-AD93-AA2B1FED68F3}" destId="{62E2BB23-8E7E-4F4D-8F1E-5D0EDE59EF72}" srcOrd="1" destOrd="0" presId="urn:microsoft.com/office/officeart/2005/8/layout/orgChart1"/>
    <dgm:cxn modelId="{87555EE8-B1D1-4737-9344-17E5DECBEA59}" type="presParOf" srcId="{1AD9A2C1-59DC-403C-B015-9D2A53333ADC}" destId="{97F03288-8E73-4E95-9E3C-553308026518}" srcOrd="1" destOrd="0" presId="urn:microsoft.com/office/officeart/2005/8/layout/orgChart1"/>
    <dgm:cxn modelId="{20984CD3-68BC-4477-8A37-990C9103883C}" type="presParOf" srcId="{1AD9A2C1-59DC-403C-B015-9D2A53333ADC}" destId="{7933E6DA-A43C-4959-9CA0-4BB42079D347}" srcOrd="2" destOrd="0" presId="urn:microsoft.com/office/officeart/2005/8/layout/orgChart1"/>
    <dgm:cxn modelId="{25333016-35E3-4ABA-8F9B-93E566CAC54F}" type="presParOf" srcId="{DE8AA802-22B4-469E-8D31-8FF7E0759911}" destId="{15AD609D-A6E7-4AAD-A148-2B31B0DBA102}" srcOrd="2" destOrd="0" presId="urn:microsoft.com/office/officeart/2005/8/layout/orgChart1"/>
    <dgm:cxn modelId="{C59E0BBD-4A5C-483D-BAB4-6F570AE30ABB}" type="presParOf" srcId="{B7D1F84D-9119-4641-AB08-C7BABABA847C}" destId="{E6048828-9B9F-4515-97F6-5B5814A00AD6}" srcOrd="6" destOrd="0" presId="urn:microsoft.com/office/officeart/2005/8/layout/orgChart1"/>
    <dgm:cxn modelId="{4DB3B2B2-1374-4F2E-B66C-8CC0DBFCCACD}" type="presParOf" srcId="{B7D1F84D-9119-4641-AB08-C7BABABA847C}" destId="{5EC35FE3-B4EA-4A4E-A144-58A996791AF2}" srcOrd="7" destOrd="0" presId="urn:microsoft.com/office/officeart/2005/8/layout/orgChart1"/>
    <dgm:cxn modelId="{AB723E6C-69A2-4B3B-8890-D7883A13846A}" type="presParOf" srcId="{5EC35FE3-B4EA-4A4E-A144-58A996791AF2}" destId="{A65CE601-2437-48ED-BD30-F105BABA2C7F}" srcOrd="0" destOrd="0" presId="urn:microsoft.com/office/officeart/2005/8/layout/orgChart1"/>
    <dgm:cxn modelId="{09483A6E-2068-4D72-AE72-88D4DD79D267}" type="presParOf" srcId="{A65CE601-2437-48ED-BD30-F105BABA2C7F}" destId="{03AE6F4E-45A1-4764-9BDA-ED75CD3C8BF8}" srcOrd="0" destOrd="0" presId="urn:microsoft.com/office/officeart/2005/8/layout/orgChart1"/>
    <dgm:cxn modelId="{AA1583E9-2164-4B9A-BF85-BEA644767155}" type="presParOf" srcId="{A65CE601-2437-48ED-BD30-F105BABA2C7F}" destId="{F1973A37-171A-4581-9A1F-E01CA41234AE}" srcOrd="1" destOrd="0" presId="urn:microsoft.com/office/officeart/2005/8/layout/orgChart1"/>
    <dgm:cxn modelId="{ABE77CD7-E537-4371-915A-C290CB042C02}" type="presParOf" srcId="{5EC35FE3-B4EA-4A4E-A144-58A996791AF2}" destId="{68CCDD1B-3223-442A-88FF-038A6BAD5A57}" srcOrd="1" destOrd="0" presId="urn:microsoft.com/office/officeart/2005/8/layout/orgChart1"/>
    <dgm:cxn modelId="{EAFC3B01-A43F-4FDF-A847-67DEBB58A8FA}" type="presParOf" srcId="{68CCDD1B-3223-442A-88FF-038A6BAD5A57}" destId="{BA878758-D642-43CE-8168-206B460CBAAD}" srcOrd="0" destOrd="0" presId="urn:microsoft.com/office/officeart/2005/8/layout/orgChart1"/>
    <dgm:cxn modelId="{175C2FC5-B7AB-4BF4-9AD4-8BA081DE5355}" type="presParOf" srcId="{68CCDD1B-3223-442A-88FF-038A6BAD5A57}" destId="{1C028807-5FB8-4E6C-94A8-692FBE6C9A42}" srcOrd="1" destOrd="0" presId="urn:microsoft.com/office/officeart/2005/8/layout/orgChart1"/>
    <dgm:cxn modelId="{6C55B555-B16E-4221-969A-938AA5CA54D2}" type="presParOf" srcId="{1C028807-5FB8-4E6C-94A8-692FBE6C9A42}" destId="{10EC19A4-1676-4FFA-A239-1CFE57E1DB81}" srcOrd="0" destOrd="0" presId="urn:microsoft.com/office/officeart/2005/8/layout/orgChart1"/>
    <dgm:cxn modelId="{7E470998-2CEC-4A10-8E03-86115599B839}" type="presParOf" srcId="{10EC19A4-1676-4FFA-A239-1CFE57E1DB81}" destId="{D77CC423-4319-4783-9008-C58F480015E7}" srcOrd="0" destOrd="0" presId="urn:microsoft.com/office/officeart/2005/8/layout/orgChart1"/>
    <dgm:cxn modelId="{E25C5CF5-22C1-468B-B03C-A82BE67DF5B7}" type="presParOf" srcId="{10EC19A4-1676-4FFA-A239-1CFE57E1DB81}" destId="{179130D4-3E39-450F-B504-FB74B34622DA}" srcOrd="1" destOrd="0" presId="urn:microsoft.com/office/officeart/2005/8/layout/orgChart1"/>
    <dgm:cxn modelId="{1E826E3D-2663-43AE-8311-DB9AF1805BA8}" type="presParOf" srcId="{1C028807-5FB8-4E6C-94A8-692FBE6C9A42}" destId="{375D1B86-758D-4D13-9562-8F3B65A37972}" srcOrd="1" destOrd="0" presId="urn:microsoft.com/office/officeart/2005/8/layout/orgChart1"/>
    <dgm:cxn modelId="{A7EA4D62-A57A-4A76-BB17-17A9AC853BE1}" type="presParOf" srcId="{1C028807-5FB8-4E6C-94A8-692FBE6C9A42}" destId="{C03BAAEE-5CA2-4034-B9B2-9E55DC89F855}" srcOrd="2" destOrd="0" presId="urn:microsoft.com/office/officeart/2005/8/layout/orgChart1"/>
    <dgm:cxn modelId="{EFA97B90-6B7F-4B99-B44A-9B66CEE77C74}" type="presParOf" srcId="{68CCDD1B-3223-442A-88FF-038A6BAD5A57}" destId="{F824F149-9CB8-44F6-BD7F-DA6E732269A5}" srcOrd="2" destOrd="0" presId="urn:microsoft.com/office/officeart/2005/8/layout/orgChart1"/>
    <dgm:cxn modelId="{896C84F0-B331-4224-A46E-AFB2D1E5679D}" type="presParOf" srcId="{68CCDD1B-3223-442A-88FF-038A6BAD5A57}" destId="{B6F063ED-83B8-423E-8703-3AFB91A64BF9}" srcOrd="3" destOrd="0" presId="urn:microsoft.com/office/officeart/2005/8/layout/orgChart1"/>
    <dgm:cxn modelId="{FC193097-20E9-4023-B30F-4D94D6FC9F1A}" type="presParOf" srcId="{B6F063ED-83B8-423E-8703-3AFB91A64BF9}" destId="{A891287B-604E-4F1A-8EB2-295BFA7FCAF4}" srcOrd="0" destOrd="0" presId="urn:microsoft.com/office/officeart/2005/8/layout/orgChart1"/>
    <dgm:cxn modelId="{9D64F3BF-6EDF-4895-9167-0A69496B49FE}" type="presParOf" srcId="{A891287B-604E-4F1A-8EB2-295BFA7FCAF4}" destId="{9771DFEE-2F8E-489C-90AC-A6D3CEE0B689}" srcOrd="0" destOrd="0" presId="urn:microsoft.com/office/officeart/2005/8/layout/orgChart1"/>
    <dgm:cxn modelId="{97F68387-AE04-4C2F-9E69-B92E0F4E0447}" type="presParOf" srcId="{A891287B-604E-4F1A-8EB2-295BFA7FCAF4}" destId="{FA73D982-6030-4C81-A44A-BE671623B0D1}" srcOrd="1" destOrd="0" presId="urn:microsoft.com/office/officeart/2005/8/layout/orgChart1"/>
    <dgm:cxn modelId="{E60EC631-2382-4553-91F1-56032B39E01D}" type="presParOf" srcId="{B6F063ED-83B8-423E-8703-3AFB91A64BF9}" destId="{C6A2D5C1-6062-487B-889F-B25AFF81362D}" srcOrd="1" destOrd="0" presId="urn:microsoft.com/office/officeart/2005/8/layout/orgChart1"/>
    <dgm:cxn modelId="{BE5D5741-16E7-4FB1-A1D3-7C821B2B036B}" type="presParOf" srcId="{B6F063ED-83B8-423E-8703-3AFB91A64BF9}" destId="{1645FE4D-C11C-4C51-AF59-61C039321EEA}" srcOrd="2" destOrd="0" presId="urn:microsoft.com/office/officeart/2005/8/layout/orgChart1"/>
    <dgm:cxn modelId="{168EB7CB-9B08-40BD-9948-58F332149028}" type="presParOf" srcId="{5EC35FE3-B4EA-4A4E-A144-58A996791AF2}" destId="{8A7D2D96-7FE8-4ED6-99BC-614B5727A895}" srcOrd="2" destOrd="0" presId="urn:microsoft.com/office/officeart/2005/8/layout/orgChart1"/>
    <dgm:cxn modelId="{20319D2A-6BCE-402F-B24B-863F9B926782}" type="presParOf" srcId="{CE1BE2A3-A01A-42A6-A5DC-ECD279F802C9}" destId="{95ACDE4D-9A44-41F4-92B0-915AE97C4BD5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CBE49B-CE89-45FE-8C3C-B0180BABB80C}" type="doc">
      <dgm:prSet loTypeId="urn:microsoft.com/office/officeart/2008/layout/IncreasingCircleProcess" loCatId="process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AD84BBB-7DE9-42FF-B6DF-4FCF05D4C4B6}">
      <dgm:prSet phldrT="[Text]" custT="1"/>
      <dgm:spPr/>
      <dgm:t>
        <a:bodyPr/>
        <a:lstStyle/>
        <a:p>
          <a:r>
            <a:rPr lang="th-TH" sz="3200" dirty="0">
              <a:solidFill>
                <a:schemeClr val="bg1"/>
              </a:solidFill>
            </a:rPr>
            <a:t>ความน่าจะเป็น</a:t>
          </a:r>
          <a:endParaRPr lang="en-US" sz="3200" dirty="0">
            <a:solidFill>
              <a:schemeClr val="bg1"/>
            </a:solidFill>
          </a:endParaRPr>
        </a:p>
      </dgm:t>
    </dgm:pt>
    <dgm:pt modelId="{3205EBD1-04E2-413E-8BEA-6412BCA23D57}" type="parTrans" cxnId="{49AB3AE3-5BC4-483A-86D6-57679DBFFF50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B82D0077-5C16-4879-A981-34DE9F164361}" type="sibTrans" cxnId="{49AB3AE3-5BC4-483A-86D6-57679DBFFF50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403645A5-E5CD-40BE-848A-E19C90878ED9}">
      <dgm:prSet phldrT="[Text]" custT="1"/>
      <dgm:spPr/>
      <dgm:t>
        <a:bodyPr/>
        <a:lstStyle/>
        <a:p>
          <a:r>
            <a:rPr lang="th-TH" sz="2800" dirty="0">
              <a:solidFill>
                <a:schemeClr val="bg1"/>
              </a:solidFill>
            </a:rPr>
            <a:t>เซ็ต</a:t>
          </a:r>
          <a:endParaRPr lang="en-US" sz="2800" dirty="0">
            <a:solidFill>
              <a:schemeClr val="bg1"/>
            </a:solidFill>
          </a:endParaRPr>
        </a:p>
      </dgm:t>
    </dgm:pt>
    <dgm:pt modelId="{1184E07F-003E-46D9-B26F-B4C6BEDC05AD}" type="parTrans" cxnId="{1993146D-2940-4E19-964E-FFA800D8E6DC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5F8C1CB7-3744-476E-AF83-D2A91CA9499D}" type="sibTrans" cxnId="{1993146D-2940-4E19-964E-FFA800D8E6DC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38D18B79-2162-4E09-A4EE-31BA8BC39245}">
      <dgm:prSet phldrT="[Text]" custT="1"/>
      <dgm:spPr/>
      <dgm:t>
        <a:bodyPr/>
        <a:lstStyle/>
        <a:p>
          <a:r>
            <a:rPr lang="th-TH" sz="3200" dirty="0">
              <a:solidFill>
                <a:schemeClr val="bg1"/>
              </a:solidFill>
            </a:rPr>
            <a:t>ตัวแปรสุ่มและการแจกแจง</a:t>
          </a:r>
          <a:endParaRPr lang="en-US" sz="3200" dirty="0">
            <a:solidFill>
              <a:schemeClr val="bg1"/>
            </a:solidFill>
          </a:endParaRPr>
        </a:p>
      </dgm:t>
    </dgm:pt>
    <dgm:pt modelId="{2285FDFA-D62B-45C7-AE9B-4AF1951EA910}" type="parTrans" cxnId="{0948A4F6-B4A2-4A3F-BC65-D11F4877CF19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B5FFB559-0ED6-4AEF-AACD-64C36C93B169}" type="sibTrans" cxnId="{0948A4F6-B4A2-4A3F-BC65-D11F4877CF19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04641583-E416-4280-B668-AADD7A593125}">
      <dgm:prSet phldrT="[Text]" custT="1"/>
      <dgm:spPr/>
      <dgm:t>
        <a:bodyPr/>
        <a:lstStyle/>
        <a:p>
          <a:r>
            <a:rPr lang="th-TH" sz="2800" dirty="0">
              <a:solidFill>
                <a:schemeClr val="bg1"/>
              </a:solidFill>
            </a:rPr>
            <a:t>ตัวแปรสุ่ม</a:t>
          </a:r>
          <a:endParaRPr lang="en-US" sz="2800" dirty="0">
            <a:solidFill>
              <a:schemeClr val="bg1"/>
            </a:solidFill>
          </a:endParaRPr>
        </a:p>
      </dgm:t>
    </dgm:pt>
    <dgm:pt modelId="{93B764D5-C0CB-418A-A5DA-A7CBED9666A8}" type="parTrans" cxnId="{0A1DA64E-2773-4A21-9B99-8A868FBA561D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03678A87-A1FB-409B-9ACA-FD92779717CA}" type="sibTrans" cxnId="{0A1DA64E-2773-4A21-9B99-8A868FBA561D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0D9AB04A-D075-4754-9FEF-7DB5C3C898F5}">
      <dgm:prSet phldrT="[Text]" custT="1"/>
      <dgm:spPr/>
      <dgm:t>
        <a:bodyPr/>
        <a:lstStyle/>
        <a:p>
          <a:r>
            <a:rPr lang="th-TH" sz="2800" dirty="0">
              <a:solidFill>
                <a:schemeClr val="bg1"/>
              </a:solidFill>
            </a:rPr>
            <a:t>การแจกแจงของตัวแปรสุ่ม</a:t>
          </a:r>
        </a:p>
        <a:p>
          <a:r>
            <a:rPr lang="th-TH" sz="2800" dirty="0">
              <a:solidFill>
                <a:schemeClr val="bg1"/>
              </a:solidFill>
            </a:rPr>
            <a:t>ค่าคาดหมาย</a:t>
          </a:r>
          <a:endParaRPr lang="en-US" sz="2800" dirty="0">
            <a:solidFill>
              <a:schemeClr val="bg1"/>
            </a:solidFill>
          </a:endParaRPr>
        </a:p>
      </dgm:t>
    </dgm:pt>
    <dgm:pt modelId="{8C339F3B-715E-439E-BA62-A4CBD3DAF5BA}" type="parTrans" cxnId="{25FA94EC-2A5C-4953-98CB-CBC4EA3E9108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8AE92C42-F412-4714-9CC1-09C6871A1A7F}" type="sibTrans" cxnId="{25FA94EC-2A5C-4953-98CB-CBC4EA3E9108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6A0D217C-5C75-42DB-849C-7F3628EEFC58}">
      <dgm:prSet custT="1"/>
      <dgm:spPr/>
      <dgm:t>
        <a:bodyPr/>
        <a:lstStyle/>
        <a:p>
          <a:r>
            <a:rPr lang="th-TH" sz="2800" dirty="0">
              <a:solidFill>
                <a:schemeClr val="bg1"/>
              </a:solidFill>
            </a:rPr>
            <a:t>ความน่าจะเป็น</a:t>
          </a:r>
        </a:p>
        <a:p>
          <a:r>
            <a:rPr lang="th-TH" sz="2800" dirty="0">
              <a:solidFill>
                <a:schemeClr val="bg1"/>
              </a:solidFill>
            </a:rPr>
            <a:t>กฎของเบส์</a:t>
          </a:r>
          <a:endParaRPr lang="en-US" sz="2800" dirty="0">
            <a:solidFill>
              <a:schemeClr val="bg1"/>
            </a:solidFill>
          </a:endParaRPr>
        </a:p>
      </dgm:t>
    </dgm:pt>
    <dgm:pt modelId="{0F06D1E4-50D3-4B9D-9963-4E3C62233AD2}" type="parTrans" cxnId="{59F62E7E-10DF-46C0-828B-7CEAFC4C3D37}">
      <dgm:prSet/>
      <dgm:spPr/>
      <dgm:t>
        <a:bodyPr/>
        <a:lstStyle/>
        <a:p>
          <a:endParaRPr lang="en-US"/>
        </a:p>
      </dgm:t>
    </dgm:pt>
    <dgm:pt modelId="{C759E601-71A7-4108-A942-58022C8D1AA9}" type="sibTrans" cxnId="{59F62E7E-10DF-46C0-828B-7CEAFC4C3D37}">
      <dgm:prSet/>
      <dgm:spPr/>
      <dgm:t>
        <a:bodyPr/>
        <a:lstStyle/>
        <a:p>
          <a:endParaRPr lang="en-US"/>
        </a:p>
      </dgm:t>
    </dgm:pt>
    <dgm:pt modelId="{581DA8A7-5F1C-4A2D-9484-4D584799EB74}">
      <dgm:prSet custT="1"/>
      <dgm:spPr/>
      <dgm:t>
        <a:bodyPr/>
        <a:lstStyle/>
        <a:p>
          <a:r>
            <a:rPr lang="th-TH" sz="2800" dirty="0">
              <a:solidFill>
                <a:schemeClr val="bg1"/>
              </a:solidFill>
            </a:rPr>
            <a:t>ค่าความแปรปรวน</a:t>
          </a:r>
          <a:endParaRPr lang="en-US" sz="2800" dirty="0">
            <a:solidFill>
              <a:schemeClr val="bg1"/>
            </a:solidFill>
          </a:endParaRPr>
        </a:p>
      </dgm:t>
    </dgm:pt>
    <dgm:pt modelId="{1F562B2D-548D-4272-AB37-10014FAF4365}" type="parTrans" cxnId="{626F6C8E-870E-454E-97C9-F6041B96F60E}">
      <dgm:prSet/>
      <dgm:spPr/>
      <dgm:t>
        <a:bodyPr/>
        <a:lstStyle/>
        <a:p>
          <a:endParaRPr lang="en-US"/>
        </a:p>
      </dgm:t>
    </dgm:pt>
    <dgm:pt modelId="{83446ABC-6CF5-4E9A-8FC1-B2CCE133A146}" type="sibTrans" cxnId="{626F6C8E-870E-454E-97C9-F6041B96F60E}">
      <dgm:prSet/>
      <dgm:spPr/>
      <dgm:t>
        <a:bodyPr/>
        <a:lstStyle/>
        <a:p>
          <a:endParaRPr lang="en-US"/>
        </a:p>
      </dgm:t>
    </dgm:pt>
    <dgm:pt modelId="{BEE5FA51-045A-43A0-9CC8-72F4F22BA038}" type="pres">
      <dgm:prSet presAssocID="{9FCBE49B-CE89-45FE-8C3C-B0180BABB80C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22CF9D7D-A668-4BBC-BDFB-02ABA139E6A1}" type="pres">
      <dgm:prSet presAssocID="{0AD84BBB-7DE9-42FF-B6DF-4FCF05D4C4B6}" presName="composite" presStyleCnt="0"/>
      <dgm:spPr/>
    </dgm:pt>
    <dgm:pt modelId="{D6D5089C-88AD-4B02-8683-478D541E0FE2}" type="pres">
      <dgm:prSet presAssocID="{0AD84BBB-7DE9-42FF-B6DF-4FCF05D4C4B6}" presName="BackAccent" presStyleLbl="bgShp" presStyleIdx="0" presStyleCnt="2"/>
      <dgm:spPr/>
    </dgm:pt>
    <dgm:pt modelId="{919A44C2-4235-4604-A589-CC3A721BADCA}" type="pres">
      <dgm:prSet presAssocID="{0AD84BBB-7DE9-42FF-B6DF-4FCF05D4C4B6}" presName="Accent" presStyleLbl="alignNode1" presStyleIdx="0" presStyleCnt="2"/>
      <dgm:spPr/>
    </dgm:pt>
    <dgm:pt modelId="{A846B66D-2FFF-41E7-9E09-683F3C87BA5C}" type="pres">
      <dgm:prSet presAssocID="{0AD84BBB-7DE9-42FF-B6DF-4FCF05D4C4B6}" presName="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87B01848-FB54-4754-9007-79100A69ECCD}" type="pres">
      <dgm:prSet presAssocID="{0AD84BBB-7DE9-42FF-B6DF-4FCF05D4C4B6}" presName="Parent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08B5F795-4387-4F73-B906-AA24AACB74C3}" type="pres">
      <dgm:prSet presAssocID="{B82D0077-5C16-4879-A981-34DE9F164361}" presName="sibTrans" presStyleCnt="0"/>
      <dgm:spPr/>
    </dgm:pt>
    <dgm:pt modelId="{5ABF6CEA-1961-4171-B47D-5583A508B8F5}" type="pres">
      <dgm:prSet presAssocID="{38D18B79-2162-4E09-A4EE-31BA8BC39245}" presName="composite" presStyleCnt="0"/>
      <dgm:spPr/>
    </dgm:pt>
    <dgm:pt modelId="{C19059C5-2D59-43B8-B9CE-2AF5EC3F7BF4}" type="pres">
      <dgm:prSet presAssocID="{38D18B79-2162-4E09-A4EE-31BA8BC39245}" presName="BackAccent" presStyleLbl="bgShp" presStyleIdx="1" presStyleCnt="2" custLinFactNeighborX="-27246"/>
      <dgm:spPr/>
    </dgm:pt>
    <dgm:pt modelId="{12B4D743-D6A3-49F7-BF2D-9EF185D8152A}" type="pres">
      <dgm:prSet presAssocID="{38D18B79-2162-4E09-A4EE-31BA8BC39245}" presName="Accent" presStyleLbl="alignNode1" presStyleIdx="1" presStyleCnt="2" custLinFactNeighborX="-34058"/>
      <dgm:spPr/>
    </dgm:pt>
    <dgm:pt modelId="{18A0A2CE-8108-44B3-9D91-32FDE3DCA7E0}" type="pres">
      <dgm:prSet presAssocID="{38D18B79-2162-4E09-A4EE-31BA8BC39245}" presName="Child" presStyleLbl="revTx" presStyleIdx="2" presStyleCnt="4" custScaleX="117863" custLinFactNeighborX="913" custLinFactNeighborY="619">
        <dgm:presLayoutVars>
          <dgm:chMax val="0"/>
          <dgm:chPref val="0"/>
          <dgm:bulletEnabled val="1"/>
        </dgm:presLayoutVars>
      </dgm:prSet>
      <dgm:spPr/>
    </dgm:pt>
    <dgm:pt modelId="{2C8B7ABC-5167-4CBF-B15B-E6F0DFE9E0F6}" type="pres">
      <dgm:prSet presAssocID="{38D18B79-2162-4E09-A4EE-31BA8BC39245}" presName="Parent" presStyleLbl="revTx" presStyleIdx="3" presStyleCnt="4" custScaleX="133293" custLinFactNeighborX="5672">
        <dgm:presLayoutVars>
          <dgm:chMax val="1"/>
          <dgm:chPref val="1"/>
          <dgm:bulletEnabled val="1"/>
        </dgm:presLayoutVars>
      </dgm:prSet>
      <dgm:spPr/>
    </dgm:pt>
  </dgm:ptLst>
  <dgm:cxnLst>
    <dgm:cxn modelId="{F8FFC516-8DE0-4F17-8402-54106D17468F}" type="presOf" srcId="{38D18B79-2162-4E09-A4EE-31BA8BC39245}" destId="{2C8B7ABC-5167-4CBF-B15B-E6F0DFE9E0F6}" srcOrd="0" destOrd="0" presId="urn:microsoft.com/office/officeart/2008/layout/IncreasingCircleProcess"/>
    <dgm:cxn modelId="{A3268121-F6B0-4548-9ECB-691CA1ACA6B7}" type="presOf" srcId="{403645A5-E5CD-40BE-848A-E19C90878ED9}" destId="{A846B66D-2FFF-41E7-9E09-683F3C87BA5C}" srcOrd="0" destOrd="0" presId="urn:microsoft.com/office/officeart/2008/layout/IncreasingCircleProcess"/>
    <dgm:cxn modelId="{1993146D-2940-4E19-964E-FFA800D8E6DC}" srcId="{0AD84BBB-7DE9-42FF-B6DF-4FCF05D4C4B6}" destId="{403645A5-E5CD-40BE-848A-E19C90878ED9}" srcOrd="0" destOrd="0" parTransId="{1184E07F-003E-46D9-B26F-B4C6BEDC05AD}" sibTransId="{5F8C1CB7-3744-476E-AF83-D2A91CA9499D}"/>
    <dgm:cxn modelId="{0A1DA64E-2773-4A21-9B99-8A868FBA561D}" srcId="{38D18B79-2162-4E09-A4EE-31BA8BC39245}" destId="{04641583-E416-4280-B668-AADD7A593125}" srcOrd="0" destOrd="0" parTransId="{93B764D5-C0CB-418A-A5DA-A7CBED9666A8}" sibTransId="{03678A87-A1FB-409B-9ACA-FD92779717CA}"/>
    <dgm:cxn modelId="{59F62E7E-10DF-46C0-828B-7CEAFC4C3D37}" srcId="{0AD84BBB-7DE9-42FF-B6DF-4FCF05D4C4B6}" destId="{6A0D217C-5C75-42DB-849C-7F3628EEFC58}" srcOrd="1" destOrd="0" parTransId="{0F06D1E4-50D3-4B9D-9963-4E3C62233AD2}" sibTransId="{C759E601-71A7-4108-A942-58022C8D1AA9}"/>
    <dgm:cxn modelId="{626F6C8E-870E-454E-97C9-F6041B96F60E}" srcId="{38D18B79-2162-4E09-A4EE-31BA8BC39245}" destId="{581DA8A7-5F1C-4A2D-9484-4D584799EB74}" srcOrd="2" destOrd="0" parTransId="{1F562B2D-548D-4272-AB37-10014FAF4365}" sibTransId="{83446ABC-6CF5-4E9A-8FC1-B2CCE133A146}"/>
    <dgm:cxn modelId="{0F191BAC-0BE2-4E62-9816-DC29561F987B}" type="presOf" srcId="{04641583-E416-4280-B668-AADD7A593125}" destId="{18A0A2CE-8108-44B3-9D91-32FDE3DCA7E0}" srcOrd="0" destOrd="0" presId="urn:microsoft.com/office/officeart/2008/layout/IncreasingCircleProcess"/>
    <dgm:cxn modelId="{5FCFF3BC-68E8-4A88-A67D-14CB90586726}" type="presOf" srcId="{0D9AB04A-D075-4754-9FEF-7DB5C3C898F5}" destId="{18A0A2CE-8108-44B3-9D91-32FDE3DCA7E0}" srcOrd="0" destOrd="1" presId="urn:microsoft.com/office/officeart/2008/layout/IncreasingCircleProcess"/>
    <dgm:cxn modelId="{D70918D0-4848-4F22-A7B5-7304F2D5A75C}" type="presOf" srcId="{581DA8A7-5F1C-4A2D-9484-4D584799EB74}" destId="{18A0A2CE-8108-44B3-9D91-32FDE3DCA7E0}" srcOrd="0" destOrd="2" presId="urn:microsoft.com/office/officeart/2008/layout/IncreasingCircleProcess"/>
    <dgm:cxn modelId="{466B3CD9-C90E-4D22-A7A5-B911FCB7E071}" type="presOf" srcId="{6A0D217C-5C75-42DB-849C-7F3628EEFC58}" destId="{A846B66D-2FFF-41E7-9E09-683F3C87BA5C}" srcOrd="0" destOrd="1" presId="urn:microsoft.com/office/officeart/2008/layout/IncreasingCircleProcess"/>
    <dgm:cxn modelId="{4330C6E0-8AC5-42AD-8C38-D1CB78C9DB59}" type="presOf" srcId="{9FCBE49B-CE89-45FE-8C3C-B0180BABB80C}" destId="{BEE5FA51-045A-43A0-9CC8-72F4F22BA038}" srcOrd="0" destOrd="0" presId="urn:microsoft.com/office/officeart/2008/layout/IncreasingCircleProcess"/>
    <dgm:cxn modelId="{DDAFC3E1-DCC7-4BD3-82AD-0A2A1B76308B}" type="presOf" srcId="{0AD84BBB-7DE9-42FF-B6DF-4FCF05D4C4B6}" destId="{87B01848-FB54-4754-9007-79100A69ECCD}" srcOrd="0" destOrd="0" presId="urn:microsoft.com/office/officeart/2008/layout/IncreasingCircleProcess"/>
    <dgm:cxn modelId="{49AB3AE3-5BC4-483A-86D6-57679DBFFF50}" srcId="{9FCBE49B-CE89-45FE-8C3C-B0180BABB80C}" destId="{0AD84BBB-7DE9-42FF-B6DF-4FCF05D4C4B6}" srcOrd="0" destOrd="0" parTransId="{3205EBD1-04E2-413E-8BEA-6412BCA23D57}" sibTransId="{B82D0077-5C16-4879-A981-34DE9F164361}"/>
    <dgm:cxn modelId="{25FA94EC-2A5C-4953-98CB-CBC4EA3E9108}" srcId="{38D18B79-2162-4E09-A4EE-31BA8BC39245}" destId="{0D9AB04A-D075-4754-9FEF-7DB5C3C898F5}" srcOrd="1" destOrd="0" parTransId="{8C339F3B-715E-439E-BA62-A4CBD3DAF5BA}" sibTransId="{8AE92C42-F412-4714-9CC1-09C6871A1A7F}"/>
    <dgm:cxn modelId="{0948A4F6-B4A2-4A3F-BC65-D11F4877CF19}" srcId="{9FCBE49B-CE89-45FE-8C3C-B0180BABB80C}" destId="{38D18B79-2162-4E09-A4EE-31BA8BC39245}" srcOrd="1" destOrd="0" parTransId="{2285FDFA-D62B-45C7-AE9B-4AF1951EA910}" sibTransId="{B5FFB559-0ED6-4AEF-AACD-64C36C93B169}"/>
    <dgm:cxn modelId="{53B625D0-7294-4E50-8A50-584937E75197}" type="presParOf" srcId="{BEE5FA51-045A-43A0-9CC8-72F4F22BA038}" destId="{22CF9D7D-A668-4BBC-BDFB-02ABA139E6A1}" srcOrd="0" destOrd="0" presId="urn:microsoft.com/office/officeart/2008/layout/IncreasingCircleProcess"/>
    <dgm:cxn modelId="{F14B5E26-5B7D-4313-BC0F-489FDE5D2263}" type="presParOf" srcId="{22CF9D7D-A668-4BBC-BDFB-02ABA139E6A1}" destId="{D6D5089C-88AD-4B02-8683-478D541E0FE2}" srcOrd="0" destOrd="0" presId="urn:microsoft.com/office/officeart/2008/layout/IncreasingCircleProcess"/>
    <dgm:cxn modelId="{5166BC96-6881-42BC-B623-498A47EE4CD4}" type="presParOf" srcId="{22CF9D7D-A668-4BBC-BDFB-02ABA139E6A1}" destId="{919A44C2-4235-4604-A589-CC3A721BADCA}" srcOrd="1" destOrd="0" presId="urn:microsoft.com/office/officeart/2008/layout/IncreasingCircleProcess"/>
    <dgm:cxn modelId="{DF8A147A-E7E7-435C-A5EC-DCBE23ADFDEE}" type="presParOf" srcId="{22CF9D7D-A668-4BBC-BDFB-02ABA139E6A1}" destId="{A846B66D-2FFF-41E7-9E09-683F3C87BA5C}" srcOrd="2" destOrd="0" presId="urn:microsoft.com/office/officeart/2008/layout/IncreasingCircleProcess"/>
    <dgm:cxn modelId="{9F1AA4ED-94F0-4612-81F1-771D54976809}" type="presParOf" srcId="{22CF9D7D-A668-4BBC-BDFB-02ABA139E6A1}" destId="{87B01848-FB54-4754-9007-79100A69ECCD}" srcOrd="3" destOrd="0" presId="urn:microsoft.com/office/officeart/2008/layout/IncreasingCircleProcess"/>
    <dgm:cxn modelId="{73B43AA6-C0BB-4FCF-9730-BDC553EB5619}" type="presParOf" srcId="{BEE5FA51-045A-43A0-9CC8-72F4F22BA038}" destId="{08B5F795-4387-4F73-B906-AA24AACB74C3}" srcOrd="1" destOrd="0" presId="urn:microsoft.com/office/officeart/2008/layout/IncreasingCircleProcess"/>
    <dgm:cxn modelId="{ED637D65-ED84-4918-9561-1613001C93C5}" type="presParOf" srcId="{BEE5FA51-045A-43A0-9CC8-72F4F22BA038}" destId="{5ABF6CEA-1961-4171-B47D-5583A508B8F5}" srcOrd="2" destOrd="0" presId="urn:microsoft.com/office/officeart/2008/layout/IncreasingCircleProcess"/>
    <dgm:cxn modelId="{A4F2696B-30A2-4B3B-838D-85A6747F75F9}" type="presParOf" srcId="{5ABF6CEA-1961-4171-B47D-5583A508B8F5}" destId="{C19059C5-2D59-43B8-B9CE-2AF5EC3F7BF4}" srcOrd="0" destOrd="0" presId="urn:microsoft.com/office/officeart/2008/layout/IncreasingCircleProcess"/>
    <dgm:cxn modelId="{E64F4F6D-910F-4EAC-82F1-9D06CF445C92}" type="presParOf" srcId="{5ABF6CEA-1961-4171-B47D-5583A508B8F5}" destId="{12B4D743-D6A3-49F7-BF2D-9EF185D8152A}" srcOrd="1" destOrd="0" presId="urn:microsoft.com/office/officeart/2008/layout/IncreasingCircleProcess"/>
    <dgm:cxn modelId="{E7430A8B-BB5C-40AD-9658-88EF73025852}" type="presParOf" srcId="{5ABF6CEA-1961-4171-B47D-5583A508B8F5}" destId="{18A0A2CE-8108-44B3-9D91-32FDE3DCA7E0}" srcOrd="2" destOrd="0" presId="urn:microsoft.com/office/officeart/2008/layout/IncreasingCircleProcess"/>
    <dgm:cxn modelId="{03E238A7-C2E0-4D2E-A46D-D9CD47AFAF71}" type="presParOf" srcId="{5ABF6CEA-1961-4171-B47D-5583A508B8F5}" destId="{2C8B7ABC-5167-4CBF-B15B-E6F0DFE9E0F6}" srcOrd="3" destOrd="0" presId="urn:microsoft.com/office/officeart/2008/layout/IncreasingCircle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CBE49B-CE89-45FE-8C3C-B0180BABB80C}" type="doc">
      <dgm:prSet loTypeId="urn:microsoft.com/office/officeart/2008/layout/IncreasingCircleProcess" loCatId="process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AD84BBB-7DE9-42FF-B6DF-4FCF05D4C4B6}">
      <dgm:prSet phldrT="[Text]" custT="1"/>
      <dgm:spPr/>
      <dgm:t>
        <a:bodyPr/>
        <a:lstStyle/>
        <a:p>
          <a:r>
            <a:rPr lang="th-TH" sz="3200" dirty="0">
              <a:solidFill>
                <a:schemeClr val="bg1"/>
              </a:solidFill>
            </a:rPr>
            <a:t>ความน่าจะเป็น</a:t>
          </a:r>
          <a:endParaRPr lang="en-US" sz="3200" dirty="0">
            <a:solidFill>
              <a:schemeClr val="bg1"/>
            </a:solidFill>
          </a:endParaRPr>
        </a:p>
      </dgm:t>
    </dgm:pt>
    <dgm:pt modelId="{3205EBD1-04E2-413E-8BEA-6412BCA23D57}" type="parTrans" cxnId="{49AB3AE3-5BC4-483A-86D6-57679DBFFF50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B82D0077-5C16-4879-A981-34DE9F164361}" type="sibTrans" cxnId="{49AB3AE3-5BC4-483A-86D6-57679DBFFF50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403645A5-E5CD-40BE-848A-E19C90878ED9}">
      <dgm:prSet phldrT="[Text]" custT="1"/>
      <dgm:spPr/>
      <dgm:t>
        <a:bodyPr/>
        <a:lstStyle/>
        <a:p>
          <a:r>
            <a:rPr lang="th-TH" sz="2800" dirty="0">
              <a:solidFill>
                <a:schemeClr val="bg1"/>
              </a:solidFill>
            </a:rPr>
            <a:t>เซ็ต</a:t>
          </a:r>
          <a:endParaRPr lang="en-US" sz="2800" dirty="0">
            <a:solidFill>
              <a:schemeClr val="bg1"/>
            </a:solidFill>
          </a:endParaRPr>
        </a:p>
      </dgm:t>
    </dgm:pt>
    <dgm:pt modelId="{1184E07F-003E-46D9-B26F-B4C6BEDC05AD}" type="parTrans" cxnId="{1993146D-2940-4E19-964E-FFA800D8E6DC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5F8C1CB7-3744-476E-AF83-D2A91CA9499D}" type="sibTrans" cxnId="{1993146D-2940-4E19-964E-FFA800D8E6DC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38D18B79-2162-4E09-A4EE-31BA8BC39245}">
      <dgm:prSet phldrT="[Text]" custT="1"/>
      <dgm:spPr/>
      <dgm:t>
        <a:bodyPr/>
        <a:lstStyle/>
        <a:p>
          <a:r>
            <a:rPr lang="th-TH" sz="3200" dirty="0">
              <a:solidFill>
                <a:schemeClr val="bg1"/>
              </a:solidFill>
            </a:rPr>
            <a:t>ตัวแปรสุ่มและการแจกแจง</a:t>
          </a:r>
          <a:endParaRPr lang="en-US" sz="3200" dirty="0">
            <a:solidFill>
              <a:schemeClr val="bg1"/>
            </a:solidFill>
          </a:endParaRPr>
        </a:p>
      </dgm:t>
    </dgm:pt>
    <dgm:pt modelId="{2285FDFA-D62B-45C7-AE9B-4AF1951EA910}" type="parTrans" cxnId="{0948A4F6-B4A2-4A3F-BC65-D11F4877CF19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B5FFB559-0ED6-4AEF-AACD-64C36C93B169}" type="sibTrans" cxnId="{0948A4F6-B4A2-4A3F-BC65-D11F4877CF19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04641583-E416-4280-B668-AADD7A593125}">
      <dgm:prSet phldrT="[Text]" custT="1"/>
      <dgm:spPr/>
      <dgm:t>
        <a:bodyPr/>
        <a:lstStyle/>
        <a:p>
          <a:r>
            <a:rPr lang="th-TH" sz="2800" dirty="0">
              <a:solidFill>
                <a:schemeClr val="bg1"/>
              </a:solidFill>
            </a:rPr>
            <a:t>ตัวแปรสุ่ม</a:t>
          </a:r>
          <a:endParaRPr lang="en-US" sz="2800" dirty="0">
            <a:solidFill>
              <a:schemeClr val="bg1"/>
            </a:solidFill>
          </a:endParaRPr>
        </a:p>
      </dgm:t>
    </dgm:pt>
    <dgm:pt modelId="{93B764D5-C0CB-418A-A5DA-A7CBED9666A8}" type="parTrans" cxnId="{0A1DA64E-2773-4A21-9B99-8A868FBA561D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03678A87-A1FB-409B-9ACA-FD92779717CA}" type="sibTrans" cxnId="{0A1DA64E-2773-4A21-9B99-8A868FBA561D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0D9AB04A-D075-4754-9FEF-7DB5C3C898F5}">
      <dgm:prSet phldrT="[Text]" custT="1"/>
      <dgm:spPr/>
      <dgm:t>
        <a:bodyPr/>
        <a:lstStyle/>
        <a:p>
          <a:r>
            <a:rPr lang="th-TH" sz="2800" dirty="0">
              <a:solidFill>
                <a:schemeClr val="bg1"/>
              </a:solidFill>
            </a:rPr>
            <a:t>การแจกแจงของตัวแปรสุ่ม</a:t>
          </a:r>
        </a:p>
        <a:p>
          <a:r>
            <a:rPr lang="th-TH" sz="2800" dirty="0">
              <a:solidFill>
                <a:schemeClr val="bg1"/>
              </a:solidFill>
            </a:rPr>
            <a:t>ค่าคาดหมาย</a:t>
          </a:r>
          <a:endParaRPr lang="en-US" sz="2800" dirty="0">
            <a:solidFill>
              <a:schemeClr val="bg1"/>
            </a:solidFill>
          </a:endParaRPr>
        </a:p>
      </dgm:t>
    </dgm:pt>
    <dgm:pt modelId="{8C339F3B-715E-439E-BA62-A4CBD3DAF5BA}" type="parTrans" cxnId="{25FA94EC-2A5C-4953-98CB-CBC4EA3E9108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8AE92C42-F412-4714-9CC1-09C6871A1A7F}" type="sibTrans" cxnId="{25FA94EC-2A5C-4953-98CB-CBC4EA3E9108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6A0D217C-5C75-42DB-849C-7F3628EEFC58}">
      <dgm:prSet custT="1"/>
      <dgm:spPr/>
      <dgm:t>
        <a:bodyPr/>
        <a:lstStyle/>
        <a:p>
          <a:r>
            <a:rPr lang="th-TH" sz="2800" dirty="0">
              <a:solidFill>
                <a:schemeClr val="bg1"/>
              </a:solidFill>
            </a:rPr>
            <a:t>ความน่าจะเป็น</a:t>
          </a:r>
        </a:p>
        <a:p>
          <a:r>
            <a:rPr lang="th-TH" sz="2800" dirty="0">
              <a:solidFill>
                <a:schemeClr val="bg1"/>
              </a:solidFill>
            </a:rPr>
            <a:t>กฎของเบส์</a:t>
          </a:r>
          <a:endParaRPr lang="en-US" sz="2800" dirty="0">
            <a:solidFill>
              <a:schemeClr val="bg1"/>
            </a:solidFill>
          </a:endParaRPr>
        </a:p>
      </dgm:t>
    </dgm:pt>
    <dgm:pt modelId="{0F06D1E4-50D3-4B9D-9963-4E3C62233AD2}" type="parTrans" cxnId="{59F62E7E-10DF-46C0-828B-7CEAFC4C3D37}">
      <dgm:prSet/>
      <dgm:spPr/>
      <dgm:t>
        <a:bodyPr/>
        <a:lstStyle/>
        <a:p>
          <a:endParaRPr lang="en-US"/>
        </a:p>
      </dgm:t>
    </dgm:pt>
    <dgm:pt modelId="{C759E601-71A7-4108-A942-58022C8D1AA9}" type="sibTrans" cxnId="{59F62E7E-10DF-46C0-828B-7CEAFC4C3D37}">
      <dgm:prSet/>
      <dgm:spPr/>
      <dgm:t>
        <a:bodyPr/>
        <a:lstStyle/>
        <a:p>
          <a:endParaRPr lang="en-US"/>
        </a:p>
      </dgm:t>
    </dgm:pt>
    <dgm:pt modelId="{581DA8A7-5F1C-4A2D-9484-4D584799EB74}">
      <dgm:prSet custT="1"/>
      <dgm:spPr/>
      <dgm:t>
        <a:bodyPr/>
        <a:lstStyle/>
        <a:p>
          <a:r>
            <a:rPr lang="th-TH" sz="2800" dirty="0">
              <a:solidFill>
                <a:schemeClr val="bg1"/>
              </a:solidFill>
            </a:rPr>
            <a:t>ค่าความแปรปรวน</a:t>
          </a:r>
          <a:endParaRPr lang="en-US" sz="2800" dirty="0">
            <a:solidFill>
              <a:schemeClr val="bg1"/>
            </a:solidFill>
          </a:endParaRPr>
        </a:p>
      </dgm:t>
    </dgm:pt>
    <dgm:pt modelId="{1F562B2D-548D-4272-AB37-10014FAF4365}" type="parTrans" cxnId="{626F6C8E-870E-454E-97C9-F6041B96F60E}">
      <dgm:prSet/>
      <dgm:spPr/>
      <dgm:t>
        <a:bodyPr/>
        <a:lstStyle/>
        <a:p>
          <a:endParaRPr lang="en-US"/>
        </a:p>
      </dgm:t>
    </dgm:pt>
    <dgm:pt modelId="{83446ABC-6CF5-4E9A-8FC1-B2CCE133A146}" type="sibTrans" cxnId="{626F6C8E-870E-454E-97C9-F6041B96F60E}">
      <dgm:prSet/>
      <dgm:spPr/>
      <dgm:t>
        <a:bodyPr/>
        <a:lstStyle/>
        <a:p>
          <a:endParaRPr lang="en-US"/>
        </a:p>
      </dgm:t>
    </dgm:pt>
    <dgm:pt modelId="{BEE5FA51-045A-43A0-9CC8-72F4F22BA038}" type="pres">
      <dgm:prSet presAssocID="{9FCBE49B-CE89-45FE-8C3C-B0180BABB80C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22CF9D7D-A668-4BBC-BDFB-02ABA139E6A1}" type="pres">
      <dgm:prSet presAssocID="{0AD84BBB-7DE9-42FF-B6DF-4FCF05D4C4B6}" presName="composite" presStyleCnt="0"/>
      <dgm:spPr/>
    </dgm:pt>
    <dgm:pt modelId="{D6D5089C-88AD-4B02-8683-478D541E0FE2}" type="pres">
      <dgm:prSet presAssocID="{0AD84BBB-7DE9-42FF-B6DF-4FCF05D4C4B6}" presName="BackAccent" presStyleLbl="bgShp" presStyleIdx="0" presStyleCnt="2"/>
      <dgm:spPr/>
    </dgm:pt>
    <dgm:pt modelId="{919A44C2-4235-4604-A589-CC3A721BADCA}" type="pres">
      <dgm:prSet presAssocID="{0AD84BBB-7DE9-42FF-B6DF-4FCF05D4C4B6}" presName="Accent" presStyleLbl="alignNode1" presStyleIdx="0" presStyleCnt="2"/>
      <dgm:spPr/>
    </dgm:pt>
    <dgm:pt modelId="{A846B66D-2FFF-41E7-9E09-683F3C87BA5C}" type="pres">
      <dgm:prSet presAssocID="{0AD84BBB-7DE9-42FF-B6DF-4FCF05D4C4B6}" presName="Child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87B01848-FB54-4754-9007-79100A69ECCD}" type="pres">
      <dgm:prSet presAssocID="{0AD84BBB-7DE9-42FF-B6DF-4FCF05D4C4B6}" presName="Parent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08B5F795-4387-4F73-B906-AA24AACB74C3}" type="pres">
      <dgm:prSet presAssocID="{B82D0077-5C16-4879-A981-34DE9F164361}" presName="sibTrans" presStyleCnt="0"/>
      <dgm:spPr/>
    </dgm:pt>
    <dgm:pt modelId="{5ABF6CEA-1961-4171-B47D-5583A508B8F5}" type="pres">
      <dgm:prSet presAssocID="{38D18B79-2162-4E09-A4EE-31BA8BC39245}" presName="composite" presStyleCnt="0"/>
      <dgm:spPr/>
    </dgm:pt>
    <dgm:pt modelId="{C19059C5-2D59-43B8-B9CE-2AF5EC3F7BF4}" type="pres">
      <dgm:prSet presAssocID="{38D18B79-2162-4E09-A4EE-31BA8BC39245}" presName="BackAccent" presStyleLbl="bgShp" presStyleIdx="1" presStyleCnt="2" custLinFactNeighborX="-27246"/>
      <dgm:spPr/>
    </dgm:pt>
    <dgm:pt modelId="{12B4D743-D6A3-49F7-BF2D-9EF185D8152A}" type="pres">
      <dgm:prSet presAssocID="{38D18B79-2162-4E09-A4EE-31BA8BC39245}" presName="Accent" presStyleLbl="alignNode1" presStyleIdx="1" presStyleCnt="2" custLinFactNeighborX="-34058"/>
      <dgm:spPr/>
    </dgm:pt>
    <dgm:pt modelId="{18A0A2CE-8108-44B3-9D91-32FDE3DCA7E0}" type="pres">
      <dgm:prSet presAssocID="{38D18B79-2162-4E09-A4EE-31BA8BC39245}" presName="Child" presStyleLbl="revTx" presStyleIdx="2" presStyleCnt="4" custScaleX="117863" custLinFactNeighborX="913" custLinFactNeighborY="619">
        <dgm:presLayoutVars>
          <dgm:chMax val="0"/>
          <dgm:chPref val="0"/>
          <dgm:bulletEnabled val="1"/>
        </dgm:presLayoutVars>
      </dgm:prSet>
      <dgm:spPr/>
    </dgm:pt>
    <dgm:pt modelId="{2C8B7ABC-5167-4CBF-B15B-E6F0DFE9E0F6}" type="pres">
      <dgm:prSet presAssocID="{38D18B79-2162-4E09-A4EE-31BA8BC39245}" presName="Parent" presStyleLbl="revTx" presStyleIdx="3" presStyleCnt="4" custScaleX="133293" custLinFactNeighborX="5672">
        <dgm:presLayoutVars>
          <dgm:chMax val="1"/>
          <dgm:chPref val="1"/>
          <dgm:bulletEnabled val="1"/>
        </dgm:presLayoutVars>
      </dgm:prSet>
      <dgm:spPr/>
    </dgm:pt>
  </dgm:ptLst>
  <dgm:cxnLst>
    <dgm:cxn modelId="{F8FFC516-8DE0-4F17-8402-54106D17468F}" type="presOf" srcId="{38D18B79-2162-4E09-A4EE-31BA8BC39245}" destId="{2C8B7ABC-5167-4CBF-B15B-E6F0DFE9E0F6}" srcOrd="0" destOrd="0" presId="urn:microsoft.com/office/officeart/2008/layout/IncreasingCircleProcess"/>
    <dgm:cxn modelId="{A3268121-F6B0-4548-9ECB-691CA1ACA6B7}" type="presOf" srcId="{403645A5-E5CD-40BE-848A-E19C90878ED9}" destId="{A846B66D-2FFF-41E7-9E09-683F3C87BA5C}" srcOrd="0" destOrd="0" presId="urn:microsoft.com/office/officeart/2008/layout/IncreasingCircleProcess"/>
    <dgm:cxn modelId="{1993146D-2940-4E19-964E-FFA800D8E6DC}" srcId="{0AD84BBB-7DE9-42FF-B6DF-4FCF05D4C4B6}" destId="{403645A5-E5CD-40BE-848A-E19C90878ED9}" srcOrd="0" destOrd="0" parTransId="{1184E07F-003E-46D9-B26F-B4C6BEDC05AD}" sibTransId="{5F8C1CB7-3744-476E-AF83-D2A91CA9499D}"/>
    <dgm:cxn modelId="{0A1DA64E-2773-4A21-9B99-8A868FBA561D}" srcId="{38D18B79-2162-4E09-A4EE-31BA8BC39245}" destId="{04641583-E416-4280-B668-AADD7A593125}" srcOrd="0" destOrd="0" parTransId="{93B764D5-C0CB-418A-A5DA-A7CBED9666A8}" sibTransId="{03678A87-A1FB-409B-9ACA-FD92779717CA}"/>
    <dgm:cxn modelId="{59F62E7E-10DF-46C0-828B-7CEAFC4C3D37}" srcId="{0AD84BBB-7DE9-42FF-B6DF-4FCF05D4C4B6}" destId="{6A0D217C-5C75-42DB-849C-7F3628EEFC58}" srcOrd="1" destOrd="0" parTransId="{0F06D1E4-50D3-4B9D-9963-4E3C62233AD2}" sibTransId="{C759E601-71A7-4108-A942-58022C8D1AA9}"/>
    <dgm:cxn modelId="{626F6C8E-870E-454E-97C9-F6041B96F60E}" srcId="{38D18B79-2162-4E09-A4EE-31BA8BC39245}" destId="{581DA8A7-5F1C-4A2D-9484-4D584799EB74}" srcOrd="2" destOrd="0" parTransId="{1F562B2D-548D-4272-AB37-10014FAF4365}" sibTransId="{83446ABC-6CF5-4E9A-8FC1-B2CCE133A146}"/>
    <dgm:cxn modelId="{0F191BAC-0BE2-4E62-9816-DC29561F987B}" type="presOf" srcId="{04641583-E416-4280-B668-AADD7A593125}" destId="{18A0A2CE-8108-44B3-9D91-32FDE3DCA7E0}" srcOrd="0" destOrd="0" presId="urn:microsoft.com/office/officeart/2008/layout/IncreasingCircleProcess"/>
    <dgm:cxn modelId="{5FCFF3BC-68E8-4A88-A67D-14CB90586726}" type="presOf" srcId="{0D9AB04A-D075-4754-9FEF-7DB5C3C898F5}" destId="{18A0A2CE-8108-44B3-9D91-32FDE3DCA7E0}" srcOrd="0" destOrd="1" presId="urn:microsoft.com/office/officeart/2008/layout/IncreasingCircleProcess"/>
    <dgm:cxn modelId="{D70918D0-4848-4F22-A7B5-7304F2D5A75C}" type="presOf" srcId="{581DA8A7-5F1C-4A2D-9484-4D584799EB74}" destId="{18A0A2CE-8108-44B3-9D91-32FDE3DCA7E0}" srcOrd="0" destOrd="2" presId="urn:microsoft.com/office/officeart/2008/layout/IncreasingCircleProcess"/>
    <dgm:cxn modelId="{466B3CD9-C90E-4D22-A7A5-B911FCB7E071}" type="presOf" srcId="{6A0D217C-5C75-42DB-849C-7F3628EEFC58}" destId="{A846B66D-2FFF-41E7-9E09-683F3C87BA5C}" srcOrd="0" destOrd="1" presId="urn:microsoft.com/office/officeart/2008/layout/IncreasingCircleProcess"/>
    <dgm:cxn modelId="{4330C6E0-8AC5-42AD-8C38-D1CB78C9DB59}" type="presOf" srcId="{9FCBE49B-CE89-45FE-8C3C-B0180BABB80C}" destId="{BEE5FA51-045A-43A0-9CC8-72F4F22BA038}" srcOrd="0" destOrd="0" presId="urn:microsoft.com/office/officeart/2008/layout/IncreasingCircleProcess"/>
    <dgm:cxn modelId="{DDAFC3E1-DCC7-4BD3-82AD-0A2A1B76308B}" type="presOf" srcId="{0AD84BBB-7DE9-42FF-B6DF-4FCF05D4C4B6}" destId="{87B01848-FB54-4754-9007-79100A69ECCD}" srcOrd="0" destOrd="0" presId="urn:microsoft.com/office/officeart/2008/layout/IncreasingCircleProcess"/>
    <dgm:cxn modelId="{49AB3AE3-5BC4-483A-86D6-57679DBFFF50}" srcId="{9FCBE49B-CE89-45FE-8C3C-B0180BABB80C}" destId="{0AD84BBB-7DE9-42FF-B6DF-4FCF05D4C4B6}" srcOrd="0" destOrd="0" parTransId="{3205EBD1-04E2-413E-8BEA-6412BCA23D57}" sibTransId="{B82D0077-5C16-4879-A981-34DE9F164361}"/>
    <dgm:cxn modelId="{25FA94EC-2A5C-4953-98CB-CBC4EA3E9108}" srcId="{38D18B79-2162-4E09-A4EE-31BA8BC39245}" destId="{0D9AB04A-D075-4754-9FEF-7DB5C3C898F5}" srcOrd="1" destOrd="0" parTransId="{8C339F3B-715E-439E-BA62-A4CBD3DAF5BA}" sibTransId="{8AE92C42-F412-4714-9CC1-09C6871A1A7F}"/>
    <dgm:cxn modelId="{0948A4F6-B4A2-4A3F-BC65-D11F4877CF19}" srcId="{9FCBE49B-CE89-45FE-8C3C-B0180BABB80C}" destId="{38D18B79-2162-4E09-A4EE-31BA8BC39245}" srcOrd="1" destOrd="0" parTransId="{2285FDFA-D62B-45C7-AE9B-4AF1951EA910}" sibTransId="{B5FFB559-0ED6-4AEF-AACD-64C36C93B169}"/>
    <dgm:cxn modelId="{53B625D0-7294-4E50-8A50-584937E75197}" type="presParOf" srcId="{BEE5FA51-045A-43A0-9CC8-72F4F22BA038}" destId="{22CF9D7D-A668-4BBC-BDFB-02ABA139E6A1}" srcOrd="0" destOrd="0" presId="urn:microsoft.com/office/officeart/2008/layout/IncreasingCircleProcess"/>
    <dgm:cxn modelId="{F14B5E26-5B7D-4313-BC0F-489FDE5D2263}" type="presParOf" srcId="{22CF9D7D-A668-4BBC-BDFB-02ABA139E6A1}" destId="{D6D5089C-88AD-4B02-8683-478D541E0FE2}" srcOrd="0" destOrd="0" presId="urn:microsoft.com/office/officeart/2008/layout/IncreasingCircleProcess"/>
    <dgm:cxn modelId="{5166BC96-6881-42BC-B623-498A47EE4CD4}" type="presParOf" srcId="{22CF9D7D-A668-4BBC-BDFB-02ABA139E6A1}" destId="{919A44C2-4235-4604-A589-CC3A721BADCA}" srcOrd="1" destOrd="0" presId="urn:microsoft.com/office/officeart/2008/layout/IncreasingCircleProcess"/>
    <dgm:cxn modelId="{DF8A147A-E7E7-435C-A5EC-DCBE23ADFDEE}" type="presParOf" srcId="{22CF9D7D-A668-4BBC-BDFB-02ABA139E6A1}" destId="{A846B66D-2FFF-41E7-9E09-683F3C87BA5C}" srcOrd="2" destOrd="0" presId="urn:microsoft.com/office/officeart/2008/layout/IncreasingCircleProcess"/>
    <dgm:cxn modelId="{9F1AA4ED-94F0-4612-81F1-771D54976809}" type="presParOf" srcId="{22CF9D7D-A668-4BBC-BDFB-02ABA139E6A1}" destId="{87B01848-FB54-4754-9007-79100A69ECCD}" srcOrd="3" destOrd="0" presId="urn:microsoft.com/office/officeart/2008/layout/IncreasingCircleProcess"/>
    <dgm:cxn modelId="{73B43AA6-C0BB-4FCF-9730-BDC553EB5619}" type="presParOf" srcId="{BEE5FA51-045A-43A0-9CC8-72F4F22BA038}" destId="{08B5F795-4387-4F73-B906-AA24AACB74C3}" srcOrd="1" destOrd="0" presId="urn:microsoft.com/office/officeart/2008/layout/IncreasingCircleProcess"/>
    <dgm:cxn modelId="{ED637D65-ED84-4918-9561-1613001C93C5}" type="presParOf" srcId="{BEE5FA51-045A-43A0-9CC8-72F4F22BA038}" destId="{5ABF6CEA-1961-4171-B47D-5583A508B8F5}" srcOrd="2" destOrd="0" presId="urn:microsoft.com/office/officeart/2008/layout/IncreasingCircleProcess"/>
    <dgm:cxn modelId="{A4F2696B-30A2-4B3B-838D-85A6747F75F9}" type="presParOf" srcId="{5ABF6CEA-1961-4171-B47D-5583A508B8F5}" destId="{C19059C5-2D59-43B8-B9CE-2AF5EC3F7BF4}" srcOrd="0" destOrd="0" presId="urn:microsoft.com/office/officeart/2008/layout/IncreasingCircleProcess"/>
    <dgm:cxn modelId="{E64F4F6D-910F-4EAC-82F1-9D06CF445C92}" type="presParOf" srcId="{5ABF6CEA-1961-4171-B47D-5583A508B8F5}" destId="{12B4D743-D6A3-49F7-BF2D-9EF185D8152A}" srcOrd="1" destOrd="0" presId="urn:microsoft.com/office/officeart/2008/layout/IncreasingCircleProcess"/>
    <dgm:cxn modelId="{E7430A8B-BB5C-40AD-9658-88EF73025852}" type="presParOf" srcId="{5ABF6CEA-1961-4171-B47D-5583A508B8F5}" destId="{18A0A2CE-8108-44B3-9D91-32FDE3DCA7E0}" srcOrd="2" destOrd="0" presId="urn:microsoft.com/office/officeart/2008/layout/IncreasingCircleProcess"/>
    <dgm:cxn modelId="{03E238A7-C2E0-4D2E-A46D-D9CD47AFAF71}" type="presParOf" srcId="{5ABF6CEA-1961-4171-B47D-5583A508B8F5}" destId="{2C8B7ABC-5167-4CBF-B15B-E6F0DFE9E0F6}" srcOrd="3" destOrd="0" presId="urn:microsoft.com/office/officeart/2008/layout/IncreasingCircle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CBE49B-CE89-45FE-8C3C-B0180BABB80C}" type="doc">
      <dgm:prSet loTypeId="urn:microsoft.com/office/officeart/2008/layout/IncreasingCircleProcess" loCatId="process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AD84BBB-7DE9-42FF-B6DF-4FCF05D4C4B6}">
      <dgm:prSet phldrT="[Text]" custT="1"/>
      <dgm:spPr/>
      <dgm:t>
        <a:bodyPr/>
        <a:lstStyle/>
        <a:p>
          <a:r>
            <a:rPr lang="th-TH" sz="3200" dirty="0">
              <a:solidFill>
                <a:schemeClr val="bg1"/>
              </a:solidFill>
            </a:rPr>
            <a:t>ความน่าจะเป็น</a:t>
          </a:r>
          <a:endParaRPr lang="en-US" sz="3200" dirty="0">
            <a:solidFill>
              <a:schemeClr val="bg1"/>
            </a:solidFill>
          </a:endParaRPr>
        </a:p>
      </dgm:t>
    </dgm:pt>
    <dgm:pt modelId="{3205EBD1-04E2-413E-8BEA-6412BCA23D57}" type="parTrans" cxnId="{49AB3AE3-5BC4-483A-86D6-57679DBFFF50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B82D0077-5C16-4879-A981-34DE9F164361}" type="sibTrans" cxnId="{49AB3AE3-5BC4-483A-86D6-57679DBFFF50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403645A5-E5CD-40BE-848A-E19C90878ED9}">
      <dgm:prSet phldrT="[Text]" custT="1"/>
      <dgm:spPr/>
      <dgm:t>
        <a:bodyPr/>
        <a:lstStyle/>
        <a:p>
          <a:r>
            <a:rPr lang="th-TH" sz="2800" dirty="0">
              <a:solidFill>
                <a:schemeClr val="bg1"/>
              </a:solidFill>
            </a:rPr>
            <a:t>เซ็ตและ</a:t>
          </a:r>
          <a:endParaRPr lang="en-US" sz="2800" dirty="0">
            <a:solidFill>
              <a:schemeClr val="bg1"/>
            </a:solidFill>
          </a:endParaRPr>
        </a:p>
      </dgm:t>
    </dgm:pt>
    <dgm:pt modelId="{1184E07F-003E-46D9-B26F-B4C6BEDC05AD}" type="parTrans" cxnId="{1993146D-2940-4E19-964E-FFA800D8E6DC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5F8C1CB7-3744-476E-AF83-D2A91CA9499D}" type="sibTrans" cxnId="{1993146D-2940-4E19-964E-FFA800D8E6DC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38D18B79-2162-4E09-A4EE-31BA8BC39245}">
      <dgm:prSet phldrT="[Text]" custT="1"/>
      <dgm:spPr/>
      <dgm:t>
        <a:bodyPr/>
        <a:lstStyle/>
        <a:p>
          <a:r>
            <a:rPr lang="th-TH" sz="3200" dirty="0">
              <a:solidFill>
                <a:schemeClr val="bg1"/>
              </a:solidFill>
            </a:rPr>
            <a:t>ตัวแปรสุ่มและการแจกแจง</a:t>
          </a:r>
          <a:endParaRPr lang="en-US" sz="3200" dirty="0">
            <a:solidFill>
              <a:schemeClr val="bg1"/>
            </a:solidFill>
          </a:endParaRPr>
        </a:p>
      </dgm:t>
    </dgm:pt>
    <dgm:pt modelId="{2285FDFA-D62B-45C7-AE9B-4AF1951EA910}" type="parTrans" cxnId="{0948A4F6-B4A2-4A3F-BC65-D11F4877CF19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B5FFB559-0ED6-4AEF-AACD-64C36C93B169}" type="sibTrans" cxnId="{0948A4F6-B4A2-4A3F-BC65-D11F4877CF19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04641583-E416-4280-B668-AADD7A593125}">
      <dgm:prSet phldrT="[Text]" custT="1"/>
      <dgm:spPr/>
      <dgm:t>
        <a:bodyPr/>
        <a:lstStyle/>
        <a:p>
          <a:r>
            <a:rPr lang="th-TH" sz="2800" dirty="0">
              <a:solidFill>
                <a:schemeClr val="bg1"/>
              </a:solidFill>
            </a:rPr>
            <a:t>ตัวแปรสุ่ม</a:t>
          </a:r>
          <a:endParaRPr lang="en-US" sz="2800" dirty="0">
            <a:solidFill>
              <a:schemeClr val="bg1"/>
            </a:solidFill>
          </a:endParaRPr>
        </a:p>
      </dgm:t>
    </dgm:pt>
    <dgm:pt modelId="{93B764D5-C0CB-418A-A5DA-A7CBED9666A8}" type="parTrans" cxnId="{0A1DA64E-2773-4A21-9B99-8A868FBA561D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03678A87-A1FB-409B-9ACA-FD92779717CA}" type="sibTrans" cxnId="{0A1DA64E-2773-4A21-9B99-8A868FBA561D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789355D5-C8AF-4376-AFCD-37BE35B2DC1D}">
      <dgm:prSet phldrT="[Text]" custT="1"/>
      <dgm:spPr/>
      <dgm:t>
        <a:bodyPr/>
        <a:lstStyle/>
        <a:p>
          <a:r>
            <a:rPr lang="th-TH" sz="3200" dirty="0">
              <a:solidFill>
                <a:schemeClr val="bg1"/>
              </a:solidFill>
            </a:rPr>
            <a:t>โมเมนท์ของตัวแปรสุ่ม</a:t>
          </a:r>
          <a:endParaRPr lang="en-US" sz="3200" dirty="0">
            <a:solidFill>
              <a:schemeClr val="bg1"/>
            </a:solidFill>
          </a:endParaRPr>
        </a:p>
      </dgm:t>
    </dgm:pt>
    <dgm:pt modelId="{22944C99-5D38-43F6-BB96-E7AC4EC4C844}" type="parTrans" cxnId="{949AE9EA-71ED-4278-967B-6A7C3DFBC3D6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43A9181C-907C-4EF4-8094-4D5BC58C633B}" type="sibTrans" cxnId="{949AE9EA-71ED-4278-967B-6A7C3DFBC3D6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4C514725-6173-438A-8CD6-B35FF8671145}">
      <dgm:prSet phldrT="[Text]" custT="1"/>
      <dgm:spPr/>
      <dgm:t>
        <a:bodyPr/>
        <a:lstStyle/>
        <a:p>
          <a:r>
            <a:rPr lang="th-TH" sz="2800">
              <a:solidFill>
                <a:schemeClr val="bg1"/>
              </a:solidFill>
            </a:rPr>
            <a:t>ค่าคาดหมาย</a:t>
          </a:r>
          <a:endParaRPr lang="en-US" sz="2800" dirty="0">
            <a:solidFill>
              <a:schemeClr val="bg1"/>
            </a:solidFill>
          </a:endParaRPr>
        </a:p>
      </dgm:t>
    </dgm:pt>
    <dgm:pt modelId="{00D98942-638C-4887-8758-96256DE00933}" type="parTrans" cxnId="{AD4E4461-2EE6-410A-85A9-2D22C2DCCFCD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A5145D79-BE6A-44D4-8779-49C0E9121A57}" type="sibTrans" cxnId="{AD4E4461-2EE6-410A-85A9-2D22C2DCCFCD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4508BB3E-F531-4319-952D-72DC4BF02601}">
      <dgm:prSet phldrT="[Text]" custT="1"/>
      <dgm:spPr/>
      <dgm:t>
        <a:bodyPr/>
        <a:lstStyle/>
        <a:p>
          <a:r>
            <a:rPr lang="th-TH" sz="2800">
              <a:solidFill>
                <a:schemeClr val="bg1"/>
              </a:solidFill>
            </a:rPr>
            <a:t>ค่าความแปรปรวน</a:t>
          </a:r>
          <a:endParaRPr lang="en-US" sz="2800" dirty="0">
            <a:solidFill>
              <a:schemeClr val="bg1"/>
            </a:solidFill>
          </a:endParaRPr>
        </a:p>
      </dgm:t>
    </dgm:pt>
    <dgm:pt modelId="{4BEE0503-E230-495E-B4A4-B47CA0E88C05}" type="parTrans" cxnId="{357215BE-2CBA-4922-A62B-C676E90DE0F1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2FE0F955-04A0-4D91-888C-3B4B4D54704B}" type="sibTrans" cxnId="{357215BE-2CBA-4922-A62B-C676E90DE0F1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344A6536-7DB1-4497-8285-2FA73D215854}">
      <dgm:prSet phldrT="[Text]" custT="1"/>
      <dgm:spPr/>
      <dgm:t>
        <a:bodyPr/>
        <a:lstStyle/>
        <a:p>
          <a:r>
            <a:rPr lang="th-TH" sz="2800">
              <a:solidFill>
                <a:schemeClr val="bg1"/>
              </a:solidFill>
            </a:rPr>
            <a:t>ค่าอื่น ๆ</a:t>
          </a:r>
          <a:endParaRPr lang="en-US" sz="2800" dirty="0">
            <a:solidFill>
              <a:schemeClr val="bg1"/>
            </a:solidFill>
          </a:endParaRPr>
        </a:p>
      </dgm:t>
    </dgm:pt>
    <dgm:pt modelId="{EC4F22D3-0109-477C-9E6A-919292FA65BF}" type="parTrans" cxnId="{C3A42A57-6AB4-4FC4-A471-C2DD444DED90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A968B788-4FA1-4AE8-91C7-A9AC03BC12BC}" type="sibTrans" cxnId="{C3A42A57-6AB4-4FC4-A471-C2DD444DED90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0D9AB04A-D075-4754-9FEF-7DB5C3C898F5}">
      <dgm:prSet phldrT="[Text]" custT="1"/>
      <dgm:spPr/>
      <dgm:t>
        <a:bodyPr/>
        <a:lstStyle/>
        <a:p>
          <a:r>
            <a:rPr lang="th-TH" sz="2800" dirty="0">
              <a:solidFill>
                <a:schemeClr val="bg1"/>
              </a:solidFill>
            </a:rPr>
            <a:t>การแจกแจงของตัวแปรสุ่ม</a:t>
          </a:r>
          <a:endParaRPr lang="en-US" sz="2800" dirty="0">
            <a:solidFill>
              <a:schemeClr val="bg1"/>
            </a:solidFill>
          </a:endParaRPr>
        </a:p>
      </dgm:t>
    </dgm:pt>
    <dgm:pt modelId="{8C339F3B-715E-439E-BA62-A4CBD3DAF5BA}" type="parTrans" cxnId="{25FA94EC-2A5C-4953-98CB-CBC4EA3E9108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8AE92C42-F412-4714-9CC1-09C6871A1A7F}" type="sibTrans" cxnId="{25FA94EC-2A5C-4953-98CB-CBC4EA3E9108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6A0D217C-5C75-42DB-849C-7F3628EEFC58}">
      <dgm:prSet custT="1"/>
      <dgm:spPr/>
      <dgm:t>
        <a:bodyPr/>
        <a:lstStyle/>
        <a:p>
          <a:r>
            <a:rPr lang="th-TH" sz="2800" dirty="0">
              <a:solidFill>
                <a:schemeClr val="bg1"/>
              </a:solidFill>
            </a:rPr>
            <a:t>ความน่าจะเป็น</a:t>
          </a:r>
          <a:endParaRPr lang="en-US" sz="2800" dirty="0">
            <a:solidFill>
              <a:schemeClr val="bg1"/>
            </a:solidFill>
          </a:endParaRPr>
        </a:p>
      </dgm:t>
    </dgm:pt>
    <dgm:pt modelId="{0F06D1E4-50D3-4B9D-9963-4E3C62233AD2}" type="parTrans" cxnId="{59F62E7E-10DF-46C0-828B-7CEAFC4C3D37}">
      <dgm:prSet/>
      <dgm:spPr/>
      <dgm:t>
        <a:bodyPr/>
        <a:lstStyle/>
        <a:p>
          <a:endParaRPr lang="en-US"/>
        </a:p>
      </dgm:t>
    </dgm:pt>
    <dgm:pt modelId="{C759E601-71A7-4108-A942-58022C8D1AA9}" type="sibTrans" cxnId="{59F62E7E-10DF-46C0-828B-7CEAFC4C3D37}">
      <dgm:prSet/>
      <dgm:spPr/>
      <dgm:t>
        <a:bodyPr/>
        <a:lstStyle/>
        <a:p>
          <a:endParaRPr lang="en-US"/>
        </a:p>
      </dgm:t>
    </dgm:pt>
    <dgm:pt modelId="{BEE5FA51-045A-43A0-9CC8-72F4F22BA038}" type="pres">
      <dgm:prSet presAssocID="{9FCBE49B-CE89-45FE-8C3C-B0180BABB80C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22CF9D7D-A668-4BBC-BDFB-02ABA139E6A1}" type="pres">
      <dgm:prSet presAssocID="{0AD84BBB-7DE9-42FF-B6DF-4FCF05D4C4B6}" presName="composite" presStyleCnt="0"/>
      <dgm:spPr/>
    </dgm:pt>
    <dgm:pt modelId="{D6D5089C-88AD-4B02-8683-478D541E0FE2}" type="pres">
      <dgm:prSet presAssocID="{0AD84BBB-7DE9-42FF-B6DF-4FCF05D4C4B6}" presName="BackAccent" presStyleLbl="bgShp" presStyleIdx="0" presStyleCnt="3"/>
      <dgm:spPr/>
    </dgm:pt>
    <dgm:pt modelId="{919A44C2-4235-4604-A589-CC3A721BADCA}" type="pres">
      <dgm:prSet presAssocID="{0AD84BBB-7DE9-42FF-B6DF-4FCF05D4C4B6}" presName="Accent" presStyleLbl="alignNode1" presStyleIdx="0" presStyleCnt="3"/>
      <dgm:spPr/>
    </dgm:pt>
    <dgm:pt modelId="{A846B66D-2FFF-41E7-9E09-683F3C87BA5C}" type="pres">
      <dgm:prSet presAssocID="{0AD84BBB-7DE9-42FF-B6DF-4FCF05D4C4B6}" presName="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87B01848-FB54-4754-9007-79100A69ECCD}" type="pres">
      <dgm:prSet presAssocID="{0AD84BBB-7DE9-42FF-B6DF-4FCF05D4C4B6}" presName="Parent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08B5F795-4387-4F73-B906-AA24AACB74C3}" type="pres">
      <dgm:prSet presAssocID="{B82D0077-5C16-4879-A981-34DE9F164361}" presName="sibTrans" presStyleCnt="0"/>
      <dgm:spPr/>
    </dgm:pt>
    <dgm:pt modelId="{5ABF6CEA-1961-4171-B47D-5583A508B8F5}" type="pres">
      <dgm:prSet presAssocID="{38D18B79-2162-4E09-A4EE-31BA8BC39245}" presName="composite" presStyleCnt="0"/>
      <dgm:spPr/>
    </dgm:pt>
    <dgm:pt modelId="{C19059C5-2D59-43B8-B9CE-2AF5EC3F7BF4}" type="pres">
      <dgm:prSet presAssocID="{38D18B79-2162-4E09-A4EE-31BA8BC39245}" presName="BackAccent" presStyleLbl="bgShp" presStyleIdx="1" presStyleCnt="3" custLinFactNeighborX="-27246"/>
      <dgm:spPr/>
    </dgm:pt>
    <dgm:pt modelId="{12B4D743-D6A3-49F7-BF2D-9EF185D8152A}" type="pres">
      <dgm:prSet presAssocID="{38D18B79-2162-4E09-A4EE-31BA8BC39245}" presName="Accent" presStyleLbl="alignNode1" presStyleIdx="1" presStyleCnt="3" custLinFactNeighborX="-34058"/>
      <dgm:spPr/>
    </dgm:pt>
    <dgm:pt modelId="{18A0A2CE-8108-44B3-9D91-32FDE3DCA7E0}" type="pres">
      <dgm:prSet presAssocID="{38D18B79-2162-4E09-A4EE-31BA8BC39245}" presName="Child" presStyleLbl="revTx" presStyleIdx="2" presStyleCnt="6" custLinFactNeighborX="-9210">
        <dgm:presLayoutVars>
          <dgm:chMax val="0"/>
          <dgm:chPref val="0"/>
          <dgm:bulletEnabled val="1"/>
        </dgm:presLayoutVars>
      </dgm:prSet>
      <dgm:spPr/>
    </dgm:pt>
    <dgm:pt modelId="{2C8B7ABC-5167-4CBF-B15B-E6F0DFE9E0F6}" type="pres">
      <dgm:prSet presAssocID="{38D18B79-2162-4E09-A4EE-31BA8BC39245}" presName="Parent" presStyleLbl="revTx" presStyleIdx="3" presStyleCnt="6" custScaleX="112217" custLinFactNeighborX="-4451">
        <dgm:presLayoutVars>
          <dgm:chMax val="1"/>
          <dgm:chPref val="1"/>
          <dgm:bulletEnabled val="1"/>
        </dgm:presLayoutVars>
      </dgm:prSet>
      <dgm:spPr/>
    </dgm:pt>
    <dgm:pt modelId="{2FFF8A49-E901-463F-8CEF-3E5CABBC4390}" type="pres">
      <dgm:prSet presAssocID="{B5FFB559-0ED6-4AEF-AACD-64C36C93B169}" presName="sibTrans" presStyleCnt="0"/>
      <dgm:spPr/>
    </dgm:pt>
    <dgm:pt modelId="{CBC9B801-F0E5-49E6-8BD9-D1EB75AF0595}" type="pres">
      <dgm:prSet presAssocID="{789355D5-C8AF-4376-AFCD-37BE35B2DC1D}" presName="composite" presStyleCnt="0"/>
      <dgm:spPr/>
    </dgm:pt>
    <dgm:pt modelId="{526DEA70-6A1A-41A7-A609-B653AD87F9F4}" type="pres">
      <dgm:prSet presAssocID="{789355D5-C8AF-4376-AFCD-37BE35B2DC1D}" presName="BackAccent" presStyleLbl="bgShp" presStyleIdx="2" presStyleCnt="3"/>
      <dgm:spPr/>
    </dgm:pt>
    <dgm:pt modelId="{1E388704-FBEC-4102-81C8-2A0E6D0330EB}" type="pres">
      <dgm:prSet presAssocID="{789355D5-C8AF-4376-AFCD-37BE35B2DC1D}" presName="Accent" presStyleLbl="alignNode1" presStyleIdx="2" presStyleCnt="3"/>
      <dgm:spPr/>
    </dgm:pt>
    <dgm:pt modelId="{04C01C27-AE5F-4B03-8B56-580BC3664F08}" type="pres">
      <dgm:prSet presAssocID="{789355D5-C8AF-4376-AFCD-37BE35B2DC1D}" presName="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478EEF53-021D-43D6-AB93-D98674BA33C7}" type="pres">
      <dgm:prSet presAssocID="{789355D5-C8AF-4376-AFCD-37BE35B2DC1D}" presName="Parent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F8FFC516-8DE0-4F17-8402-54106D17468F}" type="presOf" srcId="{38D18B79-2162-4E09-A4EE-31BA8BC39245}" destId="{2C8B7ABC-5167-4CBF-B15B-E6F0DFE9E0F6}" srcOrd="0" destOrd="0" presId="urn:microsoft.com/office/officeart/2008/layout/IncreasingCircleProcess"/>
    <dgm:cxn modelId="{A3268121-F6B0-4548-9ECB-691CA1ACA6B7}" type="presOf" srcId="{403645A5-E5CD-40BE-848A-E19C90878ED9}" destId="{A846B66D-2FFF-41E7-9E09-683F3C87BA5C}" srcOrd="0" destOrd="0" presId="urn:microsoft.com/office/officeart/2008/layout/IncreasingCircleProcess"/>
    <dgm:cxn modelId="{AD4E4461-2EE6-410A-85A9-2D22C2DCCFCD}" srcId="{789355D5-C8AF-4376-AFCD-37BE35B2DC1D}" destId="{4C514725-6173-438A-8CD6-B35FF8671145}" srcOrd="0" destOrd="0" parTransId="{00D98942-638C-4887-8758-96256DE00933}" sibTransId="{A5145D79-BE6A-44D4-8779-49C0E9121A57}"/>
    <dgm:cxn modelId="{1993146D-2940-4E19-964E-FFA800D8E6DC}" srcId="{0AD84BBB-7DE9-42FF-B6DF-4FCF05D4C4B6}" destId="{403645A5-E5CD-40BE-848A-E19C90878ED9}" srcOrd="0" destOrd="0" parTransId="{1184E07F-003E-46D9-B26F-B4C6BEDC05AD}" sibTransId="{5F8C1CB7-3744-476E-AF83-D2A91CA9499D}"/>
    <dgm:cxn modelId="{0A1DA64E-2773-4A21-9B99-8A868FBA561D}" srcId="{38D18B79-2162-4E09-A4EE-31BA8BC39245}" destId="{04641583-E416-4280-B668-AADD7A593125}" srcOrd="0" destOrd="0" parTransId="{93B764D5-C0CB-418A-A5DA-A7CBED9666A8}" sibTransId="{03678A87-A1FB-409B-9ACA-FD92779717CA}"/>
    <dgm:cxn modelId="{C3A42A57-6AB4-4FC4-A471-C2DD444DED90}" srcId="{789355D5-C8AF-4376-AFCD-37BE35B2DC1D}" destId="{344A6536-7DB1-4497-8285-2FA73D215854}" srcOrd="2" destOrd="0" parTransId="{EC4F22D3-0109-477C-9E6A-919292FA65BF}" sibTransId="{A968B788-4FA1-4AE8-91C7-A9AC03BC12BC}"/>
    <dgm:cxn modelId="{59F62E7E-10DF-46C0-828B-7CEAFC4C3D37}" srcId="{0AD84BBB-7DE9-42FF-B6DF-4FCF05D4C4B6}" destId="{6A0D217C-5C75-42DB-849C-7F3628EEFC58}" srcOrd="1" destOrd="0" parTransId="{0F06D1E4-50D3-4B9D-9963-4E3C62233AD2}" sibTransId="{C759E601-71A7-4108-A942-58022C8D1AA9}"/>
    <dgm:cxn modelId="{527C1284-B9E1-4298-9D8B-D5B14696C6F7}" type="presOf" srcId="{789355D5-C8AF-4376-AFCD-37BE35B2DC1D}" destId="{478EEF53-021D-43D6-AB93-D98674BA33C7}" srcOrd="0" destOrd="0" presId="urn:microsoft.com/office/officeart/2008/layout/IncreasingCircleProcess"/>
    <dgm:cxn modelId="{0F191BAC-0BE2-4E62-9816-DC29561F987B}" type="presOf" srcId="{04641583-E416-4280-B668-AADD7A593125}" destId="{18A0A2CE-8108-44B3-9D91-32FDE3DCA7E0}" srcOrd="0" destOrd="0" presId="urn:microsoft.com/office/officeart/2008/layout/IncreasingCircleProcess"/>
    <dgm:cxn modelId="{5FCFF3BC-68E8-4A88-A67D-14CB90586726}" type="presOf" srcId="{0D9AB04A-D075-4754-9FEF-7DB5C3C898F5}" destId="{18A0A2CE-8108-44B3-9D91-32FDE3DCA7E0}" srcOrd="0" destOrd="1" presId="urn:microsoft.com/office/officeart/2008/layout/IncreasingCircleProcess"/>
    <dgm:cxn modelId="{357215BE-2CBA-4922-A62B-C676E90DE0F1}" srcId="{789355D5-C8AF-4376-AFCD-37BE35B2DC1D}" destId="{4508BB3E-F531-4319-952D-72DC4BF02601}" srcOrd="1" destOrd="0" parTransId="{4BEE0503-E230-495E-B4A4-B47CA0E88C05}" sibTransId="{2FE0F955-04A0-4D91-888C-3B4B4D54704B}"/>
    <dgm:cxn modelId="{466B3CD9-C90E-4D22-A7A5-B911FCB7E071}" type="presOf" srcId="{6A0D217C-5C75-42DB-849C-7F3628EEFC58}" destId="{A846B66D-2FFF-41E7-9E09-683F3C87BA5C}" srcOrd="0" destOrd="1" presId="urn:microsoft.com/office/officeart/2008/layout/IncreasingCircleProcess"/>
    <dgm:cxn modelId="{4330C6E0-8AC5-42AD-8C38-D1CB78C9DB59}" type="presOf" srcId="{9FCBE49B-CE89-45FE-8C3C-B0180BABB80C}" destId="{BEE5FA51-045A-43A0-9CC8-72F4F22BA038}" srcOrd="0" destOrd="0" presId="urn:microsoft.com/office/officeart/2008/layout/IncreasingCircleProcess"/>
    <dgm:cxn modelId="{DDAFC3E1-DCC7-4BD3-82AD-0A2A1B76308B}" type="presOf" srcId="{0AD84BBB-7DE9-42FF-B6DF-4FCF05D4C4B6}" destId="{87B01848-FB54-4754-9007-79100A69ECCD}" srcOrd="0" destOrd="0" presId="urn:microsoft.com/office/officeart/2008/layout/IncreasingCircleProcess"/>
    <dgm:cxn modelId="{49AB3AE3-5BC4-483A-86D6-57679DBFFF50}" srcId="{9FCBE49B-CE89-45FE-8C3C-B0180BABB80C}" destId="{0AD84BBB-7DE9-42FF-B6DF-4FCF05D4C4B6}" srcOrd="0" destOrd="0" parTransId="{3205EBD1-04E2-413E-8BEA-6412BCA23D57}" sibTransId="{B82D0077-5C16-4879-A981-34DE9F164361}"/>
    <dgm:cxn modelId="{DFED82EA-0666-4ACD-97F3-CBB243988920}" type="presOf" srcId="{344A6536-7DB1-4497-8285-2FA73D215854}" destId="{04C01C27-AE5F-4B03-8B56-580BC3664F08}" srcOrd="0" destOrd="2" presId="urn:microsoft.com/office/officeart/2008/layout/IncreasingCircleProcess"/>
    <dgm:cxn modelId="{949AE9EA-71ED-4278-967B-6A7C3DFBC3D6}" srcId="{9FCBE49B-CE89-45FE-8C3C-B0180BABB80C}" destId="{789355D5-C8AF-4376-AFCD-37BE35B2DC1D}" srcOrd="2" destOrd="0" parTransId="{22944C99-5D38-43F6-BB96-E7AC4EC4C844}" sibTransId="{43A9181C-907C-4EF4-8094-4D5BC58C633B}"/>
    <dgm:cxn modelId="{25FA94EC-2A5C-4953-98CB-CBC4EA3E9108}" srcId="{38D18B79-2162-4E09-A4EE-31BA8BC39245}" destId="{0D9AB04A-D075-4754-9FEF-7DB5C3C898F5}" srcOrd="1" destOrd="0" parTransId="{8C339F3B-715E-439E-BA62-A4CBD3DAF5BA}" sibTransId="{8AE92C42-F412-4714-9CC1-09C6871A1A7F}"/>
    <dgm:cxn modelId="{18B445EE-45AB-41D2-912D-55E6D306E8A7}" type="presOf" srcId="{4508BB3E-F531-4319-952D-72DC4BF02601}" destId="{04C01C27-AE5F-4B03-8B56-580BC3664F08}" srcOrd="0" destOrd="1" presId="urn:microsoft.com/office/officeart/2008/layout/IncreasingCircleProcess"/>
    <dgm:cxn modelId="{0948A4F6-B4A2-4A3F-BC65-D11F4877CF19}" srcId="{9FCBE49B-CE89-45FE-8C3C-B0180BABB80C}" destId="{38D18B79-2162-4E09-A4EE-31BA8BC39245}" srcOrd="1" destOrd="0" parTransId="{2285FDFA-D62B-45C7-AE9B-4AF1951EA910}" sibTransId="{B5FFB559-0ED6-4AEF-AACD-64C36C93B169}"/>
    <dgm:cxn modelId="{A57DF1F6-B6EF-4F8D-85EA-68E951E8F3BE}" type="presOf" srcId="{4C514725-6173-438A-8CD6-B35FF8671145}" destId="{04C01C27-AE5F-4B03-8B56-580BC3664F08}" srcOrd="0" destOrd="0" presId="urn:microsoft.com/office/officeart/2008/layout/IncreasingCircleProcess"/>
    <dgm:cxn modelId="{53B625D0-7294-4E50-8A50-584937E75197}" type="presParOf" srcId="{BEE5FA51-045A-43A0-9CC8-72F4F22BA038}" destId="{22CF9D7D-A668-4BBC-BDFB-02ABA139E6A1}" srcOrd="0" destOrd="0" presId="urn:microsoft.com/office/officeart/2008/layout/IncreasingCircleProcess"/>
    <dgm:cxn modelId="{F14B5E26-5B7D-4313-BC0F-489FDE5D2263}" type="presParOf" srcId="{22CF9D7D-A668-4BBC-BDFB-02ABA139E6A1}" destId="{D6D5089C-88AD-4B02-8683-478D541E0FE2}" srcOrd="0" destOrd="0" presId="urn:microsoft.com/office/officeart/2008/layout/IncreasingCircleProcess"/>
    <dgm:cxn modelId="{5166BC96-6881-42BC-B623-498A47EE4CD4}" type="presParOf" srcId="{22CF9D7D-A668-4BBC-BDFB-02ABA139E6A1}" destId="{919A44C2-4235-4604-A589-CC3A721BADCA}" srcOrd="1" destOrd="0" presId="urn:microsoft.com/office/officeart/2008/layout/IncreasingCircleProcess"/>
    <dgm:cxn modelId="{DF8A147A-E7E7-435C-A5EC-DCBE23ADFDEE}" type="presParOf" srcId="{22CF9D7D-A668-4BBC-BDFB-02ABA139E6A1}" destId="{A846B66D-2FFF-41E7-9E09-683F3C87BA5C}" srcOrd="2" destOrd="0" presId="urn:microsoft.com/office/officeart/2008/layout/IncreasingCircleProcess"/>
    <dgm:cxn modelId="{9F1AA4ED-94F0-4612-81F1-771D54976809}" type="presParOf" srcId="{22CF9D7D-A668-4BBC-BDFB-02ABA139E6A1}" destId="{87B01848-FB54-4754-9007-79100A69ECCD}" srcOrd="3" destOrd="0" presId="urn:microsoft.com/office/officeart/2008/layout/IncreasingCircleProcess"/>
    <dgm:cxn modelId="{73B43AA6-C0BB-4FCF-9730-BDC553EB5619}" type="presParOf" srcId="{BEE5FA51-045A-43A0-9CC8-72F4F22BA038}" destId="{08B5F795-4387-4F73-B906-AA24AACB74C3}" srcOrd="1" destOrd="0" presId="urn:microsoft.com/office/officeart/2008/layout/IncreasingCircleProcess"/>
    <dgm:cxn modelId="{ED637D65-ED84-4918-9561-1613001C93C5}" type="presParOf" srcId="{BEE5FA51-045A-43A0-9CC8-72F4F22BA038}" destId="{5ABF6CEA-1961-4171-B47D-5583A508B8F5}" srcOrd="2" destOrd="0" presId="urn:microsoft.com/office/officeart/2008/layout/IncreasingCircleProcess"/>
    <dgm:cxn modelId="{A4F2696B-30A2-4B3B-838D-85A6747F75F9}" type="presParOf" srcId="{5ABF6CEA-1961-4171-B47D-5583A508B8F5}" destId="{C19059C5-2D59-43B8-B9CE-2AF5EC3F7BF4}" srcOrd="0" destOrd="0" presId="urn:microsoft.com/office/officeart/2008/layout/IncreasingCircleProcess"/>
    <dgm:cxn modelId="{E64F4F6D-910F-4EAC-82F1-9D06CF445C92}" type="presParOf" srcId="{5ABF6CEA-1961-4171-B47D-5583A508B8F5}" destId="{12B4D743-D6A3-49F7-BF2D-9EF185D8152A}" srcOrd="1" destOrd="0" presId="urn:microsoft.com/office/officeart/2008/layout/IncreasingCircleProcess"/>
    <dgm:cxn modelId="{E7430A8B-BB5C-40AD-9658-88EF73025852}" type="presParOf" srcId="{5ABF6CEA-1961-4171-B47D-5583A508B8F5}" destId="{18A0A2CE-8108-44B3-9D91-32FDE3DCA7E0}" srcOrd="2" destOrd="0" presId="urn:microsoft.com/office/officeart/2008/layout/IncreasingCircleProcess"/>
    <dgm:cxn modelId="{03E238A7-C2E0-4D2E-A46D-D9CD47AFAF71}" type="presParOf" srcId="{5ABF6CEA-1961-4171-B47D-5583A508B8F5}" destId="{2C8B7ABC-5167-4CBF-B15B-E6F0DFE9E0F6}" srcOrd="3" destOrd="0" presId="urn:microsoft.com/office/officeart/2008/layout/IncreasingCircleProcess"/>
    <dgm:cxn modelId="{33164091-5118-4795-9581-5A1E9B68FB5C}" type="presParOf" srcId="{BEE5FA51-045A-43A0-9CC8-72F4F22BA038}" destId="{2FFF8A49-E901-463F-8CEF-3E5CABBC4390}" srcOrd="3" destOrd="0" presId="urn:microsoft.com/office/officeart/2008/layout/IncreasingCircleProcess"/>
    <dgm:cxn modelId="{6F61619E-44A9-4ACD-8CB7-D0B764E6CC87}" type="presParOf" srcId="{BEE5FA51-045A-43A0-9CC8-72F4F22BA038}" destId="{CBC9B801-F0E5-49E6-8BD9-D1EB75AF0595}" srcOrd="4" destOrd="0" presId="urn:microsoft.com/office/officeart/2008/layout/IncreasingCircleProcess"/>
    <dgm:cxn modelId="{51858D96-D996-4DF7-95B3-1191235E430F}" type="presParOf" srcId="{CBC9B801-F0E5-49E6-8BD9-D1EB75AF0595}" destId="{526DEA70-6A1A-41A7-A609-B653AD87F9F4}" srcOrd="0" destOrd="0" presId="urn:microsoft.com/office/officeart/2008/layout/IncreasingCircleProcess"/>
    <dgm:cxn modelId="{A9197A3F-DD06-435E-8638-2775C4491B66}" type="presParOf" srcId="{CBC9B801-F0E5-49E6-8BD9-D1EB75AF0595}" destId="{1E388704-FBEC-4102-81C8-2A0E6D0330EB}" srcOrd="1" destOrd="0" presId="urn:microsoft.com/office/officeart/2008/layout/IncreasingCircleProcess"/>
    <dgm:cxn modelId="{52ACDB4E-84E5-4504-B80C-7D3DC1E34EAC}" type="presParOf" srcId="{CBC9B801-F0E5-49E6-8BD9-D1EB75AF0595}" destId="{04C01C27-AE5F-4B03-8B56-580BC3664F08}" srcOrd="2" destOrd="0" presId="urn:microsoft.com/office/officeart/2008/layout/IncreasingCircleProcess"/>
    <dgm:cxn modelId="{A94CC844-4462-4112-BF39-8D58FBD93FB7}" type="presParOf" srcId="{CBC9B801-F0E5-49E6-8BD9-D1EB75AF0595}" destId="{478EEF53-021D-43D6-AB93-D98674BA33C7}" srcOrd="3" destOrd="0" presId="urn:microsoft.com/office/officeart/2008/layout/IncreasingCircle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CBE49B-CE89-45FE-8C3C-B0180BABB80C}" type="doc">
      <dgm:prSet loTypeId="urn:microsoft.com/office/officeart/2008/layout/IncreasingCircleProcess" loCatId="process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AD84BBB-7DE9-42FF-B6DF-4FCF05D4C4B6}">
      <dgm:prSet phldrT="[Text]" custT="1"/>
      <dgm:spPr/>
      <dgm:t>
        <a:bodyPr/>
        <a:lstStyle/>
        <a:p>
          <a:r>
            <a:rPr lang="th-TH" sz="3200" dirty="0">
              <a:solidFill>
                <a:schemeClr val="bg1"/>
              </a:solidFill>
            </a:rPr>
            <a:t>ความน่าจะเป็น</a:t>
          </a:r>
          <a:endParaRPr lang="en-US" sz="3200" dirty="0">
            <a:solidFill>
              <a:schemeClr val="bg1"/>
            </a:solidFill>
          </a:endParaRPr>
        </a:p>
      </dgm:t>
    </dgm:pt>
    <dgm:pt modelId="{3205EBD1-04E2-413E-8BEA-6412BCA23D57}" type="parTrans" cxnId="{49AB3AE3-5BC4-483A-86D6-57679DBFFF50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B82D0077-5C16-4879-A981-34DE9F164361}" type="sibTrans" cxnId="{49AB3AE3-5BC4-483A-86D6-57679DBFFF50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403645A5-E5CD-40BE-848A-E19C90878ED9}">
      <dgm:prSet phldrT="[Text]" custT="1"/>
      <dgm:spPr/>
      <dgm:t>
        <a:bodyPr/>
        <a:lstStyle/>
        <a:p>
          <a:r>
            <a:rPr lang="th-TH" sz="2800" dirty="0">
              <a:solidFill>
                <a:schemeClr val="bg1"/>
              </a:solidFill>
            </a:rPr>
            <a:t>เซ็ตและ</a:t>
          </a:r>
          <a:endParaRPr lang="en-US" sz="2800" dirty="0">
            <a:solidFill>
              <a:schemeClr val="bg1"/>
            </a:solidFill>
          </a:endParaRPr>
        </a:p>
        <a:p>
          <a:r>
            <a:rPr lang="th-TH" sz="2800" dirty="0">
              <a:solidFill>
                <a:schemeClr val="bg1"/>
              </a:solidFill>
            </a:rPr>
            <a:t>ความน่าจะเป็น</a:t>
          </a:r>
          <a:endParaRPr lang="en-US" sz="2800" dirty="0">
            <a:solidFill>
              <a:schemeClr val="bg1"/>
            </a:solidFill>
          </a:endParaRPr>
        </a:p>
      </dgm:t>
    </dgm:pt>
    <dgm:pt modelId="{1184E07F-003E-46D9-B26F-B4C6BEDC05AD}" type="parTrans" cxnId="{1993146D-2940-4E19-964E-FFA800D8E6DC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5F8C1CB7-3744-476E-AF83-D2A91CA9499D}" type="sibTrans" cxnId="{1993146D-2940-4E19-964E-FFA800D8E6DC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38D18B79-2162-4E09-A4EE-31BA8BC39245}">
      <dgm:prSet phldrT="[Text]" custT="1"/>
      <dgm:spPr/>
      <dgm:t>
        <a:bodyPr/>
        <a:lstStyle/>
        <a:p>
          <a:r>
            <a:rPr lang="th-TH" sz="3200" dirty="0">
              <a:solidFill>
                <a:schemeClr val="bg1"/>
              </a:solidFill>
            </a:rPr>
            <a:t>ตัวแปรสุ่มและการแจกแจง</a:t>
          </a:r>
          <a:endParaRPr lang="en-US" sz="3200" dirty="0">
            <a:solidFill>
              <a:schemeClr val="bg1"/>
            </a:solidFill>
          </a:endParaRPr>
        </a:p>
      </dgm:t>
    </dgm:pt>
    <dgm:pt modelId="{2285FDFA-D62B-45C7-AE9B-4AF1951EA910}" type="parTrans" cxnId="{0948A4F6-B4A2-4A3F-BC65-D11F4877CF19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B5FFB559-0ED6-4AEF-AACD-64C36C93B169}" type="sibTrans" cxnId="{0948A4F6-B4A2-4A3F-BC65-D11F4877CF19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04641583-E416-4280-B668-AADD7A593125}">
      <dgm:prSet phldrT="[Text]" custT="1"/>
      <dgm:spPr/>
      <dgm:t>
        <a:bodyPr/>
        <a:lstStyle/>
        <a:p>
          <a:r>
            <a:rPr lang="th-TH" sz="2800" dirty="0">
              <a:solidFill>
                <a:schemeClr val="bg1"/>
              </a:solidFill>
            </a:rPr>
            <a:t>ตัวแปรสุ่ม</a:t>
          </a:r>
          <a:endParaRPr lang="en-US" sz="2800" dirty="0">
            <a:solidFill>
              <a:schemeClr val="bg1"/>
            </a:solidFill>
          </a:endParaRPr>
        </a:p>
      </dgm:t>
    </dgm:pt>
    <dgm:pt modelId="{93B764D5-C0CB-418A-A5DA-A7CBED9666A8}" type="parTrans" cxnId="{0A1DA64E-2773-4A21-9B99-8A868FBA561D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03678A87-A1FB-409B-9ACA-FD92779717CA}" type="sibTrans" cxnId="{0A1DA64E-2773-4A21-9B99-8A868FBA561D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789355D5-C8AF-4376-AFCD-37BE35B2DC1D}">
      <dgm:prSet phldrT="[Text]" custT="1"/>
      <dgm:spPr/>
      <dgm:t>
        <a:bodyPr/>
        <a:lstStyle/>
        <a:p>
          <a:r>
            <a:rPr lang="th-TH" sz="3200" dirty="0">
              <a:solidFill>
                <a:schemeClr val="bg1"/>
              </a:solidFill>
            </a:rPr>
            <a:t>โมเมนท์ของตัวแปรสุ่ม</a:t>
          </a:r>
          <a:endParaRPr lang="en-US" sz="3200" dirty="0">
            <a:solidFill>
              <a:schemeClr val="bg1"/>
            </a:solidFill>
          </a:endParaRPr>
        </a:p>
      </dgm:t>
    </dgm:pt>
    <dgm:pt modelId="{22944C99-5D38-43F6-BB96-E7AC4EC4C844}" type="parTrans" cxnId="{949AE9EA-71ED-4278-967B-6A7C3DFBC3D6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43A9181C-907C-4EF4-8094-4D5BC58C633B}" type="sibTrans" cxnId="{949AE9EA-71ED-4278-967B-6A7C3DFBC3D6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4C514725-6173-438A-8CD6-B35FF8671145}">
      <dgm:prSet phldrT="[Text]" custT="1"/>
      <dgm:spPr/>
      <dgm:t>
        <a:bodyPr/>
        <a:lstStyle/>
        <a:p>
          <a:r>
            <a:rPr lang="th-TH" sz="2800">
              <a:solidFill>
                <a:schemeClr val="bg1"/>
              </a:solidFill>
            </a:rPr>
            <a:t>ค่าคาดหมาย</a:t>
          </a:r>
          <a:endParaRPr lang="en-US" sz="2800" dirty="0">
            <a:solidFill>
              <a:schemeClr val="bg1"/>
            </a:solidFill>
          </a:endParaRPr>
        </a:p>
      </dgm:t>
    </dgm:pt>
    <dgm:pt modelId="{00D98942-638C-4887-8758-96256DE00933}" type="parTrans" cxnId="{AD4E4461-2EE6-410A-85A9-2D22C2DCCFCD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A5145D79-BE6A-44D4-8779-49C0E9121A57}" type="sibTrans" cxnId="{AD4E4461-2EE6-410A-85A9-2D22C2DCCFCD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4508BB3E-F531-4319-952D-72DC4BF02601}">
      <dgm:prSet phldrT="[Text]" custT="1"/>
      <dgm:spPr/>
      <dgm:t>
        <a:bodyPr/>
        <a:lstStyle/>
        <a:p>
          <a:r>
            <a:rPr lang="th-TH" sz="2800">
              <a:solidFill>
                <a:schemeClr val="bg1"/>
              </a:solidFill>
            </a:rPr>
            <a:t>ค่าความแปรปรวน</a:t>
          </a:r>
          <a:endParaRPr lang="en-US" sz="2800" dirty="0">
            <a:solidFill>
              <a:schemeClr val="bg1"/>
            </a:solidFill>
          </a:endParaRPr>
        </a:p>
      </dgm:t>
    </dgm:pt>
    <dgm:pt modelId="{4BEE0503-E230-495E-B4A4-B47CA0E88C05}" type="parTrans" cxnId="{357215BE-2CBA-4922-A62B-C676E90DE0F1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2FE0F955-04A0-4D91-888C-3B4B4D54704B}" type="sibTrans" cxnId="{357215BE-2CBA-4922-A62B-C676E90DE0F1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344A6536-7DB1-4497-8285-2FA73D215854}">
      <dgm:prSet phldrT="[Text]" custT="1"/>
      <dgm:spPr/>
      <dgm:t>
        <a:bodyPr/>
        <a:lstStyle/>
        <a:p>
          <a:r>
            <a:rPr lang="th-TH" sz="2800">
              <a:solidFill>
                <a:schemeClr val="bg1"/>
              </a:solidFill>
            </a:rPr>
            <a:t>ค่าอื่น ๆ</a:t>
          </a:r>
          <a:endParaRPr lang="en-US" sz="2800" dirty="0">
            <a:solidFill>
              <a:schemeClr val="bg1"/>
            </a:solidFill>
          </a:endParaRPr>
        </a:p>
      </dgm:t>
    </dgm:pt>
    <dgm:pt modelId="{EC4F22D3-0109-477C-9E6A-919292FA65BF}" type="parTrans" cxnId="{C3A42A57-6AB4-4FC4-A471-C2DD444DED90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A968B788-4FA1-4AE8-91C7-A9AC03BC12BC}" type="sibTrans" cxnId="{C3A42A57-6AB4-4FC4-A471-C2DD444DED90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0D9AB04A-D075-4754-9FEF-7DB5C3C898F5}">
      <dgm:prSet phldrT="[Text]" custT="1"/>
      <dgm:spPr/>
      <dgm:t>
        <a:bodyPr/>
        <a:lstStyle/>
        <a:p>
          <a:r>
            <a:rPr lang="th-TH" sz="2800" dirty="0">
              <a:solidFill>
                <a:schemeClr val="bg1"/>
              </a:solidFill>
            </a:rPr>
            <a:t>การแจกแจงของตัวแปรสุ่ม</a:t>
          </a:r>
          <a:endParaRPr lang="en-US" sz="2800" dirty="0">
            <a:solidFill>
              <a:schemeClr val="bg1"/>
            </a:solidFill>
          </a:endParaRPr>
        </a:p>
      </dgm:t>
    </dgm:pt>
    <dgm:pt modelId="{8C339F3B-715E-439E-BA62-A4CBD3DAF5BA}" type="parTrans" cxnId="{25FA94EC-2A5C-4953-98CB-CBC4EA3E9108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8AE92C42-F412-4714-9CC1-09C6871A1A7F}" type="sibTrans" cxnId="{25FA94EC-2A5C-4953-98CB-CBC4EA3E9108}">
      <dgm:prSet/>
      <dgm:spPr/>
      <dgm:t>
        <a:bodyPr/>
        <a:lstStyle/>
        <a:p>
          <a:endParaRPr lang="en-US" sz="2000">
            <a:solidFill>
              <a:schemeClr val="bg1"/>
            </a:solidFill>
          </a:endParaRPr>
        </a:p>
      </dgm:t>
    </dgm:pt>
    <dgm:pt modelId="{BEE5FA51-045A-43A0-9CC8-72F4F22BA038}" type="pres">
      <dgm:prSet presAssocID="{9FCBE49B-CE89-45FE-8C3C-B0180BABB80C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22CF9D7D-A668-4BBC-BDFB-02ABA139E6A1}" type="pres">
      <dgm:prSet presAssocID="{0AD84BBB-7DE9-42FF-B6DF-4FCF05D4C4B6}" presName="composite" presStyleCnt="0"/>
      <dgm:spPr/>
    </dgm:pt>
    <dgm:pt modelId="{D6D5089C-88AD-4B02-8683-478D541E0FE2}" type="pres">
      <dgm:prSet presAssocID="{0AD84BBB-7DE9-42FF-B6DF-4FCF05D4C4B6}" presName="BackAccent" presStyleLbl="bgShp" presStyleIdx="0" presStyleCnt="3"/>
      <dgm:spPr/>
    </dgm:pt>
    <dgm:pt modelId="{919A44C2-4235-4604-A589-CC3A721BADCA}" type="pres">
      <dgm:prSet presAssocID="{0AD84BBB-7DE9-42FF-B6DF-4FCF05D4C4B6}" presName="Accent" presStyleLbl="alignNode1" presStyleIdx="0" presStyleCnt="3"/>
      <dgm:spPr/>
    </dgm:pt>
    <dgm:pt modelId="{A846B66D-2FFF-41E7-9E09-683F3C87BA5C}" type="pres">
      <dgm:prSet presAssocID="{0AD84BBB-7DE9-42FF-B6DF-4FCF05D4C4B6}" presName="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87B01848-FB54-4754-9007-79100A69ECCD}" type="pres">
      <dgm:prSet presAssocID="{0AD84BBB-7DE9-42FF-B6DF-4FCF05D4C4B6}" presName="Parent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08B5F795-4387-4F73-B906-AA24AACB74C3}" type="pres">
      <dgm:prSet presAssocID="{B82D0077-5C16-4879-A981-34DE9F164361}" presName="sibTrans" presStyleCnt="0"/>
      <dgm:spPr/>
    </dgm:pt>
    <dgm:pt modelId="{5ABF6CEA-1961-4171-B47D-5583A508B8F5}" type="pres">
      <dgm:prSet presAssocID="{38D18B79-2162-4E09-A4EE-31BA8BC39245}" presName="composite" presStyleCnt="0"/>
      <dgm:spPr/>
    </dgm:pt>
    <dgm:pt modelId="{C19059C5-2D59-43B8-B9CE-2AF5EC3F7BF4}" type="pres">
      <dgm:prSet presAssocID="{38D18B79-2162-4E09-A4EE-31BA8BC39245}" presName="BackAccent" presStyleLbl="bgShp" presStyleIdx="1" presStyleCnt="3" custLinFactNeighborX="-27246"/>
      <dgm:spPr/>
    </dgm:pt>
    <dgm:pt modelId="{12B4D743-D6A3-49F7-BF2D-9EF185D8152A}" type="pres">
      <dgm:prSet presAssocID="{38D18B79-2162-4E09-A4EE-31BA8BC39245}" presName="Accent" presStyleLbl="alignNode1" presStyleIdx="1" presStyleCnt="3" custLinFactNeighborX="-34058"/>
      <dgm:spPr/>
    </dgm:pt>
    <dgm:pt modelId="{18A0A2CE-8108-44B3-9D91-32FDE3DCA7E0}" type="pres">
      <dgm:prSet presAssocID="{38D18B79-2162-4E09-A4EE-31BA8BC39245}" presName="Child" presStyleLbl="revTx" presStyleIdx="2" presStyleCnt="6" custLinFactNeighborX="-9210">
        <dgm:presLayoutVars>
          <dgm:chMax val="0"/>
          <dgm:chPref val="0"/>
          <dgm:bulletEnabled val="1"/>
        </dgm:presLayoutVars>
      </dgm:prSet>
      <dgm:spPr/>
    </dgm:pt>
    <dgm:pt modelId="{2C8B7ABC-5167-4CBF-B15B-E6F0DFE9E0F6}" type="pres">
      <dgm:prSet presAssocID="{38D18B79-2162-4E09-A4EE-31BA8BC39245}" presName="Parent" presStyleLbl="revTx" presStyleIdx="3" presStyleCnt="6" custScaleX="112217" custLinFactNeighborX="-4451">
        <dgm:presLayoutVars>
          <dgm:chMax val="1"/>
          <dgm:chPref val="1"/>
          <dgm:bulletEnabled val="1"/>
        </dgm:presLayoutVars>
      </dgm:prSet>
      <dgm:spPr/>
    </dgm:pt>
    <dgm:pt modelId="{2FFF8A49-E901-463F-8CEF-3E5CABBC4390}" type="pres">
      <dgm:prSet presAssocID="{B5FFB559-0ED6-4AEF-AACD-64C36C93B169}" presName="sibTrans" presStyleCnt="0"/>
      <dgm:spPr/>
    </dgm:pt>
    <dgm:pt modelId="{CBC9B801-F0E5-49E6-8BD9-D1EB75AF0595}" type="pres">
      <dgm:prSet presAssocID="{789355D5-C8AF-4376-AFCD-37BE35B2DC1D}" presName="composite" presStyleCnt="0"/>
      <dgm:spPr/>
    </dgm:pt>
    <dgm:pt modelId="{526DEA70-6A1A-41A7-A609-B653AD87F9F4}" type="pres">
      <dgm:prSet presAssocID="{789355D5-C8AF-4376-AFCD-37BE35B2DC1D}" presName="BackAccent" presStyleLbl="bgShp" presStyleIdx="2" presStyleCnt="3"/>
      <dgm:spPr/>
    </dgm:pt>
    <dgm:pt modelId="{1E388704-FBEC-4102-81C8-2A0E6D0330EB}" type="pres">
      <dgm:prSet presAssocID="{789355D5-C8AF-4376-AFCD-37BE35B2DC1D}" presName="Accent" presStyleLbl="alignNode1" presStyleIdx="2" presStyleCnt="3"/>
      <dgm:spPr/>
    </dgm:pt>
    <dgm:pt modelId="{04C01C27-AE5F-4B03-8B56-580BC3664F08}" type="pres">
      <dgm:prSet presAssocID="{789355D5-C8AF-4376-AFCD-37BE35B2DC1D}" presName="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478EEF53-021D-43D6-AB93-D98674BA33C7}" type="pres">
      <dgm:prSet presAssocID="{789355D5-C8AF-4376-AFCD-37BE35B2DC1D}" presName="Parent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F8FFC516-8DE0-4F17-8402-54106D17468F}" type="presOf" srcId="{38D18B79-2162-4E09-A4EE-31BA8BC39245}" destId="{2C8B7ABC-5167-4CBF-B15B-E6F0DFE9E0F6}" srcOrd="0" destOrd="0" presId="urn:microsoft.com/office/officeart/2008/layout/IncreasingCircleProcess"/>
    <dgm:cxn modelId="{A3268121-F6B0-4548-9ECB-691CA1ACA6B7}" type="presOf" srcId="{403645A5-E5CD-40BE-848A-E19C90878ED9}" destId="{A846B66D-2FFF-41E7-9E09-683F3C87BA5C}" srcOrd="0" destOrd="0" presId="urn:microsoft.com/office/officeart/2008/layout/IncreasingCircleProcess"/>
    <dgm:cxn modelId="{AD4E4461-2EE6-410A-85A9-2D22C2DCCFCD}" srcId="{789355D5-C8AF-4376-AFCD-37BE35B2DC1D}" destId="{4C514725-6173-438A-8CD6-B35FF8671145}" srcOrd="0" destOrd="0" parTransId="{00D98942-638C-4887-8758-96256DE00933}" sibTransId="{A5145D79-BE6A-44D4-8779-49C0E9121A57}"/>
    <dgm:cxn modelId="{1993146D-2940-4E19-964E-FFA800D8E6DC}" srcId="{0AD84BBB-7DE9-42FF-B6DF-4FCF05D4C4B6}" destId="{403645A5-E5CD-40BE-848A-E19C90878ED9}" srcOrd="0" destOrd="0" parTransId="{1184E07F-003E-46D9-B26F-B4C6BEDC05AD}" sibTransId="{5F8C1CB7-3744-476E-AF83-D2A91CA9499D}"/>
    <dgm:cxn modelId="{0A1DA64E-2773-4A21-9B99-8A868FBA561D}" srcId="{38D18B79-2162-4E09-A4EE-31BA8BC39245}" destId="{04641583-E416-4280-B668-AADD7A593125}" srcOrd="0" destOrd="0" parTransId="{93B764D5-C0CB-418A-A5DA-A7CBED9666A8}" sibTransId="{03678A87-A1FB-409B-9ACA-FD92779717CA}"/>
    <dgm:cxn modelId="{C3A42A57-6AB4-4FC4-A471-C2DD444DED90}" srcId="{789355D5-C8AF-4376-AFCD-37BE35B2DC1D}" destId="{344A6536-7DB1-4497-8285-2FA73D215854}" srcOrd="2" destOrd="0" parTransId="{EC4F22D3-0109-477C-9E6A-919292FA65BF}" sibTransId="{A968B788-4FA1-4AE8-91C7-A9AC03BC12BC}"/>
    <dgm:cxn modelId="{527C1284-B9E1-4298-9D8B-D5B14696C6F7}" type="presOf" srcId="{789355D5-C8AF-4376-AFCD-37BE35B2DC1D}" destId="{478EEF53-021D-43D6-AB93-D98674BA33C7}" srcOrd="0" destOrd="0" presId="urn:microsoft.com/office/officeart/2008/layout/IncreasingCircleProcess"/>
    <dgm:cxn modelId="{0F191BAC-0BE2-4E62-9816-DC29561F987B}" type="presOf" srcId="{04641583-E416-4280-B668-AADD7A593125}" destId="{18A0A2CE-8108-44B3-9D91-32FDE3DCA7E0}" srcOrd="0" destOrd="0" presId="urn:microsoft.com/office/officeart/2008/layout/IncreasingCircleProcess"/>
    <dgm:cxn modelId="{5FCFF3BC-68E8-4A88-A67D-14CB90586726}" type="presOf" srcId="{0D9AB04A-D075-4754-9FEF-7DB5C3C898F5}" destId="{18A0A2CE-8108-44B3-9D91-32FDE3DCA7E0}" srcOrd="0" destOrd="1" presId="urn:microsoft.com/office/officeart/2008/layout/IncreasingCircleProcess"/>
    <dgm:cxn modelId="{357215BE-2CBA-4922-A62B-C676E90DE0F1}" srcId="{789355D5-C8AF-4376-AFCD-37BE35B2DC1D}" destId="{4508BB3E-F531-4319-952D-72DC4BF02601}" srcOrd="1" destOrd="0" parTransId="{4BEE0503-E230-495E-B4A4-B47CA0E88C05}" sibTransId="{2FE0F955-04A0-4D91-888C-3B4B4D54704B}"/>
    <dgm:cxn modelId="{4330C6E0-8AC5-42AD-8C38-D1CB78C9DB59}" type="presOf" srcId="{9FCBE49B-CE89-45FE-8C3C-B0180BABB80C}" destId="{BEE5FA51-045A-43A0-9CC8-72F4F22BA038}" srcOrd="0" destOrd="0" presId="urn:microsoft.com/office/officeart/2008/layout/IncreasingCircleProcess"/>
    <dgm:cxn modelId="{DDAFC3E1-DCC7-4BD3-82AD-0A2A1B76308B}" type="presOf" srcId="{0AD84BBB-7DE9-42FF-B6DF-4FCF05D4C4B6}" destId="{87B01848-FB54-4754-9007-79100A69ECCD}" srcOrd="0" destOrd="0" presId="urn:microsoft.com/office/officeart/2008/layout/IncreasingCircleProcess"/>
    <dgm:cxn modelId="{49AB3AE3-5BC4-483A-86D6-57679DBFFF50}" srcId="{9FCBE49B-CE89-45FE-8C3C-B0180BABB80C}" destId="{0AD84BBB-7DE9-42FF-B6DF-4FCF05D4C4B6}" srcOrd="0" destOrd="0" parTransId="{3205EBD1-04E2-413E-8BEA-6412BCA23D57}" sibTransId="{B82D0077-5C16-4879-A981-34DE9F164361}"/>
    <dgm:cxn modelId="{DFED82EA-0666-4ACD-97F3-CBB243988920}" type="presOf" srcId="{344A6536-7DB1-4497-8285-2FA73D215854}" destId="{04C01C27-AE5F-4B03-8B56-580BC3664F08}" srcOrd="0" destOrd="2" presId="urn:microsoft.com/office/officeart/2008/layout/IncreasingCircleProcess"/>
    <dgm:cxn modelId="{949AE9EA-71ED-4278-967B-6A7C3DFBC3D6}" srcId="{9FCBE49B-CE89-45FE-8C3C-B0180BABB80C}" destId="{789355D5-C8AF-4376-AFCD-37BE35B2DC1D}" srcOrd="2" destOrd="0" parTransId="{22944C99-5D38-43F6-BB96-E7AC4EC4C844}" sibTransId="{43A9181C-907C-4EF4-8094-4D5BC58C633B}"/>
    <dgm:cxn modelId="{25FA94EC-2A5C-4953-98CB-CBC4EA3E9108}" srcId="{38D18B79-2162-4E09-A4EE-31BA8BC39245}" destId="{0D9AB04A-D075-4754-9FEF-7DB5C3C898F5}" srcOrd="1" destOrd="0" parTransId="{8C339F3B-715E-439E-BA62-A4CBD3DAF5BA}" sibTransId="{8AE92C42-F412-4714-9CC1-09C6871A1A7F}"/>
    <dgm:cxn modelId="{18B445EE-45AB-41D2-912D-55E6D306E8A7}" type="presOf" srcId="{4508BB3E-F531-4319-952D-72DC4BF02601}" destId="{04C01C27-AE5F-4B03-8B56-580BC3664F08}" srcOrd="0" destOrd="1" presId="urn:microsoft.com/office/officeart/2008/layout/IncreasingCircleProcess"/>
    <dgm:cxn modelId="{0948A4F6-B4A2-4A3F-BC65-D11F4877CF19}" srcId="{9FCBE49B-CE89-45FE-8C3C-B0180BABB80C}" destId="{38D18B79-2162-4E09-A4EE-31BA8BC39245}" srcOrd="1" destOrd="0" parTransId="{2285FDFA-D62B-45C7-AE9B-4AF1951EA910}" sibTransId="{B5FFB559-0ED6-4AEF-AACD-64C36C93B169}"/>
    <dgm:cxn modelId="{A57DF1F6-B6EF-4F8D-85EA-68E951E8F3BE}" type="presOf" srcId="{4C514725-6173-438A-8CD6-B35FF8671145}" destId="{04C01C27-AE5F-4B03-8B56-580BC3664F08}" srcOrd="0" destOrd="0" presId="urn:microsoft.com/office/officeart/2008/layout/IncreasingCircleProcess"/>
    <dgm:cxn modelId="{53B625D0-7294-4E50-8A50-584937E75197}" type="presParOf" srcId="{BEE5FA51-045A-43A0-9CC8-72F4F22BA038}" destId="{22CF9D7D-A668-4BBC-BDFB-02ABA139E6A1}" srcOrd="0" destOrd="0" presId="urn:microsoft.com/office/officeart/2008/layout/IncreasingCircleProcess"/>
    <dgm:cxn modelId="{F14B5E26-5B7D-4313-BC0F-489FDE5D2263}" type="presParOf" srcId="{22CF9D7D-A668-4BBC-BDFB-02ABA139E6A1}" destId="{D6D5089C-88AD-4B02-8683-478D541E0FE2}" srcOrd="0" destOrd="0" presId="urn:microsoft.com/office/officeart/2008/layout/IncreasingCircleProcess"/>
    <dgm:cxn modelId="{5166BC96-6881-42BC-B623-498A47EE4CD4}" type="presParOf" srcId="{22CF9D7D-A668-4BBC-BDFB-02ABA139E6A1}" destId="{919A44C2-4235-4604-A589-CC3A721BADCA}" srcOrd="1" destOrd="0" presId="urn:microsoft.com/office/officeart/2008/layout/IncreasingCircleProcess"/>
    <dgm:cxn modelId="{DF8A147A-E7E7-435C-A5EC-DCBE23ADFDEE}" type="presParOf" srcId="{22CF9D7D-A668-4BBC-BDFB-02ABA139E6A1}" destId="{A846B66D-2FFF-41E7-9E09-683F3C87BA5C}" srcOrd="2" destOrd="0" presId="urn:microsoft.com/office/officeart/2008/layout/IncreasingCircleProcess"/>
    <dgm:cxn modelId="{9F1AA4ED-94F0-4612-81F1-771D54976809}" type="presParOf" srcId="{22CF9D7D-A668-4BBC-BDFB-02ABA139E6A1}" destId="{87B01848-FB54-4754-9007-79100A69ECCD}" srcOrd="3" destOrd="0" presId="urn:microsoft.com/office/officeart/2008/layout/IncreasingCircleProcess"/>
    <dgm:cxn modelId="{73B43AA6-C0BB-4FCF-9730-BDC553EB5619}" type="presParOf" srcId="{BEE5FA51-045A-43A0-9CC8-72F4F22BA038}" destId="{08B5F795-4387-4F73-B906-AA24AACB74C3}" srcOrd="1" destOrd="0" presId="urn:microsoft.com/office/officeart/2008/layout/IncreasingCircleProcess"/>
    <dgm:cxn modelId="{ED637D65-ED84-4918-9561-1613001C93C5}" type="presParOf" srcId="{BEE5FA51-045A-43A0-9CC8-72F4F22BA038}" destId="{5ABF6CEA-1961-4171-B47D-5583A508B8F5}" srcOrd="2" destOrd="0" presId="urn:microsoft.com/office/officeart/2008/layout/IncreasingCircleProcess"/>
    <dgm:cxn modelId="{A4F2696B-30A2-4B3B-838D-85A6747F75F9}" type="presParOf" srcId="{5ABF6CEA-1961-4171-B47D-5583A508B8F5}" destId="{C19059C5-2D59-43B8-B9CE-2AF5EC3F7BF4}" srcOrd="0" destOrd="0" presId="urn:microsoft.com/office/officeart/2008/layout/IncreasingCircleProcess"/>
    <dgm:cxn modelId="{E64F4F6D-910F-4EAC-82F1-9D06CF445C92}" type="presParOf" srcId="{5ABF6CEA-1961-4171-B47D-5583A508B8F5}" destId="{12B4D743-D6A3-49F7-BF2D-9EF185D8152A}" srcOrd="1" destOrd="0" presId="urn:microsoft.com/office/officeart/2008/layout/IncreasingCircleProcess"/>
    <dgm:cxn modelId="{E7430A8B-BB5C-40AD-9658-88EF73025852}" type="presParOf" srcId="{5ABF6CEA-1961-4171-B47D-5583A508B8F5}" destId="{18A0A2CE-8108-44B3-9D91-32FDE3DCA7E0}" srcOrd="2" destOrd="0" presId="urn:microsoft.com/office/officeart/2008/layout/IncreasingCircleProcess"/>
    <dgm:cxn modelId="{03E238A7-C2E0-4D2E-A46D-D9CD47AFAF71}" type="presParOf" srcId="{5ABF6CEA-1961-4171-B47D-5583A508B8F5}" destId="{2C8B7ABC-5167-4CBF-B15B-E6F0DFE9E0F6}" srcOrd="3" destOrd="0" presId="urn:microsoft.com/office/officeart/2008/layout/IncreasingCircleProcess"/>
    <dgm:cxn modelId="{33164091-5118-4795-9581-5A1E9B68FB5C}" type="presParOf" srcId="{BEE5FA51-045A-43A0-9CC8-72F4F22BA038}" destId="{2FFF8A49-E901-463F-8CEF-3E5CABBC4390}" srcOrd="3" destOrd="0" presId="urn:microsoft.com/office/officeart/2008/layout/IncreasingCircleProcess"/>
    <dgm:cxn modelId="{6F61619E-44A9-4ACD-8CB7-D0B764E6CC87}" type="presParOf" srcId="{BEE5FA51-045A-43A0-9CC8-72F4F22BA038}" destId="{CBC9B801-F0E5-49E6-8BD9-D1EB75AF0595}" srcOrd="4" destOrd="0" presId="urn:microsoft.com/office/officeart/2008/layout/IncreasingCircleProcess"/>
    <dgm:cxn modelId="{51858D96-D996-4DF7-95B3-1191235E430F}" type="presParOf" srcId="{CBC9B801-F0E5-49E6-8BD9-D1EB75AF0595}" destId="{526DEA70-6A1A-41A7-A609-B653AD87F9F4}" srcOrd="0" destOrd="0" presId="urn:microsoft.com/office/officeart/2008/layout/IncreasingCircleProcess"/>
    <dgm:cxn modelId="{A9197A3F-DD06-435E-8638-2775C4491B66}" type="presParOf" srcId="{CBC9B801-F0E5-49E6-8BD9-D1EB75AF0595}" destId="{1E388704-FBEC-4102-81C8-2A0E6D0330EB}" srcOrd="1" destOrd="0" presId="urn:microsoft.com/office/officeart/2008/layout/IncreasingCircleProcess"/>
    <dgm:cxn modelId="{52ACDB4E-84E5-4504-B80C-7D3DC1E34EAC}" type="presParOf" srcId="{CBC9B801-F0E5-49E6-8BD9-D1EB75AF0595}" destId="{04C01C27-AE5F-4B03-8B56-580BC3664F08}" srcOrd="2" destOrd="0" presId="urn:microsoft.com/office/officeart/2008/layout/IncreasingCircleProcess"/>
    <dgm:cxn modelId="{A94CC844-4462-4112-BF39-8D58FBD93FB7}" type="presParOf" srcId="{CBC9B801-F0E5-49E6-8BD9-D1EB75AF0595}" destId="{478EEF53-021D-43D6-AB93-D98674BA33C7}" srcOrd="3" destOrd="0" presId="urn:microsoft.com/office/officeart/2008/layout/IncreasingCircle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4F149-9CB8-44F6-BD7F-DA6E732269A5}">
      <dsp:nvSpPr>
        <dsp:cNvPr id="0" name=""/>
        <dsp:cNvSpPr/>
      </dsp:nvSpPr>
      <dsp:spPr>
        <a:xfrm>
          <a:off x="7007740" y="2234479"/>
          <a:ext cx="276971" cy="216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376"/>
              </a:lnTo>
              <a:lnTo>
                <a:pt x="276971" y="2160376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878758-D642-43CE-8168-206B460CBAAD}">
      <dsp:nvSpPr>
        <dsp:cNvPr id="0" name=""/>
        <dsp:cNvSpPr/>
      </dsp:nvSpPr>
      <dsp:spPr>
        <a:xfrm>
          <a:off x="7007740" y="2234479"/>
          <a:ext cx="276971" cy="84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378"/>
              </a:lnTo>
              <a:lnTo>
                <a:pt x="276971" y="849378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48828-9B9F-4515-97F6-5B5814A00AD6}">
      <dsp:nvSpPr>
        <dsp:cNvPr id="0" name=""/>
        <dsp:cNvSpPr/>
      </dsp:nvSpPr>
      <dsp:spPr>
        <a:xfrm>
          <a:off x="4394978" y="923482"/>
          <a:ext cx="3351352" cy="387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879"/>
              </a:lnTo>
              <a:lnTo>
                <a:pt x="3351352" y="193879"/>
              </a:lnTo>
              <a:lnTo>
                <a:pt x="3351352" y="387759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72D51-C45E-40C4-8EC5-86B2F9087BF4}">
      <dsp:nvSpPr>
        <dsp:cNvPr id="0" name=""/>
        <dsp:cNvSpPr/>
      </dsp:nvSpPr>
      <dsp:spPr>
        <a:xfrm>
          <a:off x="4773505" y="2234479"/>
          <a:ext cx="276971" cy="347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1373"/>
              </a:lnTo>
              <a:lnTo>
                <a:pt x="276971" y="3471373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0F47C5-DFF8-48E9-8A1D-4F4A4CFA16A5}">
      <dsp:nvSpPr>
        <dsp:cNvPr id="0" name=""/>
        <dsp:cNvSpPr/>
      </dsp:nvSpPr>
      <dsp:spPr>
        <a:xfrm>
          <a:off x="4773505" y="2234479"/>
          <a:ext cx="276971" cy="216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376"/>
              </a:lnTo>
              <a:lnTo>
                <a:pt x="276971" y="2160376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B598D-53D0-4449-B9C2-194FD50C1DAB}">
      <dsp:nvSpPr>
        <dsp:cNvPr id="0" name=""/>
        <dsp:cNvSpPr/>
      </dsp:nvSpPr>
      <dsp:spPr>
        <a:xfrm>
          <a:off x="4773505" y="2234479"/>
          <a:ext cx="276971" cy="84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378"/>
              </a:lnTo>
              <a:lnTo>
                <a:pt x="276971" y="849378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E6EF2-6601-4321-985C-63E7E2282B96}">
      <dsp:nvSpPr>
        <dsp:cNvPr id="0" name=""/>
        <dsp:cNvSpPr/>
      </dsp:nvSpPr>
      <dsp:spPr>
        <a:xfrm>
          <a:off x="4394978" y="923482"/>
          <a:ext cx="1117117" cy="387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879"/>
              </a:lnTo>
              <a:lnTo>
                <a:pt x="1117117" y="193879"/>
              </a:lnTo>
              <a:lnTo>
                <a:pt x="1117117" y="387759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A5BDF6-939B-4CE9-AE1E-863C73C0E8CF}">
      <dsp:nvSpPr>
        <dsp:cNvPr id="0" name=""/>
        <dsp:cNvSpPr/>
      </dsp:nvSpPr>
      <dsp:spPr>
        <a:xfrm>
          <a:off x="2539270" y="2234479"/>
          <a:ext cx="276971" cy="347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1373"/>
              </a:lnTo>
              <a:lnTo>
                <a:pt x="276971" y="3471373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F22B3-EA87-4374-9760-F2489FEF5775}">
      <dsp:nvSpPr>
        <dsp:cNvPr id="0" name=""/>
        <dsp:cNvSpPr/>
      </dsp:nvSpPr>
      <dsp:spPr>
        <a:xfrm>
          <a:off x="2539270" y="2234479"/>
          <a:ext cx="276971" cy="216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376"/>
              </a:lnTo>
              <a:lnTo>
                <a:pt x="276971" y="2160376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3E0C6C-A837-4252-A9C0-C1420342FB3A}">
      <dsp:nvSpPr>
        <dsp:cNvPr id="0" name=""/>
        <dsp:cNvSpPr/>
      </dsp:nvSpPr>
      <dsp:spPr>
        <a:xfrm>
          <a:off x="2539270" y="2234479"/>
          <a:ext cx="276971" cy="84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378"/>
              </a:lnTo>
              <a:lnTo>
                <a:pt x="276971" y="849378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F85606-AED3-424C-AF02-8F6CF16C9E3E}">
      <dsp:nvSpPr>
        <dsp:cNvPr id="0" name=""/>
        <dsp:cNvSpPr/>
      </dsp:nvSpPr>
      <dsp:spPr>
        <a:xfrm>
          <a:off x="3277860" y="923482"/>
          <a:ext cx="1117117" cy="387759"/>
        </a:xfrm>
        <a:custGeom>
          <a:avLst/>
          <a:gdLst/>
          <a:ahLst/>
          <a:cxnLst/>
          <a:rect l="0" t="0" r="0" b="0"/>
          <a:pathLst>
            <a:path>
              <a:moveTo>
                <a:pt x="1117117" y="0"/>
              </a:moveTo>
              <a:lnTo>
                <a:pt x="1117117" y="193879"/>
              </a:lnTo>
              <a:lnTo>
                <a:pt x="0" y="193879"/>
              </a:lnTo>
              <a:lnTo>
                <a:pt x="0" y="387759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331FD-7959-46AE-849C-DE2971C1CDFB}">
      <dsp:nvSpPr>
        <dsp:cNvPr id="0" name=""/>
        <dsp:cNvSpPr/>
      </dsp:nvSpPr>
      <dsp:spPr>
        <a:xfrm>
          <a:off x="305035" y="2234479"/>
          <a:ext cx="276971" cy="347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1373"/>
              </a:lnTo>
              <a:lnTo>
                <a:pt x="276971" y="3471373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969CD-4796-4E67-911B-314AFC1EF2C2}">
      <dsp:nvSpPr>
        <dsp:cNvPr id="0" name=""/>
        <dsp:cNvSpPr/>
      </dsp:nvSpPr>
      <dsp:spPr>
        <a:xfrm>
          <a:off x="305035" y="2234479"/>
          <a:ext cx="276971" cy="2160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0376"/>
              </a:lnTo>
              <a:lnTo>
                <a:pt x="276971" y="2160376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05A53C-416A-439C-B57B-B1D358C702D2}">
      <dsp:nvSpPr>
        <dsp:cNvPr id="0" name=""/>
        <dsp:cNvSpPr/>
      </dsp:nvSpPr>
      <dsp:spPr>
        <a:xfrm>
          <a:off x="305035" y="2234479"/>
          <a:ext cx="276971" cy="84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378"/>
              </a:lnTo>
              <a:lnTo>
                <a:pt x="276971" y="849378"/>
              </a:lnTo>
            </a:path>
          </a:pathLst>
        </a:custGeom>
        <a:noFill/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7128A-C801-410A-A6AC-913C5EBF97F6}">
      <dsp:nvSpPr>
        <dsp:cNvPr id="0" name=""/>
        <dsp:cNvSpPr/>
      </dsp:nvSpPr>
      <dsp:spPr>
        <a:xfrm>
          <a:off x="1043625" y="923482"/>
          <a:ext cx="3351352" cy="387759"/>
        </a:xfrm>
        <a:custGeom>
          <a:avLst/>
          <a:gdLst/>
          <a:ahLst/>
          <a:cxnLst/>
          <a:rect l="0" t="0" r="0" b="0"/>
          <a:pathLst>
            <a:path>
              <a:moveTo>
                <a:pt x="3351352" y="0"/>
              </a:moveTo>
              <a:lnTo>
                <a:pt x="3351352" y="193879"/>
              </a:lnTo>
              <a:lnTo>
                <a:pt x="0" y="193879"/>
              </a:lnTo>
              <a:lnTo>
                <a:pt x="0" y="387759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274DC-5381-4B4F-B989-8EBD4ABA356A}">
      <dsp:nvSpPr>
        <dsp:cNvPr id="0" name=""/>
        <dsp:cNvSpPr/>
      </dsp:nvSpPr>
      <dsp:spPr>
        <a:xfrm>
          <a:off x="3471740" y="244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ความรู้ทั่วไปเกี่ยวกับการประกันภัย</a:t>
          </a:r>
          <a:endParaRPr lang="en-US" sz="2000" kern="1200" dirty="0"/>
        </a:p>
      </dsp:txBody>
      <dsp:txXfrm>
        <a:off x="3471740" y="244"/>
        <a:ext cx="1846475" cy="923237"/>
      </dsp:txXfrm>
    </dsp:sp>
    <dsp:sp modelId="{9E377D51-7AAC-4B9F-AB85-61A586B164D9}">
      <dsp:nvSpPr>
        <dsp:cNvPr id="0" name=""/>
        <dsp:cNvSpPr/>
      </dsp:nvSpPr>
      <dsp:spPr>
        <a:xfrm>
          <a:off x="120387" y="1311242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การอ่านออกเขียนได้เรื่องความเสี่ยง</a:t>
          </a:r>
          <a:endParaRPr lang="en-US" sz="2000" kern="1200" dirty="0"/>
        </a:p>
      </dsp:txBody>
      <dsp:txXfrm>
        <a:off x="120387" y="1311242"/>
        <a:ext cx="1846475" cy="923237"/>
      </dsp:txXfrm>
    </dsp:sp>
    <dsp:sp modelId="{B0397FCF-C709-411F-9432-13971003A313}">
      <dsp:nvSpPr>
        <dsp:cNvPr id="0" name=""/>
        <dsp:cNvSpPr/>
      </dsp:nvSpPr>
      <dsp:spPr>
        <a:xfrm>
          <a:off x="582006" y="2622239"/>
          <a:ext cx="1846475" cy="923237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พื้นฐาน</a:t>
          </a:r>
          <a:endParaRPr lang="en-US" sz="2000" kern="1200" dirty="0"/>
        </a:p>
      </dsp:txBody>
      <dsp:txXfrm>
        <a:off x="582006" y="2622239"/>
        <a:ext cx="1846475" cy="923237"/>
      </dsp:txXfrm>
    </dsp:sp>
    <dsp:sp modelId="{3E3576C7-711A-4909-88ED-B4410070F0CC}">
      <dsp:nvSpPr>
        <dsp:cNvPr id="0" name=""/>
        <dsp:cNvSpPr/>
      </dsp:nvSpPr>
      <dsp:spPr>
        <a:xfrm>
          <a:off x="582006" y="3933237"/>
          <a:ext cx="1846475" cy="923237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ความน่าจะเป็นและสถิติ</a:t>
          </a:r>
          <a:endParaRPr lang="en-US" sz="2000" kern="1200" dirty="0"/>
        </a:p>
      </dsp:txBody>
      <dsp:txXfrm>
        <a:off x="582006" y="3933237"/>
        <a:ext cx="1846475" cy="923237"/>
      </dsp:txXfrm>
    </dsp:sp>
    <dsp:sp modelId="{459C0037-5E10-4678-9030-9639FB429E0C}">
      <dsp:nvSpPr>
        <dsp:cNvPr id="0" name=""/>
        <dsp:cNvSpPr/>
      </dsp:nvSpPr>
      <dsp:spPr>
        <a:xfrm>
          <a:off x="582006" y="5244234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Excel</a:t>
          </a:r>
        </a:p>
      </dsp:txBody>
      <dsp:txXfrm>
        <a:off x="582006" y="5244234"/>
        <a:ext cx="1846475" cy="923237"/>
      </dsp:txXfrm>
    </dsp:sp>
    <dsp:sp modelId="{8B597F39-6DB3-4B3E-AC7A-11A9C671AA5A}">
      <dsp:nvSpPr>
        <dsp:cNvPr id="0" name=""/>
        <dsp:cNvSpPr/>
      </dsp:nvSpPr>
      <dsp:spPr>
        <a:xfrm>
          <a:off x="2354622" y="1311242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การจัดการความเสี่ยงส่วนบุคคล</a:t>
          </a:r>
          <a:endParaRPr lang="en-US" sz="2000" kern="1200" dirty="0"/>
        </a:p>
      </dsp:txBody>
      <dsp:txXfrm>
        <a:off x="2354622" y="1311242"/>
        <a:ext cx="1846475" cy="923237"/>
      </dsp:txXfrm>
    </dsp:sp>
    <dsp:sp modelId="{134CE04F-D85E-4EE2-BC37-8424D660E35D}">
      <dsp:nvSpPr>
        <dsp:cNvPr id="0" name=""/>
        <dsp:cNvSpPr/>
      </dsp:nvSpPr>
      <dsp:spPr>
        <a:xfrm>
          <a:off x="2816241" y="2622239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พื้นฐาน</a:t>
          </a:r>
          <a:endParaRPr lang="en-US" sz="2000" kern="1200" dirty="0"/>
        </a:p>
      </dsp:txBody>
      <dsp:txXfrm>
        <a:off x="2816241" y="2622239"/>
        <a:ext cx="1846475" cy="923237"/>
      </dsp:txXfrm>
    </dsp:sp>
    <dsp:sp modelId="{7C858CCB-EAA9-4D6E-94C2-D71E709DF6E7}">
      <dsp:nvSpPr>
        <dsp:cNvPr id="0" name=""/>
        <dsp:cNvSpPr/>
      </dsp:nvSpPr>
      <dsp:spPr>
        <a:xfrm>
          <a:off x="2816241" y="3933237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เครื่องมือ</a:t>
          </a:r>
          <a:endParaRPr lang="en-US" sz="2000" kern="1200" dirty="0"/>
        </a:p>
      </dsp:txBody>
      <dsp:txXfrm>
        <a:off x="2816241" y="3933237"/>
        <a:ext cx="1846475" cy="923237"/>
      </dsp:txXfrm>
    </dsp:sp>
    <dsp:sp modelId="{1E846C4C-F44B-4E76-8C6C-67372294C6D0}">
      <dsp:nvSpPr>
        <dsp:cNvPr id="0" name=""/>
        <dsp:cNvSpPr/>
      </dsp:nvSpPr>
      <dsp:spPr>
        <a:xfrm>
          <a:off x="2816241" y="5244234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การเอาไปใช้</a:t>
          </a:r>
          <a:endParaRPr lang="en-US" sz="2000" kern="1200" dirty="0"/>
        </a:p>
      </dsp:txBody>
      <dsp:txXfrm>
        <a:off x="2816241" y="5244234"/>
        <a:ext cx="1846475" cy="923237"/>
      </dsp:txXfrm>
    </dsp:sp>
    <dsp:sp modelId="{D1F3D907-5FE8-4541-807F-800B9DE7974D}">
      <dsp:nvSpPr>
        <dsp:cNvPr id="0" name=""/>
        <dsp:cNvSpPr/>
      </dsp:nvSpPr>
      <dsp:spPr>
        <a:xfrm>
          <a:off x="4588857" y="1311242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การจัดการความเสี่ยงบริษัท</a:t>
          </a:r>
          <a:endParaRPr lang="en-US" sz="2000" kern="1200" dirty="0"/>
        </a:p>
      </dsp:txBody>
      <dsp:txXfrm>
        <a:off x="4588857" y="1311242"/>
        <a:ext cx="1846475" cy="923237"/>
      </dsp:txXfrm>
    </dsp:sp>
    <dsp:sp modelId="{BE79DCB5-F6E4-4D4C-85A7-7AA180EC6D55}">
      <dsp:nvSpPr>
        <dsp:cNvPr id="0" name=""/>
        <dsp:cNvSpPr/>
      </dsp:nvSpPr>
      <dsp:spPr>
        <a:xfrm>
          <a:off x="5050476" y="2622239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พื้นฐาน</a:t>
          </a:r>
          <a:endParaRPr lang="en-US" sz="2000" kern="1200" dirty="0"/>
        </a:p>
      </dsp:txBody>
      <dsp:txXfrm>
        <a:off x="5050476" y="2622239"/>
        <a:ext cx="1846475" cy="923237"/>
      </dsp:txXfrm>
    </dsp:sp>
    <dsp:sp modelId="{45866B5B-6ABF-4E4B-B77D-C1FC5B0A7C3E}">
      <dsp:nvSpPr>
        <dsp:cNvPr id="0" name=""/>
        <dsp:cNvSpPr/>
      </dsp:nvSpPr>
      <dsp:spPr>
        <a:xfrm>
          <a:off x="5050476" y="3933237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เครื่องมือ</a:t>
          </a:r>
          <a:endParaRPr lang="en-US" sz="2000" kern="1200" dirty="0"/>
        </a:p>
      </dsp:txBody>
      <dsp:txXfrm>
        <a:off x="5050476" y="3933237"/>
        <a:ext cx="1846475" cy="923237"/>
      </dsp:txXfrm>
    </dsp:sp>
    <dsp:sp modelId="{DE6BBE8B-FD79-44EB-B0EC-37803D8ED39F}">
      <dsp:nvSpPr>
        <dsp:cNvPr id="0" name=""/>
        <dsp:cNvSpPr/>
      </dsp:nvSpPr>
      <dsp:spPr>
        <a:xfrm>
          <a:off x="5050476" y="5244234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การเอาไปใช้</a:t>
          </a:r>
          <a:endParaRPr lang="en-US" sz="2000" kern="1200" dirty="0"/>
        </a:p>
      </dsp:txBody>
      <dsp:txXfrm>
        <a:off x="5050476" y="5244234"/>
        <a:ext cx="1846475" cy="923237"/>
      </dsp:txXfrm>
    </dsp:sp>
    <dsp:sp modelId="{03AE6F4E-45A1-4764-9BDA-ED75CD3C8BF8}">
      <dsp:nvSpPr>
        <dsp:cNvPr id="0" name=""/>
        <dsp:cNvSpPr/>
      </dsp:nvSpPr>
      <dsp:spPr>
        <a:xfrm>
          <a:off x="6823093" y="1311242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แนวโน้มเรื่องการจัดการความเสี่ยงและประกันภัย</a:t>
          </a:r>
          <a:endParaRPr lang="en-US" sz="2000" kern="1200" dirty="0"/>
        </a:p>
      </dsp:txBody>
      <dsp:txXfrm>
        <a:off x="6823093" y="1311242"/>
        <a:ext cx="1846475" cy="923237"/>
      </dsp:txXfrm>
    </dsp:sp>
    <dsp:sp modelId="{D77CC423-4319-4783-9008-C58F480015E7}">
      <dsp:nvSpPr>
        <dsp:cNvPr id="0" name=""/>
        <dsp:cNvSpPr/>
      </dsp:nvSpPr>
      <dsp:spPr>
        <a:xfrm>
          <a:off x="7284711" y="2622239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กฎหมาย</a:t>
          </a:r>
          <a:endParaRPr lang="en-US" sz="2000" kern="1200" dirty="0"/>
        </a:p>
      </dsp:txBody>
      <dsp:txXfrm>
        <a:off x="7284711" y="2622239"/>
        <a:ext cx="1846475" cy="923237"/>
      </dsp:txXfrm>
    </dsp:sp>
    <dsp:sp modelId="{9771DFEE-2F8E-489C-90AC-A6D3CEE0B689}">
      <dsp:nvSpPr>
        <dsp:cNvPr id="0" name=""/>
        <dsp:cNvSpPr/>
      </dsp:nvSpPr>
      <dsp:spPr>
        <a:xfrm>
          <a:off x="7284711" y="3933237"/>
          <a:ext cx="1846475" cy="9232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แนวโน้มใหม่ ๆ</a:t>
          </a:r>
          <a:endParaRPr lang="en-US" sz="2000" kern="1200" dirty="0"/>
        </a:p>
      </dsp:txBody>
      <dsp:txXfrm>
        <a:off x="7284711" y="3933237"/>
        <a:ext cx="1846475" cy="9232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5089C-88AD-4B02-8683-478D541E0FE2}">
      <dsp:nvSpPr>
        <dsp:cNvPr id="0" name=""/>
        <dsp:cNvSpPr/>
      </dsp:nvSpPr>
      <dsp:spPr>
        <a:xfrm>
          <a:off x="587032" y="0"/>
          <a:ext cx="816628" cy="816628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9A44C2-4235-4604-A589-CC3A721BADCA}">
      <dsp:nvSpPr>
        <dsp:cNvPr id="0" name=""/>
        <dsp:cNvSpPr/>
      </dsp:nvSpPr>
      <dsp:spPr>
        <a:xfrm>
          <a:off x="668694" y="81662"/>
          <a:ext cx="653302" cy="653302"/>
        </a:xfrm>
        <a:prstGeom prst="chord">
          <a:avLst>
            <a:gd name="adj1" fmla="val 0"/>
            <a:gd name="adj2" fmla="val 108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846B66D-2FFF-41E7-9E09-683F3C87BA5C}">
      <dsp:nvSpPr>
        <dsp:cNvPr id="0" name=""/>
        <dsp:cNvSpPr/>
      </dsp:nvSpPr>
      <dsp:spPr>
        <a:xfrm>
          <a:off x="1573791" y="816628"/>
          <a:ext cx="2415858" cy="3436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solidFill>
                <a:schemeClr val="bg1"/>
              </a:solidFill>
            </a:rPr>
            <a:t>เซ็ต</a:t>
          </a:r>
          <a:endParaRPr lang="en-US" sz="2800" kern="1200" dirty="0">
            <a:solidFill>
              <a:schemeClr val="bg1"/>
            </a:solidFill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solidFill>
                <a:schemeClr val="bg1"/>
              </a:solidFill>
            </a:rPr>
            <a:t>ความน่าจะเป็น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solidFill>
                <a:schemeClr val="bg1"/>
              </a:solidFill>
            </a:rPr>
            <a:t>กฎของเบส์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1573791" y="816628"/>
        <a:ext cx="2415858" cy="3436643"/>
      </dsp:txXfrm>
    </dsp:sp>
    <dsp:sp modelId="{87B01848-FB54-4754-9007-79100A69ECCD}">
      <dsp:nvSpPr>
        <dsp:cNvPr id="0" name=""/>
        <dsp:cNvSpPr/>
      </dsp:nvSpPr>
      <dsp:spPr>
        <a:xfrm>
          <a:off x="1573791" y="0"/>
          <a:ext cx="2415858" cy="816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solidFill>
                <a:schemeClr val="bg1"/>
              </a:solidFill>
            </a:rPr>
            <a:t>ความน่าจะเป็น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1573791" y="0"/>
        <a:ext cx="2415858" cy="816628"/>
      </dsp:txXfrm>
    </dsp:sp>
    <dsp:sp modelId="{C19059C5-2D59-43B8-B9CE-2AF5EC3F7BF4}">
      <dsp:nvSpPr>
        <dsp:cNvPr id="0" name=""/>
        <dsp:cNvSpPr/>
      </dsp:nvSpPr>
      <dsp:spPr>
        <a:xfrm>
          <a:off x="3937281" y="0"/>
          <a:ext cx="816628" cy="816628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2B4D743-D6A3-49F7-BF2D-9EF185D8152A}">
      <dsp:nvSpPr>
        <dsp:cNvPr id="0" name=""/>
        <dsp:cNvSpPr/>
      </dsp:nvSpPr>
      <dsp:spPr>
        <a:xfrm>
          <a:off x="4018941" y="81662"/>
          <a:ext cx="653302" cy="653302"/>
        </a:xfrm>
        <a:prstGeom prst="chord">
          <a:avLst>
            <a:gd name="adj1" fmla="val 162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A0A2CE-8108-44B3-9D91-32FDE3DCA7E0}">
      <dsp:nvSpPr>
        <dsp:cNvPr id="0" name=""/>
        <dsp:cNvSpPr/>
      </dsp:nvSpPr>
      <dsp:spPr>
        <a:xfrm>
          <a:off x="4952823" y="820785"/>
          <a:ext cx="2847402" cy="3436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solidFill>
                <a:schemeClr val="bg1"/>
              </a:solidFill>
            </a:rPr>
            <a:t>ตัวแปรสุ่ม</a:t>
          </a:r>
          <a:endParaRPr lang="en-US" sz="2800" kern="1200" dirty="0">
            <a:solidFill>
              <a:schemeClr val="bg1"/>
            </a:solidFill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solidFill>
                <a:schemeClr val="bg1"/>
              </a:solidFill>
            </a:rPr>
            <a:t>การแจกแจงของตัวแปรสุ่ม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solidFill>
                <a:schemeClr val="bg1"/>
              </a:solidFill>
            </a:rPr>
            <a:t>ค่าคาดหมาย</a:t>
          </a:r>
          <a:endParaRPr lang="en-US" sz="2800" kern="1200" dirty="0">
            <a:solidFill>
              <a:schemeClr val="bg1"/>
            </a:solidFill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solidFill>
                <a:schemeClr val="bg1"/>
              </a:solidFill>
            </a:rPr>
            <a:t>ค่าความแปรปรวน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4952823" y="820785"/>
        <a:ext cx="2847402" cy="3436643"/>
      </dsp:txXfrm>
    </dsp:sp>
    <dsp:sp modelId="{2C8B7ABC-5167-4CBF-B15B-E6F0DFE9E0F6}">
      <dsp:nvSpPr>
        <dsp:cNvPr id="0" name=""/>
        <dsp:cNvSpPr/>
      </dsp:nvSpPr>
      <dsp:spPr>
        <a:xfrm>
          <a:off x="4881410" y="0"/>
          <a:ext cx="3220169" cy="816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solidFill>
                <a:schemeClr val="bg1"/>
              </a:solidFill>
            </a:rPr>
            <a:t>ตัวแปรสุ่มและการแจกแจง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4881410" y="0"/>
        <a:ext cx="3220169" cy="8166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5089C-88AD-4B02-8683-478D541E0FE2}">
      <dsp:nvSpPr>
        <dsp:cNvPr id="0" name=""/>
        <dsp:cNvSpPr/>
      </dsp:nvSpPr>
      <dsp:spPr>
        <a:xfrm>
          <a:off x="587032" y="0"/>
          <a:ext cx="816628" cy="816628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9A44C2-4235-4604-A589-CC3A721BADCA}">
      <dsp:nvSpPr>
        <dsp:cNvPr id="0" name=""/>
        <dsp:cNvSpPr/>
      </dsp:nvSpPr>
      <dsp:spPr>
        <a:xfrm>
          <a:off x="668694" y="81662"/>
          <a:ext cx="653302" cy="653302"/>
        </a:xfrm>
        <a:prstGeom prst="chord">
          <a:avLst>
            <a:gd name="adj1" fmla="val 0"/>
            <a:gd name="adj2" fmla="val 108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846B66D-2FFF-41E7-9E09-683F3C87BA5C}">
      <dsp:nvSpPr>
        <dsp:cNvPr id="0" name=""/>
        <dsp:cNvSpPr/>
      </dsp:nvSpPr>
      <dsp:spPr>
        <a:xfrm>
          <a:off x="1573791" y="816628"/>
          <a:ext cx="2415858" cy="3436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solidFill>
                <a:schemeClr val="bg1"/>
              </a:solidFill>
            </a:rPr>
            <a:t>เซ็ต</a:t>
          </a:r>
          <a:endParaRPr lang="en-US" sz="2800" kern="1200" dirty="0">
            <a:solidFill>
              <a:schemeClr val="bg1"/>
            </a:solidFill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solidFill>
                <a:schemeClr val="bg1"/>
              </a:solidFill>
            </a:rPr>
            <a:t>ความน่าจะเป็น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solidFill>
                <a:schemeClr val="bg1"/>
              </a:solidFill>
            </a:rPr>
            <a:t>กฎของเบส์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1573791" y="816628"/>
        <a:ext cx="2415858" cy="3436643"/>
      </dsp:txXfrm>
    </dsp:sp>
    <dsp:sp modelId="{87B01848-FB54-4754-9007-79100A69ECCD}">
      <dsp:nvSpPr>
        <dsp:cNvPr id="0" name=""/>
        <dsp:cNvSpPr/>
      </dsp:nvSpPr>
      <dsp:spPr>
        <a:xfrm>
          <a:off x="1573791" y="0"/>
          <a:ext cx="2415858" cy="816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solidFill>
                <a:schemeClr val="bg1"/>
              </a:solidFill>
            </a:rPr>
            <a:t>ความน่าจะเป็น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1573791" y="0"/>
        <a:ext cx="2415858" cy="816628"/>
      </dsp:txXfrm>
    </dsp:sp>
    <dsp:sp modelId="{C19059C5-2D59-43B8-B9CE-2AF5EC3F7BF4}">
      <dsp:nvSpPr>
        <dsp:cNvPr id="0" name=""/>
        <dsp:cNvSpPr/>
      </dsp:nvSpPr>
      <dsp:spPr>
        <a:xfrm>
          <a:off x="3937281" y="0"/>
          <a:ext cx="816628" cy="816628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2B4D743-D6A3-49F7-BF2D-9EF185D8152A}">
      <dsp:nvSpPr>
        <dsp:cNvPr id="0" name=""/>
        <dsp:cNvSpPr/>
      </dsp:nvSpPr>
      <dsp:spPr>
        <a:xfrm>
          <a:off x="4018941" y="81662"/>
          <a:ext cx="653302" cy="653302"/>
        </a:xfrm>
        <a:prstGeom prst="chord">
          <a:avLst>
            <a:gd name="adj1" fmla="val 162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A0A2CE-8108-44B3-9D91-32FDE3DCA7E0}">
      <dsp:nvSpPr>
        <dsp:cNvPr id="0" name=""/>
        <dsp:cNvSpPr/>
      </dsp:nvSpPr>
      <dsp:spPr>
        <a:xfrm>
          <a:off x="4952823" y="820785"/>
          <a:ext cx="2847402" cy="3436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solidFill>
                <a:schemeClr val="bg1"/>
              </a:solidFill>
            </a:rPr>
            <a:t>ตัวแปรสุ่ม</a:t>
          </a:r>
          <a:endParaRPr lang="en-US" sz="2800" kern="1200" dirty="0">
            <a:solidFill>
              <a:schemeClr val="bg1"/>
            </a:solidFill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solidFill>
                <a:schemeClr val="bg1"/>
              </a:solidFill>
            </a:rPr>
            <a:t>การแจกแจงของตัวแปรสุ่ม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solidFill>
                <a:schemeClr val="bg1"/>
              </a:solidFill>
            </a:rPr>
            <a:t>ค่าคาดหมาย</a:t>
          </a:r>
          <a:endParaRPr lang="en-US" sz="2800" kern="1200" dirty="0">
            <a:solidFill>
              <a:schemeClr val="bg1"/>
            </a:solidFill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solidFill>
                <a:schemeClr val="bg1"/>
              </a:solidFill>
            </a:rPr>
            <a:t>ค่าความแปรปรวน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4952823" y="820785"/>
        <a:ext cx="2847402" cy="3436643"/>
      </dsp:txXfrm>
    </dsp:sp>
    <dsp:sp modelId="{2C8B7ABC-5167-4CBF-B15B-E6F0DFE9E0F6}">
      <dsp:nvSpPr>
        <dsp:cNvPr id="0" name=""/>
        <dsp:cNvSpPr/>
      </dsp:nvSpPr>
      <dsp:spPr>
        <a:xfrm>
          <a:off x="4881410" y="0"/>
          <a:ext cx="3220169" cy="816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solidFill>
                <a:schemeClr val="bg1"/>
              </a:solidFill>
            </a:rPr>
            <a:t>ตัวแปรสุ่มและการแจกแจง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4881410" y="0"/>
        <a:ext cx="3220169" cy="8166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5089C-88AD-4B02-8683-478D541E0FE2}">
      <dsp:nvSpPr>
        <dsp:cNvPr id="0" name=""/>
        <dsp:cNvSpPr/>
      </dsp:nvSpPr>
      <dsp:spPr>
        <a:xfrm>
          <a:off x="4836" y="0"/>
          <a:ext cx="652184" cy="652184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9A44C2-4235-4604-A589-CC3A721BADCA}">
      <dsp:nvSpPr>
        <dsp:cNvPr id="0" name=""/>
        <dsp:cNvSpPr/>
      </dsp:nvSpPr>
      <dsp:spPr>
        <a:xfrm>
          <a:off x="70055" y="65218"/>
          <a:ext cx="521747" cy="521747"/>
        </a:xfrm>
        <a:prstGeom prst="chord">
          <a:avLst>
            <a:gd name="adj1" fmla="val 1168272"/>
            <a:gd name="adj2" fmla="val 9631728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846B66D-2FFF-41E7-9E09-683F3C87BA5C}">
      <dsp:nvSpPr>
        <dsp:cNvPr id="0" name=""/>
        <dsp:cNvSpPr/>
      </dsp:nvSpPr>
      <dsp:spPr>
        <a:xfrm>
          <a:off x="792893" y="652184"/>
          <a:ext cx="1929380" cy="2744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solidFill>
                <a:schemeClr val="bg1"/>
              </a:solidFill>
            </a:rPr>
            <a:t>เซ็ตและ</a:t>
          </a:r>
          <a:endParaRPr lang="en-US" sz="2800" kern="1200" dirty="0">
            <a:solidFill>
              <a:schemeClr val="bg1"/>
            </a:solidFill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solidFill>
                <a:schemeClr val="bg1"/>
              </a:solidFill>
            </a:rPr>
            <a:t>ความน่าจะเป็น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792893" y="652184"/>
        <a:ext cx="1929380" cy="2744611"/>
      </dsp:txXfrm>
    </dsp:sp>
    <dsp:sp modelId="{87B01848-FB54-4754-9007-79100A69ECCD}">
      <dsp:nvSpPr>
        <dsp:cNvPr id="0" name=""/>
        <dsp:cNvSpPr/>
      </dsp:nvSpPr>
      <dsp:spPr>
        <a:xfrm>
          <a:off x="792893" y="0"/>
          <a:ext cx="1929380" cy="65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solidFill>
                <a:schemeClr val="bg1"/>
              </a:solidFill>
            </a:rPr>
            <a:t>ความน่าจะเป็น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792893" y="0"/>
        <a:ext cx="1929380" cy="652184"/>
      </dsp:txXfrm>
    </dsp:sp>
    <dsp:sp modelId="{C19059C5-2D59-43B8-B9CE-2AF5EC3F7BF4}">
      <dsp:nvSpPr>
        <dsp:cNvPr id="0" name=""/>
        <dsp:cNvSpPr/>
      </dsp:nvSpPr>
      <dsp:spPr>
        <a:xfrm>
          <a:off x="2680451" y="0"/>
          <a:ext cx="652184" cy="652184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2B4D743-D6A3-49F7-BF2D-9EF185D8152A}">
      <dsp:nvSpPr>
        <dsp:cNvPr id="0" name=""/>
        <dsp:cNvSpPr/>
      </dsp:nvSpPr>
      <dsp:spPr>
        <a:xfrm>
          <a:off x="2745667" y="65218"/>
          <a:ext cx="521747" cy="521747"/>
        </a:xfrm>
        <a:prstGeom prst="chord">
          <a:avLst>
            <a:gd name="adj1" fmla="val 20431728"/>
            <a:gd name="adj2" fmla="val 11968272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A0A2CE-8108-44B3-9D91-32FDE3DCA7E0}">
      <dsp:nvSpPr>
        <dsp:cNvPr id="0" name=""/>
        <dsp:cNvSpPr/>
      </dsp:nvSpPr>
      <dsp:spPr>
        <a:xfrm>
          <a:off x="3468506" y="652184"/>
          <a:ext cx="1929380" cy="2744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solidFill>
                <a:schemeClr val="bg1"/>
              </a:solidFill>
            </a:rPr>
            <a:t>ตัวแปรสุ่ม</a:t>
          </a:r>
          <a:endParaRPr lang="en-US" sz="2800" kern="1200" dirty="0">
            <a:solidFill>
              <a:schemeClr val="bg1"/>
            </a:solidFill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solidFill>
                <a:schemeClr val="bg1"/>
              </a:solidFill>
            </a:rPr>
            <a:t>การแจกแจงของตัวแปรสุ่ม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3468506" y="652184"/>
        <a:ext cx="1929380" cy="2744611"/>
      </dsp:txXfrm>
    </dsp:sp>
    <dsp:sp modelId="{2C8B7ABC-5167-4CBF-B15B-E6F0DFE9E0F6}">
      <dsp:nvSpPr>
        <dsp:cNvPr id="0" name=""/>
        <dsp:cNvSpPr/>
      </dsp:nvSpPr>
      <dsp:spPr>
        <a:xfrm>
          <a:off x="3442469" y="0"/>
          <a:ext cx="2165092" cy="65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solidFill>
                <a:schemeClr val="bg1"/>
              </a:solidFill>
            </a:rPr>
            <a:t>ตัวแปรสุ่มและการแจกแจง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3442469" y="0"/>
        <a:ext cx="2165092" cy="652184"/>
      </dsp:txXfrm>
    </dsp:sp>
    <dsp:sp modelId="{526DEA70-6A1A-41A7-A609-B653AD87F9F4}">
      <dsp:nvSpPr>
        <dsp:cNvPr id="0" name=""/>
        <dsp:cNvSpPr/>
      </dsp:nvSpPr>
      <dsp:spPr>
        <a:xfrm>
          <a:off x="5829311" y="0"/>
          <a:ext cx="652184" cy="652184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388704-FBEC-4102-81C8-2A0E6D0330EB}">
      <dsp:nvSpPr>
        <dsp:cNvPr id="0" name=""/>
        <dsp:cNvSpPr/>
      </dsp:nvSpPr>
      <dsp:spPr>
        <a:xfrm>
          <a:off x="5894529" y="65218"/>
          <a:ext cx="521747" cy="521747"/>
        </a:xfrm>
        <a:prstGeom prst="chord">
          <a:avLst>
            <a:gd name="adj1" fmla="val 162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4C01C27-AE5F-4B03-8B56-580BC3664F08}">
      <dsp:nvSpPr>
        <dsp:cNvPr id="0" name=""/>
        <dsp:cNvSpPr/>
      </dsp:nvSpPr>
      <dsp:spPr>
        <a:xfrm>
          <a:off x="6617367" y="652184"/>
          <a:ext cx="1929380" cy="2744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>
              <a:solidFill>
                <a:schemeClr val="bg1"/>
              </a:solidFill>
            </a:rPr>
            <a:t>ค่าคาดหมาย</a:t>
          </a:r>
          <a:endParaRPr lang="en-US" sz="2800" kern="1200" dirty="0">
            <a:solidFill>
              <a:schemeClr val="bg1"/>
            </a:solidFill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>
              <a:solidFill>
                <a:schemeClr val="bg1"/>
              </a:solidFill>
            </a:rPr>
            <a:t>ค่าความแปรปรวน</a:t>
          </a:r>
          <a:endParaRPr lang="en-US" sz="2800" kern="1200" dirty="0">
            <a:solidFill>
              <a:schemeClr val="bg1"/>
            </a:solidFill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>
              <a:solidFill>
                <a:schemeClr val="bg1"/>
              </a:solidFill>
            </a:rPr>
            <a:t>ค่าอื่น ๆ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6617367" y="652184"/>
        <a:ext cx="1929380" cy="2744611"/>
      </dsp:txXfrm>
    </dsp:sp>
    <dsp:sp modelId="{478EEF53-021D-43D6-AB93-D98674BA33C7}">
      <dsp:nvSpPr>
        <dsp:cNvPr id="0" name=""/>
        <dsp:cNvSpPr/>
      </dsp:nvSpPr>
      <dsp:spPr>
        <a:xfrm>
          <a:off x="6617367" y="0"/>
          <a:ext cx="1929380" cy="65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solidFill>
                <a:schemeClr val="bg1"/>
              </a:solidFill>
            </a:rPr>
            <a:t>โมเมนท์ของตัวแปรสุ่ม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6617367" y="0"/>
        <a:ext cx="1929380" cy="6521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5089C-88AD-4B02-8683-478D541E0FE2}">
      <dsp:nvSpPr>
        <dsp:cNvPr id="0" name=""/>
        <dsp:cNvSpPr/>
      </dsp:nvSpPr>
      <dsp:spPr>
        <a:xfrm>
          <a:off x="4836" y="0"/>
          <a:ext cx="652184" cy="652184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9A44C2-4235-4604-A589-CC3A721BADCA}">
      <dsp:nvSpPr>
        <dsp:cNvPr id="0" name=""/>
        <dsp:cNvSpPr/>
      </dsp:nvSpPr>
      <dsp:spPr>
        <a:xfrm>
          <a:off x="70055" y="65218"/>
          <a:ext cx="521747" cy="521747"/>
        </a:xfrm>
        <a:prstGeom prst="chord">
          <a:avLst>
            <a:gd name="adj1" fmla="val 1168272"/>
            <a:gd name="adj2" fmla="val 9631728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846B66D-2FFF-41E7-9E09-683F3C87BA5C}">
      <dsp:nvSpPr>
        <dsp:cNvPr id="0" name=""/>
        <dsp:cNvSpPr/>
      </dsp:nvSpPr>
      <dsp:spPr>
        <a:xfrm>
          <a:off x="792893" y="652184"/>
          <a:ext cx="1929380" cy="2744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solidFill>
                <a:schemeClr val="bg1"/>
              </a:solidFill>
            </a:rPr>
            <a:t>เซ็ตและ</a:t>
          </a:r>
          <a:endParaRPr lang="en-US" sz="2800" kern="1200" dirty="0">
            <a:solidFill>
              <a:schemeClr val="bg1"/>
            </a:solidFill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solidFill>
                <a:schemeClr val="bg1"/>
              </a:solidFill>
            </a:rPr>
            <a:t>ความน่าจะเป็น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792893" y="652184"/>
        <a:ext cx="1929380" cy="2744611"/>
      </dsp:txXfrm>
    </dsp:sp>
    <dsp:sp modelId="{87B01848-FB54-4754-9007-79100A69ECCD}">
      <dsp:nvSpPr>
        <dsp:cNvPr id="0" name=""/>
        <dsp:cNvSpPr/>
      </dsp:nvSpPr>
      <dsp:spPr>
        <a:xfrm>
          <a:off x="792893" y="0"/>
          <a:ext cx="1929380" cy="65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solidFill>
                <a:schemeClr val="bg1"/>
              </a:solidFill>
            </a:rPr>
            <a:t>ความน่าจะเป็น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792893" y="0"/>
        <a:ext cx="1929380" cy="652184"/>
      </dsp:txXfrm>
    </dsp:sp>
    <dsp:sp modelId="{C19059C5-2D59-43B8-B9CE-2AF5EC3F7BF4}">
      <dsp:nvSpPr>
        <dsp:cNvPr id="0" name=""/>
        <dsp:cNvSpPr/>
      </dsp:nvSpPr>
      <dsp:spPr>
        <a:xfrm>
          <a:off x="2680451" y="0"/>
          <a:ext cx="652184" cy="652184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2B4D743-D6A3-49F7-BF2D-9EF185D8152A}">
      <dsp:nvSpPr>
        <dsp:cNvPr id="0" name=""/>
        <dsp:cNvSpPr/>
      </dsp:nvSpPr>
      <dsp:spPr>
        <a:xfrm>
          <a:off x="2745667" y="65218"/>
          <a:ext cx="521747" cy="521747"/>
        </a:xfrm>
        <a:prstGeom prst="chord">
          <a:avLst>
            <a:gd name="adj1" fmla="val 20431728"/>
            <a:gd name="adj2" fmla="val 11968272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A0A2CE-8108-44B3-9D91-32FDE3DCA7E0}">
      <dsp:nvSpPr>
        <dsp:cNvPr id="0" name=""/>
        <dsp:cNvSpPr/>
      </dsp:nvSpPr>
      <dsp:spPr>
        <a:xfrm>
          <a:off x="3468506" y="652184"/>
          <a:ext cx="1929380" cy="2744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solidFill>
                <a:schemeClr val="bg1"/>
              </a:solidFill>
            </a:rPr>
            <a:t>ตัวแปรสุ่ม</a:t>
          </a:r>
          <a:endParaRPr lang="en-US" sz="2800" kern="1200" dirty="0">
            <a:solidFill>
              <a:schemeClr val="bg1"/>
            </a:solidFill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solidFill>
                <a:schemeClr val="bg1"/>
              </a:solidFill>
            </a:rPr>
            <a:t>การแจกแจงของตัวแปรสุ่ม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3468506" y="652184"/>
        <a:ext cx="1929380" cy="2744611"/>
      </dsp:txXfrm>
    </dsp:sp>
    <dsp:sp modelId="{2C8B7ABC-5167-4CBF-B15B-E6F0DFE9E0F6}">
      <dsp:nvSpPr>
        <dsp:cNvPr id="0" name=""/>
        <dsp:cNvSpPr/>
      </dsp:nvSpPr>
      <dsp:spPr>
        <a:xfrm>
          <a:off x="3442469" y="0"/>
          <a:ext cx="2165092" cy="65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solidFill>
                <a:schemeClr val="bg1"/>
              </a:solidFill>
            </a:rPr>
            <a:t>ตัวแปรสุ่มและการแจกแจง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3442469" y="0"/>
        <a:ext cx="2165092" cy="652184"/>
      </dsp:txXfrm>
    </dsp:sp>
    <dsp:sp modelId="{526DEA70-6A1A-41A7-A609-B653AD87F9F4}">
      <dsp:nvSpPr>
        <dsp:cNvPr id="0" name=""/>
        <dsp:cNvSpPr/>
      </dsp:nvSpPr>
      <dsp:spPr>
        <a:xfrm>
          <a:off x="5829311" y="0"/>
          <a:ext cx="652184" cy="652184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388704-FBEC-4102-81C8-2A0E6D0330EB}">
      <dsp:nvSpPr>
        <dsp:cNvPr id="0" name=""/>
        <dsp:cNvSpPr/>
      </dsp:nvSpPr>
      <dsp:spPr>
        <a:xfrm>
          <a:off x="5894529" y="65218"/>
          <a:ext cx="521747" cy="521747"/>
        </a:xfrm>
        <a:prstGeom prst="chord">
          <a:avLst>
            <a:gd name="adj1" fmla="val 16200000"/>
            <a:gd name="adj2" fmla="val 162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4C01C27-AE5F-4B03-8B56-580BC3664F08}">
      <dsp:nvSpPr>
        <dsp:cNvPr id="0" name=""/>
        <dsp:cNvSpPr/>
      </dsp:nvSpPr>
      <dsp:spPr>
        <a:xfrm>
          <a:off x="6617367" y="652184"/>
          <a:ext cx="1929380" cy="2744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>
              <a:solidFill>
                <a:schemeClr val="bg1"/>
              </a:solidFill>
            </a:rPr>
            <a:t>ค่าคาดหมาย</a:t>
          </a:r>
          <a:endParaRPr lang="en-US" sz="2800" kern="1200" dirty="0">
            <a:solidFill>
              <a:schemeClr val="bg1"/>
            </a:solidFill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>
              <a:solidFill>
                <a:schemeClr val="bg1"/>
              </a:solidFill>
            </a:rPr>
            <a:t>ค่าความแปรปรวน</a:t>
          </a:r>
          <a:endParaRPr lang="en-US" sz="2800" kern="1200" dirty="0">
            <a:solidFill>
              <a:schemeClr val="bg1"/>
            </a:solidFill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>
              <a:solidFill>
                <a:schemeClr val="bg1"/>
              </a:solidFill>
            </a:rPr>
            <a:t>ค่าอื่น ๆ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6617367" y="652184"/>
        <a:ext cx="1929380" cy="2744611"/>
      </dsp:txXfrm>
    </dsp:sp>
    <dsp:sp modelId="{478EEF53-021D-43D6-AB93-D98674BA33C7}">
      <dsp:nvSpPr>
        <dsp:cNvPr id="0" name=""/>
        <dsp:cNvSpPr/>
      </dsp:nvSpPr>
      <dsp:spPr>
        <a:xfrm>
          <a:off x="6617367" y="0"/>
          <a:ext cx="1929380" cy="65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kern="1200" dirty="0">
              <a:solidFill>
                <a:schemeClr val="bg1"/>
              </a:solidFill>
            </a:rPr>
            <a:t>โมเมนท์ของตัวแปรสุ่ม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6617367" y="0"/>
        <a:ext cx="1929380" cy="652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7F376-BA75-4BE0-8401-CA5E41C3299B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CE1E6-1199-4C74-8914-91E05CFB8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85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E1E6-1199-4C74-8914-91E05CFB87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59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CE1E6-1199-4C74-8914-91E05CFB872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05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EA9F-BA57-4776-9C39-95BC0C0829A9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0382-FA12-4BB6-AFEC-1FD5691EE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9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EA9F-BA57-4776-9C39-95BC0C0829A9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0382-FA12-4BB6-AFEC-1FD5691EE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23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EA9F-BA57-4776-9C39-95BC0C0829A9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0382-FA12-4BB6-AFEC-1FD5691EE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24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Big image (Mobile)">
    <p:bg>
      <p:bgPr>
        <a:blipFill dpi="0" rotWithShape="1">
          <a:blip r:embed="rId2">
            <a:lum/>
          </a:blip>
          <a:srcRect/>
          <a:stretch>
            <a:fillRect t="-2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8644" y="3349690"/>
            <a:ext cx="4290333" cy="282225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 rot="60000">
            <a:off x="6317770" y="326509"/>
            <a:ext cx="2997971" cy="5867879"/>
          </a:xfrm>
          <a:effectLst>
            <a:softEdge rad="406400"/>
          </a:effectLst>
          <a:scene3d>
            <a:camera prst="orthographicFront"/>
            <a:lightRig rig="chilly" dir="t"/>
          </a:scene3d>
          <a:sp3d extrusionH="76200" prstMaterial="softEdge">
            <a:bevelT w="63500" h="63500"/>
            <a:bevelB w="165100" prst="coolSlant"/>
            <a:extrusionClr>
              <a:schemeClr val="accent1"/>
            </a:extrusionClr>
          </a:sp3d>
        </p:spPr>
        <p:txBody>
          <a:bodyPr>
            <a:normAutofit/>
            <a:sp3d extrusionH="57150">
              <a:bevelT w="38100" h="38100" prst="slope"/>
            </a:sp3d>
          </a:bodyPr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3068361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List -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2756" y="6324700"/>
            <a:ext cx="892629" cy="457471"/>
          </a:xfrm>
          <a:prstGeom prst="rect">
            <a:avLst/>
          </a:prstGeo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6572" y="2155371"/>
            <a:ext cx="11206064" cy="1007697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7200" b="0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82558" y="3265709"/>
            <a:ext cx="11150078" cy="2192529"/>
          </a:xfrm>
        </p:spPr>
        <p:txBody>
          <a:bodyPr anchor="t">
            <a:normAutofit/>
          </a:bodyPr>
          <a:lstStyle>
            <a:lvl1pPr marL="342900" indent="-342900">
              <a:lnSpc>
                <a:spcPct val="100000"/>
              </a:lnSpc>
              <a:buFontTx/>
              <a:buBlip>
                <a:blip r:embed="rId2"/>
              </a:buBlip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401217" y="6140561"/>
            <a:ext cx="1604866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50" i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11603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EA9F-BA57-4776-9C39-95BC0C0829A9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0382-FA12-4BB6-AFEC-1FD5691EE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3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EA9F-BA57-4776-9C39-95BC0C0829A9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0382-FA12-4BB6-AFEC-1FD5691EE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4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EA9F-BA57-4776-9C39-95BC0C0829A9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0382-FA12-4BB6-AFEC-1FD5691EE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4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EA9F-BA57-4776-9C39-95BC0C0829A9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0382-FA12-4BB6-AFEC-1FD5691EE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6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EA9F-BA57-4776-9C39-95BC0C0829A9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0382-FA12-4BB6-AFEC-1FD5691EE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0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EA9F-BA57-4776-9C39-95BC0C0829A9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0382-FA12-4BB6-AFEC-1FD5691EE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3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EA9F-BA57-4776-9C39-95BC0C0829A9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0382-FA12-4BB6-AFEC-1FD5691EE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5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EEA9F-BA57-4776-9C39-95BC0C0829A9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10382-FA12-4BB6-AFEC-1FD5691EE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EEA9F-BA57-4776-9C39-95BC0C0829A9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10382-FA12-4BB6-AFEC-1FD5691EE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9" Type="http://schemas.openxmlformats.org/officeDocument/2006/relationships/image" Target="../media/image39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34" Type="http://schemas.openxmlformats.org/officeDocument/2006/relationships/image" Target="../media/image34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33" Type="http://schemas.openxmlformats.org/officeDocument/2006/relationships/image" Target="../media/image33.jpeg"/><Relationship Id="rId38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29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32" Type="http://schemas.openxmlformats.org/officeDocument/2006/relationships/image" Target="../media/image32.jpeg"/><Relationship Id="rId37" Type="http://schemas.openxmlformats.org/officeDocument/2006/relationships/image" Target="../media/image37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28.jpeg"/><Relationship Id="rId36" Type="http://schemas.openxmlformats.org/officeDocument/2006/relationships/image" Target="../media/image36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31" Type="http://schemas.openxmlformats.org/officeDocument/2006/relationships/image" Target="../media/image31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Relationship Id="rId30" Type="http://schemas.openxmlformats.org/officeDocument/2006/relationships/image" Target="../media/image30.jpeg"/><Relationship Id="rId35" Type="http://schemas.openxmlformats.org/officeDocument/2006/relationships/image" Target="../media/image3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89" y="5112064"/>
            <a:ext cx="1550563" cy="15505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765" y="5128601"/>
            <a:ext cx="1540992" cy="15378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8" y="1659085"/>
            <a:ext cx="1550562" cy="15569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1041"/>
            <a:ext cx="1547375" cy="88694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568" y="4042870"/>
            <a:ext cx="1553754" cy="156970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8" y="4315574"/>
            <a:ext cx="1540994" cy="155056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" y="42036"/>
            <a:ext cx="1550563" cy="154418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129" y="5656120"/>
            <a:ext cx="1601778" cy="93988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730" y="5659432"/>
            <a:ext cx="1618322" cy="93657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00" y="3014159"/>
            <a:ext cx="1601778" cy="92995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431" y="1268693"/>
            <a:ext cx="1601775" cy="160508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65" y="133206"/>
            <a:ext cx="1682895" cy="96066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959" y="5077691"/>
            <a:ext cx="1608393" cy="91009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7" y="5931353"/>
            <a:ext cx="1595158" cy="92664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58" y="4028666"/>
            <a:ext cx="1615014" cy="92664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080" y="2982524"/>
            <a:ext cx="1621634" cy="92995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004" y="1929502"/>
            <a:ext cx="1618322" cy="93326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72" y="227105"/>
            <a:ext cx="1611705" cy="160839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14" y="3326234"/>
            <a:ext cx="1611705" cy="160839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81" y="2242256"/>
            <a:ext cx="1611705" cy="90679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408" y="1093873"/>
            <a:ext cx="1615016" cy="92002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408" y="44753"/>
            <a:ext cx="1601778" cy="90679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155" y="5798765"/>
            <a:ext cx="1624945" cy="93141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852" y="3784667"/>
            <a:ext cx="1608988" cy="108265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852" y="2404864"/>
            <a:ext cx="1611705" cy="122119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852" y="1284430"/>
            <a:ext cx="1591848" cy="90679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852" y="163997"/>
            <a:ext cx="1598468" cy="90679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680" y="4702892"/>
            <a:ext cx="1601773" cy="91009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680" y="2942503"/>
            <a:ext cx="1601775" cy="160177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298" y="1899836"/>
            <a:ext cx="1595158" cy="90679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110" y="3930876"/>
            <a:ext cx="1605085" cy="160839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730" y="2886126"/>
            <a:ext cx="1598466" cy="913408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110" y="1844687"/>
            <a:ext cx="1598464" cy="910099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298" y="131091"/>
            <a:ext cx="1595158" cy="1598466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110" y="100133"/>
            <a:ext cx="1605085" cy="159846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8120" y="814283"/>
            <a:ext cx="10679395" cy="671953"/>
          </a:xfrm>
          <a:prstGeom prst="rect">
            <a:avLst/>
          </a:prstGeom>
          <a:solidFill>
            <a:srgbClr val="FFFF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  <a:cs typeface="+mj-cs"/>
              </a:rPr>
              <a:t>WELCOME TO SCHOOL OF RISKX @ CHULA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76267" y="4867318"/>
            <a:ext cx="6340419" cy="671953"/>
          </a:xfrm>
          <a:prstGeom prst="rect">
            <a:avLst/>
          </a:prstGeom>
          <a:solidFill>
            <a:srgbClr val="FFFF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000" b="1" dirty="0">
                <a:solidFill>
                  <a:schemeClr val="tx1"/>
                </a:solidFill>
                <a:latin typeface="Century Gothic" panose="020B0502020202020204" pitchFamily="34" charset="0"/>
                <a:cs typeface="+mj-cs"/>
              </a:rPr>
              <a:t>CU Intro Risk Fall 2017</a:t>
            </a:r>
            <a:endParaRPr lang="en-US" sz="4000" b="1" dirty="0">
              <a:solidFill>
                <a:schemeClr val="tx1"/>
              </a:solidFill>
              <a:latin typeface="Century Gothic" panose="020B0502020202020204" pitchFamily="34" charset="0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30416" y="2900524"/>
            <a:ext cx="6961252" cy="671953"/>
          </a:xfrm>
          <a:prstGeom prst="rect">
            <a:avLst/>
          </a:prstGeom>
          <a:solidFill>
            <a:srgbClr val="FFFF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  <a:cs typeface="+mj-cs"/>
              </a:rPr>
              <a:t>RISKX.TEACHABLE.COM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34" y="4663801"/>
            <a:ext cx="1171187" cy="1171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3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3"/>
          <a:stretch/>
        </p:blipFill>
        <p:spPr>
          <a:xfrm>
            <a:off x="5174789" y="6073630"/>
            <a:ext cx="1635921" cy="75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33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314487"/>
              </p:ext>
            </p:extLst>
          </p:nvPr>
        </p:nvGraphicFramePr>
        <p:xfrm>
          <a:off x="356612" y="352957"/>
          <a:ext cx="11419077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4319">
                  <a:extLst>
                    <a:ext uri="{9D8B030D-6E8A-4147-A177-3AD203B41FA5}">
                      <a16:colId xmlns:a16="http://schemas.microsoft.com/office/drawing/2014/main" val="2616549943"/>
                    </a:ext>
                  </a:extLst>
                </a:gridCol>
                <a:gridCol w="3671248">
                  <a:extLst>
                    <a:ext uri="{9D8B030D-6E8A-4147-A177-3AD203B41FA5}">
                      <a16:colId xmlns:a16="http://schemas.microsoft.com/office/drawing/2014/main" val="3932862395"/>
                    </a:ext>
                  </a:extLst>
                </a:gridCol>
                <a:gridCol w="3723510">
                  <a:extLst>
                    <a:ext uri="{9D8B030D-6E8A-4147-A177-3AD203B41FA5}">
                      <a16:colId xmlns:a16="http://schemas.microsoft.com/office/drawing/2014/main" val="519831754"/>
                    </a:ext>
                  </a:extLst>
                </a:gridCol>
              </a:tblGrid>
              <a:tr h="581366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ศัพท์ที่เกี่ยวกับ</a:t>
                      </a:r>
                    </a:p>
                    <a:p>
                      <a:pPr algn="ctr"/>
                      <a:r>
                        <a:rPr lang="th-TH" sz="2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ความน่าจะเป็นและสถิติ</a:t>
                      </a:r>
                      <a:endParaRPr lang="en-US" sz="28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เคยได้ยินหรือเคยเรียนมาก่อน</a:t>
                      </a:r>
                      <a:endParaRPr lang="en-US" sz="28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เคยได้ยิน</a:t>
                      </a:r>
                      <a:r>
                        <a:rPr lang="th-TH" sz="28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เคยเรียน </a:t>
                      </a:r>
                      <a:endParaRPr lang="en-US" sz="2800" baseline="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ctr"/>
                      <a:r>
                        <a:rPr lang="th-TH" sz="28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และอธิบายให้เพื่อนฟัง</a:t>
                      </a:r>
                      <a:r>
                        <a:rPr lang="th-TH" sz="2800" u="sng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ตอนนี้</a:t>
                      </a:r>
                      <a:r>
                        <a:rPr lang="th-TH" sz="28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ได้</a:t>
                      </a:r>
                      <a:endParaRPr lang="en-US" sz="28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979832"/>
                  </a:ext>
                </a:extLst>
              </a:tr>
              <a:tr h="229953">
                <a:tc>
                  <a:txBody>
                    <a:bodyPr/>
                    <a:lstStyle/>
                    <a:p>
                      <a:pPr marL="0" indent="0">
                        <a:buAutoNum type="arabicPeriod"/>
                      </a:pPr>
                      <a:r>
                        <a:rPr lang="en-US" sz="2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2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แซมเปิลสเปซ</a:t>
                      </a:r>
                      <a:endParaRPr lang="en-US" sz="28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266924"/>
                  </a:ext>
                </a:extLst>
              </a:tr>
              <a:tr h="22995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2. </a:t>
                      </a:r>
                      <a:r>
                        <a:rPr lang="th-TH" sz="2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ความน่าจะเป็น</a:t>
                      </a:r>
                      <a:endParaRPr lang="en-US" sz="28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985856"/>
                  </a:ext>
                </a:extLst>
              </a:tr>
              <a:tr h="22995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3. </a:t>
                      </a:r>
                      <a:r>
                        <a:rPr lang="th-TH" sz="2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แผนภาพเวนน์ไดอะแกรม</a:t>
                      </a:r>
                      <a:endParaRPr lang="en-US" sz="28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577129"/>
                  </a:ext>
                </a:extLst>
              </a:tr>
              <a:tr h="22995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4. </a:t>
                      </a:r>
                      <a:r>
                        <a:rPr lang="th-TH" sz="2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อินเตอร์เซ็คชั่น</a:t>
                      </a:r>
                      <a:endParaRPr lang="en-US" sz="28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620781"/>
                  </a:ext>
                </a:extLst>
              </a:tr>
              <a:tr h="22995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5. </a:t>
                      </a:r>
                      <a:r>
                        <a:rPr lang="th-TH" sz="2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ตัวแปรสุ่ม</a:t>
                      </a:r>
                      <a:endParaRPr lang="en-US" sz="28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225595"/>
                  </a:ext>
                </a:extLst>
              </a:tr>
              <a:tr h="22995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6. </a:t>
                      </a:r>
                      <a:r>
                        <a:rPr lang="th-TH" sz="2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การวิเคราะห์สมการถดถอย</a:t>
                      </a:r>
                      <a:endParaRPr lang="en-US" sz="28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08466"/>
                  </a:ext>
                </a:extLst>
              </a:tr>
              <a:tr h="22995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7. </a:t>
                      </a:r>
                      <a:r>
                        <a:rPr lang="th-TH" sz="2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กฎของเบส์</a:t>
                      </a:r>
                      <a:endParaRPr lang="en-US" sz="28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582012"/>
                  </a:ext>
                </a:extLst>
              </a:tr>
              <a:tr h="229953">
                <a:tc>
                  <a:txBody>
                    <a:bodyPr/>
                    <a:lstStyle/>
                    <a:p>
                      <a:r>
                        <a:rPr lang="en-US" sz="28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8. </a:t>
                      </a:r>
                      <a:r>
                        <a:rPr lang="th-TH" sz="28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ส่วนเบี่ยงเบนมาตรฐาน</a:t>
                      </a:r>
                      <a:endParaRPr lang="en-US" sz="28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603350"/>
                  </a:ext>
                </a:extLst>
              </a:tr>
              <a:tr h="22995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9. </a:t>
                      </a:r>
                      <a:r>
                        <a:rPr lang="th-TH" sz="2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การแจกแจงแบบปกติ</a:t>
                      </a:r>
                      <a:r>
                        <a:rPr lang="en-US" sz="2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731964"/>
                  </a:ext>
                </a:extLst>
              </a:tr>
              <a:tr h="229953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10. </a:t>
                      </a:r>
                      <a:r>
                        <a:rPr lang="th-TH" sz="2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การแจกแจงแบบปัวซง </a:t>
                      </a:r>
                      <a:r>
                        <a:rPr lang="en-US" sz="28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(Poisson)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712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157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32410" y="2240640"/>
            <a:ext cx="2733801" cy="2721396"/>
          </a:xfrm>
          <a:noFill/>
        </p:spPr>
        <p:txBody>
          <a:bodyPr>
            <a:noAutofit/>
          </a:bodyPr>
          <a:lstStyle/>
          <a:p>
            <a:r>
              <a:rPr lang="th-TH" sz="4800" dirty="0"/>
              <a:t>ทุกคนเข้าเว็บนี้</a:t>
            </a:r>
            <a:br>
              <a:rPr lang="en-US" sz="4800" dirty="0"/>
            </a:br>
            <a:r>
              <a:rPr lang="en-US" sz="6600" dirty="0">
                <a:solidFill>
                  <a:schemeClr val="accent1"/>
                </a:solidFill>
                <a:highlight>
                  <a:srgbClr val="FFFF00"/>
                </a:highlight>
              </a:rPr>
              <a:t>risk01.</a:t>
            </a:r>
            <a:br>
              <a:rPr lang="en-US" sz="6600" dirty="0">
                <a:solidFill>
                  <a:schemeClr val="accent1"/>
                </a:solidFill>
                <a:highlight>
                  <a:srgbClr val="FFFF00"/>
                </a:highlight>
              </a:rPr>
            </a:br>
            <a:r>
              <a:rPr lang="en-US" sz="6600" dirty="0" err="1">
                <a:solidFill>
                  <a:schemeClr val="accent1"/>
                </a:solidFill>
                <a:highlight>
                  <a:srgbClr val="FFFF00"/>
                </a:highlight>
              </a:rPr>
              <a:t>participoll</a:t>
            </a:r>
            <a:r>
              <a:rPr lang="en-US" sz="6600" dirty="0">
                <a:solidFill>
                  <a:schemeClr val="accent1"/>
                </a:solidFill>
                <a:highlight>
                  <a:srgbClr val="FFFF00"/>
                </a:highlight>
              </a:rPr>
              <a:t>.</a:t>
            </a:r>
            <a:br>
              <a:rPr lang="en-US" sz="6600" dirty="0">
                <a:solidFill>
                  <a:schemeClr val="accent1"/>
                </a:solidFill>
                <a:highlight>
                  <a:srgbClr val="FFFF00"/>
                </a:highlight>
              </a:rPr>
            </a:br>
            <a:r>
              <a:rPr lang="en-US" sz="6600" dirty="0">
                <a:solidFill>
                  <a:schemeClr val="accent1"/>
                </a:solidFill>
                <a:highlight>
                  <a:srgbClr val="FFFF00"/>
                </a:highlight>
              </a:rPr>
              <a:t>com</a:t>
            </a:r>
            <a:endParaRPr lang="en-US" sz="4800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9"/>
          </p:nvPr>
        </p:nvSpPr>
        <p:spPr/>
      </p:sp>
    </p:spTree>
    <p:extLst>
      <p:ext uri="{BB962C8B-B14F-4D97-AF65-F5344CB8AC3E}">
        <p14:creationId xmlns:p14="http://schemas.microsoft.com/office/powerpoint/2010/main" val="2125328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22" descr="End of Watch – Tolleranza zero | Movielicious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546" y="0"/>
            <a:ext cx="12934537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6319"/>
            <a:ext cx="10515600" cy="1325563"/>
          </a:xfrm>
          <a:solidFill>
            <a:srgbClr val="FFFF00">
              <a:alpha val="69804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6600" dirty="0"/>
              <a:t>เคยได้ยินหรือเคยเรียนคำศัพท์เหล่านี้รึเปล่า?</a:t>
            </a:r>
            <a:endParaRPr lang="en-US" sz="6600" dirty="0"/>
          </a:p>
        </p:txBody>
      </p:sp>
      <p:sp>
        <p:nvSpPr>
          <p:cNvPr id="3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r>
              <a:rPr lang="en-US">
                <a:solidFill>
                  <a:srgbClr val="FFFFFF"/>
                </a:solidFill>
                <a:latin typeface="Segoe UI" panose="020B0502040204020203" pitchFamily="34" charset="0"/>
              </a:rPr>
              <a:t>0</a:t>
            </a:r>
          </a:p>
        </p:txBody>
      </p:sp>
      <p:sp>
        <p:nvSpPr>
          <p:cNvPr id="4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endParaRPr lang="en-US"/>
          </a:p>
        </p:txBody>
      </p:sp>
      <p:sp>
        <p:nvSpPr>
          <p:cNvPr id="5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algn="r"/>
            <a:endParaRPr lang="en-US" sz="900">
              <a:solidFill>
                <a:srgbClr val="FF0000"/>
              </a:solidFill>
              <a:latin typeface="Segoe UI" panose="020B0502040204020203" pitchFamily="34" charset="0"/>
            </a:endParaRPr>
          </a:p>
        </p:txBody>
      </p:sp>
      <p:sp>
        <p:nvSpPr>
          <p:cNvPr id="6" name="answerA"/>
          <p:cNvSpPr txBox="1"/>
          <p:nvPr/>
        </p:nvSpPr>
        <p:spPr>
          <a:xfrm>
            <a:off x="8318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7" name="letterA"/>
          <p:cNvSpPr txBox="1"/>
          <p:nvPr/>
        </p:nvSpPr>
        <p:spPr>
          <a:xfrm>
            <a:off x="8318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Segoe UI" panose="020B0502040204020203" pitchFamily="34" charset="0"/>
              </a:rPr>
              <a:t>A</a:t>
            </a:r>
          </a:p>
        </p:txBody>
      </p:sp>
      <p:sp>
        <p:nvSpPr>
          <p:cNvPr id="8" name="answerB"/>
          <p:cNvSpPr txBox="1"/>
          <p:nvPr/>
        </p:nvSpPr>
        <p:spPr>
          <a:xfrm>
            <a:off x="8826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9" name="letterB"/>
          <p:cNvSpPr txBox="1"/>
          <p:nvPr/>
        </p:nvSpPr>
        <p:spPr>
          <a:xfrm>
            <a:off x="8826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Segoe UI" panose="020B0502040204020203" pitchFamily="34" charset="0"/>
              </a:rPr>
              <a:t>B</a:t>
            </a:r>
          </a:p>
        </p:txBody>
      </p:sp>
      <p:sp>
        <p:nvSpPr>
          <p:cNvPr id="10" name="answerC"/>
          <p:cNvSpPr txBox="1"/>
          <p:nvPr/>
        </p:nvSpPr>
        <p:spPr>
          <a:xfrm>
            <a:off x="9334500" y="6096000"/>
            <a:ext cx="482600" cy="38100"/>
          </a:xfrm>
          <a:prstGeom prst="rect">
            <a:avLst/>
          </a:prstGeom>
          <a:solidFill>
            <a:srgbClr val="8D0196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11" name="letterC"/>
          <p:cNvSpPr txBox="1"/>
          <p:nvPr/>
        </p:nvSpPr>
        <p:spPr>
          <a:xfrm>
            <a:off x="9334500" y="6159500"/>
            <a:ext cx="482600" cy="381000"/>
          </a:xfrm>
          <a:prstGeom prst="rect">
            <a:avLst/>
          </a:prstGeom>
          <a:solidFill>
            <a:srgbClr val="8D0196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Segoe UI" panose="020B0502040204020203" pitchFamily="34" charset="0"/>
              </a:rPr>
              <a:t>C</a:t>
            </a:r>
          </a:p>
        </p:txBody>
      </p:sp>
      <p:sp>
        <p:nvSpPr>
          <p:cNvPr id="12" name="answerD"/>
          <p:cNvSpPr txBox="1"/>
          <p:nvPr/>
        </p:nvSpPr>
        <p:spPr>
          <a:xfrm>
            <a:off x="9842500" y="6096000"/>
            <a:ext cx="482600" cy="38100"/>
          </a:xfrm>
          <a:prstGeom prst="rect">
            <a:avLst/>
          </a:prstGeom>
          <a:solidFill>
            <a:srgbClr val="FD5C04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13" name="letterD"/>
          <p:cNvSpPr txBox="1"/>
          <p:nvPr/>
        </p:nvSpPr>
        <p:spPr>
          <a:xfrm>
            <a:off x="9842500" y="6159500"/>
            <a:ext cx="482600" cy="381000"/>
          </a:xfrm>
          <a:prstGeom prst="rect">
            <a:avLst/>
          </a:prstGeom>
          <a:solidFill>
            <a:srgbClr val="FD5C04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Segoe UI" panose="020B0502040204020203" pitchFamily="34" charset="0"/>
              </a:rPr>
              <a:t>D</a:t>
            </a:r>
          </a:p>
        </p:txBody>
      </p:sp>
      <p:sp>
        <p:nvSpPr>
          <p:cNvPr id="14" name="answerE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E86EB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15" name="letterE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E86EB2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Segoe UI" panose="020B0502040204020203" pitchFamily="34" charset="0"/>
              </a:rPr>
              <a:t>E</a:t>
            </a:r>
          </a:p>
        </p:txBody>
      </p:sp>
      <p:sp>
        <p:nvSpPr>
          <p:cNvPr id="16" name="answerF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881111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17" name="letterF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881111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Segoe UI" panose="020B0502040204020203" pitchFamily="34" charset="0"/>
              </a:rPr>
              <a:t>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8200" y="2129050"/>
            <a:ext cx="10502900" cy="3785652"/>
          </a:xfrm>
          <a:prstGeom prst="rect">
            <a:avLst/>
          </a:prstGeom>
          <a:solidFill>
            <a:srgbClr val="40404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th-TH" sz="4000" dirty="0">
                <a:solidFill>
                  <a:schemeClr val="bg1"/>
                </a:solidFill>
              </a:rPr>
              <a:t>เคยได้ยินทั้ง</a:t>
            </a:r>
            <a:r>
              <a:rPr lang="en-US" sz="4000" dirty="0">
                <a:solidFill>
                  <a:schemeClr val="bg1"/>
                </a:solidFill>
              </a:rPr>
              <a:t> 10</a:t>
            </a:r>
            <a:r>
              <a:rPr lang="th-TH" sz="4000" dirty="0">
                <a:solidFill>
                  <a:schemeClr val="bg1"/>
                </a:solidFill>
              </a:rPr>
              <a:t> ข้อ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  <a:sym typeface="Wingdings" panose="05000000000000000000" pitchFamily="2" charset="2"/>
              </a:rPr>
              <a:t> </a:t>
            </a:r>
            <a:endParaRPr lang="en-US" sz="4000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lphaUcPeriod"/>
            </a:pPr>
            <a:r>
              <a:rPr lang="th-TH" sz="4000" dirty="0">
                <a:solidFill>
                  <a:schemeClr val="bg1"/>
                </a:solidFill>
              </a:rPr>
              <a:t>เคยได้ยิน </a:t>
            </a:r>
            <a:r>
              <a:rPr lang="en-US" sz="4000" dirty="0">
                <a:solidFill>
                  <a:schemeClr val="bg1"/>
                </a:solidFill>
              </a:rPr>
              <a:t>7-9</a:t>
            </a:r>
            <a:r>
              <a:rPr lang="th-TH" sz="4000" dirty="0">
                <a:solidFill>
                  <a:schemeClr val="bg1"/>
                </a:solidFill>
              </a:rPr>
              <a:t> ข้อ</a:t>
            </a:r>
            <a:endParaRPr lang="en-US" sz="4000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lphaUcPeriod"/>
            </a:pPr>
            <a:r>
              <a:rPr lang="th-TH" sz="4000" dirty="0">
                <a:solidFill>
                  <a:schemeClr val="bg1"/>
                </a:solidFill>
              </a:rPr>
              <a:t>เคยได้ยิน </a:t>
            </a:r>
            <a:r>
              <a:rPr lang="en-US" sz="4000" dirty="0">
                <a:solidFill>
                  <a:schemeClr val="bg1"/>
                </a:solidFill>
              </a:rPr>
              <a:t>5-6</a:t>
            </a:r>
            <a:r>
              <a:rPr lang="th-TH" sz="4000" dirty="0">
                <a:solidFill>
                  <a:schemeClr val="bg1"/>
                </a:solidFill>
              </a:rPr>
              <a:t> ข้อ</a:t>
            </a:r>
            <a:endParaRPr lang="en-US" sz="4000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lphaUcPeriod"/>
            </a:pPr>
            <a:r>
              <a:rPr lang="th-TH" sz="4000" dirty="0">
                <a:solidFill>
                  <a:schemeClr val="bg1"/>
                </a:solidFill>
              </a:rPr>
              <a:t>เคยได้ยิน </a:t>
            </a:r>
            <a:r>
              <a:rPr lang="en-US" sz="4000" dirty="0">
                <a:solidFill>
                  <a:schemeClr val="bg1"/>
                </a:solidFill>
              </a:rPr>
              <a:t>3-4</a:t>
            </a:r>
            <a:r>
              <a:rPr lang="th-TH" sz="4000" dirty="0">
                <a:solidFill>
                  <a:schemeClr val="bg1"/>
                </a:solidFill>
              </a:rPr>
              <a:t> ข้อ</a:t>
            </a:r>
            <a:endParaRPr lang="en-US" sz="4000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lphaUcPeriod"/>
            </a:pPr>
            <a:r>
              <a:rPr lang="th-TH" sz="4000" dirty="0">
                <a:solidFill>
                  <a:schemeClr val="bg1"/>
                </a:solidFill>
              </a:rPr>
              <a:t>เคยได้ยิน </a:t>
            </a:r>
            <a:r>
              <a:rPr lang="en-US" sz="4000" dirty="0">
                <a:solidFill>
                  <a:schemeClr val="bg1"/>
                </a:solidFill>
              </a:rPr>
              <a:t>1-2</a:t>
            </a:r>
            <a:r>
              <a:rPr lang="th-TH" sz="4000" dirty="0">
                <a:solidFill>
                  <a:schemeClr val="bg1"/>
                </a:solidFill>
              </a:rPr>
              <a:t> ข้อ</a:t>
            </a:r>
            <a:endParaRPr lang="en-US" sz="4000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lphaUcPeriod"/>
            </a:pPr>
            <a:r>
              <a:rPr lang="th-TH" sz="4000" dirty="0">
                <a:solidFill>
                  <a:schemeClr val="bg1"/>
                </a:solidFill>
              </a:rPr>
              <a:t>เกิดมายังไม่เคยได้ยินเรยยยย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  <a:sym typeface="Wingdings" panose="05000000000000000000" pitchFamily="2" charset="2"/>
              </a:rPr>
              <a:t>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90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22" descr="End of Watch – Tolleranza zero | Movielicious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546" y="0"/>
            <a:ext cx="12934537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6319"/>
            <a:ext cx="10515600" cy="1325563"/>
          </a:xfrm>
          <a:solidFill>
            <a:srgbClr val="FFFF00">
              <a:alpha val="69804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th-TH" sz="6000" dirty="0"/>
              <a:t>เคยได้ยิน เคยเรียน และอธิบายได้รึเปล่า?</a:t>
            </a:r>
            <a:endParaRPr lang="en-US" sz="6000" dirty="0"/>
          </a:p>
        </p:txBody>
      </p:sp>
      <p:sp>
        <p:nvSpPr>
          <p:cNvPr id="3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r>
              <a:rPr lang="en-US">
                <a:solidFill>
                  <a:srgbClr val="FFFFFF"/>
                </a:solidFill>
                <a:latin typeface="Segoe UI" panose="020B0502040204020203" pitchFamily="34" charset="0"/>
              </a:rPr>
              <a:t>0</a:t>
            </a:r>
          </a:p>
        </p:txBody>
      </p:sp>
      <p:sp>
        <p:nvSpPr>
          <p:cNvPr id="4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endParaRPr lang="en-US"/>
          </a:p>
        </p:txBody>
      </p:sp>
      <p:sp>
        <p:nvSpPr>
          <p:cNvPr id="5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algn="r"/>
            <a:endParaRPr lang="en-US" sz="900">
              <a:solidFill>
                <a:srgbClr val="FF0000"/>
              </a:solidFill>
              <a:latin typeface="Segoe UI" panose="020B0502040204020203" pitchFamily="34" charset="0"/>
            </a:endParaRPr>
          </a:p>
        </p:txBody>
      </p:sp>
      <p:sp>
        <p:nvSpPr>
          <p:cNvPr id="6" name="answerA"/>
          <p:cNvSpPr txBox="1"/>
          <p:nvPr/>
        </p:nvSpPr>
        <p:spPr>
          <a:xfrm>
            <a:off x="8318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7" name="letterA"/>
          <p:cNvSpPr txBox="1"/>
          <p:nvPr/>
        </p:nvSpPr>
        <p:spPr>
          <a:xfrm>
            <a:off x="8318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Segoe UI" panose="020B0502040204020203" pitchFamily="34" charset="0"/>
              </a:rPr>
              <a:t>A</a:t>
            </a:r>
          </a:p>
        </p:txBody>
      </p:sp>
      <p:sp>
        <p:nvSpPr>
          <p:cNvPr id="8" name="answerB"/>
          <p:cNvSpPr txBox="1"/>
          <p:nvPr/>
        </p:nvSpPr>
        <p:spPr>
          <a:xfrm>
            <a:off x="8826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9" name="letterB"/>
          <p:cNvSpPr txBox="1"/>
          <p:nvPr/>
        </p:nvSpPr>
        <p:spPr>
          <a:xfrm>
            <a:off x="8826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Segoe UI" panose="020B0502040204020203" pitchFamily="34" charset="0"/>
              </a:rPr>
              <a:t>B</a:t>
            </a:r>
          </a:p>
        </p:txBody>
      </p:sp>
      <p:sp>
        <p:nvSpPr>
          <p:cNvPr id="10" name="answerC"/>
          <p:cNvSpPr txBox="1"/>
          <p:nvPr/>
        </p:nvSpPr>
        <p:spPr>
          <a:xfrm>
            <a:off x="9334500" y="6096000"/>
            <a:ext cx="482600" cy="38100"/>
          </a:xfrm>
          <a:prstGeom prst="rect">
            <a:avLst/>
          </a:prstGeom>
          <a:solidFill>
            <a:srgbClr val="8D0196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11" name="letterC"/>
          <p:cNvSpPr txBox="1"/>
          <p:nvPr/>
        </p:nvSpPr>
        <p:spPr>
          <a:xfrm>
            <a:off x="9334500" y="6159500"/>
            <a:ext cx="482600" cy="381000"/>
          </a:xfrm>
          <a:prstGeom prst="rect">
            <a:avLst/>
          </a:prstGeom>
          <a:solidFill>
            <a:srgbClr val="8D0196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Segoe UI" panose="020B0502040204020203" pitchFamily="34" charset="0"/>
              </a:rPr>
              <a:t>C</a:t>
            </a:r>
          </a:p>
        </p:txBody>
      </p:sp>
      <p:sp>
        <p:nvSpPr>
          <p:cNvPr id="12" name="answerD"/>
          <p:cNvSpPr txBox="1"/>
          <p:nvPr/>
        </p:nvSpPr>
        <p:spPr>
          <a:xfrm>
            <a:off x="9842500" y="6096000"/>
            <a:ext cx="482600" cy="38100"/>
          </a:xfrm>
          <a:prstGeom prst="rect">
            <a:avLst/>
          </a:prstGeom>
          <a:solidFill>
            <a:srgbClr val="FD5C04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13" name="letterD"/>
          <p:cNvSpPr txBox="1"/>
          <p:nvPr/>
        </p:nvSpPr>
        <p:spPr>
          <a:xfrm>
            <a:off x="9842500" y="6159500"/>
            <a:ext cx="482600" cy="381000"/>
          </a:xfrm>
          <a:prstGeom prst="rect">
            <a:avLst/>
          </a:prstGeom>
          <a:solidFill>
            <a:srgbClr val="FD5C04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Segoe UI" panose="020B0502040204020203" pitchFamily="34" charset="0"/>
              </a:rPr>
              <a:t>D</a:t>
            </a:r>
          </a:p>
        </p:txBody>
      </p:sp>
      <p:sp>
        <p:nvSpPr>
          <p:cNvPr id="14" name="answerE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E86EB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15" name="letterE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E86EB2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Segoe UI" panose="020B0502040204020203" pitchFamily="34" charset="0"/>
              </a:rPr>
              <a:t>E</a:t>
            </a:r>
          </a:p>
        </p:txBody>
      </p:sp>
      <p:sp>
        <p:nvSpPr>
          <p:cNvPr id="16" name="answerF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881111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17" name="letterF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881111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Segoe UI" panose="020B0502040204020203" pitchFamily="34" charset="0"/>
              </a:rPr>
              <a:t>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8200" y="2129050"/>
            <a:ext cx="10502900" cy="3785652"/>
          </a:xfrm>
          <a:prstGeom prst="rect">
            <a:avLst/>
          </a:prstGeom>
          <a:solidFill>
            <a:schemeClr val="tx1">
              <a:lumMod val="75000"/>
              <a:lumOff val="25000"/>
              <a:alpha val="69804"/>
            </a:schemeClr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th-TH" sz="4000" dirty="0">
                <a:solidFill>
                  <a:schemeClr val="bg1"/>
                </a:solidFill>
              </a:rPr>
              <a:t>ได้ทั้ง</a:t>
            </a:r>
            <a:r>
              <a:rPr lang="en-US" sz="4000" dirty="0">
                <a:solidFill>
                  <a:schemeClr val="bg1"/>
                </a:solidFill>
              </a:rPr>
              <a:t> 10</a:t>
            </a:r>
            <a:r>
              <a:rPr lang="th-TH" sz="4000" dirty="0">
                <a:solidFill>
                  <a:schemeClr val="bg1"/>
                </a:solidFill>
              </a:rPr>
              <a:t> ข้อ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  <a:sym typeface="Wingdings" panose="05000000000000000000" pitchFamily="2" charset="2"/>
              </a:rPr>
              <a:t> </a:t>
            </a:r>
            <a:endParaRPr lang="en-US" sz="4000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lphaUcPeriod"/>
            </a:pPr>
            <a:r>
              <a:rPr lang="th-TH" sz="4000" dirty="0">
                <a:solidFill>
                  <a:schemeClr val="bg1"/>
                </a:solidFill>
              </a:rPr>
              <a:t>ได้ </a:t>
            </a:r>
            <a:r>
              <a:rPr lang="en-US" sz="4000" dirty="0">
                <a:solidFill>
                  <a:schemeClr val="bg1"/>
                </a:solidFill>
              </a:rPr>
              <a:t>7-9</a:t>
            </a:r>
            <a:r>
              <a:rPr lang="th-TH" sz="4000" dirty="0">
                <a:solidFill>
                  <a:schemeClr val="bg1"/>
                </a:solidFill>
              </a:rPr>
              <a:t> ข้อ</a:t>
            </a:r>
            <a:endParaRPr lang="en-US" sz="4000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lphaUcPeriod"/>
            </a:pPr>
            <a:r>
              <a:rPr lang="th-TH" sz="4000" dirty="0">
                <a:solidFill>
                  <a:schemeClr val="bg1"/>
                </a:solidFill>
              </a:rPr>
              <a:t>ได้ </a:t>
            </a:r>
            <a:r>
              <a:rPr lang="en-US" sz="4000" dirty="0">
                <a:solidFill>
                  <a:schemeClr val="bg1"/>
                </a:solidFill>
              </a:rPr>
              <a:t>5-6</a:t>
            </a:r>
            <a:r>
              <a:rPr lang="th-TH" sz="4000" dirty="0">
                <a:solidFill>
                  <a:schemeClr val="bg1"/>
                </a:solidFill>
              </a:rPr>
              <a:t> ข้อ</a:t>
            </a:r>
            <a:endParaRPr lang="en-US" sz="4000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lphaUcPeriod"/>
            </a:pPr>
            <a:r>
              <a:rPr lang="th-TH" sz="4000" dirty="0">
                <a:solidFill>
                  <a:schemeClr val="bg1"/>
                </a:solidFill>
              </a:rPr>
              <a:t>ได้ </a:t>
            </a:r>
            <a:r>
              <a:rPr lang="en-US" sz="4000" dirty="0">
                <a:solidFill>
                  <a:schemeClr val="bg1"/>
                </a:solidFill>
              </a:rPr>
              <a:t>3-4</a:t>
            </a:r>
            <a:r>
              <a:rPr lang="th-TH" sz="4000" dirty="0">
                <a:solidFill>
                  <a:schemeClr val="bg1"/>
                </a:solidFill>
              </a:rPr>
              <a:t> ข้อ</a:t>
            </a:r>
            <a:endParaRPr lang="en-US" sz="4000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lphaUcPeriod"/>
            </a:pPr>
            <a:r>
              <a:rPr lang="th-TH" sz="4000" dirty="0">
                <a:solidFill>
                  <a:schemeClr val="bg1"/>
                </a:solidFill>
              </a:rPr>
              <a:t>ได้ </a:t>
            </a:r>
            <a:r>
              <a:rPr lang="en-US" sz="4000" dirty="0">
                <a:solidFill>
                  <a:schemeClr val="bg1"/>
                </a:solidFill>
              </a:rPr>
              <a:t>1-2</a:t>
            </a:r>
            <a:r>
              <a:rPr lang="th-TH" sz="4000" dirty="0">
                <a:solidFill>
                  <a:schemeClr val="bg1"/>
                </a:solidFill>
              </a:rPr>
              <a:t> ข้อ</a:t>
            </a:r>
            <a:endParaRPr lang="en-US" sz="4000" dirty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lphaUcPeriod"/>
            </a:pPr>
            <a:r>
              <a:rPr lang="th-TH" sz="4000" dirty="0">
                <a:solidFill>
                  <a:schemeClr val="bg1"/>
                </a:solidFill>
              </a:rPr>
              <a:t>ไม่ได้ซักข้อเรยยยย </a:t>
            </a:r>
            <a:r>
              <a:rPr lang="en-US" sz="4000" dirty="0">
                <a:solidFill>
                  <a:schemeClr val="bg1"/>
                </a:solidFill>
                <a:sym typeface="Wingdings" panose="05000000000000000000" pitchFamily="2" charset="2"/>
              </a:rPr>
              <a:t>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81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w to Throw a &lt;strong&gt;Cocktail Party&lt;/strong&gt;, Potluck or Buffe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8" r="33084" b="-1"/>
          <a:stretch/>
        </p:blipFill>
        <p:spPr>
          <a:xfrm>
            <a:off x="20" y="10"/>
            <a:ext cx="4668233" cy="6857990"/>
          </a:xfrm>
          <a:prstGeom prst="rect">
            <a:avLst/>
          </a:prstGeom>
        </p:spPr>
      </p:pic>
      <p:grpSp>
        <p:nvGrpSpPr>
          <p:cNvPr id="9" name="Group 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973338" y="0"/>
            <a:ext cx="11218662" cy="6858000"/>
            <a:chOff x="0" y="0"/>
            <a:chExt cx="11218662" cy="6858000"/>
          </a:xfrm>
        </p:grpSpPr>
        <p:sp>
          <p:nvSpPr>
            <p:cNvPr id="10" name="Freeform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218661" cy="6858000"/>
            </a:xfrm>
            <a:custGeom>
              <a:avLst/>
              <a:gdLst>
                <a:gd name="connsiteX0" fmla="*/ 0 w 11218661"/>
                <a:gd name="connsiteY0" fmla="*/ 0 h 6858000"/>
                <a:gd name="connsiteX1" fmla="*/ 8042507 w 11218661"/>
                <a:gd name="connsiteY1" fmla="*/ 0 h 6858000"/>
                <a:gd name="connsiteX2" fmla="*/ 11218661 w 11218661"/>
                <a:gd name="connsiteY2" fmla="*/ 6858000 h 6858000"/>
                <a:gd name="connsiteX3" fmla="*/ 0 w 1121866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8661" h="6858000">
                  <a:moveTo>
                    <a:pt x="0" y="0"/>
                  </a:moveTo>
                  <a:lnTo>
                    <a:pt x="8042507" y="0"/>
                  </a:lnTo>
                  <a:lnTo>
                    <a:pt x="1121866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 2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0771752" cy="6858000"/>
            </a:xfrm>
            <a:custGeom>
              <a:avLst/>
              <a:gdLst>
                <a:gd name="connsiteX0" fmla="*/ 0 w 10771752"/>
                <a:gd name="connsiteY0" fmla="*/ 0 h 6858000"/>
                <a:gd name="connsiteX1" fmla="*/ 7595598 w 10771752"/>
                <a:gd name="connsiteY1" fmla="*/ 0 h 6858000"/>
                <a:gd name="connsiteX2" fmla="*/ 10771752 w 10771752"/>
                <a:gd name="connsiteY2" fmla="*/ 6858000 h 6858000"/>
                <a:gd name="connsiteX3" fmla="*/ 0 w 1077175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1752" h="6858000">
                  <a:moveTo>
                    <a:pt x="0" y="0"/>
                  </a:moveTo>
                  <a:lnTo>
                    <a:pt x="7595598" y="0"/>
                  </a:lnTo>
                  <a:lnTo>
                    <a:pt x="107717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4136" y="197699"/>
            <a:ext cx="7164493" cy="1325563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chemeClr val="bg1"/>
                </a:solidFill>
              </a:rPr>
              <a:t>เนื้อหาวันนี้มีสองตอน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113974"/>
              </p:ext>
            </p:extLst>
          </p:nvPr>
        </p:nvGraphicFramePr>
        <p:xfrm>
          <a:off x="3640415" y="1970468"/>
          <a:ext cx="8551585" cy="4257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0755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le:Hyams &lt;strong&gt;Beach&lt;/strong&gt;, Jervis Bay, Australia.jpg"/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cxnSp>
        <p:nvCxnSpPr>
          <p:cNvPr id="10" name="Straight Connector 9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5400" dirty="0">
                <a:solidFill>
                  <a:srgbClr val="FFFFFF"/>
                </a:solidFill>
              </a:rPr>
              <a:t>Homework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7200" dirty="0" err="1">
                <a:cs typeface="+mj-cs"/>
              </a:rPr>
              <a:t>riskx</a:t>
            </a:r>
            <a:r>
              <a:rPr lang="en-US" sz="7200" dirty="0">
                <a:cs typeface="+mj-cs"/>
              </a:rPr>
              <a:t>.</a:t>
            </a:r>
          </a:p>
          <a:p>
            <a:pPr marL="0" indent="0">
              <a:buNone/>
            </a:pPr>
            <a:r>
              <a:rPr lang="en-US" sz="7200" dirty="0">
                <a:cs typeface="+mj-cs"/>
              </a:rPr>
              <a:t>teachable.</a:t>
            </a:r>
          </a:p>
          <a:p>
            <a:pPr marL="0" indent="0">
              <a:buNone/>
            </a:pPr>
            <a:r>
              <a:rPr lang="en-US" sz="7200" dirty="0">
                <a:cs typeface="+mj-cs"/>
              </a:rPr>
              <a:t>com</a:t>
            </a:r>
          </a:p>
        </p:txBody>
      </p:sp>
    </p:spTree>
    <p:extLst>
      <p:ext uri="{BB962C8B-B14F-4D97-AF65-F5344CB8AC3E}">
        <p14:creationId xmlns:p14="http://schemas.microsoft.com/office/powerpoint/2010/main" val="3012176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9491" y="2459504"/>
            <a:ext cx="112530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dirty="0">
                <a:solidFill>
                  <a:schemeClr val="bg1"/>
                </a:solidFill>
                <a:cs typeface="+mj-cs"/>
              </a:rPr>
              <a:t>อยากดูเนื้อหาสัปดาห์นี้เพิ่มเติม ให้ไปที่</a:t>
            </a:r>
            <a:endParaRPr lang="en-US" sz="6000" dirty="0">
              <a:solidFill>
                <a:schemeClr val="bg1"/>
              </a:solidFill>
              <a:cs typeface="+mj-cs"/>
            </a:endParaRPr>
          </a:p>
          <a:p>
            <a:r>
              <a:rPr lang="en-US" sz="6000" dirty="0">
                <a:solidFill>
                  <a:schemeClr val="bg1"/>
                </a:solidFill>
                <a:cs typeface="+mj-cs"/>
              </a:rPr>
              <a:t>YouTube: khan academy probability</a:t>
            </a:r>
          </a:p>
        </p:txBody>
      </p:sp>
    </p:spTree>
    <p:extLst>
      <p:ext uri="{BB962C8B-B14F-4D97-AF65-F5344CB8AC3E}">
        <p14:creationId xmlns:p14="http://schemas.microsoft.com/office/powerpoint/2010/main" val="2440944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542227"/>
              </p:ext>
            </p:extLst>
          </p:nvPr>
        </p:nvGraphicFramePr>
        <p:xfrm>
          <a:off x="380621" y="337529"/>
          <a:ext cx="11383748" cy="6227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5937">
                  <a:extLst>
                    <a:ext uri="{9D8B030D-6E8A-4147-A177-3AD203B41FA5}">
                      <a16:colId xmlns:a16="http://schemas.microsoft.com/office/drawing/2014/main" val="1613737520"/>
                    </a:ext>
                  </a:extLst>
                </a:gridCol>
                <a:gridCol w="2845937">
                  <a:extLst>
                    <a:ext uri="{9D8B030D-6E8A-4147-A177-3AD203B41FA5}">
                      <a16:colId xmlns:a16="http://schemas.microsoft.com/office/drawing/2014/main" val="2489868996"/>
                    </a:ext>
                  </a:extLst>
                </a:gridCol>
                <a:gridCol w="2845937">
                  <a:extLst>
                    <a:ext uri="{9D8B030D-6E8A-4147-A177-3AD203B41FA5}">
                      <a16:colId xmlns:a16="http://schemas.microsoft.com/office/drawing/2014/main" val="2265596612"/>
                    </a:ext>
                  </a:extLst>
                </a:gridCol>
                <a:gridCol w="2845937">
                  <a:extLst>
                    <a:ext uri="{9D8B030D-6E8A-4147-A177-3AD203B41FA5}">
                      <a16:colId xmlns:a16="http://schemas.microsoft.com/office/drawing/2014/main" val="681903259"/>
                    </a:ext>
                  </a:extLst>
                </a:gridCol>
              </a:tblGrid>
              <a:tr h="889578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cs typeface="+mj-cs"/>
                        </a:rPr>
                        <a:t>สิ่งที่เรียน</a:t>
                      </a:r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cs typeface="+mj-cs"/>
                        </a:rPr>
                        <a:t>นิยาม สัญลักษณ์ สูตร</a:t>
                      </a:r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cs typeface="+mj-cs"/>
                        </a:rPr>
                        <a:t>ตัวอย่าง</a:t>
                      </a:r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cs typeface="+mj-cs"/>
                        </a:rPr>
                        <a:t>การเอาไปใช้</a:t>
                      </a:r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5075989"/>
                  </a:ext>
                </a:extLst>
              </a:tr>
              <a:tr h="88957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cs typeface="+mj-cs"/>
                        </a:rPr>
                        <a:t>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6750794"/>
                  </a:ext>
                </a:extLst>
              </a:tr>
              <a:tr h="88957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cs typeface="+mj-cs"/>
                        </a:rPr>
                        <a:t>Subset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1132317"/>
                  </a:ext>
                </a:extLst>
              </a:tr>
              <a:tr h="88957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cs typeface="+mj-cs"/>
                        </a:rPr>
                        <a:t>Sample Space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965317"/>
                  </a:ext>
                </a:extLst>
              </a:tr>
              <a:tr h="88957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cs typeface="+mj-cs"/>
                        </a:rPr>
                        <a:t>Event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2550005"/>
                  </a:ext>
                </a:extLst>
              </a:tr>
              <a:tr h="88957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cs typeface="+mj-cs"/>
                        </a:rPr>
                        <a:t>Outcome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0316277"/>
                  </a:ext>
                </a:extLst>
              </a:tr>
              <a:tr h="88957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cs typeface="+mj-cs"/>
                        </a:rPr>
                        <a:t>Probability</a:t>
                      </a:r>
                      <a:r>
                        <a:rPr lang="th-TH" sz="2800" dirty="0">
                          <a:cs typeface="+mj-cs"/>
                        </a:rPr>
                        <a:t> ***</a:t>
                      </a:r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0241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831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มาช่วยกันทำข้อนี้กัน...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67066" cy="4351338"/>
          </a:xfrm>
        </p:spPr>
        <p:txBody>
          <a:bodyPr>
            <a:normAutofit/>
          </a:bodyPr>
          <a:lstStyle/>
          <a:p>
            <a:r>
              <a:rPr lang="th-TH" sz="3600" dirty="0"/>
              <a:t>หยิบไพ่มาหนึ่งสำรับ ให้ </a:t>
            </a:r>
            <a:r>
              <a:rPr lang="en-US" sz="3600" dirty="0"/>
              <a:t>E </a:t>
            </a:r>
            <a:r>
              <a:rPr lang="th-TH" sz="3600" dirty="0"/>
              <a:t>เป็นเหตุการณ์ที่จะสุ่มหยิบได้ไพ่ที่มีดอกสีแดง ไหนไล่มาซิว่า </a:t>
            </a:r>
            <a:r>
              <a:rPr lang="en-US" sz="3600" dirty="0"/>
              <a:t>set E </a:t>
            </a:r>
            <a:r>
              <a:rPr lang="th-TH" sz="3600" dirty="0"/>
              <a:t>ประกอบด้วยสมาชิกอะไรบ้าง?</a:t>
            </a:r>
            <a:endParaRPr lang="en-US" sz="3600" dirty="0"/>
          </a:p>
          <a:p>
            <a:r>
              <a:rPr lang="th-TH" sz="3600" dirty="0"/>
              <a:t>หยิบไพ่มาหนึ่งสำรับ ให้ </a:t>
            </a:r>
            <a:r>
              <a:rPr lang="en-US" sz="3600" dirty="0"/>
              <a:t>C </a:t>
            </a:r>
            <a:r>
              <a:rPr lang="th-TH" sz="3600" dirty="0"/>
              <a:t>เป็นเหตุการณ์ที่จะสุ่มหยิบได้ไพ่ที่มีแต้มเป็นตัวอักษร จงหาความน่าจะเป็นของ </a:t>
            </a:r>
            <a:r>
              <a:rPr lang="en-US" sz="3600" dirty="0"/>
              <a:t>C</a:t>
            </a:r>
            <a:endParaRPr lang="th-TH" sz="3600" dirty="0"/>
          </a:p>
        </p:txBody>
      </p:sp>
      <p:pic>
        <p:nvPicPr>
          <p:cNvPr id="7" name="Picture 6" descr="Calling the Bluff: The Real “Boom and Bust” of &lt;strong&gt;Poker&lt;/strong&gt;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9" r="22537"/>
          <a:stretch/>
        </p:blipFill>
        <p:spPr>
          <a:xfrm>
            <a:off x="6678303" y="412750"/>
            <a:ext cx="5513697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1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มาช่วยกันทำข้อนี้กัน...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39519" cy="4351338"/>
          </a:xfrm>
        </p:spPr>
        <p:txBody>
          <a:bodyPr>
            <a:normAutofit/>
          </a:bodyPr>
          <a:lstStyle/>
          <a:p>
            <a:r>
              <a:rPr lang="th-TH" sz="3600" dirty="0"/>
              <a:t>บริษัทประกันภัยแห่งหนึ่งให้ความคุ้มครองอาคารพาณิชย์ในกรณีที่เกิดเพลิงไหม้ ให้ </a:t>
            </a:r>
            <a:r>
              <a:rPr lang="en-US" sz="3600" dirty="0"/>
              <a:t>A </a:t>
            </a:r>
            <a:r>
              <a:rPr lang="th-TH" sz="3600" dirty="0"/>
              <a:t>เป็น </a:t>
            </a:r>
            <a:r>
              <a:rPr lang="en-US" sz="3600" dirty="0"/>
              <a:t>Sample Space </a:t>
            </a:r>
            <a:r>
              <a:rPr lang="th-TH" sz="3600" dirty="0"/>
              <a:t>ของมูลค่าความเสียหายที่อาจจะเกิดขึ้น จงเขียนสมาชิกของ </a:t>
            </a:r>
            <a:r>
              <a:rPr lang="en-US" sz="3600" dirty="0"/>
              <a:t>A</a:t>
            </a:r>
          </a:p>
        </p:txBody>
      </p:sp>
      <p:pic>
        <p:nvPicPr>
          <p:cNvPr id="5" name="Picture 4" descr="The Google and Twitter Deal: How, Why, and What to Know ...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14"/>
          <a:stretch/>
        </p:blipFill>
        <p:spPr>
          <a:xfrm>
            <a:off x="6416266" y="0"/>
            <a:ext cx="57757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2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&lt;strong&gt;Lecture&lt;/strong&gt; &lt;strong&gt;Notes&lt;/strong&gt; | Flickr - Photo Sharing!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3" r="37176"/>
          <a:stretch/>
        </p:blipFill>
        <p:spPr>
          <a:xfrm>
            <a:off x="7601803" y="0"/>
            <a:ext cx="5334474" cy="68665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011" y="918168"/>
            <a:ext cx="6496998" cy="1183587"/>
          </a:xfrm>
        </p:spPr>
        <p:txBody>
          <a:bodyPr>
            <a:normAutofit fontScale="90000"/>
          </a:bodyPr>
          <a:lstStyle/>
          <a:p>
            <a:r>
              <a:rPr lang="th-TH"/>
              <a:t>เปิด</a:t>
            </a:r>
            <a:r>
              <a:rPr lang="en-US"/>
              <a:t> lecture note </a:t>
            </a:r>
            <a:r>
              <a:rPr lang="th-TH"/>
              <a:t>ของตัวเองแล้วลองตอบคำถามต่อไปนี้...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010" y="2419469"/>
            <a:ext cx="7126793" cy="4199695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/>
                </a:solidFill>
                <a:highlight>
                  <a:srgbClr val="FFFF00"/>
                </a:highlight>
              </a:rPr>
              <a:t>นิยามของความเสี่ยงคืออะไร?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/>
                </a:solidFill>
                <a:highlight>
                  <a:srgbClr val="00FF00"/>
                </a:highlight>
              </a:rPr>
              <a:t>การวิเคราะห์ความเสี่ยงส่วนบุคคล 6 ด้านมีอะไรบ้าง?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/>
                </a:solidFill>
                <a:highlight>
                  <a:srgbClr val="FFFF00"/>
                </a:highlight>
              </a:rPr>
              <a:t>การวิเคราะห์ความเสี่ยงของบริษัท 4 ด้านมีอะไรบ้าง?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/>
                </a:solidFill>
                <a:highlight>
                  <a:srgbClr val="00FF00"/>
                </a:highlight>
              </a:rPr>
              <a:t>กลยุทธ์การจัดการความเสี่ยง 4 กลยุทธ์มีอะไรบ้าง?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/>
                </a:solidFill>
                <a:highlight>
                  <a:srgbClr val="FFFF00"/>
                </a:highlight>
              </a:rPr>
              <a:t>หน่วยงานที่เกี่ยวข้องกับการจัดการความเสี่ยงระดับประเทศมีหน่วยงานไหนบ้าง?</a:t>
            </a:r>
            <a:endParaRPr lang="en-US" sz="32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01006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031719"/>
              </p:ext>
            </p:extLst>
          </p:nvPr>
        </p:nvGraphicFramePr>
        <p:xfrm>
          <a:off x="366974" y="856144"/>
          <a:ext cx="11383748" cy="510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5937">
                  <a:extLst>
                    <a:ext uri="{9D8B030D-6E8A-4147-A177-3AD203B41FA5}">
                      <a16:colId xmlns:a16="http://schemas.microsoft.com/office/drawing/2014/main" val="1613737520"/>
                    </a:ext>
                  </a:extLst>
                </a:gridCol>
                <a:gridCol w="2845937">
                  <a:extLst>
                    <a:ext uri="{9D8B030D-6E8A-4147-A177-3AD203B41FA5}">
                      <a16:colId xmlns:a16="http://schemas.microsoft.com/office/drawing/2014/main" val="2489868996"/>
                    </a:ext>
                  </a:extLst>
                </a:gridCol>
                <a:gridCol w="2845937">
                  <a:extLst>
                    <a:ext uri="{9D8B030D-6E8A-4147-A177-3AD203B41FA5}">
                      <a16:colId xmlns:a16="http://schemas.microsoft.com/office/drawing/2014/main" val="2265596612"/>
                    </a:ext>
                  </a:extLst>
                </a:gridCol>
                <a:gridCol w="2845937">
                  <a:extLst>
                    <a:ext uri="{9D8B030D-6E8A-4147-A177-3AD203B41FA5}">
                      <a16:colId xmlns:a16="http://schemas.microsoft.com/office/drawing/2014/main" val="681903259"/>
                    </a:ext>
                  </a:extLst>
                </a:gridCol>
              </a:tblGrid>
              <a:tr h="1021744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cs typeface="+mj-cs"/>
                        </a:rPr>
                        <a:t>สิ่งที่เรียน</a:t>
                      </a:r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cs typeface="+mj-cs"/>
                        </a:rPr>
                        <a:t>นิยาม สัญลักษณ์ สูตร</a:t>
                      </a:r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cs typeface="+mj-cs"/>
                        </a:rPr>
                        <a:t>ตัวอย่าง</a:t>
                      </a:r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cs typeface="+mj-cs"/>
                        </a:rPr>
                        <a:t>การเอาไปใช้</a:t>
                      </a:r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5075989"/>
                  </a:ext>
                </a:extLst>
              </a:tr>
              <a:tr h="10217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Venn</a:t>
                      </a:r>
                      <a:r>
                        <a:rPr lang="en-US" sz="2800" baseline="0" dirty="0"/>
                        <a:t> Diagram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6750794"/>
                  </a:ext>
                </a:extLst>
              </a:tr>
              <a:tr h="10217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cs typeface="+mj-cs"/>
                        </a:rPr>
                        <a:t>Negation</a:t>
                      </a:r>
                      <a:r>
                        <a:rPr lang="en-US" sz="2800" baseline="0" dirty="0">
                          <a:cs typeface="+mj-cs"/>
                        </a:rPr>
                        <a:t> </a:t>
                      </a:r>
                      <a:r>
                        <a:rPr lang="th-TH" sz="2800" baseline="0" dirty="0">
                          <a:cs typeface="+mj-cs"/>
                        </a:rPr>
                        <a:t>หรือ </a:t>
                      </a:r>
                      <a:r>
                        <a:rPr lang="en-US" sz="2800" dirty="0">
                          <a:cs typeface="+mj-cs"/>
                        </a:rPr>
                        <a:t>Complement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965317"/>
                  </a:ext>
                </a:extLst>
              </a:tr>
              <a:tr h="10217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cs typeface="+mj-cs"/>
                        </a:rPr>
                        <a:t>Union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2550005"/>
                  </a:ext>
                </a:extLst>
              </a:tr>
              <a:tr h="10217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cs typeface="+mj-cs"/>
                        </a:rPr>
                        <a:t>Intersection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4470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31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มาช่วยกันทำข้อนี้กัน...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508009" cy="4351338"/>
              </a:xfrm>
            </p:spPr>
            <p:txBody>
              <a:bodyPr>
                <a:normAutofit/>
              </a:bodyPr>
              <a:lstStyle/>
              <a:p>
                <a:r>
                  <a:rPr lang="th-TH" dirty="0"/>
                  <a:t>ใน </a:t>
                </a:r>
                <a:r>
                  <a:rPr lang="en-US" dirty="0"/>
                  <a:t>Sample Space </a:t>
                </a:r>
                <a:r>
                  <a:rPr lang="th-TH" dirty="0"/>
                  <a:t>ของการเลือกไพ่มาหนึ่งใบจากไพ่หนึ่งสำรับ ให้ </a:t>
                </a:r>
                <a:r>
                  <a:rPr lang="en-US" dirty="0"/>
                  <a:t>A </a:t>
                </a:r>
                <a:r>
                  <a:rPr lang="th-TH" dirty="0"/>
                  <a:t>เป็นเหตุการณ์ที่ไพ่ที่เลือกได้เป็น </a:t>
                </a:r>
                <a:r>
                  <a:rPr lang="en-US" dirty="0"/>
                  <a:t>J,Q,K </a:t>
                </a:r>
                <a:r>
                  <a:rPr lang="th-TH" dirty="0"/>
                  <a:t>และ </a:t>
                </a:r>
                <a:r>
                  <a:rPr lang="en-US" dirty="0"/>
                  <a:t>B </a:t>
                </a:r>
                <a:r>
                  <a:rPr lang="th-TH" dirty="0"/>
                  <a:t>เป็นเหตุการณ์ที่เลือกได้ไพ่ดอกจิก... จงเขียนสมาชิกทั้งหมดของเซ็ต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r>
                  <a:rPr lang="th-TH" dirty="0"/>
                  <a:t>พิจารณาบริษัทประกันภัยที่คุ้มครองความเสียหายอันเกิดจากอัคคีภัย ให้ </a:t>
                </a:r>
                <a:r>
                  <a:rPr lang="en-US" dirty="0"/>
                  <a:t>A </a:t>
                </a:r>
                <a:r>
                  <a:rPr lang="th-TH" dirty="0"/>
                  <a:t>เป็นเหตุการณ์ที่มูลค่าความเสียหายอยู่ระหว่าง </a:t>
                </a:r>
                <a:r>
                  <a:rPr lang="en-US" dirty="0"/>
                  <a:t>$1000 </a:t>
                </a:r>
                <a:r>
                  <a:rPr lang="th-TH" dirty="0"/>
                  <a:t>ถึง </a:t>
                </a:r>
                <a:r>
                  <a:rPr lang="en-US" dirty="0"/>
                  <a:t>$100,000 </a:t>
                </a:r>
                <a:r>
                  <a:rPr lang="th-TH" dirty="0"/>
                  <a:t>และ </a:t>
                </a:r>
                <a:r>
                  <a:rPr lang="en-US" dirty="0"/>
                  <a:t>B </a:t>
                </a:r>
                <a:r>
                  <a:rPr lang="th-TH" dirty="0"/>
                  <a:t>เป็นเหตุการณ์ที่มูลค่าความเสียหายอยู่ระหว่าง </a:t>
                </a:r>
                <a:r>
                  <a:rPr lang="en-US" dirty="0"/>
                  <a:t>$50,000 </a:t>
                </a:r>
                <a:r>
                  <a:rPr lang="th-TH" dirty="0"/>
                  <a:t>และ </a:t>
                </a:r>
                <a:r>
                  <a:rPr lang="en-US" dirty="0"/>
                  <a:t>$500,000 </a:t>
                </a:r>
                <a:r>
                  <a:rPr lang="th-TH" dirty="0"/>
                  <a:t>จงเขียนสมาชิกของเซ็ต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th-TH" dirty="0"/>
                  <a:t> และ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th-TH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508009" cy="4351338"/>
              </a:xfrm>
              <a:blipFill>
                <a:blip r:embed="rId2"/>
                <a:stretch>
                  <a:fillRect l="-1993" t="-2661" r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Calling the Bluff: The Real “Boom and Bust” of &lt;strong&gt;Poker&lt;/strong&gt;"/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9" r="22537"/>
          <a:stretch/>
        </p:blipFill>
        <p:spPr>
          <a:xfrm>
            <a:off x="6678303" y="412750"/>
            <a:ext cx="5513697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3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มาช่วยกันทำข้อนี้กัน...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562600" cy="4351338"/>
          </a:xfrm>
        </p:spPr>
        <p:txBody>
          <a:bodyPr>
            <a:normAutofit/>
          </a:bodyPr>
          <a:lstStyle/>
          <a:p>
            <a:r>
              <a:rPr lang="th-TH" dirty="0"/>
              <a:t>บริษัทรับประกันภัยรถยนต์พบว่าในช่วง </a:t>
            </a:r>
            <a:r>
              <a:rPr lang="en-US" dirty="0"/>
              <a:t>10 </a:t>
            </a:r>
            <a:r>
              <a:rPr lang="th-TH" dirty="0"/>
              <a:t>ปีที่ผ่านมา มีผู้มายื่นเคลมประกันรถยนต์ส่วนบุคคล </a:t>
            </a:r>
            <a:r>
              <a:rPr lang="en-US" dirty="0"/>
              <a:t>22% </a:t>
            </a:r>
            <a:r>
              <a:rPr lang="th-TH" dirty="0"/>
              <a:t>มีผู้มายื่นเคลมประกันรถยนต์โดยสารเชิงพาณิชย์ </a:t>
            </a:r>
            <a:r>
              <a:rPr lang="en-US" dirty="0"/>
              <a:t>37% </a:t>
            </a:r>
            <a:r>
              <a:rPr lang="th-TH" dirty="0"/>
              <a:t>และมีผู้มายื่นเคลมประกันทั้งสองแบบ </a:t>
            </a:r>
            <a:r>
              <a:rPr lang="en-US" dirty="0"/>
              <a:t>13% </a:t>
            </a:r>
            <a:r>
              <a:rPr lang="th-TH" dirty="0"/>
              <a:t>จงคำนวณหาความน่าจะเป็นที่จะสุ่มได้ผู้ที่ยื่นเคลมประกันอย่างน้อย </a:t>
            </a:r>
            <a:r>
              <a:rPr lang="en-US" dirty="0"/>
              <a:t>1 </a:t>
            </a:r>
            <a:r>
              <a:rPr lang="th-TH" dirty="0"/>
              <a:t>ประเภท</a:t>
            </a:r>
            <a:endParaRPr lang="en-US" dirty="0"/>
          </a:p>
        </p:txBody>
      </p:sp>
      <p:pic>
        <p:nvPicPr>
          <p:cNvPr id="7" name="Picture 6" descr="Nannies and Mileage Reimbursement - Regarding Nannies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32"/>
          <a:stretch/>
        </p:blipFill>
        <p:spPr>
          <a:xfrm>
            <a:off x="7028597" y="0"/>
            <a:ext cx="5163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0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755950"/>
              </p:ext>
            </p:extLst>
          </p:nvPr>
        </p:nvGraphicFramePr>
        <p:xfrm>
          <a:off x="366974" y="733313"/>
          <a:ext cx="11383748" cy="5271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5937">
                  <a:extLst>
                    <a:ext uri="{9D8B030D-6E8A-4147-A177-3AD203B41FA5}">
                      <a16:colId xmlns:a16="http://schemas.microsoft.com/office/drawing/2014/main" val="1613737520"/>
                    </a:ext>
                  </a:extLst>
                </a:gridCol>
                <a:gridCol w="2845937">
                  <a:extLst>
                    <a:ext uri="{9D8B030D-6E8A-4147-A177-3AD203B41FA5}">
                      <a16:colId xmlns:a16="http://schemas.microsoft.com/office/drawing/2014/main" val="2489868996"/>
                    </a:ext>
                  </a:extLst>
                </a:gridCol>
                <a:gridCol w="2845937">
                  <a:extLst>
                    <a:ext uri="{9D8B030D-6E8A-4147-A177-3AD203B41FA5}">
                      <a16:colId xmlns:a16="http://schemas.microsoft.com/office/drawing/2014/main" val="2265596612"/>
                    </a:ext>
                  </a:extLst>
                </a:gridCol>
                <a:gridCol w="2845937">
                  <a:extLst>
                    <a:ext uri="{9D8B030D-6E8A-4147-A177-3AD203B41FA5}">
                      <a16:colId xmlns:a16="http://schemas.microsoft.com/office/drawing/2014/main" val="681903259"/>
                    </a:ext>
                  </a:extLst>
                </a:gridCol>
              </a:tblGrid>
              <a:tr h="1297756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cs typeface="+mj-cs"/>
                        </a:rPr>
                        <a:t>สิ่งที่เรียน</a:t>
                      </a:r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cs typeface="+mj-cs"/>
                        </a:rPr>
                        <a:t>นิยาม สัญลักษณ์ สูตร</a:t>
                      </a:r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cs typeface="+mj-cs"/>
                        </a:rPr>
                        <a:t>ตัวอย่าง</a:t>
                      </a:r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cs typeface="+mj-cs"/>
                        </a:rPr>
                        <a:t>การเอาไปใช้</a:t>
                      </a:r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5075989"/>
                  </a:ext>
                </a:extLst>
              </a:tr>
              <a:tr h="1297756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cs typeface="+mj-cs"/>
                        </a:rPr>
                        <a:t>ความน่าจะเป็นร่วม</a:t>
                      </a:r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6750794"/>
                  </a:ext>
                </a:extLst>
              </a:tr>
              <a:tr h="1378433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cs typeface="+mj-cs"/>
                        </a:rPr>
                        <a:t>ความน่าจะเป็น</a:t>
                      </a:r>
                    </a:p>
                    <a:p>
                      <a:pPr algn="ctr"/>
                      <a:r>
                        <a:rPr lang="th-TH" sz="2800" dirty="0">
                          <a:cs typeface="+mj-cs"/>
                        </a:rPr>
                        <a:t>แบบมีเงื่อนไข</a:t>
                      </a:r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1132317"/>
                  </a:ext>
                </a:extLst>
              </a:tr>
              <a:tr h="1297756">
                <a:tc>
                  <a:txBody>
                    <a:bodyPr/>
                    <a:lstStyle/>
                    <a:p>
                      <a:pPr algn="ctr"/>
                      <a:r>
                        <a:rPr lang="th-TH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เหตุการณ์ที่มี</a:t>
                      </a:r>
                    </a:p>
                    <a:p>
                      <a:pPr algn="ctr"/>
                      <a:r>
                        <a:rPr lang="th-TH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ความอิสระต่อกัน</a:t>
                      </a:r>
                      <a:endParaRPr lang="en-US" sz="2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965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066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มาช่วยกันทำข้อนี้กัน...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49203" cy="4351338"/>
          </a:xfrm>
        </p:spPr>
        <p:txBody>
          <a:bodyPr/>
          <a:lstStyle/>
          <a:p>
            <a:r>
              <a:rPr lang="th-TH" dirty="0"/>
              <a:t>ในการสัมภาษณ์นิสิตเข้าใหม่ในปีการศึกษา </a:t>
            </a:r>
            <a:r>
              <a:rPr lang="en-US" dirty="0"/>
              <a:t>2560 </a:t>
            </a:r>
            <a:r>
              <a:rPr lang="th-TH" dirty="0"/>
              <a:t>นิสิตหญิงมีอยู่ร้อยละ </a:t>
            </a:r>
            <a:r>
              <a:rPr lang="en-US" dirty="0"/>
              <a:t>60</a:t>
            </a:r>
            <a:r>
              <a:rPr lang="th-TH" dirty="0"/>
              <a:t> (นิสิตชายร้อยละ </a:t>
            </a:r>
            <a:r>
              <a:rPr lang="en-US" dirty="0"/>
              <a:t>40) </a:t>
            </a:r>
            <a:r>
              <a:rPr lang="th-TH" dirty="0"/>
              <a:t>จากข้อมูลพบว่านิสิตหญิงที่มาจากต่างจังหวัดมีอยู่ร้อยละ </a:t>
            </a:r>
            <a:r>
              <a:rPr lang="en-US" dirty="0"/>
              <a:t>20 </a:t>
            </a:r>
            <a:r>
              <a:rPr lang="th-TH" dirty="0"/>
              <a:t>ของนิสิตที่เข้าสอบสัมภาษณ์ทั้งหมด จงหาความน่าจะเป็นที่นิสิตหญิงที่เปิดประตูเข้ามาในห้องสัมภาษณ์จะมาจากต่างจังหวัด</a:t>
            </a:r>
          </a:p>
          <a:p>
            <a:r>
              <a:rPr lang="th-TH" dirty="0"/>
              <a:t>(ข้อเดียวกัน) จากข้อมูลพบว่านิสิตชายที่มาจากกรุงเทพมหานครมีอยู่ร้อยละ </a:t>
            </a:r>
            <a:r>
              <a:rPr lang="en-US" dirty="0"/>
              <a:t>30 </a:t>
            </a:r>
            <a:r>
              <a:rPr lang="th-TH" dirty="0"/>
              <a:t>ของนิสิตทั้งหมดที่เข้าสอบสัมภาษณ์ จงหาความน่าจะเป็นที่นิสิตชายที่เปิดประตูเข้ามาในห้องสัมภาษณ์จะมาจาก กทม.</a:t>
            </a:r>
          </a:p>
          <a:p>
            <a:endParaRPr lang="en-US" dirty="0"/>
          </a:p>
        </p:txBody>
      </p:sp>
      <p:pic>
        <p:nvPicPr>
          <p:cNvPr id="7" name="Picture 6" descr="File:LCF short course business &lt;strong&gt;student&lt;/strong&gt;.jpg - Wikimedia Commons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768" y="0"/>
            <a:ext cx="4574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Play &lt;strong&gt;Balls&lt;/strong&gt; Free Stock Photo - Public Domain Pictures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5" r="22168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th-TH" dirty="0"/>
              <a:t>มาช่วยกันทำข้อนี้กัน...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Autofit/>
          </a:bodyPr>
          <a:lstStyle/>
          <a:p>
            <a:r>
              <a:rPr lang="th-TH" sz="3200" dirty="0">
                <a:cs typeface="+mj-cs"/>
              </a:rPr>
              <a:t>โถทึบแสงใบหนึ่งมีลูกบอลสีแดง </a:t>
            </a:r>
            <a:r>
              <a:rPr lang="en-US" sz="3200" dirty="0">
                <a:cs typeface="+mj-cs"/>
              </a:rPr>
              <a:t>6 </a:t>
            </a:r>
            <a:r>
              <a:rPr lang="th-TH" sz="3200" dirty="0">
                <a:cs typeface="+mj-cs"/>
              </a:rPr>
              <a:t>ลูก ลูกบอลสีเขียว </a:t>
            </a:r>
            <a:r>
              <a:rPr lang="en-US" sz="3200" dirty="0">
                <a:cs typeface="+mj-cs"/>
              </a:rPr>
              <a:t>3 </a:t>
            </a:r>
            <a:r>
              <a:rPr lang="th-TH" sz="3200" dirty="0">
                <a:cs typeface="+mj-cs"/>
              </a:rPr>
              <a:t>ลูก ลูกบอลสีขาว </a:t>
            </a:r>
            <a:r>
              <a:rPr lang="en-US" sz="3200" dirty="0">
                <a:cs typeface="+mj-cs"/>
              </a:rPr>
              <a:t>5 </a:t>
            </a:r>
            <a:r>
              <a:rPr lang="th-TH" sz="3200" dirty="0">
                <a:cs typeface="+mj-cs"/>
              </a:rPr>
              <a:t>ลูก และลูกบอลสีเหลือง </a:t>
            </a:r>
            <a:r>
              <a:rPr lang="en-US" sz="3200" dirty="0">
                <a:cs typeface="+mj-cs"/>
              </a:rPr>
              <a:t>7 </a:t>
            </a:r>
            <a:r>
              <a:rPr lang="th-TH" sz="3200" dirty="0">
                <a:cs typeface="+mj-cs"/>
              </a:rPr>
              <a:t>ลูก สุ่มหยิบลูกบอลออกมาสองลูก (หยิบหนึ่งลูก ใส่คืน แล้วหยิบมาอีกหนึ่งลูก) ความน่าจะเป็นที่จะสุ่มหยิบได้ลูกบอลสีเขียวทั้งสองลูกเป็นเท่าไหร่?</a:t>
            </a:r>
            <a:endParaRPr lang="en-US" sz="32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54277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มาช่วยกันทำข้อนี้กัน...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13227" cy="4351338"/>
          </a:xfrm>
        </p:spPr>
        <p:txBody>
          <a:bodyPr>
            <a:normAutofit/>
          </a:bodyPr>
          <a:lstStyle/>
          <a:p>
            <a:r>
              <a:rPr lang="th-TH" dirty="0"/>
              <a:t>จากการวิเคราะห์ข้อมูลย้อนหลัง </a:t>
            </a:r>
            <a:r>
              <a:rPr lang="en-US" dirty="0"/>
              <a:t>100 </a:t>
            </a:r>
            <a:r>
              <a:rPr lang="th-TH" dirty="0"/>
              <a:t>ปีพบว่า หญิงไทยอายุ </a:t>
            </a:r>
            <a:r>
              <a:rPr lang="en-US" dirty="0"/>
              <a:t>60 </a:t>
            </a:r>
            <a:r>
              <a:rPr lang="th-TH" dirty="0"/>
              <a:t>ปีขึ้นไปมีโอกาสเป็นมะเร็งอยู่ร้อยละ </a:t>
            </a:r>
            <a:r>
              <a:rPr lang="en-US" dirty="0"/>
              <a:t>10 </a:t>
            </a:r>
            <a:r>
              <a:rPr lang="th-TH" dirty="0"/>
              <a:t>(หญิงไทยอายุ </a:t>
            </a:r>
            <a:r>
              <a:rPr lang="en-US" dirty="0"/>
              <a:t>60 </a:t>
            </a:r>
            <a:r>
              <a:rPr lang="th-TH" dirty="0"/>
              <a:t>ปีขึ้นไป </a:t>
            </a:r>
            <a:r>
              <a:rPr lang="en-US" dirty="0"/>
              <a:t>100 </a:t>
            </a:r>
            <a:r>
              <a:rPr lang="th-TH" dirty="0"/>
              <a:t>คนจะเป็นมะเร็งซะ </a:t>
            </a:r>
            <a:r>
              <a:rPr lang="en-US" dirty="0"/>
              <a:t>10 </a:t>
            </a:r>
            <a:r>
              <a:rPr lang="th-TH" dirty="0"/>
              <a:t>คน) ชายไทยอายุ </a:t>
            </a:r>
            <a:r>
              <a:rPr lang="en-US" dirty="0"/>
              <a:t>60 </a:t>
            </a:r>
            <a:r>
              <a:rPr lang="th-TH" dirty="0"/>
              <a:t>ปีขึ้นไปมีโอกาสเป็นมะเร็งร้อยละ </a:t>
            </a:r>
            <a:r>
              <a:rPr lang="en-US" dirty="0"/>
              <a:t>15 </a:t>
            </a:r>
            <a:r>
              <a:rPr lang="th-TH" dirty="0"/>
              <a:t>จงหาความน่าจะเป็นที่</a:t>
            </a:r>
            <a:r>
              <a:rPr lang="en-US" dirty="0"/>
              <a:t>:</a:t>
            </a:r>
          </a:p>
          <a:p>
            <a:r>
              <a:rPr lang="th-TH" dirty="0"/>
              <a:t>นาย ก. อายุ </a:t>
            </a:r>
            <a:r>
              <a:rPr lang="en-US" dirty="0"/>
              <a:t>61 </a:t>
            </a:r>
            <a:r>
              <a:rPr lang="th-TH" dirty="0"/>
              <a:t>ปี และ (หรือ) นาง ข. อายุ </a:t>
            </a:r>
            <a:r>
              <a:rPr lang="en-US" dirty="0"/>
              <a:t>63 </a:t>
            </a:r>
            <a:r>
              <a:rPr lang="th-TH" dirty="0"/>
              <a:t>ปีจะเป็นมะเร็ง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th-TH" dirty="0"/>
          </a:p>
          <a:p>
            <a:endParaRPr lang="en-US" dirty="0"/>
          </a:p>
        </p:txBody>
      </p:sp>
      <p:pic>
        <p:nvPicPr>
          <p:cNvPr id="7" name="Picture 6" descr="&lt;strong&gt;Wedding&lt;/strong&gt; Pictures &lt;strong&gt;Wedding&lt;/strong&gt; Photos: &lt;strong&gt;Wedding&lt;/strong&gt; Couple Pictures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914" y="0"/>
            <a:ext cx="4577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37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556383"/>
              </p:ext>
            </p:extLst>
          </p:nvPr>
        </p:nvGraphicFramePr>
        <p:xfrm>
          <a:off x="366974" y="1797615"/>
          <a:ext cx="11383748" cy="2579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5937">
                  <a:extLst>
                    <a:ext uri="{9D8B030D-6E8A-4147-A177-3AD203B41FA5}">
                      <a16:colId xmlns:a16="http://schemas.microsoft.com/office/drawing/2014/main" val="1613737520"/>
                    </a:ext>
                  </a:extLst>
                </a:gridCol>
                <a:gridCol w="2845937">
                  <a:extLst>
                    <a:ext uri="{9D8B030D-6E8A-4147-A177-3AD203B41FA5}">
                      <a16:colId xmlns:a16="http://schemas.microsoft.com/office/drawing/2014/main" val="2489868996"/>
                    </a:ext>
                  </a:extLst>
                </a:gridCol>
                <a:gridCol w="2845937">
                  <a:extLst>
                    <a:ext uri="{9D8B030D-6E8A-4147-A177-3AD203B41FA5}">
                      <a16:colId xmlns:a16="http://schemas.microsoft.com/office/drawing/2014/main" val="2265596612"/>
                    </a:ext>
                  </a:extLst>
                </a:gridCol>
                <a:gridCol w="2845937">
                  <a:extLst>
                    <a:ext uri="{9D8B030D-6E8A-4147-A177-3AD203B41FA5}">
                      <a16:colId xmlns:a16="http://schemas.microsoft.com/office/drawing/2014/main" val="681903259"/>
                    </a:ext>
                  </a:extLst>
                </a:gridCol>
              </a:tblGrid>
              <a:tr h="1289757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cs typeface="+mj-cs"/>
                        </a:rPr>
                        <a:t>สิ่งที่เรียน</a:t>
                      </a:r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cs typeface="+mj-cs"/>
                        </a:rPr>
                        <a:t>นิยาม สัญลักษณ์ สูตร</a:t>
                      </a:r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cs typeface="+mj-cs"/>
                        </a:rPr>
                        <a:t>ตัวอย่าง</a:t>
                      </a:r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cs typeface="+mj-cs"/>
                        </a:rPr>
                        <a:t>การเอาไปใช้</a:t>
                      </a:r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5075989"/>
                  </a:ext>
                </a:extLst>
              </a:tr>
              <a:tr h="1289757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cs typeface="+mj-cs"/>
                        </a:rPr>
                        <a:t>กฎของเบส์</a:t>
                      </a:r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6750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673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32410" y="2240640"/>
            <a:ext cx="2733801" cy="2721396"/>
          </a:xfrm>
          <a:noFill/>
        </p:spPr>
        <p:txBody>
          <a:bodyPr>
            <a:noAutofit/>
          </a:bodyPr>
          <a:lstStyle/>
          <a:p>
            <a:r>
              <a:rPr lang="th-TH" sz="4800" dirty="0"/>
              <a:t>ทุกคนเข้าเว็บนี้</a:t>
            </a:r>
            <a:br>
              <a:rPr lang="en-US" sz="4800" dirty="0"/>
            </a:br>
            <a:r>
              <a:rPr lang="en-US" sz="6600" dirty="0">
                <a:solidFill>
                  <a:schemeClr val="accent1"/>
                </a:solidFill>
                <a:highlight>
                  <a:srgbClr val="FFFF00"/>
                </a:highlight>
              </a:rPr>
              <a:t>risk01.</a:t>
            </a:r>
            <a:br>
              <a:rPr lang="en-US" sz="6600" dirty="0">
                <a:solidFill>
                  <a:schemeClr val="accent1"/>
                </a:solidFill>
                <a:highlight>
                  <a:srgbClr val="FFFF00"/>
                </a:highlight>
              </a:rPr>
            </a:br>
            <a:r>
              <a:rPr lang="en-US" sz="6600" dirty="0" err="1">
                <a:solidFill>
                  <a:schemeClr val="accent1"/>
                </a:solidFill>
                <a:highlight>
                  <a:srgbClr val="FFFF00"/>
                </a:highlight>
              </a:rPr>
              <a:t>participoll</a:t>
            </a:r>
            <a:r>
              <a:rPr lang="en-US" sz="6600" dirty="0">
                <a:solidFill>
                  <a:schemeClr val="accent1"/>
                </a:solidFill>
                <a:highlight>
                  <a:srgbClr val="FFFF00"/>
                </a:highlight>
              </a:rPr>
              <a:t>.</a:t>
            </a:r>
            <a:br>
              <a:rPr lang="en-US" sz="6600" dirty="0">
                <a:solidFill>
                  <a:schemeClr val="accent1"/>
                </a:solidFill>
                <a:highlight>
                  <a:srgbClr val="FFFF00"/>
                </a:highlight>
              </a:rPr>
            </a:br>
            <a:r>
              <a:rPr lang="en-US" sz="6600" dirty="0">
                <a:solidFill>
                  <a:schemeClr val="accent1"/>
                </a:solidFill>
                <a:highlight>
                  <a:srgbClr val="FFFF00"/>
                </a:highlight>
              </a:rPr>
              <a:t>com</a:t>
            </a:r>
            <a:endParaRPr lang="en-US" sz="4800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9"/>
          </p:nvPr>
        </p:nvSpPr>
        <p:spPr/>
      </p:sp>
    </p:spTree>
    <p:extLst>
      <p:ext uri="{BB962C8B-B14F-4D97-AF65-F5344CB8AC3E}">
        <p14:creationId xmlns:p14="http://schemas.microsoft.com/office/powerpoint/2010/main" val="637407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 r="15278" b="1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9583" y="4131312"/>
            <a:ext cx="105128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dirty="0">
                <a:highlight>
                  <a:srgbClr val="FFFF00"/>
                </a:highlight>
              </a:rPr>
              <a:t>ให้ทายว่าคนนี้เป็นมะเร็งเม็ดเลือดขาวหรือเปล่า?</a:t>
            </a:r>
            <a:endParaRPr lang="en-US" sz="6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37470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6572" y="408458"/>
            <a:ext cx="11206064" cy="1007697"/>
          </a:xfrm>
        </p:spPr>
        <p:txBody>
          <a:bodyPr/>
          <a:lstStyle/>
          <a:p>
            <a:r>
              <a:rPr lang="en-US" dirty="0"/>
              <a:t>Concept Check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2558" y="1528549"/>
            <a:ext cx="11150078" cy="3929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/>
              <a:t>ตามกรอบว่าด้วยการจัดการความเสี่ยงสมัยใหม่นั้น ใช่ว่าทุกความเสี่ยงจะเป็นอันตราย อย่างไรก็ตามเราก็ยังจำเป็นต้องกำจัดความเสี่ยงทุกประเภทให้หมดไป ไม่ว่าจะมีค่าใช้จ่ายเท่าไหร่ก็ตาม</a:t>
            </a:r>
          </a:p>
          <a:p>
            <a:pPr marL="742950" indent="-742950">
              <a:buFont typeface="+mj-lt"/>
              <a:buAutoNum type="alphaUcPeriod"/>
            </a:pPr>
            <a:r>
              <a:rPr lang="th-TH" sz="3600" dirty="0">
                <a:solidFill>
                  <a:schemeClr val="tx2"/>
                </a:solidFill>
              </a:rPr>
              <a:t>ถูก</a:t>
            </a:r>
          </a:p>
          <a:p>
            <a:pPr marL="742950" indent="-742950">
              <a:buFont typeface="+mj-lt"/>
              <a:buAutoNum type="alphaUcPeriod"/>
            </a:pPr>
            <a:r>
              <a:rPr lang="th-TH" sz="3600" dirty="0">
                <a:solidFill>
                  <a:schemeClr val="tx2"/>
                </a:solidFill>
              </a:rPr>
              <a:t>ผิด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2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r>
              <a:rPr lang="en-US">
                <a:solidFill>
                  <a:srgbClr val="FFFFFF"/>
                </a:solidFill>
                <a:latin typeface="Segoe UI" panose="020B0502040204020203" pitchFamily="34" charset="0"/>
              </a:rPr>
              <a:t>0</a:t>
            </a:r>
          </a:p>
        </p:txBody>
      </p:sp>
      <p:sp>
        <p:nvSpPr>
          <p:cNvPr id="3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endParaRPr lang="en-US"/>
          </a:p>
        </p:txBody>
      </p:sp>
      <p:sp>
        <p:nvSpPr>
          <p:cNvPr id="4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algn="r"/>
            <a:endParaRPr lang="en-US" sz="900">
              <a:solidFill>
                <a:srgbClr val="FF0000"/>
              </a:solidFill>
              <a:latin typeface="Segoe UI" panose="020B0502040204020203" pitchFamily="34" charset="0"/>
            </a:endParaRPr>
          </a:p>
        </p:txBody>
      </p:sp>
      <p:sp>
        <p:nvSpPr>
          <p:cNvPr id="5" name="answerA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9" name="letterA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Segoe UI" panose="020B0502040204020203" pitchFamily="34" charset="0"/>
              </a:rPr>
              <a:t>A</a:t>
            </a:r>
          </a:p>
        </p:txBody>
      </p:sp>
      <p:sp>
        <p:nvSpPr>
          <p:cNvPr id="10" name="answerB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11" name="letterB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Segoe UI" panose="020B0502040204020203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4824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 r="15278" b="1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557" y="218911"/>
            <a:ext cx="105128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dirty="0">
                <a:highlight>
                  <a:srgbClr val="FFFF00"/>
                </a:highlight>
              </a:rPr>
              <a:t>ให้ทายว่าคนนี้เป็นมะเร็งเม็ดเลือดขาวหรือเปล่า?</a:t>
            </a:r>
            <a:endParaRPr lang="en-US" sz="6000" dirty="0">
              <a:highlight>
                <a:srgbClr val="FFFF00"/>
              </a:highligh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557" y="1453475"/>
            <a:ext cx="3124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highlight>
                  <a:srgbClr val="FFFF00"/>
                </a:highlight>
              </a:rPr>
              <a:t>หญิงอเมริกัน อายุหกสิบปี</a:t>
            </a:r>
            <a:endParaRPr lang="en-US" sz="3200" dirty="0">
              <a:highlight>
                <a:srgbClr val="FFFF00"/>
              </a:highlight>
            </a:endParaRPr>
          </a:p>
        </p:txBody>
      </p:sp>
      <p:sp>
        <p:nvSpPr>
          <p:cNvPr id="7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r>
              <a:rPr lang="en-US">
                <a:solidFill>
                  <a:srgbClr val="FFFFFF"/>
                </a:solidFill>
                <a:latin typeface="Segoe UI" panose="020B0502040204020203" pitchFamily="34" charset="0"/>
              </a:rPr>
              <a:t>0</a:t>
            </a:r>
          </a:p>
        </p:txBody>
      </p:sp>
      <p:sp>
        <p:nvSpPr>
          <p:cNvPr id="15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endParaRPr lang="en-US"/>
          </a:p>
        </p:txBody>
      </p:sp>
      <p:sp>
        <p:nvSpPr>
          <p:cNvPr id="16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algn="r"/>
            <a:endParaRPr lang="en-US" sz="900">
              <a:solidFill>
                <a:srgbClr val="FF0000"/>
              </a:solidFill>
              <a:latin typeface="Segoe UI" panose="020B0502040204020203" pitchFamily="34" charset="0"/>
            </a:endParaRPr>
          </a:p>
        </p:txBody>
      </p:sp>
      <p:sp>
        <p:nvSpPr>
          <p:cNvPr id="17" name="answerA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18" name="letterA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Segoe UI" panose="020B0502040204020203" pitchFamily="34" charset="0"/>
              </a:rPr>
              <a:t>A</a:t>
            </a:r>
          </a:p>
        </p:txBody>
      </p:sp>
      <p:sp>
        <p:nvSpPr>
          <p:cNvPr id="19" name="answerB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20" name="letterB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Segoe UI" panose="020B0502040204020203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431848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 r="15278" b="1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557" y="218911"/>
            <a:ext cx="105128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dirty="0">
                <a:highlight>
                  <a:srgbClr val="FFFF00"/>
                </a:highlight>
              </a:rPr>
              <a:t>ให้ทายว่าคนนี้เป็นมะเร็งเม็ดเลือดขาวหรือเปล่า?</a:t>
            </a:r>
            <a:endParaRPr lang="en-US" sz="6000" dirty="0">
              <a:highlight>
                <a:srgbClr val="FFFF00"/>
              </a:highligh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557" y="1453475"/>
            <a:ext cx="3124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highlight>
                  <a:srgbClr val="FFFF00"/>
                </a:highlight>
              </a:rPr>
              <a:t>หญิงอเมริกัน อายุหกสิบปี</a:t>
            </a:r>
            <a:endParaRPr lang="en-US" sz="3200" dirty="0">
              <a:highlight>
                <a:srgbClr val="FFFF00"/>
              </a:highligh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555" y="2313141"/>
            <a:ext cx="3429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highlight>
                  <a:srgbClr val="FFFF00"/>
                </a:highlight>
              </a:rPr>
              <a:t>กินมังสะวิรัติ เล่นโยคะทุกวัน</a:t>
            </a:r>
            <a:endParaRPr lang="en-US" sz="3200" dirty="0">
              <a:highlight>
                <a:srgbClr val="FFFF00"/>
              </a:highlight>
            </a:endParaRPr>
          </a:p>
        </p:txBody>
      </p:sp>
      <p:sp>
        <p:nvSpPr>
          <p:cNvPr id="2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r>
              <a:rPr lang="en-US">
                <a:solidFill>
                  <a:srgbClr val="FFFFFF"/>
                </a:solidFill>
                <a:latin typeface="Segoe UI" panose="020B0502040204020203" pitchFamily="34" charset="0"/>
              </a:rPr>
              <a:t>0</a:t>
            </a:r>
          </a:p>
        </p:txBody>
      </p:sp>
      <p:sp>
        <p:nvSpPr>
          <p:cNvPr id="3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endParaRPr lang="en-US"/>
          </a:p>
        </p:txBody>
      </p:sp>
      <p:sp>
        <p:nvSpPr>
          <p:cNvPr id="4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algn="r"/>
            <a:endParaRPr lang="en-US" sz="900">
              <a:solidFill>
                <a:srgbClr val="FF0000"/>
              </a:solidFill>
              <a:latin typeface="Segoe UI" panose="020B0502040204020203" pitchFamily="34" charset="0"/>
            </a:endParaRPr>
          </a:p>
        </p:txBody>
      </p:sp>
      <p:sp>
        <p:nvSpPr>
          <p:cNvPr id="7" name="answerA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11" name="letterA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Segoe UI" panose="020B0502040204020203" pitchFamily="34" charset="0"/>
              </a:rPr>
              <a:t>A</a:t>
            </a:r>
          </a:p>
        </p:txBody>
      </p:sp>
      <p:sp>
        <p:nvSpPr>
          <p:cNvPr id="15" name="answerB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16" name="letterB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Segoe UI" panose="020B0502040204020203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71636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 r="15278" b="1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557" y="218911"/>
            <a:ext cx="105128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dirty="0">
                <a:highlight>
                  <a:srgbClr val="FFFF00"/>
                </a:highlight>
              </a:rPr>
              <a:t>ให้ทายว่าคนนี้เป็นมะเร็งเม็ดเลือดขาวหรือเปล่า?</a:t>
            </a:r>
            <a:endParaRPr lang="en-US" sz="6000" dirty="0">
              <a:highlight>
                <a:srgbClr val="FFFF00"/>
              </a:highligh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557" y="1453475"/>
            <a:ext cx="3124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highlight>
                  <a:srgbClr val="FFFF00"/>
                </a:highlight>
              </a:rPr>
              <a:t>หญิงอเมริกัน อายุหกสิบปี</a:t>
            </a:r>
            <a:endParaRPr lang="en-US" sz="3200" dirty="0">
              <a:highlight>
                <a:srgbClr val="FFFF00"/>
              </a:highligh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555" y="2313141"/>
            <a:ext cx="3429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highlight>
                  <a:srgbClr val="FFFF00"/>
                </a:highlight>
              </a:rPr>
              <a:t>กินมังสะวิรัติ เล่นโยคะทุกวัน</a:t>
            </a:r>
            <a:endParaRPr lang="en-US" sz="3200" dirty="0">
              <a:highlight>
                <a:srgbClr val="FFFF00"/>
              </a:highligh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556" y="3123310"/>
            <a:ext cx="4839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highlight>
                  <a:srgbClr val="FFFF00"/>
                </a:highlight>
              </a:rPr>
              <a:t>ปู่ของเธอมีประวัติเป็นมะเร็งเม็ดเลือดขาว</a:t>
            </a:r>
            <a:endParaRPr lang="en-US" sz="3200" dirty="0">
              <a:highlight>
                <a:srgbClr val="FFFF00"/>
              </a:highlight>
            </a:endParaRPr>
          </a:p>
        </p:txBody>
      </p:sp>
      <p:sp>
        <p:nvSpPr>
          <p:cNvPr id="2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r>
              <a:rPr lang="en-US">
                <a:solidFill>
                  <a:srgbClr val="FFFFFF"/>
                </a:solidFill>
                <a:latin typeface="Segoe UI" panose="020B0502040204020203" pitchFamily="34" charset="0"/>
              </a:rPr>
              <a:t>0</a:t>
            </a:r>
          </a:p>
        </p:txBody>
      </p:sp>
      <p:sp>
        <p:nvSpPr>
          <p:cNvPr id="3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endParaRPr lang="en-US"/>
          </a:p>
        </p:txBody>
      </p:sp>
      <p:sp>
        <p:nvSpPr>
          <p:cNvPr id="4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algn="r"/>
            <a:endParaRPr lang="en-US" sz="900">
              <a:solidFill>
                <a:srgbClr val="FF0000"/>
              </a:solidFill>
              <a:latin typeface="Segoe UI" panose="020B0502040204020203" pitchFamily="34" charset="0"/>
            </a:endParaRPr>
          </a:p>
        </p:txBody>
      </p:sp>
      <p:sp>
        <p:nvSpPr>
          <p:cNvPr id="7" name="answerA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11" name="letterA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Segoe UI" panose="020B0502040204020203" pitchFamily="34" charset="0"/>
              </a:rPr>
              <a:t>A</a:t>
            </a:r>
          </a:p>
        </p:txBody>
      </p:sp>
      <p:sp>
        <p:nvSpPr>
          <p:cNvPr id="15" name="answerB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16" name="letterB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Segoe UI" panose="020B0502040204020203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50306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 r="15278" b="1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557" y="218911"/>
            <a:ext cx="105128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dirty="0">
                <a:highlight>
                  <a:srgbClr val="FFFF00"/>
                </a:highlight>
              </a:rPr>
              <a:t>ให้ทายว่าคนนี้เป็นมะเร็งเม็ดเลือดขาวหรือเปล่า?</a:t>
            </a:r>
            <a:endParaRPr lang="en-US" sz="6000" dirty="0">
              <a:highlight>
                <a:srgbClr val="FFFF00"/>
              </a:highligh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557" y="1453475"/>
            <a:ext cx="3124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highlight>
                  <a:srgbClr val="FFFF00"/>
                </a:highlight>
              </a:rPr>
              <a:t>หญิงอเมริกัน อายุหกสิบปี</a:t>
            </a:r>
            <a:endParaRPr lang="en-US" sz="3200" dirty="0">
              <a:highlight>
                <a:srgbClr val="FFFF00"/>
              </a:highligh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555" y="2313141"/>
            <a:ext cx="3429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highlight>
                  <a:srgbClr val="FFFF00"/>
                </a:highlight>
              </a:rPr>
              <a:t>กินมังสะวิรัติ เล่นโยคะทุกวัน</a:t>
            </a:r>
            <a:endParaRPr lang="en-US" sz="3200" dirty="0">
              <a:highlight>
                <a:srgbClr val="FFFF00"/>
              </a:highligh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556" y="3123310"/>
            <a:ext cx="4839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highlight>
                  <a:srgbClr val="FFFF00"/>
                </a:highlight>
              </a:rPr>
              <a:t>ปู่ของเธอมีประวัติเป็นมะเร็งเม็ดเลือดขาว</a:t>
            </a:r>
            <a:endParaRPr lang="en-US" sz="3200" dirty="0">
              <a:highlight>
                <a:srgbClr val="FFFF00"/>
              </a:highligh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556" y="4055882"/>
            <a:ext cx="8882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highlight>
                  <a:srgbClr val="FFFF00"/>
                </a:highlight>
              </a:rPr>
              <a:t>การตรวจหาเชื้อมะเร็งครั้งแรกในโรงพยาบาลรัฐ ผลประกฏว่าไม่พบเชื้อมะเร็ง</a:t>
            </a:r>
            <a:endParaRPr lang="en-US" sz="3200" dirty="0">
              <a:highlight>
                <a:srgbClr val="FFFF00"/>
              </a:highlight>
            </a:endParaRPr>
          </a:p>
        </p:txBody>
      </p:sp>
      <p:sp>
        <p:nvSpPr>
          <p:cNvPr id="2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r>
              <a:rPr lang="en-US">
                <a:solidFill>
                  <a:srgbClr val="FFFFFF"/>
                </a:solidFill>
                <a:latin typeface="Segoe UI" panose="020B0502040204020203" pitchFamily="34" charset="0"/>
              </a:rPr>
              <a:t>0</a:t>
            </a:r>
          </a:p>
        </p:txBody>
      </p:sp>
      <p:sp>
        <p:nvSpPr>
          <p:cNvPr id="3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endParaRPr lang="en-US"/>
          </a:p>
        </p:txBody>
      </p:sp>
      <p:sp>
        <p:nvSpPr>
          <p:cNvPr id="4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algn="r"/>
            <a:endParaRPr lang="en-US" sz="900">
              <a:solidFill>
                <a:srgbClr val="FF0000"/>
              </a:solidFill>
              <a:latin typeface="Segoe UI" panose="020B0502040204020203" pitchFamily="34" charset="0"/>
            </a:endParaRPr>
          </a:p>
        </p:txBody>
      </p:sp>
      <p:sp>
        <p:nvSpPr>
          <p:cNvPr id="7" name="answerA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11" name="letterA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Segoe UI" panose="020B0502040204020203" pitchFamily="34" charset="0"/>
              </a:rPr>
              <a:t>A</a:t>
            </a:r>
          </a:p>
        </p:txBody>
      </p:sp>
      <p:sp>
        <p:nvSpPr>
          <p:cNvPr id="15" name="answerB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16" name="letterB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Segoe UI" panose="020B0502040204020203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95672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" r="15278" b="1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557" y="218911"/>
            <a:ext cx="105128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dirty="0">
                <a:highlight>
                  <a:srgbClr val="FFFF00"/>
                </a:highlight>
              </a:rPr>
              <a:t>ให้ทายว่าคนนี้เป็นมะเร็งเม็ดเลือดขาวหรือเปล่า?</a:t>
            </a:r>
            <a:endParaRPr lang="en-US" sz="6000" dirty="0">
              <a:highlight>
                <a:srgbClr val="FFFF00"/>
              </a:highligh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557" y="1453475"/>
            <a:ext cx="3124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highlight>
                  <a:srgbClr val="FFFF00"/>
                </a:highlight>
              </a:rPr>
              <a:t>หญิงอเมริกัน อายุหกสิบปี</a:t>
            </a:r>
            <a:endParaRPr lang="en-US" sz="3200" dirty="0">
              <a:highlight>
                <a:srgbClr val="FFFF00"/>
              </a:highligh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555" y="2313141"/>
            <a:ext cx="3429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highlight>
                  <a:srgbClr val="FFFF00"/>
                </a:highlight>
              </a:rPr>
              <a:t>กินมังสะวิรัติ เล่นโยคะทุกวัน</a:t>
            </a:r>
            <a:endParaRPr lang="en-US" sz="3200" dirty="0">
              <a:highlight>
                <a:srgbClr val="FFFF00"/>
              </a:highligh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556" y="3123310"/>
            <a:ext cx="48397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highlight>
                  <a:srgbClr val="FFFF00"/>
                </a:highlight>
              </a:rPr>
              <a:t>ปู่ของเธอมีประวัติเป็นมะเร็งเม็ดเลือดขาว</a:t>
            </a:r>
            <a:endParaRPr lang="en-US" sz="3200" dirty="0">
              <a:highlight>
                <a:srgbClr val="FFFF00"/>
              </a:highligh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556" y="4055882"/>
            <a:ext cx="8882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highlight>
                  <a:srgbClr val="FFFF00"/>
                </a:highlight>
              </a:rPr>
              <a:t>การตรวจหาเชื้อมะเร็งครั้งแรกในโรงพยาบาลรัฐ ผลประกฏว่าไม่พบเชื้อมะเร็ง</a:t>
            </a:r>
            <a:endParaRPr lang="en-US" sz="3200" dirty="0">
              <a:highlight>
                <a:srgbClr val="FFFF00"/>
              </a:highligh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556" y="4921114"/>
            <a:ext cx="87382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highlight>
                  <a:srgbClr val="FFFF00"/>
                </a:highlight>
              </a:rPr>
              <a:t>การตรวจหาเชื้อมะเร็งครั้งที่สองในสถาบันมะเร็งที่มหาวิทยาลัยสแตนฟอร์ด </a:t>
            </a:r>
          </a:p>
          <a:p>
            <a:r>
              <a:rPr lang="th-TH" sz="3200" dirty="0">
                <a:highlight>
                  <a:srgbClr val="FFFF00"/>
                </a:highlight>
              </a:rPr>
              <a:t>ผลปรากฏว่าพบเชื้อมะเร็งเม็ดเลือดขาวระยะที่สอง</a:t>
            </a:r>
            <a:endParaRPr lang="en-US" sz="3200" dirty="0">
              <a:highlight>
                <a:srgbClr val="FFFF00"/>
              </a:highlight>
            </a:endParaRPr>
          </a:p>
        </p:txBody>
      </p:sp>
      <p:sp>
        <p:nvSpPr>
          <p:cNvPr id="2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r>
              <a:rPr lang="en-US">
                <a:solidFill>
                  <a:srgbClr val="FFFFFF"/>
                </a:solidFill>
                <a:latin typeface="Segoe UI" panose="020B0502040204020203" pitchFamily="34" charset="0"/>
              </a:rPr>
              <a:t>0</a:t>
            </a:r>
          </a:p>
        </p:txBody>
      </p:sp>
      <p:sp>
        <p:nvSpPr>
          <p:cNvPr id="3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endParaRPr lang="en-US"/>
          </a:p>
        </p:txBody>
      </p:sp>
      <p:sp>
        <p:nvSpPr>
          <p:cNvPr id="4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algn="r"/>
            <a:endParaRPr lang="en-US" sz="900">
              <a:solidFill>
                <a:srgbClr val="FF0000"/>
              </a:solidFill>
              <a:latin typeface="Segoe UI" panose="020B0502040204020203" pitchFamily="34" charset="0"/>
            </a:endParaRPr>
          </a:p>
        </p:txBody>
      </p:sp>
      <p:sp>
        <p:nvSpPr>
          <p:cNvPr id="7" name="answerA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11" name="letterA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Segoe UI" panose="020B0502040204020203" pitchFamily="34" charset="0"/>
              </a:rPr>
              <a:t>A</a:t>
            </a:r>
          </a:p>
        </p:txBody>
      </p:sp>
      <p:sp>
        <p:nvSpPr>
          <p:cNvPr id="15" name="answerB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16" name="letterB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Segoe UI" panose="020B0502040204020203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74745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กฎของเบส์</a:t>
            </a:r>
            <a:r>
              <a:rPr lang="en-US" dirty="0"/>
              <a:t>… </a:t>
            </a:r>
            <a:r>
              <a:rPr lang="th-TH" dirty="0"/>
              <a:t>ใช้ </a:t>
            </a:r>
            <a:r>
              <a:rPr lang="en-US" dirty="0"/>
              <a:t>update </a:t>
            </a:r>
            <a:r>
              <a:rPr lang="th-TH" dirty="0"/>
              <a:t>ความเชื่อ </a:t>
            </a:r>
            <a:r>
              <a:rPr lang="en-US" dirty="0"/>
              <a:t>+ </a:t>
            </a:r>
            <a:r>
              <a:rPr lang="th-TH" dirty="0"/>
              <a:t>ความน่าจะเป็น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4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8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4800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2060812" y="3766782"/>
            <a:ext cx="1160060" cy="750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5875361" y="4084681"/>
            <a:ext cx="702860" cy="1430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8652681" y="3766783"/>
            <a:ext cx="300250" cy="375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2270" y="4464897"/>
            <a:ext cx="33970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/>
              <a:t>ความเชื่อของเราก่อนรู้ข้อมูล</a:t>
            </a:r>
          </a:p>
          <a:p>
            <a:r>
              <a:rPr lang="en-US" sz="3200" dirty="0"/>
              <a:t>(Prior Probability)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96382" y="5515659"/>
            <a:ext cx="53992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dirty="0"/>
              <a:t>ข้อมูลใหม่ หรือแฟคเตอร์ที่จะมาปรับความเชื่อ</a:t>
            </a:r>
          </a:p>
          <a:p>
            <a:pPr algn="ctr"/>
            <a:r>
              <a:rPr lang="en-US" sz="3200" dirty="0"/>
              <a:t>(Likelihood)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12551" y="4131320"/>
            <a:ext cx="38381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dirty="0"/>
              <a:t>ความเชื่อของเราหลังรู้ข้อมูล</a:t>
            </a:r>
          </a:p>
          <a:p>
            <a:pPr algn="ctr"/>
            <a:r>
              <a:rPr lang="en-US" sz="3200" dirty="0"/>
              <a:t>(Posterior Probability)</a:t>
            </a:r>
          </a:p>
        </p:txBody>
      </p:sp>
    </p:spTree>
    <p:extLst>
      <p:ext uri="{BB962C8B-B14F-4D97-AF65-F5344CB8AC3E}">
        <p14:creationId xmlns:p14="http://schemas.microsoft.com/office/powerpoint/2010/main" val="2528632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w to Throw a &lt;strong&gt;Cocktail Party&lt;/strong&gt;, Potluck or Buffe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8" r="33084" b="-1"/>
          <a:stretch/>
        </p:blipFill>
        <p:spPr>
          <a:xfrm>
            <a:off x="20" y="10"/>
            <a:ext cx="4668233" cy="6857990"/>
          </a:xfrm>
          <a:prstGeom prst="rect">
            <a:avLst/>
          </a:prstGeom>
        </p:spPr>
      </p:pic>
      <p:grpSp>
        <p:nvGrpSpPr>
          <p:cNvPr id="9" name="Group 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973338" y="0"/>
            <a:ext cx="11218662" cy="6858000"/>
            <a:chOff x="0" y="0"/>
            <a:chExt cx="11218662" cy="6858000"/>
          </a:xfrm>
        </p:grpSpPr>
        <p:sp>
          <p:nvSpPr>
            <p:cNvPr id="10" name="Freeform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218661" cy="6858000"/>
            </a:xfrm>
            <a:custGeom>
              <a:avLst/>
              <a:gdLst>
                <a:gd name="connsiteX0" fmla="*/ 0 w 11218661"/>
                <a:gd name="connsiteY0" fmla="*/ 0 h 6858000"/>
                <a:gd name="connsiteX1" fmla="*/ 8042507 w 11218661"/>
                <a:gd name="connsiteY1" fmla="*/ 0 h 6858000"/>
                <a:gd name="connsiteX2" fmla="*/ 11218661 w 11218661"/>
                <a:gd name="connsiteY2" fmla="*/ 6858000 h 6858000"/>
                <a:gd name="connsiteX3" fmla="*/ 0 w 1121866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8661" h="6858000">
                  <a:moveTo>
                    <a:pt x="0" y="0"/>
                  </a:moveTo>
                  <a:lnTo>
                    <a:pt x="8042507" y="0"/>
                  </a:lnTo>
                  <a:lnTo>
                    <a:pt x="1121866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 2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0771752" cy="6858000"/>
            </a:xfrm>
            <a:custGeom>
              <a:avLst/>
              <a:gdLst>
                <a:gd name="connsiteX0" fmla="*/ 0 w 10771752"/>
                <a:gd name="connsiteY0" fmla="*/ 0 h 6858000"/>
                <a:gd name="connsiteX1" fmla="*/ 7595598 w 10771752"/>
                <a:gd name="connsiteY1" fmla="*/ 0 h 6858000"/>
                <a:gd name="connsiteX2" fmla="*/ 10771752 w 10771752"/>
                <a:gd name="connsiteY2" fmla="*/ 6858000 h 6858000"/>
                <a:gd name="connsiteX3" fmla="*/ 0 w 1077175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1752" h="6858000">
                  <a:moveTo>
                    <a:pt x="0" y="0"/>
                  </a:moveTo>
                  <a:lnTo>
                    <a:pt x="7595598" y="0"/>
                  </a:lnTo>
                  <a:lnTo>
                    <a:pt x="107717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4136" y="197699"/>
            <a:ext cx="7164493" cy="1325563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chemeClr val="bg1"/>
                </a:solidFill>
              </a:rPr>
              <a:t>ครึ่งแรกผ่านไป...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3640415" y="1970468"/>
          <a:ext cx="8551585" cy="4257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: Rounded Corners 2"/>
          <p:cNvSpPr/>
          <p:nvPr/>
        </p:nvSpPr>
        <p:spPr>
          <a:xfrm>
            <a:off x="7397087" y="1523262"/>
            <a:ext cx="4503761" cy="4058672"/>
          </a:xfrm>
          <a:prstGeom prst="roundRect">
            <a:avLst/>
          </a:pr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rmese Cats &lt;strong&gt;cuddle&lt;/strong&gt; | Flickr - Photo Sharing!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" b="128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FreesiaUPC"/>
            </a:endParaRPr>
          </a:p>
        </p:txBody>
      </p:sp>
      <p:cxnSp>
        <p:nvCxnSpPr>
          <p:cNvPr id="12" name="Straight Connector 11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022021" y="4206765"/>
            <a:ext cx="3852041" cy="1834056"/>
          </a:xfrm>
        </p:spPr>
        <p:txBody>
          <a:bodyPr>
            <a:noAutofit/>
          </a:bodyPr>
          <a:lstStyle/>
          <a:p>
            <a:r>
              <a:rPr lang="en-US" sz="6600" dirty="0"/>
              <a:t>LET’S TAKE</a:t>
            </a:r>
            <a:br>
              <a:rPr lang="en-US" sz="6600" dirty="0"/>
            </a:br>
            <a:r>
              <a:rPr lang="en-US" sz="6600" b="1" dirty="0"/>
              <a:t>A QUICK BREAK!</a:t>
            </a:r>
          </a:p>
        </p:txBody>
      </p:sp>
    </p:spTree>
    <p:extLst>
      <p:ext uri="{BB962C8B-B14F-4D97-AF65-F5344CB8AC3E}">
        <p14:creationId xmlns:p14="http://schemas.microsoft.com/office/powerpoint/2010/main" val="21742376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w to Throw a &lt;strong&gt;Cocktail Party&lt;/strong&gt;, Potluck or Buffe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8" r="33084" b="-1"/>
          <a:stretch/>
        </p:blipFill>
        <p:spPr>
          <a:xfrm>
            <a:off x="20" y="10"/>
            <a:ext cx="4668233" cy="6857990"/>
          </a:xfrm>
          <a:prstGeom prst="rect">
            <a:avLst/>
          </a:prstGeom>
        </p:spPr>
      </p:pic>
      <p:grpSp>
        <p:nvGrpSpPr>
          <p:cNvPr id="9" name="Group 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973338" y="0"/>
            <a:ext cx="11218662" cy="6858000"/>
            <a:chOff x="0" y="0"/>
            <a:chExt cx="11218662" cy="6858000"/>
          </a:xfrm>
        </p:grpSpPr>
        <p:sp>
          <p:nvSpPr>
            <p:cNvPr id="10" name="Freeform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218661" cy="6858000"/>
            </a:xfrm>
            <a:custGeom>
              <a:avLst/>
              <a:gdLst>
                <a:gd name="connsiteX0" fmla="*/ 0 w 11218661"/>
                <a:gd name="connsiteY0" fmla="*/ 0 h 6858000"/>
                <a:gd name="connsiteX1" fmla="*/ 8042507 w 11218661"/>
                <a:gd name="connsiteY1" fmla="*/ 0 h 6858000"/>
                <a:gd name="connsiteX2" fmla="*/ 11218661 w 11218661"/>
                <a:gd name="connsiteY2" fmla="*/ 6858000 h 6858000"/>
                <a:gd name="connsiteX3" fmla="*/ 0 w 1121866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8661" h="6858000">
                  <a:moveTo>
                    <a:pt x="0" y="0"/>
                  </a:moveTo>
                  <a:lnTo>
                    <a:pt x="8042507" y="0"/>
                  </a:lnTo>
                  <a:lnTo>
                    <a:pt x="1121866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 2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0771752" cy="6858000"/>
            </a:xfrm>
            <a:custGeom>
              <a:avLst/>
              <a:gdLst>
                <a:gd name="connsiteX0" fmla="*/ 0 w 10771752"/>
                <a:gd name="connsiteY0" fmla="*/ 0 h 6858000"/>
                <a:gd name="connsiteX1" fmla="*/ 7595598 w 10771752"/>
                <a:gd name="connsiteY1" fmla="*/ 0 h 6858000"/>
                <a:gd name="connsiteX2" fmla="*/ 10771752 w 10771752"/>
                <a:gd name="connsiteY2" fmla="*/ 6858000 h 6858000"/>
                <a:gd name="connsiteX3" fmla="*/ 0 w 1077175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1752" h="6858000">
                  <a:moveTo>
                    <a:pt x="0" y="0"/>
                  </a:moveTo>
                  <a:lnTo>
                    <a:pt x="7595598" y="0"/>
                  </a:lnTo>
                  <a:lnTo>
                    <a:pt x="107717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4136" y="197699"/>
            <a:ext cx="7164493" cy="1325563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chemeClr val="bg1"/>
                </a:solidFill>
              </a:rPr>
              <a:t>เนื้อหาวันนี้มีสามตอน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3640415" y="1970468"/>
          <a:ext cx="8551585" cy="4257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238777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229782"/>
              </p:ext>
            </p:extLst>
          </p:nvPr>
        </p:nvGraphicFramePr>
        <p:xfrm>
          <a:off x="366974" y="733313"/>
          <a:ext cx="11383748" cy="5271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5937">
                  <a:extLst>
                    <a:ext uri="{9D8B030D-6E8A-4147-A177-3AD203B41FA5}">
                      <a16:colId xmlns:a16="http://schemas.microsoft.com/office/drawing/2014/main" val="1613737520"/>
                    </a:ext>
                  </a:extLst>
                </a:gridCol>
                <a:gridCol w="2845937">
                  <a:extLst>
                    <a:ext uri="{9D8B030D-6E8A-4147-A177-3AD203B41FA5}">
                      <a16:colId xmlns:a16="http://schemas.microsoft.com/office/drawing/2014/main" val="2489868996"/>
                    </a:ext>
                  </a:extLst>
                </a:gridCol>
                <a:gridCol w="2845937">
                  <a:extLst>
                    <a:ext uri="{9D8B030D-6E8A-4147-A177-3AD203B41FA5}">
                      <a16:colId xmlns:a16="http://schemas.microsoft.com/office/drawing/2014/main" val="2265596612"/>
                    </a:ext>
                  </a:extLst>
                </a:gridCol>
                <a:gridCol w="2845937">
                  <a:extLst>
                    <a:ext uri="{9D8B030D-6E8A-4147-A177-3AD203B41FA5}">
                      <a16:colId xmlns:a16="http://schemas.microsoft.com/office/drawing/2014/main" val="681903259"/>
                    </a:ext>
                  </a:extLst>
                </a:gridCol>
              </a:tblGrid>
              <a:tr h="1297756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cs typeface="+mj-cs"/>
                        </a:rPr>
                        <a:t>สิ่งที่เรียน</a:t>
                      </a:r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cs typeface="+mj-cs"/>
                        </a:rPr>
                        <a:t>นิยาม สัญลักษณ์ สูตร</a:t>
                      </a:r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cs typeface="+mj-cs"/>
                        </a:rPr>
                        <a:t>ตัวอย่าง</a:t>
                      </a:r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cs typeface="+mj-cs"/>
                        </a:rPr>
                        <a:t>การเอาไปใช้</a:t>
                      </a:r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5075989"/>
                  </a:ext>
                </a:extLst>
              </a:tr>
              <a:tr h="1297756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err="1">
                          <a:cs typeface="+mj-cs"/>
                        </a:rPr>
                        <a:t>ฟั</a:t>
                      </a:r>
                      <a:r>
                        <a:rPr lang="th-TH" sz="2800" dirty="0">
                          <a:cs typeface="+mj-cs"/>
                        </a:rPr>
                        <a:t>งก</a:t>
                      </a:r>
                      <a:r>
                        <a:rPr lang="th-TH" sz="2800" dirty="0" err="1">
                          <a:cs typeface="+mj-cs"/>
                        </a:rPr>
                        <a:t>์ชั่น</a:t>
                      </a:r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6750794"/>
                  </a:ext>
                </a:extLst>
              </a:tr>
              <a:tr h="1378433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cs typeface="+mj-cs"/>
                        </a:rPr>
                        <a:t>ตัวแปรสุ่ม</a:t>
                      </a:r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1132317"/>
                  </a:ext>
                </a:extLst>
              </a:tr>
              <a:tr h="1297756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cs typeface="+mj-cs"/>
                        </a:rPr>
                        <a:t>การแจกแจงความน่ะจะเป็นของตัวแปรสุ่ม</a:t>
                      </a:r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965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496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6572" y="408458"/>
            <a:ext cx="11206064" cy="1007697"/>
          </a:xfrm>
        </p:spPr>
        <p:txBody>
          <a:bodyPr/>
          <a:lstStyle/>
          <a:p>
            <a:r>
              <a:rPr lang="en-US" dirty="0"/>
              <a:t>Concept Check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2558" y="1528549"/>
            <a:ext cx="11150078" cy="3929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/>
              <a:t>จากที่ได้กล่าวมาข้างต้น กรอบการวิเคราะห์ความเสี่ยง </a:t>
            </a:r>
            <a:r>
              <a:rPr lang="en-US" sz="3600" dirty="0"/>
              <a:t>HCD-FPL </a:t>
            </a:r>
            <a:r>
              <a:rPr lang="th-TH" sz="3600" dirty="0"/>
              <a:t>ใช้กับการวิเคราะห์ความเสี่ยงของอะไร?</a:t>
            </a:r>
            <a:endParaRPr lang="en-US" sz="3600" dirty="0"/>
          </a:p>
          <a:p>
            <a:pPr marL="742950" indent="-742950">
              <a:buFont typeface="+mj-lt"/>
              <a:buAutoNum type="alphaUcPeriod"/>
            </a:pPr>
            <a:r>
              <a:rPr lang="th-TH" sz="3600" dirty="0">
                <a:solidFill>
                  <a:schemeClr val="tx2"/>
                </a:solidFill>
              </a:rPr>
              <a:t>ความเสี่ยงส่วนบุคคล</a:t>
            </a:r>
          </a:p>
          <a:p>
            <a:pPr marL="742950" indent="-742950">
              <a:buFont typeface="+mj-lt"/>
              <a:buAutoNum type="alphaUcPeriod"/>
            </a:pPr>
            <a:r>
              <a:rPr lang="th-TH" sz="3600" dirty="0">
                <a:solidFill>
                  <a:schemeClr val="tx2"/>
                </a:solidFill>
              </a:rPr>
              <a:t>ความเสี่ยงของธุรกิจ</a:t>
            </a:r>
          </a:p>
          <a:p>
            <a:pPr marL="742950" indent="-742950">
              <a:buFont typeface="+mj-lt"/>
              <a:buAutoNum type="alphaUcPeriod"/>
            </a:pPr>
            <a:r>
              <a:rPr lang="th-TH" sz="3600" dirty="0">
                <a:solidFill>
                  <a:schemeClr val="tx2"/>
                </a:solidFill>
              </a:rPr>
              <a:t>ความเสี่ยงของรัฐบาล</a:t>
            </a:r>
          </a:p>
        </p:txBody>
      </p:sp>
      <p:sp>
        <p:nvSpPr>
          <p:cNvPr id="2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r>
              <a:rPr lang="en-US">
                <a:solidFill>
                  <a:srgbClr val="FFFFFF"/>
                </a:solidFill>
                <a:latin typeface="Segoe UI" panose="020B0502040204020203" pitchFamily="34" charset="0"/>
              </a:rPr>
              <a:t>0</a:t>
            </a:r>
          </a:p>
        </p:txBody>
      </p:sp>
      <p:sp>
        <p:nvSpPr>
          <p:cNvPr id="3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endParaRPr lang="en-US"/>
          </a:p>
        </p:txBody>
      </p:sp>
      <p:sp>
        <p:nvSpPr>
          <p:cNvPr id="4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algn="r"/>
            <a:endParaRPr lang="en-US" sz="900">
              <a:solidFill>
                <a:srgbClr val="FF0000"/>
              </a:solidFill>
              <a:latin typeface="Segoe UI" panose="020B0502040204020203" pitchFamily="34" charset="0"/>
            </a:endParaRPr>
          </a:p>
        </p:txBody>
      </p:sp>
      <p:sp>
        <p:nvSpPr>
          <p:cNvPr id="5" name="answerA"/>
          <p:cNvSpPr txBox="1"/>
          <p:nvPr/>
        </p:nvSpPr>
        <p:spPr>
          <a:xfrm>
            <a:off x="9842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8" name="letterA"/>
          <p:cNvSpPr txBox="1"/>
          <p:nvPr/>
        </p:nvSpPr>
        <p:spPr>
          <a:xfrm>
            <a:off x="9842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Segoe UI" panose="020B0502040204020203" pitchFamily="34" charset="0"/>
              </a:rPr>
              <a:t>A</a:t>
            </a:r>
          </a:p>
        </p:txBody>
      </p:sp>
      <p:sp>
        <p:nvSpPr>
          <p:cNvPr id="9" name="answerB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10" name="letterB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Segoe UI" panose="020B0502040204020203" pitchFamily="34" charset="0"/>
              </a:rPr>
              <a:t>B</a:t>
            </a:r>
          </a:p>
        </p:txBody>
      </p:sp>
      <p:sp>
        <p:nvSpPr>
          <p:cNvPr id="11" name="answerC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8D0196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12" name="letterC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8D0196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Segoe UI" panose="020B0502040204020203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5880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amily Volley: FAMILY FUN FRIDAY-&lt;strong&gt;Dice&lt;/strong&gt; 1 to 100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6" r="2984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990127" cy="1676603"/>
          </a:xfrm>
        </p:spPr>
        <p:txBody>
          <a:bodyPr>
            <a:normAutofit/>
          </a:bodyPr>
          <a:lstStyle/>
          <a:p>
            <a:r>
              <a:rPr lang="th-TH" dirty="0"/>
              <a:t>มาช่วยกันทำข้อนี้กัน...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Autofit/>
          </a:bodyPr>
          <a:lstStyle/>
          <a:p>
            <a:r>
              <a:rPr lang="th-TH" dirty="0"/>
              <a:t>จงเขียนแจกแจงความน่าจะเป็นของแต้มลูกเต๋าจากการโยนลูกเต๋าที่มีความเที่ยงตรง 1 ลูก </a:t>
            </a:r>
          </a:p>
          <a:p>
            <a:r>
              <a:rPr lang="th-TH" dirty="0"/>
              <a:t>จงเขียนแจกแจงความน่าจะเป็นจำนวนหัวที่เกิดจากการโยนเหรียญเที่ยงตรง </a:t>
            </a:r>
            <a:r>
              <a:rPr lang="en-US" dirty="0"/>
              <a:t>2 </a:t>
            </a:r>
            <a:r>
              <a:rPr lang="th-TH" dirty="0"/>
              <a:t>เหรียญ</a:t>
            </a:r>
            <a:r>
              <a:rPr lang="en-US" dirty="0"/>
              <a:t>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150588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000942"/>
              </p:ext>
            </p:extLst>
          </p:nvPr>
        </p:nvGraphicFramePr>
        <p:xfrm>
          <a:off x="345709" y="626987"/>
          <a:ext cx="11383748" cy="4716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5937">
                  <a:extLst>
                    <a:ext uri="{9D8B030D-6E8A-4147-A177-3AD203B41FA5}">
                      <a16:colId xmlns:a16="http://schemas.microsoft.com/office/drawing/2014/main" val="1613737520"/>
                    </a:ext>
                  </a:extLst>
                </a:gridCol>
                <a:gridCol w="2845937">
                  <a:extLst>
                    <a:ext uri="{9D8B030D-6E8A-4147-A177-3AD203B41FA5}">
                      <a16:colId xmlns:a16="http://schemas.microsoft.com/office/drawing/2014/main" val="2489868996"/>
                    </a:ext>
                  </a:extLst>
                </a:gridCol>
                <a:gridCol w="2845937">
                  <a:extLst>
                    <a:ext uri="{9D8B030D-6E8A-4147-A177-3AD203B41FA5}">
                      <a16:colId xmlns:a16="http://schemas.microsoft.com/office/drawing/2014/main" val="2265596612"/>
                    </a:ext>
                  </a:extLst>
                </a:gridCol>
                <a:gridCol w="2845937">
                  <a:extLst>
                    <a:ext uri="{9D8B030D-6E8A-4147-A177-3AD203B41FA5}">
                      <a16:colId xmlns:a16="http://schemas.microsoft.com/office/drawing/2014/main" val="681903259"/>
                    </a:ext>
                  </a:extLst>
                </a:gridCol>
              </a:tblGrid>
              <a:tr h="999794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cs typeface="+mj-cs"/>
                        </a:rPr>
                        <a:t>สิ่งที่เรียน</a:t>
                      </a:r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cs typeface="+mj-cs"/>
                        </a:rPr>
                        <a:t>นิยาม สัญลักษณ์ สูตร</a:t>
                      </a:r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cs typeface="+mj-cs"/>
                        </a:rPr>
                        <a:t>ตัวอย่าง</a:t>
                      </a:r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cs typeface="+mj-cs"/>
                        </a:rPr>
                        <a:t>การเอาไปใช้</a:t>
                      </a:r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5075989"/>
                  </a:ext>
                </a:extLst>
              </a:tr>
              <a:tr h="1802199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err="1">
                          <a:cs typeface="+mj-cs"/>
                        </a:rPr>
                        <a:t>ฟั</a:t>
                      </a:r>
                      <a:r>
                        <a:rPr lang="th-TH" sz="2800" dirty="0">
                          <a:cs typeface="+mj-cs"/>
                        </a:rPr>
                        <a:t>งก</a:t>
                      </a:r>
                      <a:r>
                        <a:rPr lang="th-TH" sz="2800" dirty="0" err="1">
                          <a:cs typeface="+mj-cs"/>
                        </a:rPr>
                        <a:t>์ชั่น</a:t>
                      </a:r>
                      <a:r>
                        <a:rPr lang="th-TH" sz="2800" dirty="0">
                          <a:cs typeface="+mj-cs"/>
                        </a:rPr>
                        <a:t>ความน่าจะเป็น</a:t>
                      </a:r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6750794"/>
                  </a:ext>
                </a:extLst>
              </a:tr>
              <a:tr h="1914235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err="1">
                          <a:cs typeface="+mj-cs"/>
                        </a:rPr>
                        <a:t>ฟั</a:t>
                      </a:r>
                      <a:r>
                        <a:rPr lang="th-TH" sz="2800" dirty="0">
                          <a:cs typeface="+mj-cs"/>
                        </a:rPr>
                        <a:t>งก</a:t>
                      </a:r>
                      <a:r>
                        <a:rPr lang="th-TH" sz="2800" dirty="0" err="1">
                          <a:cs typeface="+mj-cs"/>
                        </a:rPr>
                        <a:t>์ชั่น</a:t>
                      </a:r>
                      <a:r>
                        <a:rPr lang="th-TH" sz="2800" dirty="0">
                          <a:cs typeface="+mj-cs"/>
                        </a:rPr>
                        <a:t>ความน่าจะเป็นแบบสะสม</a:t>
                      </a:r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1132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0007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มาช่วยกันทำข้อนี้กัน...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513083" cy="4351338"/>
          </a:xfrm>
        </p:spPr>
        <p:txBody>
          <a:bodyPr/>
          <a:lstStyle/>
          <a:p>
            <a:r>
              <a:rPr lang="th-TH" dirty="0"/>
              <a:t>จงเขียนฟังก์ชั่นความน่าจะเป็นและฟังก์ชั่นความน่าจะเป็นแบบสะสมของแต้มลูกเต๋าจากการโยนลูกเต๋าที่มีความเที่ยงตรง 1 ลูก </a:t>
            </a:r>
          </a:p>
          <a:p>
            <a:r>
              <a:rPr lang="th-TH" dirty="0"/>
              <a:t>จงเขียนฟังก์ชั่นความน่าจะเป็นและฟังก์ชั่นความน่าจะเป็นแบบสะสมของของจำนวนหัวที่นับได้จากการโยนเหรียญเที่ยงตรง </a:t>
            </a:r>
            <a:r>
              <a:rPr lang="en-US" dirty="0"/>
              <a:t>2 </a:t>
            </a:r>
            <a:r>
              <a:rPr lang="th-TH" dirty="0"/>
              <a:t>เหรียญ</a:t>
            </a:r>
            <a:r>
              <a:rPr lang="en-US" dirty="0"/>
              <a:t> </a:t>
            </a:r>
            <a:endParaRPr lang="th-TH" dirty="0"/>
          </a:p>
        </p:txBody>
      </p:sp>
      <p:pic>
        <p:nvPicPr>
          <p:cNvPr id="4" name="Picture 3" descr="Family Volley: FAMILY FUN FRIDAY-&lt;strong&gt;Dice&lt;/strong&gt; 1 to 100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6" r="2984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526645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5064"/>
              </p:ext>
            </p:extLst>
          </p:nvPr>
        </p:nvGraphicFramePr>
        <p:xfrm>
          <a:off x="345709" y="626987"/>
          <a:ext cx="11383748" cy="5465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5937">
                  <a:extLst>
                    <a:ext uri="{9D8B030D-6E8A-4147-A177-3AD203B41FA5}">
                      <a16:colId xmlns:a16="http://schemas.microsoft.com/office/drawing/2014/main" val="1613737520"/>
                    </a:ext>
                  </a:extLst>
                </a:gridCol>
                <a:gridCol w="2845937">
                  <a:extLst>
                    <a:ext uri="{9D8B030D-6E8A-4147-A177-3AD203B41FA5}">
                      <a16:colId xmlns:a16="http://schemas.microsoft.com/office/drawing/2014/main" val="2489868996"/>
                    </a:ext>
                  </a:extLst>
                </a:gridCol>
                <a:gridCol w="2845937">
                  <a:extLst>
                    <a:ext uri="{9D8B030D-6E8A-4147-A177-3AD203B41FA5}">
                      <a16:colId xmlns:a16="http://schemas.microsoft.com/office/drawing/2014/main" val="2265596612"/>
                    </a:ext>
                  </a:extLst>
                </a:gridCol>
                <a:gridCol w="2845937">
                  <a:extLst>
                    <a:ext uri="{9D8B030D-6E8A-4147-A177-3AD203B41FA5}">
                      <a16:colId xmlns:a16="http://schemas.microsoft.com/office/drawing/2014/main" val="681903259"/>
                    </a:ext>
                  </a:extLst>
                </a:gridCol>
              </a:tblGrid>
              <a:tr h="1362729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cs typeface="+mj-cs"/>
                        </a:rPr>
                        <a:t>สิ่งที่เรียน</a:t>
                      </a:r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cs typeface="+mj-cs"/>
                        </a:rPr>
                        <a:t>นิยาม สัญลักษณ์ สูตร</a:t>
                      </a:r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cs typeface="+mj-cs"/>
                        </a:rPr>
                        <a:t>ตัวอย่าง</a:t>
                      </a:r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cs typeface="+mj-cs"/>
                        </a:rPr>
                        <a:t>การเอาไปใช้</a:t>
                      </a:r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5075989"/>
                  </a:ext>
                </a:extLst>
              </a:tr>
              <a:tr h="1362729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cs typeface="+mj-cs"/>
                        </a:rPr>
                        <a:t>ค่าคาดหมาย</a:t>
                      </a:r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965317"/>
                  </a:ext>
                </a:extLst>
              </a:tr>
              <a:tr h="1362729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cs typeface="+mj-cs"/>
                        </a:rPr>
                        <a:t>ค่าความแปรปรวน</a:t>
                      </a:r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0693444"/>
                  </a:ext>
                </a:extLst>
              </a:tr>
              <a:tr h="1377283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cs typeface="+mj-cs"/>
                        </a:rPr>
                        <a:t>ส่วนเบี่ยงเบนมาตรฐาน</a:t>
                      </a:r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3446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8681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amily Volley: FAMILY FUN FRIDAY-&lt;strong&gt;Dice&lt;/strong&gt; 1 to 100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6" r="2984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410902"/>
            <a:ext cx="3990127" cy="1676603"/>
          </a:xfrm>
        </p:spPr>
        <p:txBody>
          <a:bodyPr>
            <a:normAutofit/>
          </a:bodyPr>
          <a:lstStyle/>
          <a:p>
            <a:r>
              <a:rPr lang="th-TH" dirty="0"/>
              <a:t>มาช่วยกันทำข้อนี้กัน...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1" y="2220036"/>
            <a:ext cx="3651466" cy="3785419"/>
          </a:xfrm>
        </p:spPr>
        <p:txBody>
          <a:bodyPr>
            <a:noAutofit/>
          </a:bodyPr>
          <a:lstStyle/>
          <a:p>
            <a:r>
              <a:rPr lang="th-TH" dirty="0"/>
              <a:t>จงหาค่าคาดหมาย ค่าความแปรปรวน และส่วนเบี่ยงเบนมาตรฐานของแต้มลูกเต๋าจากการโยนลูกเต๋าที่มีความเที่ยงตรง 1 ลูก </a:t>
            </a:r>
          </a:p>
          <a:p>
            <a:r>
              <a:rPr lang="th-TH" dirty="0"/>
              <a:t>จงหาค่าคาดหมาย ค่าความแปรปรวน และส่วนเบี่ยงเบนมาตรฐานของจำนวนหัวที่เกิดจากการโยนเหรียญเที่ยงตรง </a:t>
            </a:r>
            <a:r>
              <a:rPr lang="en-US" dirty="0"/>
              <a:t>2 </a:t>
            </a:r>
            <a:r>
              <a:rPr lang="th-TH" dirty="0"/>
              <a:t>เหรียญ</a:t>
            </a:r>
            <a:r>
              <a:rPr lang="en-US" dirty="0"/>
              <a:t>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85424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32410" y="2240640"/>
            <a:ext cx="2733801" cy="2721396"/>
          </a:xfrm>
          <a:noFill/>
        </p:spPr>
        <p:txBody>
          <a:bodyPr>
            <a:noAutofit/>
          </a:bodyPr>
          <a:lstStyle/>
          <a:p>
            <a:r>
              <a:rPr lang="th-TH" sz="4800" dirty="0"/>
              <a:t>ทุกคนเข้าเว็บนี้</a:t>
            </a:r>
            <a:br>
              <a:rPr lang="en-US" sz="4800" dirty="0"/>
            </a:br>
            <a:r>
              <a:rPr lang="en-US" sz="6600" dirty="0">
                <a:solidFill>
                  <a:schemeClr val="accent1"/>
                </a:solidFill>
                <a:highlight>
                  <a:srgbClr val="FFFF00"/>
                </a:highlight>
              </a:rPr>
              <a:t>risk01.</a:t>
            </a:r>
            <a:br>
              <a:rPr lang="en-US" sz="6600" dirty="0">
                <a:solidFill>
                  <a:schemeClr val="accent1"/>
                </a:solidFill>
                <a:highlight>
                  <a:srgbClr val="FFFF00"/>
                </a:highlight>
              </a:rPr>
            </a:br>
            <a:r>
              <a:rPr lang="en-US" sz="6600" dirty="0" err="1">
                <a:solidFill>
                  <a:schemeClr val="accent1"/>
                </a:solidFill>
                <a:highlight>
                  <a:srgbClr val="FFFF00"/>
                </a:highlight>
              </a:rPr>
              <a:t>participoll</a:t>
            </a:r>
            <a:r>
              <a:rPr lang="en-US" sz="6600" dirty="0">
                <a:solidFill>
                  <a:schemeClr val="accent1"/>
                </a:solidFill>
                <a:highlight>
                  <a:srgbClr val="FFFF00"/>
                </a:highlight>
              </a:rPr>
              <a:t>.</a:t>
            </a:r>
            <a:br>
              <a:rPr lang="en-US" sz="6600" dirty="0">
                <a:solidFill>
                  <a:schemeClr val="accent1"/>
                </a:solidFill>
                <a:highlight>
                  <a:srgbClr val="FFFF00"/>
                </a:highlight>
              </a:rPr>
            </a:br>
            <a:r>
              <a:rPr lang="en-US" sz="6600" dirty="0">
                <a:solidFill>
                  <a:schemeClr val="accent1"/>
                </a:solidFill>
                <a:highlight>
                  <a:srgbClr val="FFFF00"/>
                </a:highlight>
              </a:rPr>
              <a:t>com</a:t>
            </a:r>
            <a:endParaRPr lang="en-US" sz="4800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9"/>
          </p:nvPr>
        </p:nvSpPr>
        <p:spPr/>
      </p:sp>
    </p:spTree>
    <p:extLst>
      <p:ext uri="{BB962C8B-B14F-4D97-AF65-F5344CB8AC3E}">
        <p14:creationId xmlns:p14="http://schemas.microsoft.com/office/powerpoint/2010/main" val="14019257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22" descr="End of Watch – Tolleranza zero | Movielicious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546" y="0"/>
            <a:ext cx="12934537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6319"/>
            <a:ext cx="10515600" cy="1325563"/>
          </a:xfrm>
          <a:solidFill>
            <a:srgbClr val="FFFF00">
              <a:alpha val="69804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8000" dirty="0"/>
              <a:t>คิดว่าที่เรียนไปตะกี๊เรา</a:t>
            </a:r>
            <a:r>
              <a:rPr lang="th-TH" sz="8000" u="sng" dirty="0"/>
              <a:t>รู้เรื่อง</a:t>
            </a:r>
            <a:r>
              <a:rPr lang="th-TH" sz="8000" dirty="0"/>
              <a:t>ประมาณ...</a:t>
            </a:r>
            <a:endParaRPr lang="en-US" sz="8000" dirty="0"/>
          </a:p>
        </p:txBody>
      </p:sp>
      <p:sp>
        <p:nvSpPr>
          <p:cNvPr id="3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r>
              <a:rPr lang="en-US">
                <a:solidFill>
                  <a:srgbClr val="FFFFFF"/>
                </a:solidFill>
                <a:latin typeface="Segoe UI" panose="020B0502040204020203" pitchFamily="34" charset="0"/>
              </a:rPr>
              <a:t>0</a:t>
            </a:r>
          </a:p>
        </p:txBody>
      </p:sp>
      <p:sp>
        <p:nvSpPr>
          <p:cNvPr id="4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endParaRPr lang="en-US"/>
          </a:p>
        </p:txBody>
      </p:sp>
      <p:sp>
        <p:nvSpPr>
          <p:cNvPr id="5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algn="r"/>
            <a:endParaRPr lang="en-US" sz="900">
              <a:solidFill>
                <a:srgbClr val="FF0000"/>
              </a:solidFill>
              <a:latin typeface="Segoe UI" panose="020B0502040204020203" pitchFamily="34" charset="0"/>
            </a:endParaRPr>
          </a:p>
        </p:txBody>
      </p:sp>
      <p:sp>
        <p:nvSpPr>
          <p:cNvPr id="6" name="answerA"/>
          <p:cNvSpPr txBox="1"/>
          <p:nvPr/>
        </p:nvSpPr>
        <p:spPr>
          <a:xfrm>
            <a:off x="8318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7" name="letterA"/>
          <p:cNvSpPr txBox="1"/>
          <p:nvPr/>
        </p:nvSpPr>
        <p:spPr>
          <a:xfrm>
            <a:off x="8318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Segoe UI" panose="020B0502040204020203" pitchFamily="34" charset="0"/>
              </a:rPr>
              <a:t>A</a:t>
            </a:r>
          </a:p>
        </p:txBody>
      </p:sp>
      <p:sp>
        <p:nvSpPr>
          <p:cNvPr id="8" name="answerB"/>
          <p:cNvSpPr txBox="1"/>
          <p:nvPr/>
        </p:nvSpPr>
        <p:spPr>
          <a:xfrm>
            <a:off x="8826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9" name="letterB"/>
          <p:cNvSpPr txBox="1"/>
          <p:nvPr/>
        </p:nvSpPr>
        <p:spPr>
          <a:xfrm>
            <a:off x="8826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Segoe UI" panose="020B0502040204020203" pitchFamily="34" charset="0"/>
              </a:rPr>
              <a:t>B</a:t>
            </a:r>
          </a:p>
        </p:txBody>
      </p:sp>
      <p:sp>
        <p:nvSpPr>
          <p:cNvPr id="10" name="answerC"/>
          <p:cNvSpPr txBox="1"/>
          <p:nvPr/>
        </p:nvSpPr>
        <p:spPr>
          <a:xfrm>
            <a:off x="9334500" y="6096000"/>
            <a:ext cx="482600" cy="38100"/>
          </a:xfrm>
          <a:prstGeom prst="rect">
            <a:avLst/>
          </a:prstGeom>
          <a:solidFill>
            <a:srgbClr val="8D0196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11" name="letterC"/>
          <p:cNvSpPr txBox="1"/>
          <p:nvPr/>
        </p:nvSpPr>
        <p:spPr>
          <a:xfrm>
            <a:off x="9334500" y="6159500"/>
            <a:ext cx="482600" cy="381000"/>
          </a:xfrm>
          <a:prstGeom prst="rect">
            <a:avLst/>
          </a:prstGeom>
          <a:solidFill>
            <a:srgbClr val="8D0196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Segoe UI" panose="020B0502040204020203" pitchFamily="34" charset="0"/>
              </a:rPr>
              <a:t>C</a:t>
            </a:r>
          </a:p>
        </p:txBody>
      </p:sp>
      <p:sp>
        <p:nvSpPr>
          <p:cNvPr id="12" name="answerD"/>
          <p:cNvSpPr txBox="1"/>
          <p:nvPr/>
        </p:nvSpPr>
        <p:spPr>
          <a:xfrm>
            <a:off x="9842500" y="6096000"/>
            <a:ext cx="482600" cy="38100"/>
          </a:xfrm>
          <a:prstGeom prst="rect">
            <a:avLst/>
          </a:prstGeom>
          <a:solidFill>
            <a:srgbClr val="FD5C04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13" name="letterD"/>
          <p:cNvSpPr txBox="1"/>
          <p:nvPr/>
        </p:nvSpPr>
        <p:spPr>
          <a:xfrm>
            <a:off x="9842500" y="6159500"/>
            <a:ext cx="482600" cy="381000"/>
          </a:xfrm>
          <a:prstGeom prst="rect">
            <a:avLst/>
          </a:prstGeom>
          <a:solidFill>
            <a:srgbClr val="FD5C04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Segoe UI" panose="020B0502040204020203" pitchFamily="34" charset="0"/>
              </a:rPr>
              <a:t>D</a:t>
            </a:r>
          </a:p>
        </p:txBody>
      </p:sp>
      <p:sp>
        <p:nvSpPr>
          <p:cNvPr id="14" name="answerE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E86EB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15" name="letterE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E86EB2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Segoe UI" panose="020B0502040204020203" pitchFamily="34" charset="0"/>
              </a:rPr>
              <a:t>E</a:t>
            </a:r>
          </a:p>
        </p:txBody>
      </p:sp>
      <p:sp>
        <p:nvSpPr>
          <p:cNvPr id="16" name="answerF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881111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17" name="letterF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881111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Segoe UI" panose="020B0502040204020203" pitchFamily="34" charset="0"/>
              </a:rPr>
              <a:t>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8200" y="2129050"/>
            <a:ext cx="10502900" cy="3785652"/>
          </a:xfrm>
          <a:prstGeom prst="rect">
            <a:avLst/>
          </a:prstGeom>
          <a:solidFill>
            <a:srgbClr val="404040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en-US" sz="4000" dirty="0">
                <a:solidFill>
                  <a:schemeClr val="bg1"/>
                </a:solidFill>
              </a:rPr>
              <a:t>100%! </a:t>
            </a:r>
            <a:r>
              <a:rPr lang="th-TH" sz="4000" dirty="0">
                <a:solidFill>
                  <a:schemeClr val="bg1"/>
                </a:solidFill>
              </a:rPr>
              <a:t>รู้เรื่องหมด ทำโจทย์ได้หมด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4000" dirty="0">
                <a:solidFill>
                  <a:schemeClr val="bg1"/>
                </a:solidFill>
              </a:rPr>
              <a:t>80-90% </a:t>
            </a:r>
            <a:r>
              <a:rPr lang="th-TH" sz="4000" dirty="0">
                <a:solidFill>
                  <a:schemeClr val="bg1"/>
                </a:solidFill>
              </a:rPr>
              <a:t>รู้เรื่องเกือบทั้งหมดนะ 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4000" dirty="0">
                <a:solidFill>
                  <a:schemeClr val="bg1"/>
                </a:solidFill>
              </a:rPr>
              <a:t>60-70% </a:t>
            </a:r>
            <a:r>
              <a:rPr lang="th-TH" sz="4000" dirty="0">
                <a:solidFill>
                  <a:schemeClr val="bg1"/>
                </a:solidFill>
              </a:rPr>
              <a:t>ได้อยู่จาน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4000" dirty="0">
                <a:solidFill>
                  <a:schemeClr val="bg1"/>
                </a:solidFill>
              </a:rPr>
              <a:t>40-50% </a:t>
            </a:r>
            <a:r>
              <a:rPr lang="th-TH" sz="4000" dirty="0">
                <a:solidFill>
                  <a:schemeClr val="bg1"/>
                </a:solidFill>
              </a:rPr>
              <a:t>ก็ถูไถนะจาน แต่รู้สึกว่ายากครึ่งง่ายครึ่ง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4000" dirty="0">
                <a:solidFill>
                  <a:schemeClr val="bg1"/>
                </a:solidFill>
              </a:rPr>
              <a:t>10-30% </a:t>
            </a:r>
            <a:r>
              <a:rPr lang="th-TH" sz="4000" dirty="0">
                <a:solidFill>
                  <a:schemeClr val="bg1"/>
                </a:solidFill>
              </a:rPr>
              <a:t>ยากมากเลย รู้เรื่องแค่นิดเดียวเอง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4000" dirty="0">
                <a:solidFill>
                  <a:schemeClr val="bg1"/>
                </a:solidFill>
              </a:rPr>
              <a:t>0% </a:t>
            </a:r>
            <a:r>
              <a:rPr lang="th-TH" sz="4000" dirty="0">
                <a:solidFill>
                  <a:schemeClr val="bg1"/>
                </a:solidFill>
              </a:rPr>
              <a:t>ยากมากกกกกกกกกกกก ก ไก่ล้านตัว</a:t>
            </a:r>
          </a:p>
        </p:txBody>
      </p:sp>
    </p:spTree>
    <p:extLst>
      <p:ext uri="{BB962C8B-B14F-4D97-AF65-F5344CB8AC3E}">
        <p14:creationId xmlns:p14="http://schemas.microsoft.com/office/powerpoint/2010/main" val="66401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lt;strong&gt;smile&lt;/strong&gt; through the pain by Roona-MBH on DeviantArt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th-TH" sz="8000" dirty="0">
                <a:solidFill>
                  <a:srgbClr val="FFFFFF"/>
                </a:solidFill>
              </a:rPr>
              <a:t>เรียน</a:t>
            </a:r>
            <a:r>
              <a:rPr lang="en-US" sz="8000" dirty="0">
                <a:solidFill>
                  <a:srgbClr val="FFFFFF"/>
                </a:solidFill>
              </a:rPr>
              <a:t> </a:t>
            </a:r>
            <a:r>
              <a:rPr lang="th-TH" sz="8000" dirty="0">
                <a:solidFill>
                  <a:srgbClr val="FFFFFF"/>
                </a:solidFill>
              </a:rPr>
              <a:t>(เลข) ยังไงให้ </a:t>
            </a:r>
            <a:r>
              <a:rPr lang="en-US" sz="8000" dirty="0">
                <a:solidFill>
                  <a:srgbClr val="FFFFFF"/>
                </a:solidFill>
              </a:rPr>
              <a:t>Get </a:t>
            </a:r>
            <a:r>
              <a:rPr lang="th-TH" sz="8000" dirty="0">
                <a:solidFill>
                  <a:srgbClr val="FFFFFF"/>
                </a:solidFill>
              </a:rPr>
              <a:t>เร็ว?</a:t>
            </a:r>
            <a:endParaRPr lang="en-US" sz="8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4897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" t="17159" r="619" b="11661"/>
          <a:stretch/>
        </p:blipFill>
        <p:spPr>
          <a:xfrm>
            <a:off x="504967" y="1446661"/>
            <a:ext cx="11052958" cy="5186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h-TH" sz="6000" dirty="0"/>
              <a:t>สิ่งที่นิสิตทำ...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959555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dirty="0"/>
              <a:t>สิ่งที่นิสิตควรจะทำ... 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214" y="2337950"/>
            <a:ext cx="7468642" cy="48584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99784" y="3181318"/>
            <a:ext cx="7742535" cy="1430402"/>
            <a:chOff x="621102" y="2985171"/>
            <a:chExt cx="9056180" cy="167309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480" y="2985171"/>
              <a:ext cx="8611802" cy="154326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21102" y="3467819"/>
              <a:ext cx="5779698" cy="11904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03" y="3895498"/>
            <a:ext cx="4767908" cy="7280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03" y="5777075"/>
            <a:ext cx="8414427" cy="4507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03" y="4852793"/>
            <a:ext cx="5644129" cy="4560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558" y="1439964"/>
            <a:ext cx="4059298" cy="943608"/>
          </a:xfrm>
          <a:prstGeom prst="rect">
            <a:avLst/>
          </a:prstGeom>
        </p:spPr>
      </p:pic>
      <p:sp>
        <p:nvSpPr>
          <p:cNvPr id="20" name="Star: 5 Points 19"/>
          <p:cNvSpPr/>
          <p:nvPr/>
        </p:nvSpPr>
        <p:spPr>
          <a:xfrm>
            <a:off x="7239426" y="1439964"/>
            <a:ext cx="635624" cy="6356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5 Points 20"/>
          <p:cNvSpPr/>
          <p:nvPr/>
        </p:nvSpPr>
        <p:spPr>
          <a:xfrm>
            <a:off x="3763280" y="2198991"/>
            <a:ext cx="635624" cy="63562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1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6572" y="408458"/>
            <a:ext cx="11206064" cy="1007697"/>
          </a:xfrm>
        </p:spPr>
        <p:txBody>
          <a:bodyPr/>
          <a:lstStyle/>
          <a:p>
            <a:r>
              <a:rPr lang="en-US" dirty="0"/>
              <a:t>Concept Check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2558" y="1528549"/>
            <a:ext cx="11150078" cy="39296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3600" dirty="0"/>
              <a:t>จากที่ได้กล่าวมาข้างต้น วิธีการจัดการความเสี่ยง </a:t>
            </a:r>
            <a:r>
              <a:rPr lang="en-US" sz="3600" dirty="0"/>
              <a:t>4 </a:t>
            </a:r>
            <a:r>
              <a:rPr lang="th-TH" sz="3600" dirty="0"/>
              <a:t>ประการได้แก่ </a:t>
            </a:r>
            <a:r>
              <a:rPr lang="en-US" sz="3600" dirty="0"/>
              <a:t>MART </a:t>
            </a:r>
            <a:endParaRPr lang="th-TH" sz="3600" dirty="0"/>
          </a:p>
          <a:p>
            <a:pPr marL="0" indent="0">
              <a:buNone/>
            </a:pPr>
            <a:r>
              <a:rPr lang="th-TH" sz="3600" dirty="0"/>
              <a:t>ตัว </a:t>
            </a:r>
            <a:r>
              <a:rPr lang="en-US" sz="3600" dirty="0"/>
              <a:t>A </a:t>
            </a:r>
            <a:r>
              <a:rPr lang="th-TH" sz="3600" dirty="0"/>
              <a:t>หมายถึงอะไร?</a:t>
            </a:r>
            <a:endParaRPr lang="en-US" sz="3600" dirty="0"/>
          </a:p>
          <a:p>
            <a:pPr marL="742950" indent="-742950">
              <a:buFont typeface="+mj-lt"/>
              <a:buAutoNum type="alphaUcPeriod"/>
            </a:pPr>
            <a:r>
              <a:rPr lang="th-TH" sz="3600" dirty="0">
                <a:solidFill>
                  <a:schemeClr val="tx2"/>
                </a:solidFill>
              </a:rPr>
              <a:t>การลด</a:t>
            </a:r>
          </a:p>
          <a:p>
            <a:pPr marL="742950" indent="-742950">
              <a:buFont typeface="+mj-lt"/>
              <a:buAutoNum type="alphaUcPeriod"/>
            </a:pPr>
            <a:r>
              <a:rPr lang="th-TH" sz="3600" dirty="0">
                <a:solidFill>
                  <a:schemeClr val="tx2"/>
                </a:solidFill>
              </a:rPr>
              <a:t>การเลี่ยง</a:t>
            </a:r>
          </a:p>
          <a:p>
            <a:pPr marL="742950" indent="-742950">
              <a:buFont typeface="+mj-lt"/>
              <a:buAutoNum type="alphaUcPeriod"/>
            </a:pPr>
            <a:r>
              <a:rPr lang="th-TH" sz="3600" dirty="0">
                <a:solidFill>
                  <a:schemeClr val="tx2"/>
                </a:solidFill>
              </a:rPr>
              <a:t>การรับ</a:t>
            </a:r>
          </a:p>
          <a:p>
            <a:pPr marL="742950" indent="-742950">
              <a:buFont typeface="+mj-lt"/>
              <a:buAutoNum type="alphaUcPeriod"/>
            </a:pPr>
            <a:r>
              <a:rPr lang="th-TH" sz="3600" dirty="0">
                <a:solidFill>
                  <a:schemeClr val="tx2"/>
                </a:solidFill>
              </a:rPr>
              <a:t>การโอน</a:t>
            </a:r>
          </a:p>
        </p:txBody>
      </p:sp>
      <p:sp>
        <p:nvSpPr>
          <p:cNvPr id="2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r>
              <a:rPr lang="en-US">
                <a:solidFill>
                  <a:srgbClr val="FFFFFF"/>
                </a:solidFill>
                <a:latin typeface="Segoe UI" panose="020B0502040204020203" pitchFamily="34" charset="0"/>
              </a:rPr>
              <a:t>0</a:t>
            </a:r>
          </a:p>
        </p:txBody>
      </p:sp>
      <p:sp>
        <p:nvSpPr>
          <p:cNvPr id="3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endParaRPr lang="en-US"/>
          </a:p>
        </p:txBody>
      </p:sp>
      <p:sp>
        <p:nvSpPr>
          <p:cNvPr id="4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algn="r"/>
            <a:endParaRPr lang="en-US" sz="900">
              <a:solidFill>
                <a:srgbClr val="FF0000"/>
              </a:solidFill>
              <a:latin typeface="Segoe UI" panose="020B0502040204020203" pitchFamily="34" charset="0"/>
            </a:endParaRPr>
          </a:p>
        </p:txBody>
      </p:sp>
      <p:sp>
        <p:nvSpPr>
          <p:cNvPr id="5" name="answerA"/>
          <p:cNvSpPr txBox="1"/>
          <p:nvPr/>
        </p:nvSpPr>
        <p:spPr>
          <a:xfrm>
            <a:off x="9334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8" name="letterA"/>
          <p:cNvSpPr txBox="1"/>
          <p:nvPr/>
        </p:nvSpPr>
        <p:spPr>
          <a:xfrm>
            <a:off x="9334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Segoe UI" panose="020B0502040204020203" pitchFamily="34" charset="0"/>
              </a:rPr>
              <a:t>A</a:t>
            </a:r>
          </a:p>
        </p:txBody>
      </p:sp>
      <p:sp>
        <p:nvSpPr>
          <p:cNvPr id="9" name="answerB"/>
          <p:cNvSpPr txBox="1"/>
          <p:nvPr/>
        </p:nvSpPr>
        <p:spPr>
          <a:xfrm>
            <a:off x="9842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10" name="letterB"/>
          <p:cNvSpPr txBox="1"/>
          <p:nvPr/>
        </p:nvSpPr>
        <p:spPr>
          <a:xfrm>
            <a:off x="9842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Segoe UI" panose="020B0502040204020203" pitchFamily="34" charset="0"/>
              </a:rPr>
              <a:t>B</a:t>
            </a:r>
          </a:p>
        </p:txBody>
      </p:sp>
      <p:sp>
        <p:nvSpPr>
          <p:cNvPr id="11" name="answerC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8D0196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12" name="letterC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8D0196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Segoe UI" panose="020B0502040204020203" pitchFamily="34" charset="0"/>
              </a:rPr>
              <a:t>C</a:t>
            </a:r>
          </a:p>
        </p:txBody>
      </p:sp>
      <p:sp>
        <p:nvSpPr>
          <p:cNvPr id="13" name="answerD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FD5C04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14" name="letterD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FD5C04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Segoe UI" panose="020B0502040204020203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45212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w to Throw a &lt;strong&gt;Cocktail Party&lt;/strong&gt;, Potluck or Buffe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8" r="33084" b="-1"/>
          <a:stretch/>
        </p:blipFill>
        <p:spPr>
          <a:xfrm>
            <a:off x="20" y="10"/>
            <a:ext cx="4668233" cy="6857990"/>
          </a:xfrm>
          <a:prstGeom prst="rect">
            <a:avLst/>
          </a:prstGeom>
        </p:spPr>
      </p:pic>
      <p:grpSp>
        <p:nvGrpSpPr>
          <p:cNvPr id="9" name="Group 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973338" y="0"/>
            <a:ext cx="11218662" cy="6858000"/>
            <a:chOff x="0" y="0"/>
            <a:chExt cx="11218662" cy="6858000"/>
          </a:xfrm>
        </p:grpSpPr>
        <p:sp>
          <p:nvSpPr>
            <p:cNvPr id="10" name="Freeform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218661" cy="6858000"/>
            </a:xfrm>
            <a:custGeom>
              <a:avLst/>
              <a:gdLst>
                <a:gd name="connsiteX0" fmla="*/ 0 w 11218661"/>
                <a:gd name="connsiteY0" fmla="*/ 0 h 6858000"/>
                <a:gd name="connsiteX1" fmla="*/ 8042507 w 11218661"/>
                <a:gd name="connsiteY1" fmla="*/ 0 h 6858000"/>
                <a:gd name="connsiteX2" fmla="*/ 11218661 w 11218661"/>
                <a:gd name="connsiteY2" fmla="*/ 6858000 h 6858000"/>
                <a:gd name="connsiteX3" fmla="*/ 0 w 1121866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18661" h="6858000">
                  <a:moveTo>
                    <a:pt x="0" y="0"/>
                  </a:moveTo>
                  <a:lnTo>
                    <a:pt x="8042507" y="0"/>
                  </a:lnTo>
                  <a:lnTo>
                    <a:pt x="1121866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 2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0771752" cy="6858000"/>
            </a:xfrm>
            <a:custGeom>
              <a:avLst/>
              <a:gdLst>
                <a:gd name="connsiteX0" fmla="*/ 0 w 10771752"/>
                <a:gd name="connsiteY0" fmla="*/ 0 h 6858000"/>
                <a:gd name="connsiteX1" fmla="*/ 7595598 w 10771752"/>
                <a:gd name="connsiteY1" fmla="*/ 0 h 6858000"/>
                <a:gd name="connsiteX2" fmla="*/ 10771752 w 10771752"/>
                <a:gd name="connsiteY2" fmla="*/ 6858000 h 6858000"/>
                <a:gd name="connsiteX3" fmla="*/ 0 w 1077175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1752" h="6858000">
                  <a:moveTo>
                    <a:pt x="0" y="0"/>
                  </a:moveTo>
                  <a:lnTo>
                    <a:pt x="7595598" y="0"/>
                  </a:lnTo>
                  <a:lnTo>
                    <a:pt x="107717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4136" y="197699"/>
            <a:ext cx="7164493" cy="1325563"/>
          </a:xfrm>
        </p:spPr>
        <p:txBody>
          <a:bodyPr>
            <a:normAutofit/>
          </a:bodyPr>
          <a:lstStyle/>
          <a:p>
            <a:r>
              <a:rPr lang="th-TH" dirty="0">
                <a:solidFill>
                  <a:schemeClr val="bg1"/>
                </a:solidFill>
              </a:rPr>
              <a:t>เนื้อหาที่คุยกันวันนี้มีสามตอน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60415689"/>
              </p:ext>
            </p:extLst>
          </p:nvPr>
        </p:nvGraphicFramePr>
        <p:xfrm>
          <a:off x="3640415" y="1970468"/>
          <a:ext cx="8551585" cy="4257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92940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w to Throw a &lt;strong&gt;Cocktail Party&lt;/strong&gt;, Potluck or Buffe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3" r="25671" b="1"/>
          <a:stretch/>
        </p:blipFill>
        <p:spPr>
          <a:xfrm>
            <a:off x="7555991" y="1690688"/>
            <a:ext cx="4636009" cy="5167312"/>
          </a:xfrm>
          <a:custGeom>
            <a:avLst/>
            <a:gdLst>
              <a:gd name="connsiteX0" fmla="*/ 0 w 4636009"/>
              <a:gd name="connsiteY0" fmla="*/ 0 h 5167312"/>
              <a:gd name="connsiteX1" fmla="*/ 4636009 w 4636009"/>
              <a:gd name="connsiteY1" fmla="*/ 0 h 5167312"/>
              <a:gd name="connsiteX2" fmla="*/ 4636009 w 4636009"/>
              <a:gd name="connsiteY2" fmla="*/ 5167312 h 5167312"/>
              <a:gd name="connsiteX3" fmla="*/ 276091 w 4636009"/>
              <a:gd name="connsiteY3" fmla="*/ 5167312 h 5167312"/>
              <a:gd name="connsiteX4" fmla="*/ 2669970 w 4636009"/>
              <a:gd name="connsiteY4" fmla="*/ 952 h 5167312"/>
              <a:gd name="connsiteX5" fmla="*/ 0 w 4636009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6009" h="5167312">
                <a:moveTo>
                  <a:pt x="0" y="0"/>
                </a:moveTo>
                <a:lnTo>
                  <a:pt x="4636009" y="0"/>
                </a:lnTo>
                <a:lnTo>
                  <a:pt x="4636009" y="5167312"/>
                </a:lnTo>
                <a:lnTo>
                  <a:pt x="276091" y="5167312"/>
                </a:lnTo>
                <a:lnTo>
                  <a:pt x="2669970" y="952"/>
                </a:lnTo>
                <a:lnTo>
                  <a:pt x="0" y="952"/>
                </a:lnTo>
                <a:close/>
              </a:path>
            </a:pathLst>
          </a:custGeom>
        </p:spPr>
      </p:pic>
      <p:sp>
        <p:nvSpPr>
          <p:cNvPr id="16" name="Freeform 7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0"/>
            <a:ext cx="10052100" cy="5166360"/>
          </a:xfrm>
          <a:custGeom>
            <a:avLst/>
            <a:gdLst>
              <a:gd name="connsiteX0" fmla="*/ 0 w 9786594"/>
              <a:gd name="connsiteY0" fmla="*/ 0 h 5032376"/>
              <a:gd name="connsiteX1" fmla="*/ 2130696 w 9786594"/>
              <a:gd name="connsiteY1" fmla="*/ 0 h 5032376"/>
              <a:gd name="connsiteX2" fmla="*/ 4685057 w 9786594"/>
              <a:gd name="connsiteY2" fmla="*/ 0 h 5032376"/>
              <a:gd name="connsiteX3" fmla="*/ 6291520 w 9786594"/>
              <a:gd name="connsiteY3" fmla="*/ 0 h 5032376"/>
              <a:gd name="connsiteX4" fmla="*/ 7449885 w 9786594"/>
              <a:gd name="connsiteY4" fmla="*/ 0 h 5032376"/>
              <a:gd name="connsiteX5" fmla="*/ 7455943 w 9786594"/>
              <a:gd name="connsiteY5" fmla="*/ 0 h 5032376"/>
              <a:gd name="connsiteX6" fmla="*/ 9786594 w 9786594"/>
              <a:gd name="connsiteY6" fmla="*/ 5032376 h 5032376"/>
              <a:gd name="connsiteX7" fmla="*/ 0 w 9786594"/>
              <a:gd name="connsiteY7" fmla="*/ 5032376 h 503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6594" h="5032376">
                <a:moveTo>
                  <a:pt x="0" y="0"/>
                </a:moveTo>
                <a:lnTo>
                  <a:pt x="2130696" y="0"/>
                </a:lnTo>
                <a:lnTo>
                  <a:pt x="4685057" y="0"/>
                </a:lnTo>
                <a:lnTo>
                  <a:pt x="6291520" y="0"/>
                </a:lnTo>
                <a:lnTo>
                  <a:pt x="7449885" y="0"/>
                </a:lnTo>
                <a:lnTo>
                  <a:pt x="7455943" y="0"/>
                </a:lnTo>
                <a:lnTo>
                  <a:pt x="9786594" y="5032376"/>
                </a:lnTo>
                <a:lnTo>
                  <a:pt x="0" y="503237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h-TH" dirty="0"/>
              <a:t>เนื้อหาสัปดาห์หน้าก็มีอีกสามตอน...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0123"/>
            <a:ext cx="8114731" cy="3539232"/>
          </a:xfrm>
        </p:spPr>
        <p:txBody>
          <a:bodyPr numCol="1" anchor="ctr">
            <a:noAutofit/>
          </a:bodyPr>
          <a:lstStyle/>
          <a:p>
            <a:pPr marL="0" indent="0">
              <a:buNone/>
            </a:pPr>
            <a:r>
              <a:rPr lang="th-TH" sz="4000" dirty="0">
                <a:solidFill>
                  <a:schemeClr val="bg1"/>
                </a:solidFill>
              </a:rPr>
              <a:t>การแจกแจงความน่าจะเป็นที่พบบ่อย ๆ</a:t>
            </a: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4000" dirty="0">
                <a:solidFill>
                  <a:schemeClr val="bg1"/>
                </a:solidFill>
              </a:rPr>
              <a:t>สถิติที่พบบ่อย</a:t>
            </a: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h-TH" sz="4000" dirty="0">
                <a:solidFill>
                  <a:schemeClr val="bg1"/>
                </a:solidFill>
              </a:rPr>
              <a:t>การวิเคราะห์สมการถดถอยแบบง่ายมากก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174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le:Hyams &lt;strong&gt;Beach&lt;/strong&gt;, Jervis Bay, Australia.jpg"/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cxnSp>
        <p:nvCxnSpPr>
          <p:cNvPr id="10" name="Straight Connector 9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Homework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7200" dirty="0" err="1">
                <a:cs typeface="+mj-cs"/>
              </a:rPr>
              <a:t>riskx</a:t>
            </a:r>
            <a:r>
              <a:rPr lang="en-US" sz="7200" dirty="0">
                <a:cs typeface="+mj-cs"/>
              </a:rPr>
              <a:t>.</a:t>
            </a:r>
          </a:p>
          <a:p>
            <a:pPr marL="0" indent="0">
              <a:buNone/>
            </a:pPr>
            <a:r>
              <a:rPr lang="en-US" sz="7200" dirty="0">
                <a:cs typeface="+mj-cs"/>
              </a:rPr>
              <a:t>teachable.</a:t>
            </a:r>
          </a:p>
          <a:p>
            <a:pPr marL="0" indent="0">
              <a:buNone/>
            </a:pPr>
            <a:r>
              <a:rPr lang="en-US" sz="7200" dirty="0">
                <a:cs typeface="+mj-cs"/>
              </a:rPr>
              <a:t>com</a:t>
            </a:r>
          </a:p>
        </p:txBody>
      </p:sp>
    </p:spTree>
    <p:extLst>
      <p:ext uri="{BB962C8B-B14F-4D97-AF65-F5344CB8AC3E}">
        <p14:creationId xmlns:p14="http://schemas.microsoft.com/office/powerpoint/2010/main" val="2397293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9491" y="2459504"/>
            <a:ext cx="112530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dirty="0">
                <a:solidFill>
                  <a:schemeClr val="bg1"/>
                </a:solidFill>
                <a:cs typeface="+mj-cs"/>
              </a:rPr>
              <a:t>อยากดูเนื้อหาสัปดาห์นี้เพิ่มเติม ให้ไปที่</a:t>
            </a:r>
            <a:endParaRPr lang="en-US" sz="6000" dirty="0">
              <a:solidFill>
                <a:schemeClr val="bg1"/>
              </a:solidFill>
              <a:cs typeface="+mj-cs"/>
            </a:endParaRPr>
          </a:p>
          <a:p>
            <a:r>
              <a:rPr lang="en-US" sz="6000" dirty="0">
                <a:solidFill>
                  <a:schemeClr val="bg1"/>
                </a:solidFill>
                <a:cs typeface="+mj-cs"/>
              </a:rPr>
              <a:t>YouTube: khan academy probability</a:t>
            </a:r>
          </a:p>
        </p:txBody>
      </p:sp>
    </p:spTree>
    <p:extLst>
      <p:ext uri="{BB962C8B-B14F-4D97-AF65-F5344CB8AC3E}">
        <p14:creationId xmlns:p14="http://schemas.microsoft.com/office/powerpoint/2010/main" val="12777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6572" y="408458"/>
            <a:ext cx="11206064" cy="1007697"/>
          </a:xfrm>
        </p:spPr>
        <p:txBody>
          <a:bodyPr/>
          <a:lstStyle/>
          <a:p>
            <a:r>
              <a:rPr lang="en-US" dirty="0"/>
              <a:t>Concept Check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2558" y="1528549"/>
            <a:ext cx="11150078" cy="3929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/>
              <a:t>จากที่ได้กล่าวมาข้างต้น หากปัจจัยเสี่ยงมีโอกาสที่จะเกิดต่ำ และความเสี่ยงนั้นสามารถสร้างความเสียหายต่อธุรกิจต่ำเช่นกัน ควรใช้กลยุทธ์การจัดการความเสี่ยงแบบใด?</a:t>
            </a:r>
            <a:endParaRPr lang="en-US" sz="3600" dirty="0"/>
          </a:p>
          <a:p>
            <a:pPr marL="742950" indent="-742950">
              <a:buFont typeface="+mj-lt"/>
              <a:buAutoNum type="alphaUcPeriod"/>
            </a:pPr>
            <a:r>
              <a:rPr lang="th-TH" sz="3600" dirty="0">
                <a:solidFill>
                  <a:schemeClr val="tx2"/>
                </a:solidFill>
              </a:rPr>
              <a:t>การลด</a:t>
            </a:r>
          </a:p>
          <a:p>
            <a:pPr marL="742950" indent="-742950">
              <a:buFont typeface="+mj-lt"/>
              <a:buAutoNum type="alphaUcPeriod"/>
            </a:pPr>
            <a:r>
              <a:rPr lang="th-TH" sz="3600" dirty="0">
                <a:solidFill>
                  <a:schemeClr val="tx2"/>
                </a:solidFill>
              </a:rPr>
              <a:t>การเลี่ยง</a:t>
            </a:r>
          </a:p>
          <a:p>
            <a:pPr marL="742950" indent="-742950">
              <a:buFont typeface="+mj-lt"/>
              <a:buAutoNum type="alphaUcPeriod"/>
            </a:pPr>
            <a:r>
              <a:rPr lang="th-TH" sz="3600" dirty="0">
                <a:solidFill>
                  <a:schemeClr val="tx2"/>
                </a:solidFill>
              </a:rPr>
              <a:t>การรับ</a:t>
            </a:r>
          </a:p>
          <a:p>
            <a:pPr marL="742950" indent="-742950">
              <a:buFont typeface="+mj-lt"/>
              <a:buAutoNum type="alphaUcPeriod"/>
            </a:pPr>
            <a:r>
              <a:rPr lang="th-TH" sz="3600" dirty="0">
                <a:solidFill>
                  <a:schemeClr val="tx2"/>
                </a:solidFill>
              </a:rPr>
              <a:t>การโอน</a:t>
            </a:r>
          </a:p>
        </p:txBody>
      </p:sp>
      <p:sp>
        <p:nvSpPr>
          <p:cNvPr id="2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r>
              <a:rPr lang="en-US">
                <a:solidFill>
                  <a:srgbClr val="FFFFFF"/>
                </a:solidFill>
                <a:latin typeface="Segoe UI" panose="020B0502040204020203" pitchFamily="34" charset="0"/>
              </a:rPr>
              <a:t>0</a:t>
            </a:r>
          </a:p>
        </p:txBody>
      </p:sp>
      <p:sp>
        <p:nvSpPr>
          <p:cNvPr id="3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endParaRPr lang="en-US"/>
          </a:p>
        </p:txBody>
      </p:sp>
      <p:sp>
        <p:nvSpPr>
          <p:cNvPr id="4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algn="r"/>
            <a:endParaRPr lang="en-US" sz="900">
              <a:solidFill>
                <a:srgbClr val="FF0000"/>
              </a:solidFill>
              <a:latin typeface="Segoe UI" panose="020B0502040204020203" pitchFamily="34" charset="0"/>
            </a:endParaRPr>
          </a:p>
        </p:txBody>
      </p:sp>
      <p:sp>
        <p:nvSpPr>
          <p:cNvPr id="5" name="answerA"/>
          <p:cNvSpPr txBox="1"/>
          <p:nvPr/>
        </p:nvSpPr>
        <p:spPr>
          <a:xfrm>
            <a:off x="9334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8" name="letterA"/>
          <p:cNvSpPr txBox="1"/>
          <p:nvPr/>
        </p:nvSpPr>
        <p:spPr>
          <a:xfrm>
            <a:off x="9334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Segoe UI" panose="020B0502040204020203" pitchFamily="34" charset="0"/>
              </a:rPr>
              <a:t>A</a:t>
            </a:r>
          </a:p>
        </p:txBody>
      </p:sp>
      <p:sp>
        <p:nvSpPr>
          <p:cNvPr id="9" name="answerB"/>
          <p:cNvSpPr txBox="1"/>
          <p:nvPr/>
        </p:nvSpPr>
        <p:spPr>
          <a:xfrm>
            <a:off x="9842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10" name="letterB"/>
          <p:cNvSpPr txBox="1"/>
          <p:nvPr/>
        </p:nvSpPr>
        <p:spPr>
          <a:xfrm>
            <a:off x="9842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Segoe UI" panose="020B0502040204020203" pitchFamily="34" charset="0"/>
              </a:rPr>
              <a:t>B</a:t>
            </a:r>
          </a:p>
        </p:txBody>
      </p:sp>
      <p:sp>
        <p:nvSpPr>
          <p:cNvPr id="11" name="answerC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8D0196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12" name="letterC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8D0196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Segoe UI" panose="020B0502040204020203" pitchFamily="34" charset="0"/>
              </a:rPr>
              <a:t>C</a:t>
            </a:r>
          </a:p>
        </p:txBody>
      </p:sp>
      <p:sp>
        <p:nvSpPr>
          <p:cNvPr id="13" name="answerD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FD5C04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14" name="letterD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FD5C04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Segoe UI" panose="020B0502040204020203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80723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6572" y="408458"/>
            <a:ext cx="11206064" cy="1007697"/>
          </a:xfrm>
        </p:spPr>
        <p:txBody>
          <a:bodyPr/>
          <a:lstStyle/>
          <a:p>
            <a:r>
              <a:rPr lang="en-US" dirty="0"/>
              <a:t>Concept Check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82558" y="1528549"/>
            <a:ext cx="11150078" cy="3929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/>
              <a:t>หน่วยงานที่ทำหน้าที่กำกับดูแลและส่งเสริมธุรกิจประกันภัยของไทยคือหน่วยงานใด?</a:t>
            </a:r>
            <a:endParaRPr lang="en-US" sz="3600" dirty="0"/>
          </a:p>
          <a:p>
            <a:pPr marL="742950" indent="-742950">
              <a:buFont typeface="+mj-lt"/>
              <a:buAutoNum type="alphaUcPeriod"/>
            </a:pPr>
            <a:r>
              <a:rPr lang="th-TH" sz="3600" dirty="0">
                <a:solidFill>
                  <a:schemeClr val="tx2"/>
                </a:solidFill>
              </a:rPr>
              <a:t>ธปท.</a:t>
            </a:r>
          </a:p>
          <a:p>
            <a:pPr marL="742950" indent="-742950">
              <a:buFont typeface="+mj-lt"/>
              <a:buAutoNum type="alphaUcPeriod"/>
            </a:pPr>
            <a:r>
              <a:rPr lang="th-TH" sz="3600" dirty="0" err="1">
                <a:solidFill>
                  <a:schemeClr val="tx2"/>
                </a:solidFill>
              </a:rPr>
              <a:t>คป</a:t>
            </a:r>
            <a:r>
              <a:rPr lang="th-TH" sz="3600" dirty="0">
                <a:solidFill>
                  <a:schemeClr val="tx2"/>
                </a:solidFill>
              </a:rPr>
              <a:t>ภ.</a:t>
            </a:r>
          </a:p>
          <a:p>
            <a:pPr marL="742950" indent="-742950">
              <a:buFont typeface="+mj-lt"/>
              <a:buAutoNum type="alphaUcPeriod"/>
            </a:pPr>
            <a:r>
              <a:rPr lang="th-TH" sz="3600" dirty="0" err="1">
                <a:solidFill>
                  <a:schemeClr val="tx2"/>
                </a:solidFill>
              </a:rPr>
              <a:t>กลต</a:t>
            </a:r>
            <a:r>
              <a:rPr lang="th-TH" sz="3600" dirty="0">
                <a:solidFill>
                  <a:schemeClr val="tx2"/>
                </a:solidFill>
              </a:rPr>
              <a:t>.</a:t>
            </a:r>
          </a:p>
          <a:p>
            <a:pPr marL="742950" indent="-742950">
              <a:buFont typeface="+mj-lt"/>
              <a:buAutoNum type="alphaUcPeriod"/>
            </a:pPr>
            <a:r>
              <a:rPr lang="th-TH" sz="3600" dirty="0">
                <a:solidFill>
                  <a:schemeClr val="tx2"/>
                </a:solidFill>
              </a:rPr>
              <a:t>ไม่มีข้อใดถูก</a:t>
            </a:r>
          </a:p>
        </p:txBody>
      </p:sp>
      <p:sp>
        <p:nvSpPr>
          <p:cNvPr id="11" name="counter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D2691E"/>
          </a:solidFill>
        </p:spPr>
        <p:txBody>
          <a:bodyPr vert="horz" rtlCol="0" anchor="ctr" anchorCtr="1">
            <a:noAutofit/>
          </a:bodyPr>
          <a:lstStyle/>
          <a:p>
            <a:r>
              <a:rPr lang="en-US">
                <a:solidFill>
                  <a:srgbClr val="FFFFFF"/>
                </a:solidFill>
                <a:latin typeface="Segoe UI" panose="020B0502040204020203" pitchFamily="34" charset="0"/>
              </a:rPr>
              <a:t>0</a:t>
            </a:r>
          </a:p>
        </p:txBody>
      </p:sp>
      <p:sp>
        <p:nvSpPr>
          <p:cNvPr id="12" name="participoll"/>
          <p:cNvSpPr txBox="1"/>
          <p:nvPr/>
        </p:nvSpPr>
        <p:spPr>
          <a:xfrm>
            <a:off x="11366500" y="6096000"/>
            <a:ext cx="482600" cy="444500"/>
          </a:xfrm>
          <a:prstGeom prst="rect">
            <a:avLst/>
          </a:prstGeom>
          <a:solidFill>
            <a:srgbClr val="FFFFFF">
              <a:alpha val="20000"/>
            </a:srgbClr>
          </a:solidFill>
        </p:spPr>
        <p:txBody>
          <a:bodyPr vert="horz" rtlCol="0">
            <a:noAutofit/>
          </a:bodyPr>
          <a:lstStyle/>
          <a:p>
            <a:endParaRPr lang="en-US"/>
          </a:p>
        </p:txBody>
      </p:sp>
      <p:sp>
        <p:nvSpPr>
          <p:cNvPr id="13" name="pp_status"/>
          <p:cNvSpPr txBox="1"/>
          <p:nvPr/>
        </p:nvSpPr>
        <p:spPr>
          <a:xfrm>
            <a:off x="8763000" y="6540500"/>
            <a:ext cx="3175000" cy="190500"/>
          </a:xfrm>
          <a:prstGeom prst="rect">
            <a:avLst/>
          </a:prstGeom>
          <a:noFill/>
        </p:spPr>
        <p:txBody>
          <a:bodyPr vert="horz" rtlCol="0" anchor="ctr">
            <a:noAutofit/>
          </a:bodyPr>
          <a:lstStyle/>
          <a:p>
            <a:pPr algn="r"/>
            <a:endParaRPr lang="en-US" sz="900">
              <a:solidFill>
                <a:srgbClr val="FF0000"/>
              </a:solidFill>
              <a:latin typeface="Segoe UI" panose="020B0502040204020203" pitchFamily="34" charset="0"/>
            </a:endParaRPr>
          </a:p>
        </p:txBody>
      </p:sp>
      <p:sp>
        <p:nvSpPr>
          <p:cNvPr id="14" name="answerA"/>
          <p:cNvSpPr txBox="1"/>
          <p:nvPr/>
        </p:nvSpPr>
        <p:spPr>
          <a:xfrm>
            <a:off x="9334500" y="6096000"/>
            <a:ext cx="482600" cy="38100"/>
          </a:xfrm>
          <a:prstGeom prst="rect">
            <a:avLst/>
          </a:prstGeom>
          <a:solidFill>
            <a:srgbClr val="1673D2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15" name="letterA"/>
          <p:cNvSpPr txBox="1"/>
          <p:nvPr/>
        </p:nvSpPr>
        <p:spPr>
          <a:xfrm>
            <a:off x="9334500" y="6159500"/>
            <a:ext cx="482600" cy="381000"/>
          </a:xfrm>
          <a:prstGeom prst="rect">
            <a:avLst/>
          </a:prstGeom>
          <a:solidFill>
            <a:srgbClr val="1673D2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Segoe UI" panose="020B0502040204020203" pitchFamily="34" charset="0"/>
              </a:rPr>
              <a:t>A</a:t>
            </a:r>
          </a:p>
        </p:txBody>
      </p:sp>
      <p:sp>
        <p:nvSpPr>
          <p:cNvPr id="16" name="answerB"/>
          <p:cNvSpPr txBox="1"/>
          <p:nvPr/>
        </p:nvSpPr>
        <p:spPr>
          <a:xfrm>
            <a:off x="9842500" y="6096000"/>
            <a:ext cx="482600" cy="38100"/>
          </a:xfrm>
          <a:prstGeom prst="rect">
            <a:avLst/>
          </a:prstGeom>
          <a:solidFill>
            <a:srgbClr val="008A00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17" name="letterB"/>
          <p:cNvSpPr txBox="1"/>
          <p:nvPr/>
        </p:nvSpPr>
        <p:spPr>
          <a:xfrm>
            <a:off x="9842500" y="6159500"/>
            <a:ext cx="482600" cy="381000"/>
          </a:xfrm>
          <a:prstGeom prst="rect">
            <a:avLst/>
          </a:prstGeom>
          <a:solidFill>
            <a:srgbClr val="008A00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Segoe UI" panose="020B0502040204020203" pitchFamily="34" charset="0"/>
              </a:rPr>
              <a:t>B</a:t>
            </a:r>
          </a:p>
        </p:txBody>
      </p:sp>
      <p:sp>
        <p:nvSpPr>
          <p:cNvPr id="18" name="answerC"/>
          <p:cNvSpPr txBox="1"/>
          <p:nvPr/>
        </p:nvSpPr>
        <p:spPr>
          <a:xfrm>
            <a:off x="10350500" y="6096000"/>
            <a:ext cx="482600" cy="38100"/>
          </a:xfrm>
          <a:prstGeom prst="rect">
            <a:avLst/>
          </a:prstGeom>
          <a:solidFill>
            <a:srgbClr val="8D0196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19" name="letterC"/>
          <p:cNvSpPr txBox="1"/>
          <p:nvPr/>
        </p:nvSpPr>
        <p:spPr>
          <a:xfrm>
            <a:off x="10350500" y="6159500"/>
            <a:ext cx="482600" cy="381000"/>
          </a:xfrm>
          <a:prstGeom prst="rect">
            <a:avLst/>
          </a:prstGeom>
          <a:solidFill>
            <a:srgbClr val="8D0196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Segoe UI" panose="020B0502040204020203" pitchFamily="34" charset="0"/>
              </a:rPr>
              <a:t>C</a:t>
            </a:r>
          </a:p>
        </p:txBody>
      </p:sp>
      <p:sp>
        <p:nvSpPr>
          <p:cNvPr id="20" name="answerD"/>
          <p:cNvSpPr txBox="1"/>
          <p:nvPr/>
        </p:nvSpPr>
        <p:spPr>
          <a:xfrm>
            <a:off x="10858500" y="6096000"/>
            <a:ext cx="482600" cy="38100"/>
          </a:xfrm>
          <a:prstGeom prst="rect">
            <a:avLst/>
          </a:prstGeom>
          <a:solidFill>
            <a:srgbClr val="FD5C04">
              <a:alpha val="50000"/>
            </a:srgbClr>
          </a:solidFill>
        </p:spPr>
        <p:txBody>
          <a:bodyPr vert="horz" rtlCol="0" anchor="ctr" anchorCtr="1">
            <a:noAutofit/>
          </a:bodyPr>
          <a:lstStyle/>
          <a:p>
            <a:pPr algn="ctr"/>
            <a:endParaRPr lang="en-US" sz="90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  <p:sp>
        <p:nvSpPr>
          <p:cNvPr id="21" name="letterD"/>
          <p:cNvSpPr txBox="1"/>
          <p:nvPr/>
        </p:nvSpPr>
        <p:spPr>
          <a:xfrm>
            <a:off x="10858500" y="6159500"/>
            <a:ext cx="482600" cy="381000"/>
          </a:xfrm>
          <a:prstGeom prst="rect">
            <a:avLst/>
          </a:prstGeom>
          <a:solidFill>
            <a:srgbClr val="FD5C04"/>
          </a:solidFill>
        </p:spPr>
        <p:txBody>
          <a:bodyPr vert="horz" rtlCol="0" anchor="b" anchorCtr="0">
            <a:noAutofit/>
          </a:bodyPr>
          <a:lstStyle/>
          <a:p>
            <a:r>
              <a:rPr lang="en-US" sz="1200">
                <a:solidFill>
                  <a:srgbClr val="FFFFFF"/>
                </a:solidFill>
                <a:latin typeface="Segoe UI" panose="020B0502040204020203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38021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w to Throw a &lt;strong&gt;Cocktail Party&lt;/strong&gt;, Potluck or Buffet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cxnSp>
        <p:nvCxnSpPr>
          <p:cNvPr id="10" name="Straight Connector 9">
            <a:extLst/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7349" y="1200152"/>
            <a:ext cx="6897171" cy="4457696"/>
          </a:xfrm>
        </p:spPr>
        <p:txBody>
          <a:bodyPr anchor="ctr">
            <a:normAutofit/>
          </a:bodyPr>
          <a:lstStyle/>
          <a:p>
            <a:pPr algn="l"/>
            <a:r>
              <a:rPr lang="th-TH" sz="8000" dirty="0">
                <a:solidFill>
                  <a:srgbClr val="FFFFFF"/>
                </a:solidFill>
              </a:rPr>
              <a:t>ความน่าจะเป็นและสถิติ</a:t>
            </a:r>
            <a:br>
              <a:rPr lang="th-TH" sz="8000" dirty="0">
                <a:solidFill>
                  <a:srgbClr val="FFFFFF"/>
                </a:solidFill>
              </a:rPr>
            </a:br>
            <a:r>
              <a:rPr lang="en-US" sz="8000" dirty="0">
                <a:solidFill>
                  <a:srgbClr val="FFFFFF"/>
                </a:solidFill>
              </a:rPr>
              <a:t>Chill Version</a:t>
            </a:r>
            <a:r>
              <a:rPr lang="th-TH" sz="8000" dirty="0">
                <a:solidFill>
                  <a:srgbClr val="FFFFFF"/>
                </a:solidFill>
              </a:rPr>
              <a:t> </a:t>
            </a:r>
            <a:r>
              <a:rPr lang="en-US" sz="8000" dirty="0">
                <a:solidFill>
                  <a:srgbClr val="FFFFFF"/>
                </a:solidFill>
              </a:rPr>
              <a:t>Volume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963" y="1200152"/>
            <a:ext cx="2816535" cy="4457696"/>
          </a:xfrm>
        </p:spPr>
        <p:txBody>
          <a:bodyPr anchor="ctr">
            <a:normAutofit/>
          </a:bodyPr>
          <a:lstStyle/>
          <a:p>
            <a:pPr algn="r"/>
            <a:r>
              <a:rPr lang="th-TH" sz="3600" dirty="0">
                <a:solidFill>
                  <a:srgbClr val="FFFFFF"/>
                </a:solidFill>
              </a:rPr>
              <a:t>อิสริยะ สัตกุลพิบูลย์</a:t>
            </a:r>
          </a:p>
          <a:p>
            <a:pPr algn="r"/>
            <a:r>
              <a:rPr lang="th-TH" sz="3600" dirty="0">
                <a:solidFill>
                  <a:srgbClr val="FFFFFF"/>
                </a:solidFill>
              </a:rPr>
              <a:t>(อาจารย์ยาส)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18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6572" y="422823"/>
            <a:ext cx="11206064" cy="1007697"/>
          </a:xfrm>
        </p:spPr>
        <p:txBody>
          <a:bodyPr>
            <a:normAutofit/>
          </a:bodyPr>
          <a:lstStyle/>
          <a:p>
            <a:r>
              <a:rPr lang="th-TH" dirty="0"/>
              <a:t>คุยกันวันนี้</a:t>
            </a:r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88405958"/>
              </p:ext>
            </p:extLst>
          </p:nvPr>
        </p:nvGraphicFramePr>
        <p:xfrm>
          <a:off x="2555413" y="422823"/>
          <a:ext cx="9251575" cy="6167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: Rounded Corners 9"/>
          <p:cNvSpPr/>
          <p:nvPr/>
        </p:nvSpPr>
        <p:spPr>
          <a:xfrm>
            <a:off x="2924523" y="4231329"/>
            <a:ext cx="2213810" cy="1171074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2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reesia">
      <a:majorFont>
        <a:latin typeface="FreesiaUPC"/>
        <a:ea typeface=""/>
        <a:cs typeface="FreesiaUPC"/>
      </a:majorFont>
      <a:minorFont>
        <a:latin typeface="Calibri"/>
        <a:ea typeface=""/>
        <a:cs typeface="FreesiaUP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</TotalTime>
  <Words>2060</Words>
  <Application>Microsoft Office PowerPoint</Application>
  <PresentationFormat>Widescreen</PresentationFormat>
  <Paragraphs>332</Paragraphs>
  <Slides>53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Arial</vt:lpstr>
      <vt:lpstr>Browallia New</vt:lpstr>
      <vt:lpstr>Calibri</vt:lpstr>
      <vt:lpstr>Cambria Math</vt:lpstr>
      <vt:lpstr>Century Gothic</vt:lpstr>
      <vt:lpstr>FreesiaUPC</vt:lpstr>
      <vt:lpstr>Segoe UI</vt:lpstr>
      <vt:lpstr>Wingdings</vt:lpstr>
      <vt:lpstr>Office Theme</vt:lpstr>
      <vt:lpstr>PowerPoint Presentation</vt:lpstr>
      <vt:lpstr>เปิด lecture note ของตัวเองแล้วลองตอบคำถามต่อไปนี้... </vt:lpstr>
      <vt:lpstr>Concept Check</vt:lpstr>
      <vt:lpstr>Concept Check</vt:lpstr>
      <vt:lpstr>Concept Check</vt:lpstr>
      <vt:lpstr>Concept Check</vt:lpstr>
      <vt:lpstr>Concept Check</vt:lpstr>
      <vt:lpstr>ความน่าจะเป็นและสถิติ Chill Version Volume 1</vt:lpstr>
      <vt:lpstr>คุยกันวันนี้</vt:lpstr>
      <vt:lpstr>PowerPoint Presentation</vt:lpstr>
      <vt:lpstr>ทุกคนเข้าเว็บนี้ risk01. participoll. com</vt:lpstr>
      <vt:lpstr>เคยได้ยินหรือเคยเรียนคำศัพท์เหล่านี้รึเปล่า?</vt:lpstr>
      <vt:lpstr>เคยได้ยิน เคยเรียน และอธิบายได้รึเปล่า?</vt:lpstr>
      <vt:lpstr>เนื้อหาวันนี้มีสองตอน</vt:lpstr>
      <vt:lpstr>Homework Assignment</vt:lpstr>
      <vt:lpstr>PowerPoint Presentation</vt:lpstr>
      <vt:lpstr>PowerPoint Presentation</vt:lpstr>
      <vt:lpstr>มาช่วยกันทำข้อนี้กัน...</vt:lpstr>
      <vt:lpstr>มาช่วยกันทำข้อนี้กัน...</vt:lpstr>
      <vt:lpstr>PowerPoint Presentation</vt:lpstr>
      <vt:lpstr>มาช่วยกันทำข้อนี้กัน...</vt:lpstr>
      <vt:lpstr>มาช่วยกันทำข้อนี้กัน...</vt:lpstr>
      <vt:lpstr>PowerPoint Presentation</vt:lpstr>
      <vt:lpstr>มาช่วยกันทำข้อนี้กัน...</vt:lpstr>
      <vt:lpstr>มาช่วยกันทำข้อนี้กัน...</vt:lpstr>
      <vt:lpstr>มาช่วยกันทำข้อนี้กัน...</vt:lpstr>
      <vt:lpstr>PowerPoint Presentation</vt:lpstr>
      <vt:lpstr>ทุกคนเข้าเว็บนี้ risk01. participoll. 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กฎของเบส์… ใช้ update ความเชื่อ + ความน่าจะเป็น</vt:lpstr>
      <vt:lpstr>ครึ่งแรกผ่านไป...</vt:lpstr>
      <vt:lpstr>LET’S TAKE A QUICK BREAK!</vt:lpstr>
      <vt:lpstr>เนื้อหาวันนี้มีสามตอน</vt:lpstr>
      <vt:lpstr>PowerPoint Presentation</vt:lpstr>
      <vt:lpstr>มาช่วยกันทำข้อนี้กัน...</vt:lpstr>
      <vt:lpstr>PowerPoint Presentation</vt:lpstr>
      <vt:lpstr>มาช่วยกันทำข้อนี้กัน...</vt:lpstr>
      <vt:lpstr>PowerPoint Presentation</vt:lpstr>
      <vt:lpstr>มาช่วยกันทำข้อนี้กัน...</vt:lpstr>
      <vt:lpstr>ทุกคนเข้าเว็บนี้ risk01. participoll. com</vt:lpstr>
      <vt:lpstr>คิดว่าที่เรียนไปตะกี๊เรารู้เรื่องประมาณ...</vt:lpstr>
      <vt:lpstr>เรียน (เลข) ยังไงให้ Get เร็ว?</vt:lpstr>
      <vt:lpstr>สิ่งที่นิสิตทำ...</vt:lpstr>
      <vt:lpstr>สิ่งที่นิสิตควรจะทำ... </vt:lpstr>
      <vt:lpstr>เนื้อหาที่คุยกันวันนี้มีสามตอน</vt:lpstr>
      <vt:lpstr>เนื้อหาสัปดาห์หน้าก็มีอีกสามตอน...</vt:lpstr>
      <vt:lpstr>Homework Assignment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3-hour Prob</dc:title>
  <dc:creator>Windows User</dc:creator>
  <cp:lastModifiedBy>Isariya Suttakulpiboon</cp:lastModifiedBy>
  <cp:revision>72</cp:revision>
  <dcterms:created xsi:type="dcterms:W3CDTF">2017-08-16T09:53:05Z</dcterms:created>
  <dcterms:modified xsi:type="dcterms:W3CDTF">2017-08-22T07:46:59Z</dcterms:modified>
</cp:coreProperties>
</file>