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563" r:id="rId3"/>
    <p:sldId id="593" r:id="rId4"/>
    <p:sldId id="581" r:id="rId5"/>
    <p:sldId id="582" r:id="rId6"/>
    <p:sldId id="609" r:id="rId7"/>
    <p:sldId id="610" r:id="rId8"/>
    <p:sldId id="611" r:id="rId9"/>
    <p:sldId id="612" r:id="rId10"/>
    <p:sldId id="613" r:id="rId11"/>
  </p:sldIdLst>
  <p:sldSz cx="9906000" cy="6858000" type="A4"/>
  <p:notesSz cx="6743700" cy="9880600"/>
  <p:defaultTextStyle>
    <a:defPPr>
      <a:defRPr lang="en-US"/>
    </a:defPPr>
    <a:lvl1pPr algn="ctr" defTabSz="410751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241093" indent="80364" algn="ctr" defTabSz="410751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482186" indent="160729" algn="ctr" defTabSz="410751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723279" indent="241093" algn="ctr" defTabSz="410751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964372" indent="321457" algn="ctr" defTabSz="410751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1607287" algn="l" defTabSz="642915" rtl="0" eaLnBrk="1" latinLnBrk="0" hangingPunct="1"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1928744" algn="l" defTabSz="642915" rtl="0" eaLnBrk="1" latinLnBrk="0" hangingPunct="1"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2250201" algn="l" defTabSz="642915" rtl="0" eaLnBrk="1" latinLnBrk="0" hangingPunct="1"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2571659" algn="l" defTabSz="642915" rtl="0" eaLnBrk="1" latinLnBrk="0" hangingPunct="1">
      <a:defRPr sz="25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645AEC"/>
    <a:srgbClr val="000099"/>
    <a:srgbClr val="F5EA0B"/>
    <a:srgbClr val="FFFF99"/>
    <a:srgbClr val="EA7636"/>
    <a:srgbClr val="F371EA"/>
    <a:srgbClr val="EFEF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1119" autoAdjust="0"/>
  </p:normalViewPr>
  <p:slideViewPr>
    <p:cSldViewPr>
      <p:cViewPr varScale="1">
        <p:scale>
          <a:sx n="60" d="100"/>
          <a:sy n="60" d="100"/>
        </p:scale>
        <p:origin x="-1214" y="-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44" y="-72"/>
      </p:cViewPr>
      <p:guideLst>
        <p:guide orient="horz" pos="3112"/>
        <p:guide pos="212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505450" cy="493713"/>
          </a:xfrm>
          <a:prstGeom prst="rect">
            <a:avLst/>
          </a:prstGeom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l" defTabSz="1299860">
              <a:defRPr sz="1200" b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defRPr>
            </a:lvl1pPr>
          </a:lstStyle>
          <a:p>
            <a:pPr>
              <a:defRPr/>
            </a:pPr>
            <a:r>
              <a:rPr lang="en-US"/>
              <a:t>Biblical values of GOD’s Kingdom</a:t>
            </a:r>
          </a:p>
          <a:p>
            <a:pPr>
              <a:defRPr/>
            </a:pPr>
            <a:r>
              <a:rPr lang="en-US"/>
              <a:t>Topic: I </a:t>
            </a:r>
            <a:r>
              <a:rPr lang="en-US" smtClean="0"/>
              <a:t>am passionate about spiritual disciplines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38650" y="0"/>
            <a:ext cx="2303463" cy="493713"/>
          </a:xfrm>
          <a:prstGeom prst="rect">
            <a:avLst/>
          </a:prstGeom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Sunday </a:t>
            </a:r>
            <a:r>
              <a:rPr lang="en-US" smtClean="0"/>
              <a:t>5</a:t>
            </a:r>
            <a:r>
              <a:rPr lang="en-US" baseline="30000" smtClean="0"/>
              <a:t>th</a:t>
            </a:r>
            <a:r>
              <a:rPr lang="en-US" smtClean="0"/>
              <a:t> August </a:t>
            </a:r>
            <a:r>
              <a:rPr lang="en-US"/>
              <a:t>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5300"/>
            <a:ext cx="2922588" cy="493713"/>
          </a:xfrm>
          <a:prstGeom prst="rect">
            <a:avLst/>
          </a:prstGeom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FAFAB3-1804-430B-AC6A-15E3AFD81F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96913" y="741363"/>
            <a:ext cx="5349875" cy="3705225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898525" y="4694238"/>
            <a:ext cx="4946650" cy="44450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Chalkboard SE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Chalkboard SE" charset="0"/>
              </a:rPr>
              <a:t>Second level</a:t>
            </a:r>
          </a:p>
          <a:p>
            <a:pPr lvl="2"/>
            <a:r>
              <a:rPr lang="en-US" noProof="0" smtClean="0">
                <a:sym typeface="Chalkboard SE" charset="0"/>
              </a:rPr>
              <a:t>Third level</a:t>
            </a:r>
          </a:p>
          <a:p>
            <a:pPr lvl="3"/>
            <a:r>
              <a:rPr lang="en-US" noProof="0" smtClean="0">
                <a:sym typeface="Chalkboard SE" charset="0"/>
              </a:rPr>
              <a:t>Fourth level</a:t>
            </a:r>
          </a:p>
          <a:p>
            <a:pPr lvl="4"/>
            <a:r>
              <a:rPr lang="en-US" noProof="0" smtClean="0">
                <a:sym typeface="Chalkboard SE" charset="0"/>
              </a:rPr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DB211-DBAE-43B2-AE32-579162DC75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21457" rtl="0" eaLnBrk="0" fontAlgn="base" hangingPunct="0">
      <a:lnSpc>
        <a:spcPts val="2461"/>
      </a:lnSpc>
      <a:spcBef>
        <a:spcPct val="0"/>
      </a:spcBef>
      <a:spcAft>
        <a:spcPct val="0"/>
      </a:spcAft>
      <a:defRPr sz="17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1pPr>
    <a:lvl2pPr marL="241093" algn="l" defTabSz="321457" rtl="0" eaLnBrk="0" fontAlgn="base" hangingPunct="0">
      <a:lnSpc>
        <a:spcPts val="2461"/>
      </a:lnSpc>
      <a:spcBef>
        <a:spcPct val="0"/>
      </a:spcBef>
      <a:spcAft>
        <a:spcPct val="0"/>
      </a:spcAft>
      <a:defRPr sz="17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2pPr>
    <a:lvl3pPr marL="482186" algn="l" defTabSz="321457" rtl="0" eaLnBrk="0" fontAlgn="base" hangingPunct="0">
      <a:lnSpc>
        <a:spcPts val="2461"/>
      </a:lnSpc>
      <a:spcBef>
        <a:spcPct val="0"/>
      </a:spcBef>
      <a:spcAft>
        <a:spcPct val="0"/>
      </a:spcAft>
      <a:defRPr sz="17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3pPr>
    <a:lvl4pPr marL="723279" algn="l" defTabSz="321457" rtl="0" eaLnBrk="0" fontAlgn="base" hangingPunct="0">
      <a:lnSpc>
        <a:spcPts val="2461"/>
      </a:lnSpc>
      <a:spcBef>
        <a:spcPct val="0"/>
      </a:spcBef>
      <a:spcAft>
        <a:spcPct val="0"/>
      </a:spcAft>
      <a:defRPr sz="17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4pPr>
    <a:lvl5pPr marL="964372" algn="l" defTabSz="321457" rtl="0" eaLnBrk="0" fontAlgn="base" hangingPunct="0">
      <a:lnSpc>
        <a:spcPts val="2461"/>
      </a:lnSpc>
      <a:spcBef>
        <a:spcPct val="0"/>
      </a:spcBef>
      <a:spcAft>
        <a:spcPct val="0"/>
      </a:spcAft>
      <a:defRPr sz="17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5pPr>
    <a:lvl6pPr marL="1607287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28744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50201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71659" algn="l" defTabSz="64291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6913" y="741363"/>
            <a:ext cx="5349875" cy="3705225"/>
          </a:xfrm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6913" y="741363"/>
            <a:ext cx="5349875" cy="3705225"/>
          </a:xfrm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6913" y="741363"/>
            <a:ext cx="5349875" cy="3705225"/>
          </a:xfrm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6913" y="741363"/>
            <a:ext cx="5349875" cy="3705225"/>
          </a:xfrm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6913" y="741363"/>
            <a:ext cx="5349875" cy="3705225"/>
          </a:xfrm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6913" y="741363"/>
            <a:ext cx="5349875" cy="3705225"/>
          </a:xfrm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6913" y="741363"/>
            <a:ext cx="5349875" cy="3705225"/>
          </a:xfrm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6913" y="741363"/>
            <a:ext cx="5349875" cy="3705225"/>
          </a:xfrm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6913" y="741363"/>
            <a:ext cx="5349875" cy="3705225"/>
          </a:xfrm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6913" y="741363"/>
            <a:ext cx="5349875" cy="3705225"/>
          </a:xfrm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614"/>
            <a:ext cx="9906000" cy="887387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672" y="6053212"/>
            <a:ext cx="2436595" cy="71325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309" y="6044283"/>
            <a:ext cx="7349691" cy="71325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1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1" y="6050037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177" indent="0" algn="ctr">
              <a:buNone/>
            </a:lvl2pPr>
            <a:lvl3pPr marL="914353" indent="0" algn="ctr">
              <a:buNone/>
            </a:lvl3pPr>
            <a:lvl4pPr marL="1371530" indent="0" algn="ctr">
              <a:buNone/>
            </a:lvl4pPr>
            <a:lvl5pPr marL="1828706" indent="0" algn="ctr">
              <a:buNone/>
            </a:lvl5pPr>
            <a:lvl6pPr marL="2285883" indent="0" algn="ctr">
              <a:buNone/>
            </a:lvl6pPr>
            <a:lvl7pPr marL="2743060" indent="0" algn="ctr">
              <a:buNone/>
            </a:lvl7pPr>
            <a:lvl8pPr marL="3200236" indent="0" algn="ctr">
              <a:buNone/>
            </a:lvl8pPr>
            <a:lvl9pPr marL="3657413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82229" y="6068839"/>
            <a:ext cx="2228608" cy="685354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7794252-99D9-4151-A13A-B9E1336BF5A7}" type="datetimeFigureOut">
              <a:rPr lang="en-US"/>
              <a:pPr/>
              <a:t>8/11/2012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8840" y="236638"/>
            <a:ext cx="6356914" cy="36500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1" y="228824"/>
            <a:ext cx="908131" cy="380628"/>
          </a:xfrm>
          <a:prstGeom prst="rect">
            <a:avLst/>
          </a:prstGeom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EC4AA8-8252-4A8F-A54F-E3D99097C3AB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069873-0D6D-44BD-8F0B-AFB5C778EA21}" type="datetimeFigureOut">
              <a:rPr lang="en-US"/>
              <a:pPr/>
              <a:t>8/11/2012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" y="642939"/>
            <a:ext cx="578011" cy="244451"/>
          </a:xfrm>
          <a:prstGeom prst="rect">
            <a:avLst/>
          </a:prstGeom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E042BA-C073-4271-A809-7432989DCF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604807" y="0"/>
            <a:ext cx="345839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54385" y="609452"/>
            <a:ext cx="246683" cy="6248549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54385" y="1"/>
            <a:ext cx="246683" cy="533549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2"/>
            <a:ext cx="222885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02615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81" y="6248550"/>
            <a:ext cx="2394273" cy="365001"/>
          </a:xfrm>
        </p:spPr>
        <p:txBody>
          <a:bodyPr/>
          <a:lstStyle>
            <a:lvl1pPr>
              <a:defRPr/>
            </a:lvl1pPr>
          </a:lstStyle>
          <a:p>
            <a:fld id="{B0480AAA-BE5D-43E8-A9FD-8D59E637F195}" type="datetimeFigureOut">
              <a:rPr lang="en-US"/>
              <a:pPr/>
              <a:t>8/11/2012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783" y="6248550"/>
            <a:ext cx="6037679" cy="36500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0348" y="134365"/>
            <a:ext cx="533549" cy="264821"/>
          </a:xfrm>
          <a:prstGeom prst="rect">
            <a:avLst/>
          </a:prstGeom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FF7694-6A0A-4373-9082-35C666957BE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1393031"/>
            <a:ext cx="883285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7C86EB-30BB-49C6-82BF-0E9F9C748B07}" type="datetimeFigureOut">
              <a:rPr lang="en-US"/>
              <a:pPr/>
              <a:t>8/11/2012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535782"/>
            <a:ext cx="578011" cy="244451"/>
          </a:xfrm>
          <a:prstGeom prst="rect">
            <a:avLst/>
          </a:prstGeom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789362-7D54-4B3B-B2BC-A1689FB59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3628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1600648"/>
            <a:ext cx="1403914" cy="99007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6143" y="1600648"/>
            <a:ext cx="8419857" cy="99007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2" y="2743202"/>
            <a:ext cx="771670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41156C-756C-43D1-B730-0C6B801F4F7F}" type="datetimeFigureOut">
              <a:rPr lang="en-US"/>
              <a:pPr/>
              <a:t>8/11/2012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1" y="1752452"/>
            <a:ext cx="1403914" cy="702097"/>
          </a:xfrm>
          <a:prstGeom prst="rect">
            <a:avLst/>
          </a:prstGeom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  <a:noAutofit/>
          </a:bodyPr>
          <a:lstStyle>
            <a:lvl1pPr>
              <a:defRPr sz="2400"/>
            </a:lvl1pPr>
          </a:lstStyle>
          <a:p>
            <a:fld id="{2B184AF2-9A94-4596-BEDD-08F104AFDC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3" y="1589567"/>
            <a:ext cx="42100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79C79C-ED28-40F7-95FC-21534E26667A}" type="datetimeFigureOut">
              <a:rPr lang="en-US"/>
              <a:pPr/>
              <a:t>8/11/2012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" y="642939"/>
            <a:ext cx="578011" cy="244451"/>
          </a:xfrm>
          <a:prstGeom prst="rect">
            <a:avLst/>
          </a:prstGeom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8CEF70-0946-470D-8388-926190238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0"/>
            <a:ext cx="883285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1"/>
            <a:ext cx="421005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1"/>
            <a:ext cx="421005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0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0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F90EF2-8AEE-4C0D-A5A4-D63F121E96AF}" type="datetimeFigureOut">
              <a:rPr lang="en-US"/>
              <a:pPr/>
              <a:t>8/11/2012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" y="642939"/>
            <a:ext cx="578011" cy="244451"/>
          </a:xfrm>
          <a:prstGeom prst="rect">
            <a:avLst/>
          </a:prstGeom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C1B590-0ECE-4DB8-A42D-462D96F840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BA2BF7-F49C-4F37-A953-59CDD1431D0D}" type="datetimeFigureOut">
              <a:rPr lang="en-US"/>
              <a:pPr/>
              <a:t>8/11/2012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" y="642939"/>
            <a:ext cx="578011" cy="244451"/>
          </a:xfrm>
          <a:prstGeom prst="rect">
            <a:avLst/>
          </a:prstGeom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B4EBD0-AA25-48BC-8053-429F4C14C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74290-B08E-41C3-940B-C49F81322934}" type="datetimeFigureOut">
              <a:rPr lang="en-US"/>
              <a:pPr/>
              <a:t>8/11/2012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" y="6248549"/>
            <a:ext cx="578011" cy="380628"/>
          </a:xfrm>
          <a:prstGeom prst="rect">
            <a:avLst/>
          </a:prstGeom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0A6A6A-EBBA-4BAE-ADA5-E24909850D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0"/>
            <a:ext cx="87503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53" tIns="182871" rIns="137153" bIns="91435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16C71F-2504-4E64-B8F0-936D8376AE54}" type="datetimeFigureOut">
              <a:rPr lang="en-US"/>
              <a:pPr/>
              <a:t>8/11/2012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" y="642939"/>
            <a:ext cx="578011" cy="244451"/>
          </a:xfrm>
          <a:prstGeom prst="rect">
            <a:avLst/>
          </a:prstGeom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19DE48-B658-4C5C-96EB-E469C4CB9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674" y="4572000"/>
            <a:ext cx="9906000" cy="8873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673" y="4663531"/>
            <a:ext cx="1585299" cy="71325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3572" y="4654601"/>
            <a:ext cx="8232428" cy="71325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68370" y="0"/>
            <a:ext cx="108831" cy="68669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4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261" y="6248550"/>
            <a:ext cx="2888847" cy="365001"/>
          </a:xfrm>
        </p:spPr>
        <p:txBody>
          <a:bodyPr/>
          <a:lstStyle>
            <a:lvl1pPr>
              <a:defRPr/>
            </a:lvl1pPr>
          </a:lstStyle>
          <a:p>
            <a:fld id="{8D2AFFC5-46FF-4236-9B34-74F4B4575623}" type="datetimeFigureOut">
              <a:rPr lang="en-US"/>
              <a:pPr/>
              <a:t>8/11/2012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6879"/>
            <a:ext cx="1568370" cy="664145"/>
          </a:xfrm>
          <a:prstGeom prst="rect">
            <a:avLst/>
          </a:prstGeom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fld id="{522FC47F-1440-4D54-8B7D-C06109FE65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4033" y="6248550"/>
            <a:ext cx="4953000" cy="36500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60239" y="228824"/>
            <a:ext cx="8833414" cy="99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63867" y="803672"/>
            <a:ext cx="8832205" cy="53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3598" y="6248550"/>
            <a:ext cx="2890056" cy="365001"/>
          </a:xfrm>
          <a:prstGeom prst="rect">
            <a:avLst/>
          </a:prstGeom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>
            <a:lvl1pPr algn="l" hangingPunct="1">
              <a:defRPr sz="1400">
                <a:solidFill>
                  <a:schemeClr val="tx2"/>
                </a:solidFill>
              </a:defRPr>
            </a:lvl1pPr>
          </a:lstStyle>
          <a:p>
            <a:fld id="{A84E411A-B97E-4519-B02E-037FC292D243}" type="datetimeFigureOut">
              <a:rPr lang="en-US"/>
              <a:pPr/>
              <a:t>8/11/2012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239" y="6248550"/>
            <a:ext cx="5873223" cy="365001"/>
          </a:xfrm>
          <a:prstGeom prst="rect">
            <a:avLst/>
          </a:prstGeom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>
            <a:lvl1pPr algn="r" hangingPunct="1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7" r:id="rId1"/>
    <p:sldLayoutId id="2147486528" r:id="rId2"/>
    <p:sldLayoutId id="2147486529" r:id="rId3"/>
    <p:sldLayoutId id="2147486530" r:id="rId4"/>
    <p:sldLayoutId id="2147486531" r:id="rId5"/>
    <p:sldLayoutId id="2147486532" r:id="rId6"/>
    <p:sldLayoutId id="2147486533" r:id="rId7"/>
    <p:sldLayoutId id="2147486534" r:id="rId8"/>
    <p:sldLayoutId id="2147486535" r:id="rId9"/>
    <p:sldLayoutId id="2147486536" r:id="rId10"/>
    <p:sldLayoutId id="21474865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321457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642915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964372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285829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225" indent="-319225" algn="l" rtl="0" eaLnBrk="0" fontAlgn="base" hangingPunct="0">
        <a:spcBef>
          <a:spcPts val="703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566" indent="-273462" algn="l" rtl="0" eaLnBrk="0" fontAlgn="base" hangingPunct="0">
        <a:spcBef>
          <a:spcPts val="554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5" indent="-227699" algn="l" rtl="0" eaLnBrk="0" fontAlgn="base" hangingPunct="0">
        <a:spcBef>
          <a:spcPts val="501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58" indent="-227699" algn="l" rtl="0" eaLnBrk="0" fontAlgn="base" hangingPunct="0">
        <a:spcBef>
          <a:spcPts val="404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9" indent="-227699" algn="l" rtl="0" eaLnBrk="0" fontAlgn="base" hangingPunct="0">
        <a:spcBef>
          <a:spcPts val="404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012" indent="-22858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318" indent="-22858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624" indent="-22858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930" indent="-22858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/>
          </p:cNvSpPr>
          <p:nvPr/>
        </p:nvSpPr>
        <p:spPr bwMode="auto">
          <a:xfrm>
            <a:off x="6520160" y="90414"/>
            <a:ext cx="3385840" cy="340444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r" defTabSz="914145"/>
            <a:r>
              <a:rPr lang="zh-CN" altLang="en-US" sz="1500" dirty="0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</a:rPr>
              <a:t> </a:t>
            </a:r>
            <a:endParaRPr lang="en-US" sz="1500" dirty="0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  <p:sp>
        <p:nvSpPr>
          <p:cNvPr id="13315" name="Rectangle 1"/>
          <p:cNvSpPr>
            <a:spLocks/>
          </p:cNvSpPr>
          <p:nvPr/>
        </p:nvSpPr>
        <p:spPr bwMode="auto">
          <a:xfrm>
            <a:off x="-19348" y="4226"/>
            <a:ext cx="5610821" cy="425754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 anchor="ctr">
            <a:spAutoFit/>
          </a:bodyPr>
          <a:lstStyle/>
          <a:p>
            <a:pPr algn="l" defTabSz="914145"/>
            <a:r>
              <a:rPr lang="zh-TW" altLang="en-US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神国的价值观 </a:t>
            </a:r>
            <a:r>
              <a:rPr lang="en-US" altLang="zh-TW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(</a:t>
            </a:r>
            <a:r>
              <a:rPr lang="zh-CN" altLang="en-US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四</a:t>
            </a:r>
            <a:r>
              <a:rPr lang="en-US" altLang="zh-TW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)</a:t>
            </a:r>
            <a:endParaRPr lang="en-US" sz="2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13316" name="Rectangle 2"/>
          <p:cNvSpPr>
            <a:spLocks/>
          </p:cNvSpPr>
          <p:nvPr/>
        </p:nvSpPr>
        <p:spPr bwMode="auto">
          <a:xfrm>
            <a:off x="8942245" y="6375798"/>
            <a:ext cx="963755" cy="48730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r" defTabSz="175239"/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17" name="Rectangle 1"/>
          <p:cNvSpPr>
            <a:spLocks/>
          </p:cNvSpPr>
          <p:nvPr/>
        </p:nvSpPr>
        <p:spPr bwMode="auto">
          <a:xfrm>
            <a:off x="5243214" y="1054550"/>
            <a:ext cx="4411266" cy="362663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88896" tIns="50798" rIns="88896" bIns="50798" anchor="ctr">
            <a:spAutoFit/>
          </a:bodyPr>
          <a:lstStyle/>
          <a:p>
            <a:r>
              <a:rPr lang="zh-CN" altLang="en-US" sz="6700" b="1" dirty="0" smtClean="0"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我对</a:t>
            </a:r>
            <a:endParaRPr lang="en-US" altLang="zh-CN" sz="6700" b="1" dirty="0" smtClean="0">
              <a:solidFill>
                <a:srgbClr val="C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  <a:latin typeface="Microsoft YaHei" pitchFamily="34" charset="-122"/>
              <a:ea typeface="Microsoft YaHei" pitchFamily="34" charset="-122"/>
              <a:cs typeface="Arial" pitchFamily="34" charset="0"/>
              <a:sym typeface="Arial Rounded MT Bold" pitchFamily="34" charset="0"/>
            </a:endParaRPr>
          </a:p>
          <a:p>
            <a:r>
              <a:rPr lang="zh-CN" altLang="en-US" sz="6700" b="1" dirty="0" smtClean="0"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属灵躁练</a:t>
            </a:r>
            <a:endParaRPr lang="en-US" altLang="zh-CN" sz="6700" b="1" dirty="0" smtClean="0">
              <a:solidFill>
                <a:srgbClr val="C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  <a:latin typeface="Microsoft YaHei" pitchFamily="34" charset="-122"/>
              <a:ea typeface="Microsoft YaHei" pitchFamily="34" charset="-122"/>
              <a:cs typeface="Arial" pitchFamily="34" charset="0"/>
              <a:sym typeface="Arial Rounded MT Bold" pitchFamily="34" charset="0"/>
            </a:endParaRPr>
          </a:p>
          <a:p>
            <a:r>
              <a:rPr lang="zh-CN" altLang="en-US" sz="6700" b="1" dirty="0" smtClean="0"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充满激情</a:t>
            </a:r>
            <a:endParaRPr lang="en-US" altLang="zh-CN" sz="6700" b="1" dirty="0" smtClean="0">
              <a:solidFill>
                <a:srgbClr val="C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  <a:latin typeface="Microsoft YaHei" pitchFamily="34" charset="-122"/>
              <a:ea typeface="Microsoft YaHei" pitchFamily="34" charset="-122"/>
              <a:cs typeface="Arial" pitchFamily="34" charset="0"/>
              <a:sym typeface="Arial Rounded MT Bold" pitchFamily="34" charset="0"/>
            </a:endParaRPr>
          </a:p>
          <a:p>
            <a:endParaRPr lang="en-SG" sz="2800" dirty="0">
              <a:solidFill>
                <a:schemeClr val="tx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  <a:latin typeface="Microsoft YaHei" pitchFamily="34" charset="-122"/>
              <a:ea typeface="Microsoft YaHei" pitchFamily="34" charset="-122"/>
              <a:cs typeface="Arial" pitchFamily="34" charset="0"/>
            </a:endParaRPr>
          </a:p>
        </p:txBody>
      </p:sp>
      <p:sp>
        <p:nvSpPr>
          <p:cNvPr id="13318" name="Rectangle 4"/>
          <p:cNvSpPr>
            <a:spLocks/>
          </p:cNvSpPr>
          <p:nvPr/>
        </p:nvSpPr>
        <p:spPr bwMode="auto">
          <a:xfrm>
            <a:off x="5939731" y="4926955"/>
            <a:ext cx="3076278" cy="686886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88896" tIns="50798" rIns="88896" bIns="50798">
            <a:spAutoFit/>
          </a:bodyPr>
          <a:lstStyle/>
          <a:p>
            <a:pPr defTabSz="914145"/>
            <a:r>
              <a:rPr lang="zh-CN" altLang="en-US" sz="3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                </a:t>
            </a:r>
            <a:endParaRPr lang="en-US" sz="38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07559" y="4714875"/>
            <a:ext cx="3714750" cy="1480692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r>
              <a:rPr lang="zh-TW" altLang="en-US" sz="46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提摩太</a:t>
            </a:r>
            <a:r>
              <a:rPr lang="zh-CN" altLang="en-US" sz="46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前书 </a:t>
            </a:r>
            <a:r>
              <a:rPr lang="en-US" altLang="zh-CN" sz="46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4: 8</a:t>
            </a:r>
            <a:endParaRPr lang="en-SG" sz="4600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pic>
        <p:nvPicPr>
          <p:cNvPr id="13321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477" y="964407"/>
            <a:ext cx="5165824" cy="47148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691" y="1044774"/>
            <a:ext cx="4469309" cy="5813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910828"/>
          </a:xfrm>
          <a:solidFill>
            <a:srgbClr val="92D050">
              <a:alpha val="74901"/>
            </a:srgbClr>
          </a:solidFill>
        </p:spPr>
        <p:txBody>
          <a:bodyPr lIns="88896" tIns="50798" rIns="88896" bIns="50798"/>
          <a:lstStyle/>
          <a:p>
            <a:pPr marL="565899" lvl="2" indent="-565899" algn="ctr"/>
            <a:r>
              <a:rPr lang="en-US" sz="4600" b="1" dirty="0" smtClean="0">
                <a:solidFill>
                  <a:srgbClr val="0000CC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3.	</a:t>
            </a:r>
            <a:r>
              <a:rPr lang="zh-CN" altLang="en-US" sz="4600" b="1" dirty="0" smtClean="0">
                <a:solidFill>
                  <a:srgbClr val="0000CC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我的</a:t>
            </a:r>
            <a:r>
              <a:rPr lang="zh-CN" altLang="en-US" sz="4600" b="1" u="sng" dirty="0" smtClean="0">
                <a:solidFill>
                  <a:srgbClr val="0000CC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责任</a:t>
            </a:r>
            <a:r>
              <a:rPr lang="zh-CN" altLang="en-US" sz="4600" b="1" dirty="0" smtClean="0">
                <a:solidFill>
                  <a:srgbClr val="0000CC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</a:t>
            </a:r>
            <a:r>
              <a:rPr lang="en-US" altLang="zh-CN" sz="4600" b="1" dirty="0" smtClean="0">
                <a:solidFill>
                  <a:srgbClr val="0000CC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–</a:t>
            </a:r>
            <a:r>
              <a:rPr lang="zh-CN" altLang="en-US" sz="4600" b="1" dirty="0" smtClean="0">
                <a:solidFill>
                  <a:srgbClr val="0000CC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利益</a:t>
            </a:r>
            <a:endParaRPr lang="en-US" sz="4600" b="1" i="1" dirty="0">
              <a:solidFill>
                <a:srgbClr val="0000CC"/>
              </a:solidFill>
              <a:latin typeface="Microsoft JhengHei" pitchFamily="34" charset="-120"/>
              <a:ea typeface="Microsoft JhengHei" pitchFamily="34" charset="-120"/>
              <a:cs typeface="Arial Rounded MT Bold" pitchFamily="34" charset="0"/>
              <a:sym typeface="Arial Rounded MT Bold" pitchFamily="34" charset="0"/>
            </a:endParaRPr>
          </a:p>
        </p:txBody>
      </p:sp>
      <p:sp>
        <p:nvSpPr>
          <p:cNvPr id="24580" name="Rectangle 2"/>
          <p:cNvSpPr>
            <a:spLocks/>
          </p:cNvSpPr>
          <p:nvPr/>
        </p:nvSpPr>
        <p:spPr bwMode="auto">
          <a:xfrm>
            <a:off x="8942245" y="6375798"/>
            <a:ext cx="963755" cy="48730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r" defTabSz="175239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581" name="Rectangle 3"/>
          <p:cNvSpPr>
            <a:spLocks/>
          </p:cNvSpPr>
          <p:nvPr/>
        </p:nvSpPr>
        <p:spPr bwMode="auto">
          <a:xfrm>
            <a:off x="251520" y="1017985"/>
            <a:ext cx="4933653" cy="204158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88896" tIns="50798" rIns="88896" bIns="50798">
            <a:spAutoFit/>
          </a:bodyPr>
          <a:lstStyle/>
          <a:p>
            <a:pPr marL="437539" indent="-437539" algn="l"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属灵躁练建立习惯，可充满神的恩典。</a:t>
            </a:r>
            <a:endParaRPr lang="en-US" sz="4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Rectangle 3"/>
          <p:cNvSpPr>
            <a:spLocks/>
          </p:cNvSpPr>
          <p:nvPr/>
        </p:nvSpPr>
        <p:spPr bwMode="auto">
          <a:xfrm>
            <a:off x="599778" y="3240361"/>
            <a:ext cx="4886622" cy="628886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88896" tIns="50798" rIns="88896" bIns="50798">
            <a:spAutoFit/>
          </a:bodyPr>
          <a:lstStyle/>
          <a:p>
            <a:pPr marL="501161" lvl="2" indent="-501161" algn="l" defTabSz="510091">
              <a:lnSpc>
                <a:spcPct val="90000"/>
              </a:lnSpc>
            </a:pPr>
            <a:r>
              <a:rPr lang="en-US" sz="38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─	</a:t>
            </a:r>
            <a:r>
              <a:rPr lang="zh-CN" altLang="en-US" sz="38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心态改变 </a:t>
            </a:r>
            <a:r>
              <a:rPr lang="zh-CN" altLang="en-US" sz="38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（错</a:t>
            </a:r>
            <a:r>
              <a:rPr lang="zh-CN" altLang="en-US" sz="38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误）</a:t>
            </a:r>
            <a:endParaRPr lang="en-US" sz="3800" b="1" dirty="0">
              <a:solidFill>
                <a:srgbClr val="000099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5387" y="803672"/>
            <a:ext cx="4456008" cy="6066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857250"/>
          </a:xfrm>
          <a:solidFill>
            <a:srgbClr val="00B0F0">
              <a:alpha val="70195"/>
            </a:srgbClr>
          </a:solidFill>
        </p:spPr>
        <p:txBody>
          <a:bodyPr lIns="88896" tIns="50798" rIns="88896" bIns="50798"/>
          <a:lstStyle/>
          <a:p>
            <a:pPr marL="255604" defTabSz="914145" eaLnBrk="1" hangingPunct="1">
              <a:tabLst>
                <a:tab pos="642915" algn="l"/>
              </a:tabLst>
            </a:pPr>
            <a:r>
              <a:rPr lang="zh-TW" altLang="en-US" sz="35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复习：</a:t>
            </a:r>
            <a:endParaRPr lang="en-US" sz="3200" i="1" dirty="0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  <a:cs typeface="Arial" pitchFamily="34" charset="0"/>
            </a:endParaRPr>
          </a:p>
        </p:txBody>
      </p:sp>
      <p:sp>
        <p:nvSpPr>
          <p:cNvPr id="14340" name="Rectangle 2"/>
          <p:cNvSpPr>
            <a:spLocks/>
          </p:cNvSpPr>
          <p:nvPr/>
        </p:nvSpPr>
        <p:spPr bwMode="auto">
          <a:xfrm>
            <a:off x="8942245" y="6375798"/>
            <a:ext cx="963755" cy="48730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r" defTabSz="175239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41" name="Rectangle 3"/>
          <p:cNvSpPr>
            <a:spLocks/>
          </p:cNvSpPr>
          <p:nvPr/>
        </p:nvSpPr>
        <p:spPr bwMode="auto">
          <a:xfrm>
            <a:off x="245474" y="910830"/>
            <a:ext cx="5113827" cy="495006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88896" tIns="50798" rIns="88896" bIns="50798">
            <a:spAutoFit/>
          </a:bodyPr>
          <a:lstStyle/>
          <a:p>
            <a:pPr marL="629521" lvl="2" indent="-629521" algn="l" defTabSz="510091">
              <a:lnSpc>
                <a:spcPct val="150000"/>
              </a:lnSpc>
              <a:buFont typeface="+mj-lt"/>
              <a:buAutoNum type="arabicPeriod"/>
            </a:pPr>
            <a:r>
              <a:rPr lang="zh-CN" altLang="en-US" sz="42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我让异象掌管</a:t>
            </a:r>
          </a:p>
          <a:p>
            <a:pPr marL="629521" lvl="2" indent="-629521" algn="l" defTabSz="510091">
              <a:lnSpc>
                <a:spcPct val="150000"/>
              </a:lnSpc>
              <a:buFont typeface="+mj-lt"/>
              <a:buAutoNum type="arabicPeriod"/>
            </a:pPr>
            <a:r>
              <a:rPr lang="zh-CN" altLang="en-US" sz="42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我委身</a:t>
            </a:r>
            <a:r>
              <a:rPr lang="zh-CN" altLang="en-US" sz="42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于细</a:t>
            </a:r>
            <a:r>
              <a:rPr lang="zh-CN" altLang="en-US" sz="42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胞小组</a:t>
            </a:r>
          </a:p>
          <a:p>
            <a:pPr marL="629521" lvl="2" indent="-629521" algn="l" defTabSz="510091">
              <a:lnSpc>
                <a:spcPct val="150000"/>
              </a:lnSpc>
              <a:buFont typeface="+mj-lt"/>
              <a:buAutoNum type="arabicPeriod"/>
            </a:pPr>
            <a:r>
              <a:rPr lang="zh-CN" altLang="en-US" sz="42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我是门徒</a:t>
            </a:r>
            <a:endParaRPr lang="en-US" sz="4200" b="1" dirty="0">
              <a:solidFill>
                <a:srgbClr val="000099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629521" lvl="2" indent="-629521" algn="l" defTabSz="510091">
              <a:lnSpc>
                <a:spcPct val="150000"/>
              </a:lnSpc>
            </a:pPr>
            <a:r>
              <a:rPr lang="en-US" sz="42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4.	</a:t>
            </a:r>
            <a:r>
              <a:rPr lang="zh-CN" altLang="en-US" sz="42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我对属灵躁</a:t>
            </a:r>
            <a:r>
              <a:rPr lang="zh-CN" altLang="en-US" sz="42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练充</a:t>
            </a:r>
            <a:r>
              <a:rPr lang="zh-CN" altLang="en-US" sz="42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满激情</a:t>
            </a:r>
            <a:endParaRPr lang="zh-CN" altLang="en-US" sz="4200" b="1" dirty="0">
              <a:solidFill>
                <a:srgbClr val="000099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964406"/>
            <a:ext cx="9906000" cy="5893594"/>
          </a:xfrm>
          <a:prstGeom prst="rect">
            <a:avLst/>
          </a:prstGeom>
        </p:spPr>
      </p:pic>
      <p:sp>
        <p:nvSpPr>
          <p:cNvPr id="15365" name="Rectangle 3"/>
          <p:cNvSpPr>
            <a:spLocks/>
          </p:cNvSpPr>
          <p:nvPr/>
        </p:nvSpPr>
        <p:spPr bwMode="auto">
          <a:xfrm>
            <a:off x="367605" y="1017984"/>
            <a:ext cx="9228832" cy="582723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88896" tIns="50798" rIns="88896" bIns="50798">
            <a:spAutoFit/>
          </a:bodyPr>
          <a:lstStyle/>
          <a:p>
            <a:r>
              <a:rPr lang="zh-CN" altLang="en-US" sz="6200" b="1" dirty="0" smtClean="0">
                <a:solidFill>
                  <a:srgbClr val="0000CC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“操练身体，</a:t>
            </a:r>
            <a:endParaRPr lang="en-US" altLang="zh-CN" sz="6200" b="1" dirty="0" smtClean="0">
              <a:solidFill>
                <a:srgbClr val="0000CC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r>
              <a:rPr lang="zh-CN" altLang="en-US" sz="6200" b="1" dirty="0" smtClean="0">
                <a:solidFill>
                  <a:srgbClr val="0000CC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益处还少；</a:t>
            </a:r>
            <a:endParaRPr lang="en-US" altLang="zh-CN" sz="6200" b="1" dirty="0" smtClean="0">
              <a:solidFill>
                <a:srgbClr val="0000CC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r>
              <a:rPr lang="zh-CN" altLang="en-US" sz="6200" b="1" dirty="0" smtClean="0">
                <a:solidFill>
                  <a:srgbClr val="0000CC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惟独敬虔，</a:t>
            </a:r>
            <a:endParaRPr lang="en-US" altLang="zh-CN" sz="6200" b="1" dirty="0" smtClean="0">
              <a:solidFill>
                <a:srgbClr val="0000CC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r>
              <a:rPr lang="zh-CN" altLang="en-US" sz="6200" b="1" dirty="0" smtClean="0">
                <a:solidFill>
                  <a:srgbClr val="0000CC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凡事都有益处，</a:t>
            </a:r>
            <a:endParaRPr lang="en-US" altLang="zh-CN" sz="6200" b="1" dirty="0" smtClean="0">
              <a:solidFill>
                <a:srgbClr val="0000CC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r>
              <a:rPr lang="zh-CN" altLang="en-US" sz="6200" b="1" dirty="0" smtClean="0">
                <a:solidFill>
                  <a:srgbClr val="0000CC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因有今生和来生</a:t>
            </a:r>
            <a:endParaRPr lang="en-US" altLang="zh-CN" sz="6200" b="1" dirty="0" smtClean="0">
              <a:solidFill>
                <a:srgbClr val="0000CC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r>
              <a:rPr lang="zh-CN" altLang="en-US" sz="6200" b="1" dirty="0" smtClean="0">
                <a:solidFill>
                  <a:srgbClr val="0000CC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的应许。”</a:t>
            </a:r>
            <a:endParaRPr lang="en-SG" sz="6700" b="1" dirty="0">
              <a:solidFill>
                <a:srgbClr val="0000CC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</p:txBody>
      </p:sp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910828"/>
          </a:xfrm>
          <a:solidFill>
            <a:srgbClr val="C00000">
              <a:alpha val="50195"/>
            </a:srgbClr>
          </a:solidFill>
        </p:spPr>
        <p:txBody>
          <a:bodyPr lIns="88896" tIns="50798" rIns="88896" bIns="50798"/>
          <a:lstStyle/>
          <a:p>
            <a:pPr algn="ctr"/>
            <a:r>
              <a:rPr lang="zh-TW" altLang="en-US" sz="5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提摩太</a:t>
            </a:r>
            <a:r>
              <a:rPr lang="zh-CN" altLang="en-US" sz="5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前书 </a:t>
            </a:r>
            <a:r>
              <a:rPr lang="en-US" altLang="zh-CN" sz="5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4: 8</a:t>
            </a:r>
            <a:endParaRPr lang="en-SG" sz="5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5364" name="Rectangle 2"/>
          <p:cNvSpPr>
            <a:spLocks/>
          </p:cNvSpPr>
          <p:nvPr/>
        </p:nvSpPr>
        <p:spPr bwMode="auto">
          <a:xfrm>
            <a:off x="8942245" y="6375798"/>
            <a:ext cx="963755" cy="48730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r" defTabSz="175239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906000" cy="1232297"/>
          </a:xfrm>
          <a:solidFill>
            <a:srgbClr val="F371EA">
              <a:alpha val="70195"/>
            </a:srgbClr>
          </a:solidFill>
        </p:spPr>
        <p:txBody>
          <a:bodyPr lIns="88896" tIns="50798" rIns="88896" bIns="50798"/>
          <a:lstStyle/>
          <a:p>
            <a:pPr marL="128360" algn="ctr"/>
            <a:r>
              <a:rPr lang="zh-CN" altLang="en-US" sz="5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我对属灵躁练充满激情因 </a:t>
            </a:r>
            <a:r>
              <a:rPr lang="en-US" altLang="zh-CN" sz="5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...</a:t>
            </a:r>
            <a:endParaRPr lang="en-SG" sz="46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  <p:sp>
        <p:nvSpPr>
          <p:cNvPr id="16387" name="Rectangle 2"/>
          <p:cNvSpPr>
            <a:spLocks/>
          </p:cNvSpPr>
          <p:nvPr/>
        </p:nvSpPr>
        <p:spPr bwMode="auto">
          <a:xfrm>
            <a:off x="8942245" y="6375798"/>
            <a:ext cx="963755" cy="48730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r" defTabSz="175239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193477" y="1285875"/>
            <a:ext cx="4991696" cy="428834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88896" tIns="50798" rIns="88896" bIns="50798">
            <a:spAutoFit/>
          </a:bodyPr>
          <a:lstStyle/>
          <a:p>
            <a:pPr marL="565899" indent="-565899" algn="l">
              <a:buAutoNum type="arabicPeriod"/>
            </a:pP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我的</a:t>
            </a:r>
            <a:r>
              <a:rPr lang="zh-CN" altLang="en-US" sz="4200" b="1" u="sng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设计</a:t>
            </a: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  </a:t>
            </a:r>
            <a:endParaRPr lang="en-US" altLang="zh-CN" sz="4200" b="1" dirty="0" smtClean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pPr marL="950978" lvl="2" indent="-385079" algn="l"/>
            <a:r>
              <a:rPr lang="en-US" altLang="zh-CN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-</a:t>
            </a: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</a:t>
            </a:r>
            <a:r>
              <a:rPr lang="en-US" altLang="zh-CN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	</a:t>
            </a: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听到上帝的声音</a:t>
            </a:r>
            <a:endParaRPr lang="en-US" altLang="zh-CN" sz="4200" b="1" dirty="0" smtClean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pPr marL="565899" indent="-565899" algn="l">
              <a:buAutoNum type="arabicPeriod"/>
            </a:pPr>
            <a:endParaRPr lang="en-US" sz="3100" b="1" i="1" dirty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565899" indent="-565899" algn="l">
              <a:buAutoNum type="arabicPeriod" startAt="2"/>
            </a:pP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我的</a:t>
            </a:r>
            <a:r>
              <a:rPr lang="zh-CN" altLang="en-US" sz="4200" b="1" u="sng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委身</a:t>
            </a: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</a:t>
            </a:r>
            <a:endParaRPr lang="en-US" altLang="zh-CN" sz="4200" b="1" dirty="0" smtClean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pPr marL="565899" indent="-565899" algn="l"/>
            <a:r>
              <a:rPr lang="en-US" altLang="zh-CN" sz="42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	</a:t>
            </a:r>
            <a:r>
              <a:rPr lang="en-US" altLang="zh-CN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–</a:t>
            </a: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时间与空间</a:t>
            </a:r>
            <a:endParaRPr lang="en-US" altLang="zh-CN" sz="4200" b="1" dirty="0" smtClean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pPr marL="565899" indent="-565899" algn="l">
              <a:buAutoNum type="arabicPeriod" startAt="2"/>
            </a:pPr>
            <a:endParaRPr lang="en-US" sz="3100" b="1" dirty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 Rounded MT Bold" pitchFamily="34" charset="0"/>
              <a:sym typeface="Arial Rounded MT Bold" pitchFamily="34" charset="0"/>
            </a:endParaRPr>
          </a:p>
          <a:p>
            <a:pPr marL="565899" lvl="2" indent="-565899" algn="l"/>
            <a:r>
              <a:rPr lang="en-US" sz="42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3.	</a:t>
            </a: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我的</a:t>
            </a:r>
            <a:r>
              <a:rPr lang="zh-CN" altLang="en-US" sz="4200" b="1" u="sng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责任</a:t>
            </a: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</a:t>
            </a:r>
            <a:r>
              <a:rPr lang="en-US" altLang="zh-CN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–</a:t>
            </a: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利益</a:t>
            </a:r>
            <a:endParaRPr lang="en-US" sz="4200" b="1" i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 Rounded MT Bold" pitchFamily="34" charset="0"/>
              <a:sym typeface="Arial Rounded MT Bold" pitchFamily="34" charset="0"/>
            </a:endParaRPr>
          </a:p>
        </p:txBody>
      </p:sp>
      <p:pic>
        <p:nvPicPr>
          <p:cNvPr id="1638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216" y="1244479"/>
            <a:ext cx="4662785" cy="5613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85725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88896" tIns="50798" rIns="88896" bIns="50798"/>
          <a:lstStyle/>
          <a:p>
            <a:pPr marL="565899" indent="-565899" algn="ctr">
              <a:buFont typeface="+mj-lt"/>
              <a:buAutoNum type="arabicPeriod"/>
            </a:pPr>
            <a:r>
              <a:rPr lang="zh-CN" alt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我的</a:t>
            </a:r>
            <a:r>
              <a:rPr lang="zh-CN" altLang="en-US" sz="42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设计 </a:t>
            </a:r>
            <a:r>
              <a:rPr lang="en-US" altLang="zh-CN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-</a:t>
            </a:r>
            <a:r>
              <a:rPr lang="zh-CN" alt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听到上帝的声音</a:t>
            </a:r>
            <a:endParaRPr lang="en-US" altLang="zh-CN" sz="4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8942245" y="6375798"/>
            <a:ext cx="963755" cy="48730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r" defTabSz="175239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412" name="Rectangle 3"/>
          <p:cNvSpPr>
            <a:spLocks/>
          </p:cNvSpPr>
          <p:nvPr/>
        </p:nvSpPr>
        <p:spPr bwMode="auto">
          <a:xfrm>
            <a:off x="251520" y="910828"/>
            <a:ext cx="9344918" cy="585801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88896" tIns="50798" rIns="88896" bIns="50798">
            <a:spAutoFit/>
          </a:bodyPr>
          <a:lstStyle/>
          <a:p>
            <a:pPr marL="308063" indent="-308063" algn="l">
              <a:buFont typeface="Arial" pitchFamily="34" charset="0"/>
              <a:buChar char="•"/>
            </a:pPr>
            <a:r>
              <a:rPr lang="zh-CN" altLang="en-US" sz="3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“愿赐平安的神，亲自使你们全然成圣。又愿你们的</a:t>
            </a:r>
            <a:r>
              <a:rPr lang="zh-CN" altLang="en-US" sz="3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灵与魂与身子</a:t>
            </a:r>
            <a:r>
              <a:rPr lang="zh-CN" altLang="en-US" sz="3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得蒙保守，在我主耶稣基督降临的时候，完全无可指摘。” </a:t>
            </a:r>
            <a:r>
              <a:rPr lang="zh-CN" altLang="en-US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（</a:t>
            </a:r>
            <a:r>
              <a:rPr lang="zh-TW" altLang="en-US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帖撒罗尼迦</a:t>
            </a:r>
            <a:r>
              <a:rPr lang="zh-CN" altLang="en-US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前书 </a:t>
            </a:r>
            <a:r>
              <a:rPr lang="en-US" altLang="zh-CN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5</a:t>
            </a:r>
            <a:r>
              <a:rPr lang="zh-CN" altLang="en-US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：</a:t>
            </a:r>
            <a:r>
              <a:rPr lang="en-US" altLang="zh-CN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23</a:t>
            </a:r>
            <a:r>
              <a:rPr lang="zh-CN" altLang="en-US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）</a:t>
            </a:r>
            <a:endParaRPr lang="en-US" altLang="zh-CN" sz="34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pPr marL="308063" indent="-308063" algn="l">
              <a:buFont typeface="Arial" pitchFamily="34" charset="0"/>
              <a:buChar char="•"/>
            </a:pPr>
            <a:endParaRPr lang="en-US" altLang="zh-CN" sz="34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pPr marL="308063" indent="-308063" algn="l">
              <a:buFont typeface="Arial" pitchFamily="34" charset="0"/>
              <a:buChar char="•"/>
            </a:pPr>
            <a:r>
              <a:rPr lang="zh-CN" altLang="en-US" sz="3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“你的瀑布发声，</a:t>
            </a:r>
            <a:r>
              <a:rPr lang="zh-CN" altLang="en-US" sz="3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深渊就与深渊响应</a:t>
            </a:r>
            <a:r>
              <a:rPr lang="zh-CN" altLang="en-US" sz="3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，你的波浪洪涛漫过我身。”</a:t>
            </a:r>
            <a:r>
              <a:rPr lang="zh-CN" altLang="en-US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（诗 </a:t>
            </a:r>
            <a:r>
              <a:rPr lang="en-US" altLang="zh-CN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42</a:t>
            </a:r>
            <a:r>
              <a:rPr lang="zh-CN" altLang="en-US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：</a:t>
            </a:r>
            <a:r>
              <a:rPr lang="en-US" altLang="zh-CN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7</a:t>
            </a:r>
            <a:r>
              <a:rPr lang="zh-CN" altLang="en-US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）</a:t>
            </a:r>
            <a:endParaRPr lang="en-US" altLang="zh-CN" sz="34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pPr marL="308063" indent="-308063" algn="l">
              <a:buFont typeface="Arial" pitchFamily="34" charset="0"/>
              <a:buChar char="•"/>
            </a:pPr>
            <a:endParaRPr lang="en-US" altLang="zh-CN" sz="34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pPr marL="308063" indent="-308063" algn="l">
              <a:buFont typeface="Arial" pitchFamily="34" charset="0"/>
              <a:buChar char="•"/>
            </a:pPr>
            <a:r>
              <a:rPr lang="zh-CN" altLang="en-US" sz="3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惟独恶人，好像翻腾的海，不得平静；其中的水，常</a:t>
            </a:r>
            <a:r>
              <a:rPr lang="zh-CN" altLang="en-US" sz="3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涌出污秽和淤泥来</a:t>
            </a:r>
            <a:r>
              <a:rPr lang="zh-CN" altLang="en-US" sz="3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。（</a:t>
            </a:r>
            <a:r>
              <a:rPr lang="zh-CN" altLang="en-US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以赛亚书 </a:t>
            </a:r>
            <a:r>
              <a:rPr lang="en-US" altLang="zh-CN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57</a:t>
            </a:r>
            <a:r>
              <a:rPr lang="zh-CN" altLang="en-US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：</a:t>
            </a:r>
            <a:r>
              <a:rPr lang="en-US" altLang="zh-CN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20</a:t>
            </a:r>
            <a:r>
              <a:rPr lang="zh-CN" altLang="en-US" sz="3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）</a:t>
            </a:r>
            <a:endParaRPr lang="en-US" altLang="zh-CN" sz="34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347" y="2464594"/>
            <a:ext cx="9925347" cy="4411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803672"/>
          </a:xfrm>
          <a:solidFill>
            <a:srgbClr val="FFC000">
              <a:alpha val="74901"/>
            </a:srgbClr>
          </a:solidFill>
        </p:spPr>
        <p:txBody>
          <a:bodyPr lIns="88896" tIns="50798" rIns="88896" bIns="50798"/>
          <a:lstStyle/>
          <a:p>
            <a:pPr marL="642915" indent="-642915" algn="ctr">
              <a:buFont typeface="+mj-lt"/>
              <a:buAutoNum type="arabicPeriod" startAt="2"/>
            </a:pPr>
            <a:r>
              <a:rPr lang="zh-CN" alt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我的</a:t>
            </a:r>
            <a:r>
              <a:rPr lang="zh-CN" altLang="en-US" sz="42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委身</a:t>
            </a:r>
            <a:r>
              <a:rPr lang="zh-CN" alt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</a:t>
            </a:r>
            <a:r>
              <a:rPr lang="en-US" altLang="zh-CN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–</a:t>
            </a:r>
            <a:r>
              <a:rPr lang="zh-CN" alt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时间与空间</a:t>
            </a:r>
            <a:endParaRPr lang="en-US" altLang="zh-CN" sz="4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</p:txBody>
      </p:sp>
      <p:sp>
        <p:nvSpPr>
          <p:cNvPr id="20484" name="Rectangle 2"/>
          <p:cNvSpPr>
            <a:spLocks/>
          </p:cNvSpPr>
          <p:nvPr/>
        </p:nvSpPr>
        <p:spPr bwMode="auto">
          <a:xfrm>
            <a:off x="8942245" y="6375798"/>
            <a:ext cx="963755" cy="48730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r" defTabSz="175239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5" name="Rectangle 3"/>
          <p:cNvSpPr>
            <a:spLocks/>
          </p:cNvSpPr>
          <p:nvPr/>
        </p:nvSpPr>
        <p:spPr bwMode="auto">
          <a:xfrm>
            <a:off x="251520" y="1446610"/>
            <a:ext cx="9409008" cy="918196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a.	To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practise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elements of the 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WHEEL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b="1" dirty="0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sz="23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(contact with road, not pious exercises)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803672"/>
          </a:xfrm>
          <a:solidFill>
            <a:srgbClr val="FFC000">
              <a:alpha val="74901"/>
            </a:srgbClr>
          </a:solidFill>
        </p:spPr>
        <p:txBody>
          <a:bodyPr lIns="88896" tIns="50798" rIns="88896" bIns="50798"/>
          <a:lstStyle/>
          <a:p>
            <a:pPr marL="642915" indent="-642915" algn="ctr">
              <a:buFont typeface="+mj-lt"/>
              <a:buAutoNum type="arabicPeriod" startAt="2"/>
            </a:pPr>
            <a:r>
              <a:rPr lang="zh-CN" alt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我的</a:t>
            </a:r>
            <a:r>
              <a:rPr lang="zh-CN" altLang="en-US" sz="42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委身</a:t>
            </a:r>
            <a:r>
              <a:rPr lang="zh-CN" alt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</a:t>
            </a:r>
            <a:r>
              <a:rPr lang="en-US" altLang="zh-CN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–</a:t>
            </a:r>
            <a:r>
              <a:rPr lang="zh-CN" alt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 时间与空间</a:t>
            </a:r>
            <a:endParaRPr lang="en-SG" sz="3400" b="1" i="1" dirty="0" smtClean="0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  <p:sp>
        <p:nvSpPr>
          <p:cNvPr id="21507" name="Rectangle 2"/>
          <p:cNvSpPr>
            <a:spLocks/>
          </p:cNvSpPr>
          <p:nvPr/>
        </p:nvSpPr>
        <p:spPr bwMode="auto">
          <a:xfrm>
            <a:off x="8942245" y="6375798"/>
            <a:ext cx="963755" cy="48730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r" defTabSz="175239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08" name="Rectangle 3"/>
          <p:cNvSpPr>
            <a:spLocks/>
          </p:cNvSpPr>
          <p:nvPr/>
        </p:nvSpPr>
        <p:spPr bwMode="auto">
          <a:xfrm>
            <a:off x="251519" y="964406"/>
            <a:ext cx="9461004" cy="204158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88896" tIns="50798" rIns="88896" bIns="50798">
            <a:spAutoFit/>
          </a:bodyPr>
          <a:lstStyle/>
          <a:p>
            <a:pPr marL="437539" indent="-437539" algn="l"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那落在好土里的，就是人听了道，持守在诚实善良的心里，并且忍耐着</a:t>
            </a:r>
            <a:r>
              <a:rPr lang="zh-CN" altLang="en-US" sz="4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结实</a:t>
            </a: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。 </a:t>
            </a:r>
            <a:r>
              <a:rPr lang="en-US" altLang="zh-CN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(</a:t>
            </a: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路</a:t>
            </a:r>
            <a:r>
              <a:rPr lang="en-US" altLang="zh-CN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8</a:t>
            </a: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：</a:t>
            </a:r>
            <a:r>
              <a:rPr lang="en-US" altLang="zh-CN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15</a:t>
            </a:r>
            <a:r>
              <a:rPr lang="zh-CN" altLang="en-US" sz="42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）</a:t>
            </a:r>
            <a:endParaRPr lang="en-US" sz="4200" b="1" dirty="0">
              <a:solidFill>
                <a:srgbClr val="000099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</p:txBody>
      </p:sp>
      <p:pic>
        <p:nvPicPr>
          <p:cNvPr id="21510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5422"/>
            <a:ext cx="9906000" cy="3482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1092" y="815951"/>
            <a:ext cx="5384694" cy="580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696516"/>
          </a:xfrm>
          <a:solidFill>
            <a:srgbClr val="FFC000">
              <a:alpha val="74901"/>
            </a:srgbClr>
          </a:solidFill>
        </p:spPr>
        <p:txBody>
          <a:bodyPr lIns="88896" tIns="50798" rIns="88896" bIns="50798"/>
          <a:lstStyle/>
          <a:p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 2.	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</a:rPr>
              <a:t>I make time / space for </a:t>
            </a:r>
            <a:r>
              <a:rPr lang="en-US" sz="3000" b="1" dirty="0" smtClean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</a:rPr>
              <a:t>spiritual disciplines</a:t>
            </a:r>
            <a:endParaRPr lang="en-SG" sz="3000" b="1" i="1" dirty="0" smtClean="0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  <p:sp>
        <p:nvSpPr>
          <p:cNvPr id="22532" name="Rectangle 2"/>
          <p:cNvSpPr>
            <a:spLocks/>
          </p:cNvSpPr>
          <p:nvPr/>
        </p:nvSpPr>
        <p:spPr bwMode="auto">
          <a:xfrm>
            <a:off x="8942245" y="6375798"/>
            <a:ext cx="963755" cy="48730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r" defTabSz="175239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533" name="Rectangle 3"/>
          <p:cNvSpPr>
            <a:spLocks/>
          </p:cNvSpPr>
          <p:nvPr/>
        </p:nvSpPr>
        <p:spPr bwMode="auto">
          <a:xfrm>
            <a:off x="251520" y="803673"/>
            <a:ext cx="3830836" cy="182613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c.	Like focusing </a:t>
            </a:r>
          </a:p>
          <a:p>
            <a:pPr algn="l"/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to cross a </a:t>
            </a:r>
          </a:p>
          <a:p>
            <a:pPr algn="l"/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ridge between </a:t>
            </a:r>
          </a:p>
          <a:p>
            <a:pPr algn="l"/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2 chasms.</a:t>
            </a: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22534" name="Rectangle 3"/>
          <p:cNvSpPr>
            <a:spLocks/>
          </p:cNvSpPr>
          <p:nvPr/>
        </p:nvSpPr>
        <p:spPr bwMode="auto">
          <a:xfrm>
            <a:off x="766651" y="3107532"/>
            <a:ext cx="3315704" cy="159838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marL="0" lvl="2" indent="0" algn="l" defTabSz="510091">
              <a:lnSpc>
                <a:spcPct val="90000"/>
              </a:lnSpc>
            </a:pPr>
            <a:r>
              <a:rPr lang="en-US" sz="27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─	keeping me </a:t>
            </a:r>
          </a:p>
          <a:p>
            <a:pPr marL="0" lvl="2" indent="0" algn="l" defTabSz="510091">
              <a:lnSpc>
                <a:spcPct val="90000"/>
              </a:lnSpc>
            </a:pPr>
            <a:r>
              <a:rPr lang="en-US" sz="27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on highway </a:t>
            </a:r>
          </a:p>
          <a:p>
            <a:pPr marL="0" lvl="2" indent="0" algn="l" defTabSz="510091">
              <a:lnSpc>
                <a:spcPct val="90000"/>
              </a:lnSpc>
            </a:pPr>
            <a:r>
              <a:rPr lang="en-US" sz="27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of GOD’s </a:t>
            </a:r>
          </a:p>
          <a:p>
            <a:pPr marL="0" lvl="2" indent="0" algn="l" defTabSz="510091">
              <a:lnSpc>
                <a:spcPct val="90000"/>
              </a:lnSpc>
            </a:pPr>
            <a:r>
              <a:rPr lang="en-US" sz="27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grace.</a:t>
            </a:r>
            <a:endParaRPr lang="en-US" sz="3000" b="1" dirty="0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8465" y="2585146"/>
            <a:ext cx="7313414" cy="4165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696516"/>
          </a:xfrm>
          <a:solidFill>
            <a:srgbClr val="92D050">
              <a:alpha val="74901"/>
            </a:srgbClr>
          </a:solidFill>
        </p:spPr>
        <p:txBody>
          <a:bodyPr lIns="88896" tIns="50798" rIns="88896" bIns="50798"/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3.	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</a:rPr>
              <a:t>I benefit from taking </a:t>
            </a:r>
            <a:r>
              <a:rPr lang="en-US" sz="3000" b="1" dirty="0" smtClean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</a:rPr>
              <a:t>personal responsibility</a:t>
            </a:r>
            <a:endParaRPr lang="en-SG" sz="3000" b="1" i="1" dirty="0" smtClean="0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  <p:sp>
        <p:nvSpPr>
          <p:cNvPr id="23556" name="Rectangle 2"/>
          <p:cNvSpPr>
            <a:spLocks/>
          </p:cNvSpPr>
          <p:nvPr/>
        </p:nvSpPr>
        <p:spPr bwMode="auto">
          <a:xfrm>
            <a:off x="8942245" y="6375798"/>
            <a:ext cx="963755" cy="48730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r" defTabSz="175239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57" name="Rectangle 3"/>
          <p:cNvSpPr>
            <a:spLocks/>
          </p:cNvSpPr>
          <p:nvPr/>
        </p:nvSpPr>
        <p:spPr bwMode="auto">
          <a:xfrm>
            <a:off x="251520" y="803672"/>
            <a:ext cx="9409008" cy="99514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  Spiritual Disciplines lead to godliness which is </a:t>
            </a:r>
          </a:p>
          <a:p>
            <a:pPr algn="l"/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profitable for eternity.   </a:t>
            </a:r>
            <a:r>
              <a:rPr lang="en-US" sz="21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Timothy 4:8</a:t>
            </a:r>
          </a:p>
        </p:txBody>
      </p:sp>
      <p:sp>
        <p:nvSpPr>
          <p:cNvPr id="23558" name="Rectangle 3"/>
          <p:cNvSpPr>
            <a:spLocks/>
          </p:cNvSpPr>
          <p:nvPr/>
        </p:nvSpPr>
        <p:spPr bwMode="auto">
          <a:xfrm>
            <a:off x="599778" y="1768078"/>
            <a:ext cx="8840671" cy="82278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896" tIns="50798" rIns="88896" bIns="50798">
            <a:spAutoFit/>
          </a:bodyPr>
          <a:lstStyle/>
          <a:p>
            <a:pPr marL="0" lvl="2" indent="0" algn="l" defTabSz="510091">
              <a:lnSpc>
                <a:spcPct val="90000"/>
              </a:lnSpc>
            </a:pPr>
            <a:r>
              <a:rPr lang="en-US" sz="27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─	like athlete, weight-lifter, training for prize.   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</a:t>
            </a:r>
          </a:p>
          <a:p>
            <a:pPr marL="0" lvl="2" indent="0" algn="l" defTabSz="510091">
              <a:lnSpc>
                <a:spcPct val="90000"/>
              </a:lnSpc>
            </a:pPr>
            <a:r>
              <a:rPr lang="en-US" b="1" i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sz="2100" b="1" i="1" dirty="0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1 Timothy 4:7</a:t>
            </a:r>
            <a:endParaRPr lang="en-US" sz="2100" b="1" dirty="0">
              <a:solidFill>
                <a:schemeClr val="tx1"/>
              </a:solidFill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7055</TotalTime>
  <Words>380</Words>
  <Application>Microsoft Office PowerPoint</Application>
  <PresentationFormat>A4 Paper (210x297 mm)</PresentationFormat>
  <Paragraphs>65</Paragraphs>
  <Slides>10</Slides>
  <Notes>10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Slide 1</vt:lpstr>
      <vt:lpstr>复习：</vt:lpstr>
      <vt:lpstr>提摩太前书 4: 8</vt:lpstr>
      <vt:lpstr>我对属灵躁练充满激情因 ...</vt:lpstr>
      <vt:lpstr>我的设计 - 听到上帝的声音</vt:lpstr>
      <vt:lpstr>我的委身 – 时间与空间</vt:lpstr>
      <vt:lpstr>我的委身 – 时间与空间</vt:lpstr>
      <vt:lpstr> 2. I make time / space for spiritual disciplines</vt:lpstr>
      <vt:lpstr> 3. I benefit from taking personal responsibility</vt:lpstr>
      <vt:lpstr>3. 我的责任 – 利益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</dc:creator>
  <cp:lastModifiedBy>David Seow</cp:lastModifiedBy>
  <cp:revision>1134</cp:revision>
  <cp:lastPrinted>2012-08-03T05:50:01Z</cp:lastPrinted>
  <dcterms:modified xsi:type="dcterms:W3CDTF">2012-08-11T14:19:28Z</dcterms:modified>
</cp:coreProperties>
</file>