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5" r:id="rId3"/>
    <p:sldId id="274" r:id="rId4"/>
    <p:sldId id="276" r:id="rId5"/>
    <p:sldId id="283" r:id="rId6"/>
    <p:sldId id="271" r:id="rId7"/>
    <p:sldId id="279" r:id="rId8"/>
    <p:sldId id="277" r:id="rId9"/>
    <p:sldId id="278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A4DC"/>
    <a:srgbClr val="7ABDC8"/>
    <a:srgbClr val="CC9900"/>
    <a:srgbClr val="FFFF00"/>
    <a:srgbClr val="CCFF99"/>
    <a:srgbClr val="FFFFCC"/>
    <a:srgbClr val="FFFF66"/>
    <a:srgbClr val="FF7575"/>
    <a:srgbClr val="00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05D4C-83DB-4E2E-B462-7A9FEBEF3B0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33358-381C-4BE1-B3CD-41C6E86EC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2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 crossover cable should have been used in stead of the straight-through cable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33358-381C-4BE1-B3CD-41C6E86EC3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6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 crossover cable should have been used in stead of the straight-through cable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33358-381C-4BE1-B3CD-41C6E86EC3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63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33358-381C-4BE1-B3CD-41C6E86EC3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63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33358-381C-4BE1-B3CD-41C6E86EC3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63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439A6-947A-424D-A3E5-F29F8535E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BBFA-9226-4534-AFC8-C27113818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310A-8262-43E6-96FD-5407C419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57D7-7DC2-460A-9FFE-A22C6F9AE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ED1F1-2EAD-4371-B828-8C0C2CB5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212B8-E0DE-4025-ABA6-95832CE89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F8E6-AC48-473B-8795-3030E0F48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FAFD9-34B7-437E-A834-53F329895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90714-5672-4D6E-A7D7-BF879DBCC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56CE-2D05-42A8-9F13-435939386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4D0FF-0A05-494F-9A3E-7D6B6188D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A70ED08-7865-41FE-883E-ED535045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>Cabling</a:t>
            </a:r>
            <a:endParaRPr lang="en-US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http://upload.wikimedia.org/wikipedia/commons/8/8a/UTP-cable.png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72" y="1447800"/>
            <a:ext cx="224142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0/00/Network_utp_unshielded_twisted_pair_cable.jpg/1280px-Network_utp_unshielded_twisted_pair_cable.jpg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0"/>
            <a:ext cx="231648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073660\AppData\Local\Microsoft\Windows\Temporary Internet Files\Content.IE5\1DZEEUFN\MC9003907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5418138"/>
            <a:ext cx="1836737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packetbyte.com/Images/OtherCables/smart%20serial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3886200"/>
            <a:ext cx="228599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3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4A4DC"/>
                </a:solidFill>
                <a:latin typeface="Palatino Linotype" panose="02040502050505030304" pitchFamily="18" charset="0"/>
              </a:rPr>
              <a:t>NetStep</a:t>
            </a:r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/>
            </a:r>
            <a:b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</a:br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>Challenge</a:t>
            </a:r>
            <a:endParaRPr lang="en-US" sz="1800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122" name="Picture 2" descr="C:\Users\E073660\AppData\Local\Microsoft\Windows\Temporary Internet Files\Content.IE5\BY1Z68DA\MP9003154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948" y="5260848"/>
            <a:ext cx="1915252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upload.wikimedia.org/wikipedia/commons/0/07/Low_Force_Helix_60pin_Matro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377259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upload.wikimedia.org/wikipedia/en/1/16/HDCI_Polycom_2457-29759-0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314096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7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4A4DC"/>
                </a:solidFill>
                <a:latin typeface="Palatino Linotype" panose="02040502050505030304" pitchFamily="18" charset="0"/>
              </a:rPr>
              <a:t>NetStep</a:t>
            </a:r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/>
            </a:r>
            <a:b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</a:br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>Resolution</a:t>
            </a:r>
            <a:endParaRPr lang="en-US" sz="1800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122" name="Picture 2" descr="C:\Users\E073660\AppData\Local\Microsoft\Windows\Temporary Internet Files\Content.IE5\BY1Z68DA\MP9003154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948" y="5260848"/>
            <a:ext cx="1915252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upload.wikimedia.org/wikipedia/commons/0/07/Low_Force_Helix_60pin_Matro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377259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upload.wikimedia.org/wikipedia/en/1/16/HDCI_Polycom_2457-29759-0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90800"/>
            <a:ext cx="314096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8800" y="5334000"/>
            <a:ext cx="5490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34A4DC"/>
                </a:solidFill>
                <a:latin typeface="Palatino Linotype" panose="02040502050505030304" pitchFamily="18" charset="0"/>
              </a:rPr>
              <a:t>I AM NOT SAYING …….. I AM JUST SAYING</a:t>
            </a:r>
            <a:endParaRPr lang="en-US" sz="2000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1" y="1981200"/>
            <a:ext cx="2514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SERIAL !!!!!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17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>Cabling</a:t>
            </a:r>
            <a:endParaRPr lang="en-US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http://upload.wikimedia.org/wikipedia/commons/8/8a/UTP-cable.png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72" y="1447800"/>
            <a:ext cx="224142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0/00/Network_utp_unshielded_twisted_pair_cable.jpg/1280px-Network_utp_unshielded_twisted_pair_cable.jpg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0"/>
            <a:ext cx="231648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packetbyte.com/Images/OtherCables/smart%20seria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3886200"/>
            <a:ext cx="228599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8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>Straight Through and Crossover</a:t>
            </a:r>
            <a:endParaRPr lang="en-US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Picture 2" descr="C:\Users\E073660\AppData\Local\Microsoft\Windows\Temporary Internet Files\Content.IE5\0O09F181\MP9004230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17" y="5337048"/>
            <a:ext cx="1827083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657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4.bp.blogspot.com/-0B6sXEWSzzE/UVuqJnxReYI/AAAAAAAAAH8/J6-JyOb6Pj0/s1600/crossovercable_thum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2" y="4297299"/>
            <a:ext cx="43719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lohwireless.com/index_files/image2666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00175"/>
            <a:ext cx="3657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8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>Like to Like</a:t>
            </a:r>
            <a:b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</a:br>
            <a:r>
              <a:rPr lang="en-US" dirty="0" err="1" smtClean="0">
                <a:solidFill>
                  <a:srgbClr val="34A4DC"/>
                </a:solidFill>
                <a:latin typeface="Palatino Linotype" panose="02040502050505030304" pitchFamily="18" charset="0"/>
              </a:rPr>
              <a:t>Like</a:t>
            </a:r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> to Unlike</a:t>
            </a:r>
            <a:endParaRPr lang="en-US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098" name="Picture 2" descr="C:\Users\E073660\AppData\Local\Microsoft\Windows\Temporary Internet Files\Content.IE5\0O09F181\MP9004230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17" y="5337048"/>
            <a:ext cx="1827083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bcnet.cyecorp.net/wp-content/uploads/2012/01/crossed-or-not-cross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483" y="1600200"/>
            <a:ext cx="5488117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47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>Rollover and Serial</a:t>
            </a:r>
            <a:endParaRPr lang="en-US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Picture 2" descr="C:\Users\E073660\AppData\Local\Microsoft\Windows\Temporary Internet Files\Content.IE5\0O09F181\MP9004230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17" y="5337048"/>
            <a:ext cx="1827083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http://packetbyte.com/Images/OtherCables/smart%20seria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2" y="1905000"/>
            <a:ext cx="285749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isco.com/en/US/i/100001-200000/120001-130000/127001-128000/1278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36" y="1905000"/>
            <a:ext cx="301336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6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>Reality Check</a:t>
            </a:r>
            <a:endParaRPr lang="en-US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AutoShape 2" descr="data:image/jpeg;base64,/9j/4AAQSkZJRgABAQAAAQABAAD/2wCEAAkGBg8NDxEQDxAWDRUPExIQDxAQEBcTEBgQFxAVFBcUFhIXGyYfFxsvGhIVHzEgIycpLS4sFSAyNTAqQTIrLDUBCQoKDgwOGA8PGjQkHyQ2LCktMiwwLyw1MDUsMDUsKjI0KSk1LSw1NS0qLC4wKiwwLyw1NTUsLCw2KSkpLCwsMP/AABEIAOEA4AMBIgACEQEDEQH/xAAcAAEAAgMBAQEAAAAAAAAAAAAABwgEBQYCAQP/xABREAABAwEFBAMJDAUKBgMAAAABAAIDBAURITFBBgcSURMicUJUYYGRk7HB0hQWFzJSYnSSlKGz0TRystPhMzVDgoSio8Pj8CMkZHPC8RVTY//EABsBAAICAwEAAAAAAAAAAAAAAAAFAwQBAgYH/8QAOxEAAQMBAwYLCAICAwAAAAAAAQACAwQFEVEUITFBYbEGEhMyM3GBocHR8BUWNEJSU3KRsuEi8SNigv/aAAwDAQACEQMRAD8AnFERCEREQhEREIRcZt/t+yzWGGEh9Q8YDNsbT3bhz5N8Zwzbf7fNs1nQwXSVDxgMxG05PcNTyb4zhnqtg93ruMV9ogySvPSRxSYkOOPSSX5v1A01xyrSSFx4kenWcE6pKSOKPKqrm/K3W4+Xrr5uyt11faDfdM8ghMxL/wDjcTpnX48Thpf4Tf4Fs27kJNaxo7ISf/JSyiwKSPWt32/WE/4ENGAA8VFI3Hu79H2c/vE+A93fw+zn94pWRZyWLDetPbtf9zub5KKfgPd38Ps5/eJ8B7u/h9nP7xSsiMliw3o9u1/3O5vkop+A93fw+zn94nwHu7+H2c/vFKyIyWLDej27X/c7m+Sij4EH9+t8wfbXk7kJNKxvmD7allEZLFgj29XfX3DyURu3JT6VcZ7Y3D1rWWrurtCiZ08T2z9EQ/8A4BcJhdjxNBAvuu0N6m9Fg0kepSM4QVgP+RBGFw8FxG77eC20GinqCGVDRgcmytA+M3k7m3xjUDt1G+327suca6zwWStPSSRR4Fzgb+kjuyffjcM8xjnsN328FtoNFPUkMqGDA5CUAYkDR3NvjGoGY5C08nJp1HFaVdJHNGaqk5vzN1t/r11dwiIrKSIiIhCIiIQiIiEIiIhCLjdvdvW2c3oYLpKmQdVuYjByc4ank3xnDP7t7t62zm9DDdJUyDqtzDAcnOGp5N17M8DYLYJ0Tvd1ffJUSHjYx+JYTjxvvzk/Z7cq73lx4jNOs4JxS0scUeVVXN+Vutx8sfV/nYLYBzHe77QBkneekZHJiWE48b785PB3PblISIpWMDBcFRqqqSqk5STsGoDAIiw7WtaGihfPO7gYwYnUnRoGpPJQVtHt9WVtQZWSyUzB1Yo4pXMuZfqWkXu1J/go5p2xaVbs6y5a4ni5gNZ3KwKXqtw2ttAZVtR9ok9pehtjaPfs/n3/AJqvlrcE292JvuDvVj70vVcPfjaPfs/n3/mnvytLv2fzzvzWctbgj3Ym+sd6sfel6rj79LS79n887809+lpd+z+ed+aMtbgj3Ym+sd6sdel6rj787S79n887818O2No9+z+ff+aMtbgj3Ym+sd6seir/ALP7wK2kqGyyTSVTPiyRSyueCwnG7iJ4Xag/xU6WRa0NbCyeB3Gx4wOoOrSNCOSnhnbLoSm0LLloSC7ODrG5ZijveBu+MrjXUALJ2HpJI48C8g39Iy7KTXw9uciIpJIw8XFVKSrkpZBJGevAjArid3+8BtoNFPUEMqWDsEoGbmjR3NvjGoHbKPN4G790rjXUALJ2HpJGR4F5GPGy7KTXw9uebu/2/FoN9z1BDKlg7BKBm4DR3NvjGoEMchaeI/TqOKYVVLHNGaql5vzN1tPl66u2REVlJUREQhEREIRcdt7t42zmdDBdJUyDqtzDAcnuGp5N17M/u3m3jbOb0MN0lTIOo3MMByc4ank3X04Gwewbo3+77QvkqJDxsa/EsJx4nc3/ALPblXe8uPEZp1nBOKWljijFVVc35W63HyxK+bB7BOjd7vtC+SokPGxj8SwnHjdfnJ+z25SAiKVjAwXBUaqqkqZOUk7MAMAixLUtSGjidNO8RsYLyT9wA1PgS1bVho4XzTvEbGC8k536ADUnkoF2y2zmtWa83xxMJ6GK/AD5Tubj92QUU84iG1XbLst9c/Bg0nwG1Ns9spbVm4jfHEwnoYr8APlO5uP8AudREnc4uN5XpEMLIWCOMXAIiItVKiLLsiiFRUwQk3CaWOIkZgPeG+tWRprJp4ohCyFjYwOHowwcJHhGvjzVmGAy357kmtO1m0BaC3jE7blWNF0G3lkR0dozwwjhYC17W/JD2NfwjwAuN3gXPqBzeKSCmkMoljbI3QQD+0REWqlRdFsZtlLZU3EL5InkdNFfgR8pvJw/gVzqLZri03hRTQsmYY5BeCrOWXakVZCyaB4kY8Xgj7wRoRkQstV72M20msqW8XyQvI6aK/P5zeTvTkfBPNl2pFVwsmgeJGPF7SPvBGhBwITiCcSjavN7Ust9C/Fh0HwO1ZajzeBsA6V3u6gBZOw8cjI8HPIx6Rl2Unp7c5DRSyRh4uKpUlVJSyCSPtwIwK4nd/vAbaDRT1BDKlg7BKBm5o0dzb4xqB2yjveDsA6RxrqAFk7D0kkceBeQb+kZdlJr4e3PP3f7wG2i0QVBDKlg7BIBm5o0dzb4xheBDHIWniP06jimFXSRzR5VSj/H5m62ny9dXaoiKykqLj9vNvGWazoYbpKiQdRmYYDk9w9DdV92828ZZjOiiukqHjqNzDAe7f6hqtZsBsK9rv8A5C0L5J5D0kbJMSwnHjff3fIdz25V3vLjxGadZwTilpY4o8qqub8rdbj5Yle9g9hHxu932hfJUSHjY2TEsJ7p3z/2e3Lv0RSsYGC4KhVVUlTJx39mAGARYdq2rDRwumneI2MF5JzJ0AGpPJLXteGihdPO/gYwYnUnRrRqTyUC7ZbZTWrNxOvjiYT0MN+AHync3Hn4gop5xENqv2XZb6195zMGk+A2r7tltlNas17r44mE9DFfgB8p3Nx5+ILnURJ3OLjeV6PDCyFgjjFwCIiLVSopQ3ZbBU1VTmqqmdNxuc2JhJDA1puLiAReb7xjhglHuaD6MPdUOE72B7WgDoQS28Md3R5cV/iXWbrhdZNOMrjMD2+6JFfggIeOONV65W1rVZJTOyZ+cODTdm1E+C5nazY2ns+ss6ppWdE19XDHJHeS3i6RrmubfiMGuvF92SlFau3rBZXNha9xZ0M8VQ0tAxcy/A36XOK2ivMZxHG7QVylVVGoijDze5t4N/XmzqPYbIhqdpKkzMEoip45GteL29JwxNBuOBwJ8a3e31iQT2fUOdE0uhifJG8NAc0sHFgc7sLrlu4rIhZUPqWsullY2N77zi1uQuy5eQL89oY+KjqW/KgmHlicFrydzXA671Kawvmhc0kcUNH60qtCIiSL1BEREIRdJsXtpLZUt4vkheR00V/i428nenI6Ec2i2a4tN4UU0LJ2GOQXgqztmWnFVxMmgeJGPF7XD7wRodCFlKvexe2ktlS3i+SF5HTRX5/Obyd6cjoRPVmWnFVxMmgeJGPF7SPvBGh0ITiCcSjavN7Tsx9C/Fh0HwO1ZSjneDsA57jX2eCyZh6SWOPBziMekjuyfqQM+3ORkUskYeLiqVJVyUsgkj7RqIwK4rd9t+20WiCchlQwdglaBi5o0dzb4xheB2qjXeHsE4ONoUALJGHpJo48HEjHpY7snaka55337bd/vAbaLRBOQyoYOxsjQMXNGjubfGMMoY5C08m/TqOKY1dJHLHldLzfmbrafL11cduss1toV01VUkzuhDZQX43zOcbnHndwm7xclMqirce3GtPgpx9835KVUUo/4wcVm3nk1rm6m3AbMwKLBtm2YaGF087+BjfrF2jWjUnks5V5232iqK6rkE7urC98ccbcGNAcW4DUm7E/wC2nm5Jt+tQ2VZxrpeKTc0Zz/S87YbYzWrNxP6kbCehhBwaOZ5u5laBESZzi43lelQwshYI4xcAiIi1UiL1G3iIHMgeXBeVmWNFx1MDflSxN8sgCyM5Wr3cVpKsyxoAAGmA8Sw7FseOhgbBFeWMLyOIgu68jnkXgDVx8SzkXQXa14/x3XFt+Y5/1/soiIsrVF+FdHxRSN+Ux48rSF+6+OF4u54IWQbjeqsovr23Ejkbl8XOr2NEX601LJK7hjY6V3yWNLneQL5PTvicWyMdG4Zte0td5Cs3LHGF91+dfmiIsLKLo9i9tJrKlvF8kLyOmivz+c3k705Hwc4i2a4tN4UU0LJ2GOQXgqzllWrDWQtmgeJGPF4Izv1BGh8Cy1X3YTaeooKqNsR4mTvZHJE49U8Tg0OHJwvz9KsEnME3Ktv1rzW1LONDLxb72nOP7RQrvRsZtnVsVRSkwmcGXqG7hma4XubdlfeDdzvU1KKt+DcaI+CoH3w/mtKof8ZOCsWA8isazU68HbmJXvceMK3tp/RKpSUXbjx1Kz9aD0SqUVtTdEPWtRW58fJ2fxCKtO0g/52q+kT/iuVllWvaj9PrPpM/4zlBW80JrwY6WTqC1iIiWLt0REQhFtdk2cVoUY51MH4rStUt7sLHxWnRj/wDZp8nW9S3ZzgoKo3QvOw7lYpERP15EiIiEIiIhCrDacfBPK35Mjx5HkL9LGsqStqIqeL40rg0HQDMuPgABPiX67TM4a6rbyqJx/iuXfblbFBdPWOHxboIj4Tc557buAf1ikccfHk4q9Sq6vJqMza7hd1nQpE2f2egs6FsMDeEADjfd13u1c46n0ZBQ5vWtT3RaT2g3ina2Ecr7uN3955H9VTsqx2vVdPUTSn+llkf9Z5PrV2sPFYGhczwcaZqmSd5vIHef9LERESxdwiIiELZbNC+upBzqIB/jNVlVWzZUX2hRj/qaf8ZqsmmdFzSuH4T9LH1HeiizfiMKLtqP8lSmot34fFou2f0RKeq6I+taWWH8fH2/xK9bj/iVn60HokUoKL9x/wASs/Wh9EilBFN0QWLc+Ok7NwRVr2o/T6z6TUfjOVlFWvaj9PrPpNR+M5QVvNCacGOlk6hvWsRESxdwiIiEIum3bM4rWpR8558kLz6lzK6zdY2+1qfwCY/4Dx61JFz29YVOvN1LKf8Aq7cp7RET5eToiIhCIiIQq6bcQ8Fp1g5zPd9Y8XrUx7taDoLLp8LjIHTO8PG4kH6vD5FGm9Cx5m2o9wjcRU9G6HhaTxO6NrC0XZniblniFM1i0pgpYIiLjFDFGRyLYwD6FQp2XSvK662KgOoKdoOm4/oXbysuQ3NJ5A+hVaKtMQquTR8LnNPckg+I3LWu+XtUnBY9N/58V4RES5dkiIiELa7J/wA4UX0qn/GarJKtuyf84UX0qn/GarJJnRc0rh+E/Sx9R3oot34fFou2f0RKUlFu/D4tF2z+iJT1PRH1rSuw/j4+3+JXvch/J1n68P7L1J6jDch/J1n68P7L1J6Kbogi2/jpOzcEVa9pzfXVf0mf8Zysoq1bS/p1X9In/FcoK3mhNeDHSydQWtRESxduiIiEIuz3SR32ow/JilP9271rjF3e5tl9ou8FPIf78Y9amg6RqX2obqOXqKmxERPF5WiIiEIiIhC+XL6iIQirPtBHwVlS0dzPMPJK4KzCrRtDIH1lS4ZOnmcOwyuKoVuhq63gvfyknUFr0REsXboiIhC22yQvtGi+k0/4zVZFVu2Q/nGi+kwfitVkUzouaVw/Cfpo+o70UW78Pi0XbP6IlKSizfjlRf2j/JU9V0R9a0ssP4+Pt/iV+m5D+TrP14f2ZFJ6i/cf8Ss/Wg9EilBFN0QWLc+Ok7NwRVp2kP8AztV9In/FcrLKs+0BvrKk855vxXKCt0BNeC/SSdQWAiIli7dEREIRdZuvtEU9pw3m4TB0B7XC9o+s1o8a5NeopXMc1zSWlpDmkZhwN4I8a3Y7iuDlBUwieJ8R1ghWlRaPY/aVlp0rJgQHjqTsHcyAY4cjmPAe1bxPmuDheF5NLE6J5Y8XEZkREWVGiIiEIiIhCxLVr201PLO7KGN8h/qtJu+65Vke4kknEnE9qlzfDtOI4m0Mbr3S3Pnu0jBva0+EuAPY3wqIkqrH8ZwaNS7/AIOUpigdK75tHUPRRERUl0qIiIQttskbrRovpMH4zVZFVs2UN1oUf0mn/GarJpnRc0rh+E/Sx9R3oos345UX9o/yVKairfjnRdlR/kqeq6I+taWWF8fH2/xK97jzhWjw05+6VSkoY3QW3FS1UsEp6M1IY2MuwHSMLrmHkTxm7wi5TOsUpBjC3t5jm1r3EZjcR+gN6Kuu2WztRQVTxO3CVz5I5G/EeC6/A8xfiMx5CrFLAtuxIK+F0E7eNrsj3TXaOadCP935LM8PKt2qKyrRyGUki9p049irOi3u1uyM9lTdHJ12OvMMwFzXN9ThqPVcVoknc0tNxXpMUrJmB7DeCiIi1UiIiIQt5sftNJZlUyVpPA4hs7NHR344cxmPD41Yljw4Ag3ggEEZEHVVaVjNiaky2bSOOfQsaf6o4P8AxTGiec7VxvCanaOJOBn0Hw8Vu0RExXGoiIhCLkNtt4UNmtMcZE1QR1Y772svydJdlz4cz4M1g7y9u3UDRTUxumkbxPf/APXGcBd843HsGPJQs95cS5xLi4kkk3kk5knUqjUVPF/xbpXU2RYnLgTz83UMf63r9a2tkqJHyyuMj5CXPccyT/vJfiiJYu6AAFwRERYWURFvdktkZ7Vm6OPqMbcZpiL2sb63HQeq8rZrS43BRyyshYXvNwC97DWHUVlbCYGXiCSOWV5wY1rXh2J5nhwGZ8qsOsCxLDgoIWwU7OBrcSc3Odq5x1Ju/wDSz04gh5Jt2tea2raOXS8YC5ozD+0UT773dejHJsx8ro/yUsKFN79sR1FYyKJ3H7mYWSEZCQuvLb9SABf4cFrVm6MqewGF1a0gaLyf1d4rpt4u7v3TxVlG26YdaaJv9J85o+X4O67c/W7neF7pDaOsddM3qxSO/pAO5d8/09uchqO94e7szl1ZRN4Zm9eWJmHHdjxsuyk9PbmSRlh5SPtGKzSVcdVEKSrP4u+nYdnrC6REXAbvN4QqwKWrdwztwY84dIBofn+DXyrv1Ox4eLwlVVSyUshjkGfftCwbasWGuhdBO3ja76zXaOadCOagPa7ZGaypuCTrsdeYZgOq5vqcNR6rirFLBtmxoa6F0E7eNrvrNdo5p0I5qKeASDamFl2o+ifcc7DpHiPWdVmRb3a7ZKay5+jk67HXmGUC5rm+pw1H8Foknc0tNxXo8UrJmB7DeCiIi1UiKw+wEXBZdIDrEHfWcXetV4VidhXX2ZR/9lo8mHqV6i55XLcJ/h2dfgVvkRE0XCIiIhCrptxWme0qt5xumfGP1Yz0Y+5gWjWz2nbdXVY5VE4/xnLWJA83uK9dpgGwsA0XDciIi0U6Ii32yGyE1qzcDOpGy4zTEYNHIc3HQLZrS43BRyyshYZJDcAmyGyE1qzcDOpGy4zTEdVreQ5uOgU92NY0NDC2CBnA1n1i7VzjqTzX2x7HhoYWwQM4GM8pOrnHUnms1OIIBGNq83tS1H1r7hmYNA8T6zIiKP8AeLvDFGHUtK4Gci6R4xEQOn6/oUr3hgvKo0tLJVSCOMZ921eN4+8P3KHUlI6+Z2EsjT/JjkD8v0duX4bud3XRcNZWtvkPWghePiaiR4Pd8hpnnk3d7uzGW1tc3ikd14Yn4lpOPSSX5v1AOWZxykpV44zI7lJOwJtV1cdJEaSkP5ux2DZ6xJIiK2ufUdbw93hmJraEcMzevLEzAvIx42XZSeDXtzyN3u8MVoFLVHhnaLmPOAlA9D+Y1zGoXeqOt4e70zE1tC0tmaeOWNmBeRj0jLspNbhn251XsLDyjO0J9S1UdVGKWqP4Ow2HZ66pFRcFu83hCtApap3DUNFzHHASgeh/Ma5jULvVOx4eLwlVVSyUshjkGfftCwbasWGuhdBO3ja7xOa7RzToR/vVQHtbslNZc3RyddjrzDMB1XN9ThqPVcVYpYFt2JDXwOgnbxNdke6a7R7ToR/vVRTwCQbUwsq1H0T7jnYdI8R6zqs6Ld7WbKTWXOY5Osx15hmAua9vqcNRp2XFaRJ3NLTcV6PFKyVgew3gopI2b3sx0VJDTupnSGFvDxCQAHEnLhwzUbotmSOjN7VBVUcNW0MmF4GfDcpb+G6HvR/nW+yvo33Q60j/ADrfyURopcqlxS/2BQ/R3nzUu/DbB3pJ5xv5IN9tP3rJ5xqiJFnKpcVj2BQ/T3lZltV4qqmecDhE0skgaTeQHPLgL/GsNEVYm83p21oa0NGgIiLf7H7ITWrNwM6kbLjNKRg0chzcdAstaXG4LSWVkLDJIbgE2Q2QmtWbgZ1I2XGaYjBo5Dm46BT3Y9jw0ULYIGcDGeUnVzjqTzSx7HhoYWwQM4GM8ZJ1c46k81mpxBAIxtXm9qWo+tfcMzBoHifWZERR/vE3iCjDqWldfORdJIMREDp+v6FK94YLyqNLSyVUgjjGfdtX3eJvEFGHUtK4OnIukeMRED6X+hYe7vd2WFtbXNLpCeOGF+JaTj0kl+b9QDlmccvm7vd2WltdXNJkJ44YX4lpOPSSX91qAcszjlJirsYZDyknYE2qqqOkjNJSn83Y7Bs9Y3kRFbXPoiIhCIiIQo53h7vDKTW0ILZmnjliZgXkY9Iy7KTW4Z9ueTu93hitApqo8M7RcxxwEoHofzGuY1C71RxvD3emUmuoQWytPHLEzAvIx6Rl2T9bhnmMc6r2GM8dnaE+paqOrjFLVH8HYbDs9YXSOi4Ld5vDFaBS1RDZ2i5jzgJQPQ/mNcxqF3qnY8PF4SqqpZKWQxyDPv2ha63rCgtCB0E7eJrsWkfGa/R7ToRf6ioGt3Yysoqh0BifNdiySKNzmuYcnYA3ZYjQjxqxSKKaBsvWr1nWtLQ3gC9p1HHFVpGzdacqSc/2eT2V997Nd3nP9nk9lWVRQZEMU296JPtj9qtXvZru85/s8nsp72a7vOf7PJ7KsqiMibij3nl+2P2VWr3s13ec/wBnk9lPezXd5z/Z5PZVlURkTcUe88v2x+yq0+9yt70n8xJ7K8GwasZ00w7YX/krMojIhij3ok+2P2q8bM7GVNoVAh4HQtHWlkewgNZfyOZOQHqvKnmxrGhoYWwQN4Gs+sXaucdSeazkU8MDYutKLRtWWuIBzNGrxREUebxN4wpQ6lpHXzHCWUZR+AfP9HblLJIGC8qnSUklVII4xn3bSvW8PeKKQOpaR3FMcJJBiIhyHN/oWHu63eFpbXVzb3k8cMT8SCcekkB7rUA5ZnHJu63dFpbW1zb3nrwwvxIOYkkB7rUA5ZnHKTVXjYZDyknYE3qqqOjjNJSH83Y7Bs9YlERFbXPIiIhCIiIQiIiEIiIhCjjeJu8MpdW0LeGVvXliZgXkY9Iy7J+twz7c/wBt3u8YVYbS1bg2YdWOQ4CXwHk/09uCkFRtvF3ddNxVlE26QdaaFvd6l7AO75jXPPOpIwxnlI+0J/SVUVXGKSrP4uw2HZ6wIklFC9jb4aunjbHPE2qLMBI55ZIR843HiPhu7b81s278DrQ+Sp/01kVUR1rR9gVrSQG37QR4kKVUUWjfgO8T9p/016G/BneTvtA9hbZTFjvUfsOv+33t81KCKL/hvZ3k7z49hBvvZ3k7z49hGUxYo9h132+8ealBFGHw3x95u88PYT4b4+83eeHsIymLFHsSu+33jzUnoow+G+PvN3nx7C+fDgzvJ3nx7CMpixR7Drvt9481KCKLTvwGlCfHU/6a1Fv73qmqiMUEQo+PBz2yF8nDya64cPbn2LBqowMxUkdgVrnAObcMSR4FdFvD3kin4qSiffLi2aZpwj5tadX8z3Pblj7ut3JaW1tc29x68ML8wcxJID3WoByzOOXzdvu54eGsrWdbB0ELhlqJHjnyGmZ0ulBaRxukPKSdgU1XVxUcZpKQ/k7HYPXiUREVxc6iIiEIiIhCIiIQiIiEIiIhCIiIQq27V/p9X9Im/EctUiLn384r16n6JnUNyIiLVTIiIhCIiIQiIiEIs6wv0un/AO9F+I1EWzdIUcvMd1FWZREXQLx9EREIRERCEREQh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656" y="1828800"/>
            <a:ext cx="3641344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73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4A4DC"/>
                </a:solidFill>
                <a:latin typeface="Palatino Linotype" panose="02040502050505030304" pitchFamily="18" charset="0"/>
              </a:rPr>
              <a:t>NetStep</a:t>
            </a:r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/>
            </a:r>
            <a:b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</a:br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>Challenge</a:t>
            </a:r>
            <a:endParaRPr lang="en-US" sz="1800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122" name="Picture 2" descr="C:\Users\E073660\AppData\Local\Microsoft\Windows\Temporary Internet Files\Content.IE5\BY1Z68DA\MP9003154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948" y="5260848"/>
            <a:ext cx="1915252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mputr3"/>
          <p:cNvSpPr>
            <a:spLocks noEditPoints="1" noChangeArrowheads="1"/>
          </p:cNvSpPr>
          <p:nvPr/>
        </p:nvSpPr>
        <p:spPr bwMode="auto">
          <a:xfrm>
            <a:off x="1744053" y="2971800"/>
            <a:ext cx="1388693" cy="99117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mputr3"/>
          <p:cNvSpPr>
            <a:spLocks noEditPoints="1" noChangeArrowheads="1"/>
          </p:cNvSpPr>
          <p:nvPr/>
        </p:nvSpPr>
        <p:spPr bwMode="auto">
          <a:xfrm>
            <a:off x="6155107" y="2971230"/>
            <a:ext cx="1388693" cy="99117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0" y="3467385"/>
            <a:ext cx="3022361" cy="0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71800" y="2362200"/>
            <a:ext cx="3335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Straight-through Cable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549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4A4DC"/>
                </a:solidFill>
                <a:latin typeface="Palatino Linotype" panose="02040502050505030304" pitchFamily="18" charset="0"/>
              </a:rPr>
              <a:t>NetStep</a:t>
            </a:r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/>
            </a:r>
            <a:b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</a:br>
            <a:r>
              <a:rPr lang="en-US" dirty="0" smtClean="0">
                <a:solidFill>
                  <a:srgbClr val="34A4DC"/>
                </a:solidFill>
                <a:latin typeface="Palatino Linotype" panose="02040502050505030304" pitchFamily="18" charset="0"/>
              </a:rPr>
              <a:t>Resolution</a:t>
            </a:r>
            <a:endParaRPr lang="en-US" sz="1800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122" name="Picture 2" descr="C:\Users\E073660\AppData\Local\Microsoft\Windows\Temporary Internet Files\Content.IE5\BY1Z68DA\MP90031543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948" y="5260848"/>
            <a:ext cx="1915252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mputr3"/>
          <p:cNvSpPr>
            <a:spLocks noEditPoints="1" noChangeArrowheads="1"/>
          </p:cNvSpPr>
          <p:nvPr/>
        </p:nvSpPr>
        <p:spPr bwMode="auto">
          <a:xfrm>
            <a:off x="1744053" y="2971800"/>
            <a:ext cx="1388693" cy="99117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mputr3"/>
          <p:cNvSpPr>
            <a:spLocks noEditPoints="1" noChangeArrowheads="1"/>
          </p:cNvSpPr>
          <p:nvPr/>
        </p:nvSpPr>
        <p:spPr bwMode="auto">
          <a:xfrm>
            <a:off x="6155107" y="2971230"/>
            <a:ext cx="1388693" cy="99117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0" y="3467385"/>
            <a:ext cx="3022361" cy="0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76600" y="2362200"/>
            <a:ext cx="2667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Crossover Cable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4724400"/>
            <a:ext cx="5490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34A4DC"/>
                </a:solidFill>
                <a:latin typeface="Palatino Linotype" panose="02040502050505030304" pitchFamily="18" charset="0"/>
              </a:rPr>
              <a:t>I AM NOT SAYING …….. I AM JUST SAYING</a:t>
            </a:r>
            <a:endParaRPr lang="en-US" sz="2000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9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4A4DC"/>
                </a:solidFill>
                <a:latin typeface="Palatino Linotype" panose="02040502050505030304" pitchFamily="18" charset="0"/>
              </a:rPr>
              <a:t>NetStep</a:t>
            </a:r>
            <a:r>
              <a:rPr lang="en-US" dirty="0">
                <a:solidFill>
                  <a:srgbClr val="34A4DC"/>
                </a:solidFill>
                <a:latin typeface="Palatino Linotype" panose="02040502050505030304" pitchFamily="18" charset="0"/>
              </a:rPr>
              <a:t/>
            </a:r>
            <a:br>
              <a:rPr lang="en-US" dirty="0">
                <a:solidFill>
                  <a:srgbClr val="34A4DC"/>
                </a:solidFill>
                <a:latin typeface="Palatino Linotype" panose="02040502050505030304" pitchFamily="18" charset="0"/>
              </a:rPr>
            </a:br>
            <a:r>
              <a:rPr lang="en-US" dirty="0">
                <a:solidFill>
                  <a:srgbClr val="34A4DC"/>
                </a:solidFill>
                <a:latin typeface="Palatino Linotype" panose="02040502050505030304" pitchFamily="18" charset="0"/>
              </a:rPr>
              <a:t>Challenge</a:t>
            </a:r>
          </a:p>
        </p:txBody>
      </p:sp>
      <p:pic>
        <p:nvPicPr>
          <p:cNvPr id="5122" name="Picture 2" descr="C:\Users\E073660\AppData\Local\Microsoft\Windows\Temporary Internet Files\Content.IE5\BY1Z68DA\MP9003154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948" y="5260848"/>
            <a:ext cx="1915252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82898" y="2795087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 User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371600" y="319405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507520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7577931" y="2789253"/>
            <a:ext cx="3" cy="1548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33600" y="4724400"/>
            <a:ext cx="2620055" cy="838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4" idx="0"/>
          </p:cNvCxnSpPr>
          <p:nvPr/>
        </p:nvCxnSpPr>
        <p:spPr>
          <a:xfrm>
            <a:off x="1784031" y="1713321"/>
            <a:ext cx="0" cy="20198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236903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06" y="3733139"/>
            <a:ext cx="13906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029200" y="281305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Network Administrator</a:t>
            </a:r>
          </a:p>
          <a:p>
            <a:pPr algn="ctr"/>
            <a:r>
              <a:rPr lang="en-US" dirty="0" smtClean="0"/>
              <a:t>Console connection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53100" y="45339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030" y="3657600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57" y="871210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230313"/>
            <a:ext cx="1868487" cy="177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loud 29"/>
          <p:cNvSpPr/>
          <p:nvPr/>
        </p:nvSpPr>
        <p:spPr>
          <a:xfrm>
            <a:off x="3973512" y="3620344"/>
            <a:ext cx="2111375" cy="110859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Frame Relay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962526" y="4724400"/>
            <a:ext cx="386101" cy="838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77000" y="31242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4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5943600" y="4076700"/>
            <a:ext cx="12984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82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073660\AppData\Local\Microsoft\Windows\Temporary Internet Files\Content.IE5\BY1Z68DA\MP9003154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948" y="5260848"/>
            <a:ext cx="1915252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/>
          <p:cNvCxnSpPr/>
          <p:nvPr/>
        </p:nvCxnSpPr>
        <p:spPr>
          <a:xfrm flipH="1">
            <a:off x="7577931" y="2789253"/>
            <a:ext cx="3" cy="1548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33600" y="4724400"/>
            <a:ext cx="2620055" cy="838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4" idx="0"/>
          </p:cNvCxnSpPr>
          <p:nvPr/>
        </p:nvCxnSpPr>
        <p:spPr>
          <a:xfrm>
            <a:off x="1784031" y="1713321"/>
            <a:ext cx="0" cy="20198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236903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06" y="3733139"/>
            <a:ext cx="13906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334000" y="4648200"/>
            <a:ext cx="141975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Serial</a:t>
            </a:r>
            <a:endParaRPr lang="en-US" b="1" dirty="0"/>
          </a:p>
        </p:txBody>
      </p:sp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030" y="3657600"/>
            <a:ext cx="923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57" y="871210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230313"/>
            <a:ext cx="1868487" cy="177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loud 29"/>
          <p:cNvSpPr/>
          <p:nvPr/>
        </p:nvSpPr>
        <p:spPr>
          <a:xfrm>
            <a:off x="3973512" y="3620344"/>
            <a:ext cx="2111375" cy="110859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Frame Relay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962526" y="4724400"/>
            <a:ext cx="386101" cy="838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03992" y="3164418"/>
            <a:ext cx="14400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Roll-over</a:t>
            </a:r>
            <a:endParaRPr lang="en-US" b="1" dirty="0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5943600" y="4076700"/>
            <a:ext cx="12984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4A4DC"/>
                </a:solidFill>
                <a:latin typeface="Palatino Linotype" panose="02040502050505030304" pitchFamily="18" charset="0"/>
              </a:rPr>
              <a:t>NetStep</a:t>
            </a:r>
            <a:r>
              <a:rPr lang="en-US" dirty="0">
                <a:solidFill>
                  <a:srgbClr val="34A4DC"/>
                </a:solidFill>
                <a:latin typeface="Palatino Linotype" panose="02040502050505030304" pitchFamily="18" charset="0"/>
              </a:rPr>
              <a:t/>
            </a:r>
            <a:br>
              <a:rPr lang="en-US" dirty="0">
                <a:solidFill>
                  <a:srgbClr val="34A4DC"/>
                </a:solidFill>
                <a:latin typeface="Palatino Linotype" panose="02040502050505030304" pitchFamily="18" charset="0"/>
              </a:rPr>
            </a:br>
            <a:r>
              <a:rPr lang="en-US" dirty="0">
                <a:solidFill>
                  <a:srgbClr val="34A4DC"/>
                </a:solidFill>
                <a:latin typeface="Palatino Linotype" panose="02040502050505030304" pitchFamily="18" charset="0"/>
              </a:rPr>
              <a:t>Resolution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05000" y="2819400"/>
            <a:ext cx="5452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34A4DC"/>
                </a:solidFill>
                <a:latin typeface="Palatino Linotype" panose="02040502050505030304" pitchFamily="18" charset="0"/>
              </a:rPr>
              <a:t>I AM NOT SAYING …….. I AM JUST SAYING</a:t>
            </a:r>
            <a:endParaRPr lang="en-US" sz="2000" dirty="0">
              <a:solidFill>
                <a:srgbClr val="34A4DC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62426" y="4800600"/>
            <a:ext cx="200477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Straight-through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3288268"/>
            <a:ext cx="200477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Straight-through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03449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6464</TotalTime>
  <Words>101</Words>
  <Application>Microsoft Office PowerPoint</Application>
  <PresentationFormat>On-screen Show (4:3)</PresentationFormat>
  <Paragraphs>37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Cabling</vt:lpstr>
      <vt:lpstr>Straight Through and Crossover</vt:lpstr>
      <vt:lpstr>Like to Like Like to Unlike</vt:lpstr>
      <vt:lpstr>Rollover and Serial</vt:lpstr>
      <vt:lpstr>Reality Check</vt:lpstr>
      <vt:lpstr>NetStep Challenge</vt:lpstr>
      <vt:lpstr>NetStep Resolution</vt:lpstr>
      <vt:lpstr>NetStep Challenge</vt:lpstr>
      <vt:lpstr>NetStep Resolution</vt:lpstr>
      <vt:lpstr>NetStep Challenge</vt:lpstr>
      <vt:lpstr>NetStep Resolution</vt:lpstr>
      <vt:lpstr>Cabling</vt:lpstr>
    </vt:vector>
  </TitlesOfParts>
  <Company>Time Warner Cable Corporate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NGRA OVERVIEW</dc:title>
  <dc:creator>Dale</dc:creator>
  <cp:lastModifiedBy>Fitz</cp:lastModifiedBy>
  <cp:revision>115</cp:revision>
  <dcterms:created xsi:type="dcterms:W3CDTF">2008-09-08T16:29:01Z</dcterms:created>
  <dcterms:modified xsi:type="dcterms:W3CDTF">2014-01-11T01:27:11Z</dcterms:modified>
</cp:coreProperties>
</file>