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59" d="100"/>
          <a:sy n="59" d="100"/>
        </p:scale>
        <p:origin x="-55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A76DBF-B602-5F45-B359-2BC36A8A9B42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7066F4-31E1-1B4D-B0C8-064B65B3BCF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88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Art by Rev. </a:t>
            </a:r>
            <a:r>
              <a:rPr lang="en-US" dirty="0" err="1" smtClean="0"/>
              <a:t>Kaaren</a:t>
            </a:r>
            <a:r>
              <a:rPr lang="en-US" dirty="0" smtClean="0"/>
              <a:t> Anderson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Edit and adapt slides as necessary. Please refer to the Worship Packet Overview for notes and the Worship Script for slide transition queues.</a:t>
            </a:r>
            <a:endParaRPr dirty="0"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6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1 of 6</a:t>
            </a:r>
            <a:endParaRPr dirty="0"/>
          </a:p>
        </p:txBody>
      </p:sp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Shape 1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2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3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46" name="Shape 14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4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54" name="Shape 15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Shape 16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5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62" name="Shape 162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“What Will I Do?” sheet music found at </a:t>
            </a:r>
            <a:r>
              <a:rPr lang="en-US" dirty="0" err="1" smtClean="0"/>
              <a:t>www.thefahscollaborative</a:t>
            </a:r>
            <a:r>
              <a:rPr lang="en-US" dirty="0" smtClean="0"/>
              <a:t> in the Worship Packet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6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71" name="Shape 17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Sheet music at </a:t>
            </a:r>
            <a:r>
              <a:rPr lang="en-US" dirty="0" err="1" smtClean="0"/>
              <a:t>www.thefahscollaborative.com</a:t>
            </a:r>
            <a:r>
              <a:rPr lang="en-US" dirty="0" smtClean="0"/>
              <a:t> in the Worship Packet</a:t>
            </a:r>
            <a:endParaRPr dirty="0"/>
          </a:p>
        </p:txBody>
      </p:sp>
      <p:sp>
        <p:nvSpPr>
          <p:cNvPr id="261" name="Shape 26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Shape 29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In Singing the Living Tradition</a:t>
            </a:r>
            <a:endParaRPr dirty="0"/>
          </a:p>
        </p:txBody>
      </p:sp>
      <p:sp>
        <p:nvSpPr>
          <p:cNvPr id="295" name="Shape 29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holder slide – 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Backdrop</a:t>
            </a: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20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98" name="Shape 9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Found in “Singing the Journey” alternate hymn: #1020, “</a:t>
            </a:r>
            <a:r>
              <a:rPr lang="en-US" dirty="0" err="1" smtClean="0"/>
              <a:t>Woyaya</a:t>
            </a:r>
            <a:r>
              <a:rPr lang="en-US" dirty="0" smtClean="0"/>
              <a:t>”</a:t>
            </a:r>
            <a:endParaRPr dirty="0"/>
          </a:p>
        </p:txBody>
      </p:sp>
      <p:sp>
        <p:nvSpPr>
          <p:cNvPr id="397" name="Shape 39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Extinguishing the Chalice/Benediction</a:t>
            </a:r>
            <a:endParaRPr dirty="0"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04" name="Shape 10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Place holder slide – 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Backdrop to congregational </a:t>
            </a:r>
            <a:r>
              <a:rPr lang="en-US" sz="1200" b="0" i="0" u="none" strike="noStrike" cap="none" baseline="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announcements, sung mission, or </a:t>
            </a:r>
            <a:r>
              <a:rPr lang="en-US" sz="1200" b="0" i="0" u="none" strike="noStrike" cap="none" baseline="0" dirty="0" smtClean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doxology</a:t>
            </a:r>
            <a:endParaRPr lang="en-US" sz="1200" b="0" i="0" u="none" strike="noStrike" cap="none" baseline="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5" name="Shape 105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>
              <a:spcBef>
                <a:spcPts val="0"/>
              </a:spcBef>
              <a:buNone/>
            </a:pPr>
            <a:r>
              <a:rPr lang="en-US" dirty="0" smtClean="0"/>
              <a:t>Slide 1 of 6</a:t>
            </a: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2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3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4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Shape 11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The arrangement of this hymn by Mark David Buckles can be found in</a:t>
            </a:r>
            <a:r>
              <a:rPr lang="en-US" baseline="0" dirty="0" smtClean="0"/>
              <a:t> the Journeys of the Spirit Worship Packet: www.thefahscollaborative.com</a:t>
            </a: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Slide 5 of 6</a:t>
            </a: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13" name="Shape 11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Shape 12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21" name="Shape 121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is an alternate Chalice Lighting/Opening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This can be offered as a body prayer, led by children or youth.</a:t>
            </a:r>
          </a:p>
        </p:txBody>
      </p:sp>
      <p:sp>
        <p:nvSpPr>
          <p:cNvPr id="122" name="Shape 122"/>
          <p:cNvSpPr txBox="1">
            <a:spLocks noGrp="1"/>
          </p:cNvSpPr>
          <p:nvPr>
            <p:ph type="sldNum" idx="12"/>
          </p:nvPr>
        </p:nvSpPr>
        <p:spPr>
          <a:xfrm>
            <a:off x="3884612" y="8685213"/>
            <a:ext cx="2971799" cy="4572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en-US" sz="1200" b="0" i="0" u="none" strike="noStrike" cap="none" baseline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10</a:t>
            </a:fld>
            <a:endParaRPr lang="en-US" sz="1200" b="0" i="0" u="none" strike="noStrike" cap="none" baseline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4624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7537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7007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4551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49566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7716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29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3798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49520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572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139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854AFF-3DFC-324D-BED5-2BA2FB06DEA5}" type="datetimeFigureOut">
              <a:rPr lang="en-US" smtClean="0"/>
              <a:t>5/20/2015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B2D06F-2E44-794A-9FA5-8AF7921DD26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8423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8.jpg"/><Relationship Id="rId4" Type="http://schemas.openxmlformats.org/officeDocument/2006/relationships/image" Target="../media/image9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Hymns and Transitions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Add Spoken Reflections slides  as selected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27268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Shape 11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16" name="Shape 116"/>
          <p:cNvSpPr/>
          <p:nvPr/>
        </p:nvSpPr>
        <p:spPr>
          <a:xfrm>
            <a:off x="990091" y="1154884"/>
            <a:ext cx="8153908" cy="4955203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offer you peace.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offer you friendship.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offer you love.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see your beauty.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hear your needs.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feel your feelings.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My wisdom flows from a Higher Source.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honor that Source in you. </a:t>
            </a:r>
            <a:b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</a:b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Let us work together.</a:t>
            </a:r>
          </a:p>
          <a:p>
            <a:pPr marL="0" marR="0" lvl="0" indent="0" algn="r" rtl="0">
              <a:spcBef>
                <a:spcPts val="0"/>
              </a:spcBef>
              <a:buSzPct val="25000"/>
              <a:buNone/>
            </a:pPr>
            <a:r>
              <a:rPr lang="en-US" sz="2800" b="0" i="1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-M. Gandhi </a:t>
            </a:r>
          </a:p>
        </p:txBody>
      </p:sp>
      <p:pic>
        <p:nvPicPr>
          <p:cNvPr id="117" name="Shape 1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87100" y="60704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8" name="Shape 11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09125" y="491775"/>
            <a:ext cx="2266950" cy="2857500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5106596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095863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Enter, Rejoice, and Come In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Today will be a joyful day!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97546430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Shape 12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25" name="Shape 125"/>
          <p:cNvPicPr preferRelativeResize="0"/>
          <p:nvPr/>
        </p:nvPicPr>
        <p:blipFill rotWithShape="1">
          <a:blip r:embed="rId4">
            <a:alphaModFix/>
          </a:blip>
          <a:srcRect l="12318" t="816" r="6332"/>
          <a:stretch/>
        </p:blipFill>
        <p:spPr>
          <a:xfrm rot="-5400000">
            <a:off x="6825586" y="-142145"/>
            <a:ext cx="1821445" cy="2428592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26" name="Shape 126"/>
          <p:cNvSpPr txBox="1"/>
          <p:nvPr/>
        </p:nvSpPr>
        <p:spPr>
          <a:xfrm>
            <a:off x="897549" y="483118"/>
            <a:ext cx="6662401" cy="5324535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What Will I Do?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Words by Rev. Marta Valent</a:t>
            </a:r>
            <a:r>
              <a:rPr lang="en-US" sz="2800" b="0" i="0" u="none" strike="noStrike" cap="none" baseline="0"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í</a:t>
            </a:r>
            <a:r>
              <a:rPr lang="en-US" sz="28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n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Music by Mark David Buckles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was born to look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was born to see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was born to find out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6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Where the world will take me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36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27" name="Shape 1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2906089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Shape 1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33" name="Shape 1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594493" y="-128076"/>
            <a:ext cx="1968785" cy="2613632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34" name="Shape 134"/>
          <p:cNvSpPr/>
          <p:nvPr/>
        </p:nvSpPr>
        <p:spPr>
          <a:xfrm>
            <a:off x="894520" y="729662"/>
            <a:ext cx="6703391" cy="37856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Chorus: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What will I do?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Where will I go?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When will I know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It’s time to set sail, or row?</a:t>
            </a:r>
          </a:p>
        </p:txBody>
      </p:sp>
      <p:pic>
        <p:nvPicPr>
          <p:cNvPr id="135" name="Shape 1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0" y="6124350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1555354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Shape 1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41" name="Shape 14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851882" y="-381667"/>
            <a:ext cx="1562099" cy="2692399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2" name="Shape 142"/>
          <p:cNvSpPr/>
          <p:nvPr/>
        </p:nvSpPr>
        <p:spPr>
          <a:xfrm>
            <a:off x="840090" y="514772"/>
            <a:ext cx="7487478" cy="600164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32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When you’re born to look,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See, and find out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There is no time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 sit and pout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There is no time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 wander about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There’s only time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 feel your way through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For the journey’s the thing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Not the place you’ll get to.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32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43" name="Shape 14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1836181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Shape 14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0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49" name="Shape 149"/>
          <p:cNvSpPr/>
          <p:nvPr/>
        </p:nvSpPr>
        <p:spPr>
          <a:xfrm>
            <a:off x="883478" y="751750"/>
            <a:ext cx="6703391" cy="37856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Chorus: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What will I do?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Where will I go?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When will I know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It’s time to set sail, or row?</a:t>
            </a:r>
          </a:p>
        </p:txBody>
      </p:sp>
      <p:pic>
        <p:nvPicPr>
          <p:cNvPr id="150" name="Shape 15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704927" y="-216424"/>
            <a:ext cx="1968785" cy="2613632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51" name="Shape 15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33375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Shape 15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1043" y="-33132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57" name="Shape 157"/>
          <p:cNvSpPr/>
          <p:nvPr/>
        </p:nvSpPr>
        <p:spPr>
          <a:xfrm>
            <a:off x="861382" y="293494"/>
            <a:ext cx="6979479" cy="624786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 world's a love song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Our souls long to hear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 fill up our spirits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and dispel the fears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So I will go be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And I will go do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Because one thing I know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Each day hope is renewed.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58" name="Shape 15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16200000">
            <a:off x="7057857" y="35318"/>
            <a:ext cx="1736331" cy="2035054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9338894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Shape 16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5" name="Shape 16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7057857" y="35318"/>
            <a:ext cx="1736331" cy="2035054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Shape 166"/>
          <p:cNvSpPr/>
          <p:nvPr/>
        </p:nvSpPr>
        <p:spPr>
          <a:xfrm>
            <a:off x="900840" y="1968043"/>
            <a:ext cx="6073913" cy="347787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What will I do?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Where will I go?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Deep down I know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When it’s time to set sail, or row.</a:t>
            </a:r>
          </a:p>
        </p:txBody>
      </p:sp>
      <p:pic>
        <p:nvPicPr>
          <p:cNvPr id="167" name="Shape 16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04927" y="-216424"/>
            <a:ext cx="1968785" cy="2613632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68" name="Shape 168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306021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5" name="Shape 25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39" y="-36214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56" name="Shape 25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657391" y="-214853"/>
            <a:ext cx="2025922" cy="2697062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57" name="Shape 257"/>
          <p:cNvSpPr/>
          <p:nvPr/>
        </p:nvSpPr>
        <p:spPr>
          <a:xfrm>
            <a:off x="351816" y="1295400"/>
            <a:ext cx="8470348" cy="446275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1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 Third Principle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Setting by Mark David </a:t>
            </a:r>
            <a:r>
              <a:rPr lang="en-US" sz="2000" b="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Buckles</a:t>
            </a:r>
          </a:p>
          <a:p>
            <a:pPr>
              <a:buSzPct val="25000"/>
            </a:pPr>
            <a:r>
              <a:rPr lang="en-US" sz="2000" i="1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text adapted from the </a:t>
            </a:r>
            <a:r>
              <a:rPr lang="en-US" sz="2000" i="1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Third </a:t>
            </a:r>
            <a:r>
              <a:rPr lang="en-US" sz="2000" i="1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Unitarian Universalist Principle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endParaRPr lang="en-US" sz="2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We believe in acceptance of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one another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and encouragement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of spiritual growth. </a:t>
            </a: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Amen.</a:t>
            </a:r>
          </a:p>
        </p:txBody>
      </p:sp>
      <p:pic>
        <p:nvPicPr>
          <p:cNvPr id="258" name="Shape 258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1304725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9" name="Shape 28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79691"/>
            <a:ext cx="9144000" cy="6841200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90" name="Shape 290"/>
          <p:cNvSpPr/>
          <p:nvPr/>
        </p:nvSpPr>
        <p:spPr>
          <a:xfrm>
            <a:off x="1060501" y="2358196"/>
            <a:ext cx="7095899" cy="2370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Hymn #</a:t>
            </a:r>
            <a:r>
              <a:rPr lang="en-US" sz="4000" b="1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123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Spirit of Life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91" name="Shape 29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92" name="Shape 29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91881496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>
                <a:alpha val="71764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6" name="Shape 86"/>
          <p:cNvSpPr txBox="1"/>
          <p:nvPr/>
        </p:nvSpPr>
        <p:spPr>
          <a:xfrm>
            <a:off x="5546942" y="1237125"/>
            <a:ext cx="3653034" cy="440120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Sophia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Fahs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Sunday: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1" i="0" u="none" strike="noStrike" cap="none" baseline="0" dirty="0">
              <a:ln>
                <a:solidFill>
                  <a:schemeClr val="tx2">
                    <a:lumMod val="25000"/>
                  </a:schemeClr>
                </a:solidFill>
              </a:ln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Journeys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of the Spirit</a:t>
            </a:r>
          </a:p>
        </p:txBody>
      </p:sp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875" y="59183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FS color image[17]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609600"/>
            <a:ext cx="4609859" cy="5257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452445" y="5867400"/>
            <a:ext cx="284321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Art by Rev. </a:t>
            </a:r>
            <a:r>
              <a:rPr lang="en-US" dirty="0" err="1" smtClean="0">
                <a:solidFill>
                  <a:schemeClr val="bg2">
                    <a:lumMod val="75000"/>
                  </a:schemeClr>
                </a:solidFill>
              </a:rPr>
              <a:t>Kaaren</a:t>
            </a:r>
            <a:r>
              <a:rPr lang="en-US" dirty="0" smtClean="0">
                <a:solidFill>
                  <a:schemeClr val="bg2">
                    <a:lumMod val="75000"/>
                  </a:schemeClr>
                </a:solidFill>
              </a:rPr>
              <a:t> Anderson</a:t>
            </a:r>
            <a:endParaRPr lang="en-US" dirty="0">
              <a:solidFill>
                <a:schemeClr val="bg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48591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50" y="61412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FS color image[17].jpg"/>
          <p:cNvPicPr>
            <a:picLocks noChangeAspect="1"/>
          </p:cNvPicPr>
          <p:nvPr/>
        </p:nvPicPr>
        <p:blipFill rotWithShape="1">
          <a:blip r:embed="rId4">
            <a:alphaModFix amt="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" b="18809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81512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1" name="Shape 39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200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92" name="Shape 392"/>
          <p:cNvSpPr/>
          <p:nvPr/>
        </p:nvSpPr>
        <p:spPr>
          <a:xfrm>
            <a:off x="495045" y="2358196"/>
            <a:ext cx="7095899" cy="237000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Hymn #1064 </a:t>
            </a:r>
            <a:endParaRPr lang="en-US" sz="4000" b="1" i="0" u="none" strike="noStrike" cap="none" baseline="0" dirty="0" smtClean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Blue </a:t>
            </a:r>
            <a:r>
              <a:rPr lang="en-US" sz="4000" b="1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Boat Home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dirty="0"/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393" name="Shape 39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94" name="Shape 39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205920" y="-625968"/>
            <a:ext cx="1747200" cy="3806700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94018203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>
                <a:alpha val="71764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875" y="59183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fahs.asst\Desktop\800px-Winslow_Homer_-_The_Blue_Boat_-_Google_Art_Project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2637" y="457200"/>
            <a:ext cx="7578725" cy="5391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655735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Shape 9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93" name="Shape 9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 rot="-5400000">
            <a:off x="6765784" y="-96198"/>
            <a:ext cx="1562099" cy="2692399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94" name="Shape 94"/>
          <p:cNvSpPr txBox="1"/>
          <p:nvPr/>
        </p:nvSpPr>
        <p:spPr>
          <a:xfrm>
            <a:off x="1159575" y="2060299"/>
            <a:ext cx="7653000" cy="400139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400" b="1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The Fourth Principle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Setting b</a:t>
            </a:r>
            <a:r>
              <a:rPr lang="en-US" sz="28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y Mark David Buckles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1800" i="1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text adapted from the Fourth Unitarian Universalist Principle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2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None/>
            </a:pPr>
            <a:endParaRPr sz="2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We believe in a free and responsible search for truth and meaning.</a:t>
            </a:r>
          </a:p>
        </p:txBody>
      </p:sp>
      <p:pic>
        <p:nvPicPr>
          <p:cNvPr id="95" name="Shape 9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97675" y="6061600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9003304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Shape 10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8250" y="61412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FS color image[17].jpg"/>
          <p:cNvPicPr>
            <a:picLocks noChangeAspect="1"/>
          </p:cNvPicPr>
          <p:nvPr/>
        </p:nvPicPr>
        <p:blipFill rotWithShape="1">
          <a:blip r:embed="rId4">
            <a:alphaModFix amt="1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3" b="18809"/>
          <a:stretch/>
        </p:blipFill>
        <p:spPr>
          <a:xfrm>
            <a:off x="0" y="1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477561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095863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Hymn #361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Enter, Rejoice, and Come In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28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Arranged by Mark David Buckles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149846496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095863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Enter, Rejoice, and Come In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Today will be a joyful day!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4070713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095863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Open your ears to the song</a:t>
            </a:r>
          </a:p>
          <a:p>
            <a:pPr>
              <a:buSzPct val="25000"/>
            </a:pP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Open your ears to the </a:t>
            </a:r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song</a:t>
            </a:r>
            <a:endParaRPr lang="en-US" sz="400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Today will be a joyful day!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346001487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095863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Open your heart everyone</a:t>
            </a:r>
          </a:p>
          <a:p>
            <a:pPr lvl="0">
              <a:buSzPct val="25000"/>
            </a:pP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Open your heart everyone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Today will be a joyful day!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402301239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Shape 10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08" name="Shape 108"/>
          <p:cNvSpPr/>
          <p:nvPr/>
        </p:nvSpPr>
        <p:spPr>
          <a:xfrm>
            <a:off x="495045" y="2358196"/>
            <a:ext cx="7810755" cy="236988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Don’t be afraid of some chang</a:t>
            </a:r>
            <a:r>
              <a:rPr lang="en-US" sz="4000" i="0" u="none" strike="noStrike" cap="none" baseline="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</a:t>
            </a:r>
          </a:p>
          <a:p>
            <a:pPr lvl="0">
              <a:buSzPct val="25000"/>
            </a:pP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Don’t be afraid of some change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Today will be a joyful day!</a:t>
            </a:r>
          </a:p>
          <a:p>
            <a:r>
              <a:rPr lang="en-US" sz="4000" dirty="0" smtClean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Enter</a:t>
            </a:r>
            <a:r>
              <a:rPr lang="en-US" sz="400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, Rejoice, and Come In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109" name="Shape 10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04800" y="60438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Shape 1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 rot="-5400000">
            <a:off x="6768582" y="-97809"/>
            <a:ext cx="1926299" cy="2568599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</p:spTree>
    <p:extLst>
      <p:ext uri="{BB962C8B-B14F-4D97-AF65-F5344CB8AC3E}">
        <p14:creationId xmlns:p14="http://schemas.microsoft.com/office/powerpoint/2010/main" val="283886859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365</TotalTime>
  <Words>819</Words>
  <Application>Microsoft Office PowerPoint</Application>
  <PresentationFormat>On-screen Show (4:3)</PresentationFormat>
  <Paragraphs>137</Paragraphs>
  <Slides>22</Slides>
  <Notes>21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Office Theme</vt:lpstr>
      <vt:lpstr>Hymns and Transitions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Hymns and Transitions</dc:title>
  <dc:creator>Halcyon Westall</dc:creator>
  <cp:lastModifiedBy>fahs.asst</cp:lastModifiedBy>
  <cp:revision>4</cp:revision>
  <dcterms:created xsi:type="dcterms:W3CDTF">2015-02-24T19:48:53Z</dcterms:created>
  <dcterms:modified xsi:type="dcterms:W3CDTF">2015-05-20T20:34:17Z</dcterms:modified>
</cp:coreProperties>
</file>