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5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7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6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8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6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91C67-FF37-450D-889F-832BC7F3E752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C9E2-7742-4563-A405-F9CFF9DF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69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943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6279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353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43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666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30236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575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941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604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130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6523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60288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907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2535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395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0323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760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338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104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5625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3543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342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Talaat McNeely</dc:creator>
  <cp:lastModifiedBy>Talaat McNeely</cp:lastModifiedBy>
  <cp:revision>6</cp:revision>
  <dcterms:created xsi:type="dcterms:W3CDTF">2016-08-31T15:41:28Z</dcterms:created>
  <dcterms:modified xsi:type="dcterms:W3CDTF">2016-08-31T16:31:22Z</dcterms:modified>
</cp:coreProperties>
</file>