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0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74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67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38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76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63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70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8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4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8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1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8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2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0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5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01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0906828-6E0E-45FD-A14C-15F32CA6838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75569CA-0A38-4AA0-864D-70C7C99F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3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Named EIGRP</a:t>
            </a:r>
          </a:p>
        </p:txBody>
      </p:sp>
    </p:spTree>
    <p:extLst>
      <p:ext uri="{BB962C8B-B14F-4D97-AF65-F5344CB8AC3E}">
        <p14:creationId xmlns:p14="http://schemas.microsoft.com/office/powerpoint/2010/main" val="313666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0843" y="259672"/>
            <a:ext cx="10018713" cy="1752599"/>
          </a:xfrm>
        </p:spPr>
        <p:txBody>
          <a:bodyPr/>
          <a:lstStyle/>
          <a:p>
            <a:r>
              <a:rPr lang="en-US" dirty="0"/>
              <a:t>What about Named EIGRP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287" y="2400669"/>
            <a:ext cx="10018713" cy="3124201"/>
          </a:xfrm>
        </p:spPr>
        <p:txBody>
          <a:bodyPr>
            <a:noAutofit/>
          </a:bodyPr>
          <a:lstStyle/>
          <a:p>
            <a:r>
              <a:rPr lang="en-US" sz="4000" dirty="0"/>
              <a:t>Named EIGRP consolidates all the disparate commands under a single hierarchical structure</a:t>
            </a:r>
          </a:p>
          <a:p>
            <a:pPr lvl="1"/>
            <a:r>
              <a:rPr lang="en-US" sz="3600" dirty="0"/>
              <a:t>Timers</a:t>
            </a:r>
          </a:p>
          <a:p>
            <a:pPr lvl="1"/>
            <a:r>
              <a:rPr lang="en-US" sz="3600" dirty="0"/>
              <a:t>Variance</a:t>
            </a:r>
          </a:p>
          <a:p>
            <a:pPr lvl="1"/>
            <a:r>
              <a:rPr lang="en-US" sz="3600" dirty="0"/>
              <a:t>Summarized addresses </a:t>
            </a:r>
          </a:p>
          <a:p>
            <a:pPr lvl="1"/>
            <a:r>
              <a:rPr lang="en-US" sz="3600" dirty="0"/>
              <a:t>Router-id</a:t>
            </a:r>
          </a:p>
        </p:txBody>
      </p:sp>
    </p:spTree>
    <p:extLst>
      <p:ext uri="{BB962C8B-B14F-4D97-AF65-F5344CB8AC3E}">
        <p14:creationId xmlns:p14="http://schemas.microsoft.com/office/powerpoint/2010/main" val="1553427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321815"/>
            <a:ext cx="10018713" cy="1752599"/>
          </a:xfrm>
        </p:spPr>
        <p:txBody>
          <a:bodyPr/>
          <a:lstStyle/>
          <a:p>
            <a:r>
              <a:rPr lang="en-US" dirty="0"/>
              <a:t>Configuring Named EIGRP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Lab Time</a:t>
            </a:r>
          </a:p>
          <a:p>
            <a:r>
              <a:rPr lang="en-US" sz="3200" dirty="0"/>
              <a:t>Router eigrp </a:t>
            </a:r>
            <a:r>
              <a:rPr lang="en-US" sz="3200" dirty="0" err="1"/>
              <a:t>laz</a:t>
            </a:r>
            <a:endParaRPr lang="en-US" sz="3200" dirty="0"/>
          </a:p>
          <a:p>
            <a:r>
              <a:rPr lang="en-US" sz="3200" dirty="0"/>
              <a:t>Address-family ipv4 autonomous-system 100</a:t>
            </a:r>
          </a:p>
          <a:p>
            <a:r>
              <a:rPr lang="en-US" sz="3200" dirty="0"/>
              <a:t>Network 10.1.1.4 0.0.0.3</a:t>
            </a:r>
          </a:p>
          <a:p>
            <a:r>
              <a:rPr lang="en-US" sz="3200" dirty="0"/>
              <a:t>Network 1.1.1.1 0.0.0.0</a:t>
            </a:r>
          </a:p>
          <a:p>
            <a:r>
              <a:rPr lang="en-US" sz="3200" dirty="0"/>
              <a:t>No shut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9968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61</TotalTime>
  <Words>43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Corbel</vt:lpstr>
      <vt:lpstr>Parallax</vt:lpstr>
      <vt:lpstr>Named EIGRP</vt:lpstr>
      <vt:lpstr>What about Named EIGRP </vt:lpstr>
      <vt:lpstr>Configuring Named EIGRP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Named EIGRP</dc:title>
  <dc:creator>Jarhead</dc:creator>
  <cp:lastModifiedBy>Jarhead</cp:lastModifiedBy>
  <cp:revision>4</cp:revision>
  <dcterms:created xsi:type="dcterms:W3CDTF">2016-05-18T12:18:29Z</dcterms:created>
  <dcterms:modified xsi:type="dcterms:W3CDTF">2016-05-19T19:50:41Z</dcterms:modified>
</cp:coreProperties>
</file>