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6" r:id="rId8"/>
    <p:sldId id="275" r:id="rId9"/>
    <p:sldId id="274" r:id="rId10"/>
    <p:sldId id="271" r:id="rId11"/>
    <p:sldId id="277" r:id="rId12"/>
    <p:sldId id="272" r:id="rId13"/>
    <p:sldId id="267" r:id="rId14"/>
    <p:sldId id="270" r:id="rId15"/>
    <p:sldId id="278" r:id="rId16"/>
    <p:sldId id="269" r:id="rId17"/>
    <p:sldId id="261" r:id="rId18"/>
    <p:sldId id="268" r:id="rId19"/>
    <p:sldId id="266" r:id="rId20"/>
    <p:sldId id="265" r:id="rId21"/>
    <p:sldId id="262" r:id="rId22"/>
    <p:sldId id="26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9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11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532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2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5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5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8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3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4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1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0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5CD5A-0D39-4521-AC5F-C5380829025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8FC31-38BC-4EA7-B0E1-4DBFFC1D9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51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40EBA-F813-4C76-8C31-EA8DBF1A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Buying Lunch in the Cafeteria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DB5B2-4457-4B61-B49F-BCF7926C0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582" y="2186409"/>
            <a:ext cx="6700835" cy="4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C80F-94FF-4549-86F0-18C1818F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there is dessert.</a:t>
            </a:r>
          </a:p>
        </p:txBody>
      </p:sp>
      <p:pic>
        <p:nvPicPr>
          <p:cNvPr id="5122" name="Picture 2" descr="Rainbow Sherbert Ice Cream">
            <a:extLst>
              <a:ext uri="{FF2B5EF4-FFF2-40B4-BE49-F238E27FC236}">
                <a16:creationId xmlns:a16="http://schemas.microsoft.com/office/drawing/2014/main" id="{EE356851-B9A3-4042-A767-D87488F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671" y="2358886"/>
            <a:ext cx="6031190" cy="40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30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1EEA-4C4D-4762-9FB7-AEA87CF5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Cookies and special drinks may cost extra.</a:t>
            </a:r>
          </a:p>
        </p:txBody>
      </p:sp>
      <p:pic>
        <p:nvPicPr>
          <p:cNvPr id="6146" name="Picture 2" descr="Chocolate Chip Cookies ">
            <a:extLst>
              <a:ext uri="{FF2B5EF4-FFF2-40B4-BE49-F238E27FC236}">
                <a16:creationId xmlns:a16="http://schemas.microsoft.com/office/drawing/2014/main" id="{13D02349-33C4-43AA-8904-48633450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69" y="2095989"/>
            <a:ext cx="6011319" cy="40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uice Bottle Mock-Up - Three Bottles">
            <a:extLst>
              <a:ext uri="{FF2B5EF4-FFF2-40B4-BE49-F238E27FC236}">
                <a16:creationId xmlns:a16="http://schemas.microsoft.com/office/drawing/2014/main" id="{A8EACB8A-CCBF-40A3-99ED-EA451B17F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010" y="2663685"/>
            <a:ext cx="6051221" cy="40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6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D2E11-C434-4C7C-A588-5201FF84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items are you allowed to get at your school?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2AB11-D41A-4B32-83A7-E8379572FBEE}"/>
              </a:ext>
            </a:extLst>
          </p:cNvPr>
          <p:cNvSpPr txBox="1"/>
          <p:nvPr/>
        </p:nvSpPr>
        <p:spPr>
          <a:xfrm>
            <a:off x="5088836" y="3006514"/>
            <a:ext cx="1630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70549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CFFC-ACA6-4E5B-87EF-A12DF2AC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utensils!</a:t>
            </a:r>
          </a:p>
        </p:txBody>
      </p:sp>
      <p:pic>
        <p:nvPicPr>
          <p:cNvPr id="7170" name="Picture 2" descr="Paper Plate with Plastic Utensils">
            <a:extLst>
              <a:ext uri="{FF2B5EF4-FFF2-40B4-BE49-F238E27FC236}">
                <a16:creationId xmlns:a16="http://schemas.microsoft.com/office/drawing/2014/main" id="{A69494AB-0E70-4981-9991-8A578C38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21" y="2438400"/>
            <a:ext cx="49744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per napkins">
            <a:extLst>
              <a:ext uri="{FF2B5EF4-FFF2-40B4-BE49-F238E27FC236}">
                <a16:creationId xmlns:a16="http://schemas.microsoft.com/office/drawing/2014/main" id="{90E367D4-FC9E-4338-9FF3-6DBF43D7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321276"/>
            <a:ext cx="5678747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2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BCA5-CFD8-4F18-B3B4-DB094E8F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condiments.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BBAE7-C78A-4E65-9B5D-3BA41356F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69" y="2306308"/>
            <a:ext cx="5945461" cy="39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9C69-8E34-4609-870E-052B19D5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have enough money.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6415E-D99A-4525-9BB2-484E1B8CA4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2152078"/>
            <a:ext cx="6559876" cy="4374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06E065-94D9-44A5-A799-1C6E63172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844" y="2819400"/>
            <a:ext cx="3564835" cy="26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F009-9A0E-4653-84A7-5DEAEC1E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 for your meal with cash, or enter your number.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AF32B-F24E-4D00-A4F1-2099B76E8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97" y="2413155"/>
            <a:ext cx="5370356" cy="3584713"/>
          </a:xfrm>
          <a:prstGeom prst="rect">
            <a:avLst/>
          </a:prstGeom>
        </p:spPr>
      </p:pic>
      <p:pic>
        <p:nvPicPr>
          <p:cNvPr id="8194" name="Picture 2" descr="Hand Entering Pin Code">
            <a:extLst>
              <a:ext uri="{FF2B5EF4-FFF2-40B4-BE49-F238E27FC236}">
                <a16:creationId xmlns:a16="http://schemas.microsoft.com/office/drawing/2014/main" id="{70C8ADD0-47F0-4941-B761-4F8FDC83F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413155"/>
            <a:ext cx="5594003" cy="37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69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CB02-6B7E-40AA-B956-0978C9AC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Say, “thank you!”</a:t>
            </a:r>
          </a:p>
        </p:txBody>
      </p:sp>
      <p:pic>
        <p:nvPicPr>
          <p:cNvPr id="9218" name="Picture 2" descr="Thank you">
            <a:extLst>
              <a:ext uri="{FF2B5EF4-FFF2-40B4-BE49-F238E27FC236}">
                <a16:creationId xmlns:a16="http://schemas.microsoft.com/office/drawing/2014/main" id="{7F94CE92-D811-4910-A185-38C755AC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21" y="2523652"/>
            <a:ext cx="4874089" cy="32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E2E1D-469F-4B97-B9AD-036F6CB91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822" y="2361033"/>
            <a:ext cx="5097857" cy="37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2807-4AA2-47C1-B20E-49A71344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up your tray and walk to your table.</a:t>
            </a:r>
          </a:p>
        </p:txBody>
      </p:sp>
      <p:pic>
        <p:nvPicPr>
          <p:cNvPr id="10242" name="Picture 2" descr="Female Pupil With Healthy Lunch In School Cafeteria">
            <a:extLst>
              <a:ext uri="{FF2B5EF4-FFF2-40B4-BE49-F238E27FC236}">
                <a16:creationId xmlns:a16="http://schemas.microsoft.com/office/drawing/2014/main" id="{0153FBCD-D9ED-4149-BCAB-FB7399E6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766" y="2398852"/>
            <a:ext cx="6223828" cy="41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41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CD1D-A7AA-4130-BD58-E94715D2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 down and eat! </a:t>
            </a:r>
          </a:p>
        </p:txBody>
      </p:sp>
      <p:pic>
        <p:nvPicPr>
          <p:cNvPr id="11266" name="Picture 2" descr="Teachers in School Cafeteria">
            <a:extLst>
              <a:ext uri="{FF2B5EF4-FFF2-40B4-BE49-F238E27FC236}">
                <a16:creationId xmlns:a16="http://schemas.microsoft.com/office/drawing/2014/main" id="{1342A66D-7D95-429E-ADB1-B406BB2E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009" y="2183016"/>
            <a:ext cx="6493635" cy="43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1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D48D-89A2-4D49-AE80-B5768839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leave the classroom…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53CD2-9624-4D6B-B8E9-9CAEC00FCD93}"/>
              </a:ext>
            </a:extLst>
          </p:cNvPr>
          <p:cNvSpPr txBox="1"/>
          <p:nvPr/>
        </p:nvSpPr>
        <p:spPr>
          <a:xfrm>
            <a:off x="980662" y="5605670"/>
            <a:ext cx="404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Get your lunch money.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BDD0F-4013-475D-87C0-E30852F13679}"/>
              </a:ext>
            </a:extLst>
          </p:cNvPr>
          <p:cNvSpPr txBox="1"/>
          <p:nvPr/>
        </p:nvSpPr>
        <p:spPr>
          <a:xfrm>
            <a:off x="7169427" y="5605670"/>
            <a:ext cx="388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Remember your ID ##.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79D56-0FF9-4E10-8196-47AA679D4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4" y="2631486"/>
            <a:ext cx="5679167" cy="2392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24C17-099C-4F97-A43A-71F621373EC3}"/>
              </a:ext>
            </a:extLst>
          </p:cNvPr>
          <p:cNvSpPr txBox="1"/>
          <p:nvPr/>
        </p:nvSpPr>
        <p:spPr>
          <a:xfrm>
            <a:off x="7434471" y="3058198"/>
            <a:ext cx="3617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#_____</a:t>
            </a:r>
          </a:p>
        </p:txBody>
      </p:sp>
    </p:spTree>
    <p:extLst>
      <p:ext uri="{BB962C8B-B14F-4D97-AF65-F5344CB8AC3E}">
        <p14:creationId xmlns:p14="http://schemas.microsoft.com/office/powerpoint/2010/main" val="426529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2F16-7348-4696-9307-4675D17D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if you need help opening anything.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2FFA-5945-467D-94E1-627BDB78B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982" y="2348062"/>
            <a:ext cx="5661920" cy="3429000"/>
          </a:xfrm>
          <a:prstGeom prst="rect">
            <a:avLst/>
          </a:prstGeom>
        </p:spPr>
      </p:pic>
      <p:pic>
        <p:nvPicPr>
          <p:cNvPr id="12290" name="Picture 2" descr="Closeup portrait of desperate young man in blue shirt showing clasped hands,asking for help or excuse.">
            <a:extLst>
              <a:ext uri="{FF2B5EF4-FFF2-40B4-BE49-F238E27FC236}">
                <a16:creationId xmlns:a16="http://schemas.microsoft.com/office/drawing/2014/main" id="{4D63F701-1587-4014-981F-A7013615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154" y="2555127"/>
            <a:ext cx="4525097" cy="301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5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852C-29B6-405D-91DB-3575D73D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Eating!!!</a:t>
            </a:r>
          </a:p>
        </p:txBody>
      </p:sp>
      <p:pic>
        <p:nvPicPr>
          <p:cNvPr id="13314" name="Picture 2" descr="Girlfriends at School Lunch Table">
            <a:extLst>
              <a:ext uri="{FF2B5EF4-FFF2-40B4-BE49-F238E27FC236}">
                <a16:creationId xmlns:a16="http://schemas.microsoft.com/office/drawing/2014/main" id="{12B7CA36-0356-4332-B034-41BFCFE4E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766" y="2925418"/>
            <a:ext cx="51419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oy at Elementary School Lunch Table Smiling to Camera">
            <a:extLst>
              <a:ext uri="{FF2B5EF4-FFF2-40B4-BE49-F238E27FC236}">
                <a16:creationId xmlns:a16="http://schemas.microsoft.com/office/drawing/2014/main" id="{EAA76BEB-52C9-449B-A22F-A527557D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37" y="2368824"/>
            <a:ext cx="514191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858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8B48-0C90-4633-A1C4-5192659C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9FF6-6152-43A8-A38A-4E46F9302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are the steps for buying your lunch at school?</a:t>
            </a:r>
          </a:p>
          <a:p>
            <a:r>
              <a:rPr lang="en-US" sz="3200" dirty="0"/>
              <a:t>Can you name some entrées?</a:t>
            </a:r>
          </a:p>
          <a:p>
            <a:r>
              <a:rPr lang="en-US" sz="3200" dirty="0"/>
              <a:t>Can you give example of fruits &amp; vegetables?</a:t>
            </a:r>
          </a:p>
          <a:p>
            <a:r>
              <a:rPr lang="en-US" sz="3200" dirty="0"/>
              <a:t>How many kinds of milk are there?</a:t>
            </a:r>
          </a:p>
        </p:txBody>
      </p:sp>
    </p:spTree>
    <p:extLst>
      <p:ext uri="{BB962C8B-B14F-4D97-AF65-F5344CB8AC3E}">
        <p14:creationId xmlns:p14="http://schemas.microsoft.com/office/powerpoint/2010/main" val="230961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27B9-B2FA-4F03-BD43-C1CF3090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the lunch line. </a:t>
            </a:r>
          </a:p>
        </p:txBody>
      </p:sp>
      <p:pic>
        <p:nvPicPr>
          <p:cNvPr id="14338" name="Picture 2" descr="School Girl Holding Plate of Lunch in School Cafeteria">
            <a:extLst>
              <a:ext uri="{FF2B5EF4-FFF2-40B4-BE49-F238E27FC236}">
                <a16:creationId xmlns:a16="http://schemas.microsoft.com/office/drawing/2014/main" id="{8934F4DF-6354-4484-AB11-06200EF0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962" y="2120348"/>
            <a:ext cx="6826076" cy="45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6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4443-AFE9-473E-A714-84334918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up a tray.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5E936-9BC6-4D0B-AF5F-961EF6E0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18" y="2478157"/>
            <a:ext cx="7039133" cy="39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1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D113-0A79-42A1-8672-7310B91F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milk.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7B746-B93F-4B6B-A5E0-0ED55C687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66" y="2319918"/>
            <a:ext cx="3904693" cy="4129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114D20-F87D-4542-9BA5-9DC953CAE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844" y="2430001"/>
            <a:ext cx="5626790" cy="4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6CD3-E4A5-41E2-9375-81A2541D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an entrée. </a:t>
            </a:r>
          </a:p>
        </p:txBody>
      </p:sp>
      <p:pic>
        <p:nvPicPr>
          <p:cNvPr id="1026" name="Picture 2" descr="Homemade Burger">
            <a:extLst>
              <a:ext uri="{FF2B5EF4-FFF2-40B4-BE49-F238E27FC236}">
                <a16:creationId xmlns:a16="http://schemas.microsoft.com/office/drawing/2014/main" id="{04532DB2-5C66-47F6-951A-B2726C9E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43" y="2120723"/>
            <a:ext cx="2943453" cy="441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zzas on Board">
            <a:extLst>
              <a:ext uri="{FF2B5EF4-FFF2-40B4-BE49-F238E27FC236}">
                <a16:creationId xmlns:a16="http://schemas.microsoft.com/office/drawing/2014/main" id="{A75F2B17-754B-487E-B15C-8AFCE7316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9369" y="2113048"/>
            <a:ext cx="2943454" cy="44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ied Chicken foot long sub sandwich">
            <a:extLst>
              <a:ext uri="{FF2B5EF4-FFF2-40B4-BE49-F238E27FC236}">
                <a16:creationId xmlns:a16="http://schemas.microsoft.com/office/drawing/2014/main" id="{3B69F7CF-09FE-452E-8848-87B95FAB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183" y="2501010"/>
            <a:ext cx="5454899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3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AA14-ADFC-4190-B67E-72316C9D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fruit.</a:t>
            </a:r>
          </a:p>
        </p:txBody>
      </p:sp>
      <p:pic>
        <p:nvPicPr>
          <p:cNvPr id="2050" name="Picture 2" descr="Fresh Strawberry ">
            <a:extLst>
              <a:ext uri="{FF2B5EF4-FFF2-40B4-BE49-F238E27FC236}">
                <a16:creationId xmlns:a16="http://schemas.microsoft.com/office/drawing/2014/main" id="{8085A8EB-27BF-431E-91C6-3133BFCA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46" y="2276946"/>
            <a:ext cx="4293886" cy="29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sh Oranges">
            <a:extLst>
              <a:ext uri="{FF2B5EF4-FFF2-40B4-BE49-F238E27FC236}">
                <a16:creationId xmlns:a16="http://schemas.microsoft.com/office/drawing/2014/main" id="{14516042-F1D6-4909-9FF8-05602F9C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331" y="2173356"/>
            <a:ext cx="3401981" cy="40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nanas as Background View ">
            <a:extLst>
              <a:ext uri="{FF2B5EF4-FFF2-40B4-BE49-F238E27FC236}">
                <a16:creationId xmlns:a16="http://schemas.microsoft.com/office/drawing/2014/main" id="{155C4E3F-9FB8-4D82-98F2-774E4510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883" y="2690191"/>
            <a:ext cx="3783496" cy="3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74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138C-B354-4E48-9718-A705ACC6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 vegetable. </a:t>
            </a:r>
          </a:p>
        </p:txBody>
      </p:sp>
      <p:pic>
        <p:nvPicPr>
          <p:cNvPr id="3074" name="Picture 2" descr="Broccoli in Bowl">
            <a:extLst>
              <a:ext uri="{FF2B5EF4-FFF2-40B4-BE49-F238E27FC236}">
                <a16:creationId xmlns:a16="http://schemas.microsoft.com/office/drawing/2014/main" id="{2BAAB165-0099-430E-ACA6-046CD430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82" y="2274989"/>
            <a:ext cx="4438059" cy="29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een Leaf Plant">
            <a:extLst>
              <a:ext uri="{FF2B5EF4-FFF2-40B4-BE49-F238E27FC236}">
                <a16:creationId xmlns:a16="http://schemas.microsoft.com/office/drawing/2014/main" id="{38DC9B24-110E-4234-B81C-A51A655B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210" y="3585974"/>
            <a:ext cx="4312252" cy="28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by cut carrots">
            <a:extLst>
              <a:ext uri="{FF2B5EF4-FFF2-40B4-BE49-F238E27FC236}">
                <a16:creationId xmlns:a16="http://schemas.microsoft.com/office/drawing/2014/main" id="{80581A69-733C-474E-9DAA-CBA5E5EF3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490" y="2517913"/>
            <a:ext cx="2957720" cy="3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5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6896-5534-45EF-9120-80E77336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another side dish.</a:t>
            </a:r>
          </a:p>
        </p:txBody>
      </p:sp>
      <p:pic>
        <p:nvPicPr>
          <p:cNvPr id="4098" name="Picture 2" descr="Red Apples ">
            <a:extLst>
              <a:ext uri="{FF2B5EF4-FFF2-40B4-BE49-F238E27FC236}">
                <a16:creationId xmlns:a16="http://schemas.microsoft.com/office/drawing/2014/main" id="{05850CE2-D280-46B1-BC0F-DAC85C68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88" y="2675772"/>
            <a:ext cx="51419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een Beans with Almonds">
            <a:extLst>
              <a:ext uri="{FF2B5EF4-FFF2-40B4-BE49-F238E27FC236}">
                <a16:creationId xmlns:a16="http://schemas.microsoft.com/office/drawing/2014/main" id="{6CA87246-4703-4378-9747-BEBF6CC2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807" y="2264955"/>
            <a:ext cx="4182228" cy="41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1333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173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Trebuchet MS</vt:lpstr>
      <vt:lpstr>Berlin</vt:lpstr>
      <vt:lpstr>Buying Lunch in the Cafeteria </vt:lpstr>
      <vt:lpstr>Before you leave the classroom…</vt:lpstr>
      <vt:lpstr>Go to the lunch line. </vt:lpstr>
      <vt:lpstr>Pick up a tray.</vt:lpstr>
      <vt:lpstr>Get a milk. </vt:lpstr>
      <vt:lpstr>Choose an entrée. </vt:lpstr>
      <vt:lpstr>Get a fruit.</vt:lpstr>
      <vt:lpstr>Get a vegetable. </vt:lpstr>
      <vt:lpstr>Choose another side dish.</vt:lpstr>
      <vt:lpstr>Sometimes there is dessert.</vt:lpstr>
      <vt:lpstr>Cookies and special drinks may cost extra.</vt:lpstr>
      <vt:lpstr>How many items are you allowed to get at your school?</vt:lpstr>
      <vt:lpstr>Don’t forget utensils!</vt:lpstr>
      <vt:lpstr>Get condiments.</vt:lpstr>
      <vt:lpstr>Make sure you have enough money.</vt:lpstr>
      <vt:lpstr>Pay for your meal with cash, or enter your number.</vt:lpstr>
      <vt:lpstr>Say, “thank you!”</vt:lpstr>
      <vt:lpstr>Pick up your tray and walk to your table.</vt:lpstr>
      <vt:lpstr>Sit down and eat! </vt:lpstr>
      <vt:lpstr>Ask if you need help opening anything.</vt:lpstr>
      <vt:lpstr>Happy Eating!!!</vt:lpstr>
      <vt:lpstr>Review: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Buying Lunch in the Cafeteria</dc:title>
  <dc:creator>quynhnguyen4@gmail.com</dc:creator>
  <cp:lastModifiedBy>Chanh Le</cp:lastModifiedBy>
  <cp:revision>9</cp:revision>
  <dcterms:created xsi:type="dcterms:W3CDTF">2019-06-25T15:38:48Z</dcterms:created>
  <dcterms:modified xsi:type="dcterms:W3CDTF">2020-11-18T01:33:45Z</dcterms:modified>
</cp:coreProperties>
</file>