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2" autoAdjust="0"/>
  </p:normalViewPr>
  <p:slideViewPr>
    <p:cSldViewPr>
      <p:cViewPr varScale="1">
        <p:scale>
          <a:sx n="60" d="100"/>
          <a:sy n="60" d="100"/>
        </p:scale>
        <p:origin x="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01.07.19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01.07.19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These are the main concepts we will cover throughout this course!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1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1028700"/>
            <a:ext cx="8229600" cy="82296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96087" y="4752340"/>
            <a:ext cx="6295827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What this class will cover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23796"/>
            <a:ext cx="3949128" cy="3949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6375" y="2129471"/>
            <a:ext cx="16230600" cy="222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bril Fatface"/>
              </a:rPr>
              <a:t>OVERARCHING CONCEPTS FOR YOUNG PEOPLE TO KNOW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8840" y="3791867"/>
            <a:ext cx="5466433" cy="54664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3076891"/>
            <a:ext cx="7359520" cy="4133219"/>
            <a:chOff x="0" y="0"/>
            <a:chExt cx="9812693" cy="5510958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338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Your brain grows throughout your whole life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6039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047408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2664140"/>
            <a:ext cx="7359520" cy="4958719"/>
            <a:chOff x="0" y="0"/>
            <a:chExt cx="9812693" cy="6611625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4484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You have more control over your brain than you think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976706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148075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5187" r="-25187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3489641"/>
            <a:ext cx="7359520" cy="3307719"/>
            <a:chOff x="0" y="0"/>
            <a:chExt cx="9812693" cy="4410292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2283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Human brains are wired to protect us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75373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46742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18965" r="-18965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1938" y="3489641"/>
            <a:ext cx="7359520" cy="3307719"/>
            <a:chOff x="0" y="0"/>
            <a:chExt cx="9812693" cy="4410292"/>
          </a:xfrm>
        </p:grpSpPr>
        <p:sp>
          <p:nvSpPr>
            <p:cNvPr id="3" name="TextBox 3"/>
            <p:cNvSpPr txBox="1"/>
            <p:nvPr/>
          </p:nvSpPr>
          <p:spPr>
            <a:xfrm>
              <a:off x="0" y="114300"/>
              <a:ext cx="9812693" cy="2283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79"/>
                </a:lnSpc>
              </a:pPr>
              <a:r>
                <a:rPr lang="en-US" sz="6450" b="0" i="1">
                  <a:solidFill>
                    <a:srgbClr val="FEF3EA"/>
                  </a:solidFill>
                  <a:latin typeface="Abril Fatface"/>
                </a:rPr>
                <a:t>Sometimes that works against us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75373"/>
              <a:ext cx="9469978" cy="58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4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46742"/>
              <a:ext cx="9278161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9128" y="9210675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0331" y="554330"/>
            <a:ext cx="8932605" cy="8932570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2150" y="1028700"/>
            <a:ext cx="8229633" cy="822960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236146" y="3605016"/>
            <a:ext cx="10948934" cy="222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FFFFF"/>
                </a:solidFill>
                <a:latin typeface="Abril Fatface"/>
              </a:rPr>
              <a:t>Surprise....there is good news though!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21450" y="6991754"/>
            <a:ext cx="397832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rocchi"/>
              </a:rPr>
              <a:t>You have Jedi like powers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47945" y="9799742"/>
            <a:ext cx="751441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300">
                <a:solidFill>
                  <a:srgbClr val="FEF3EA"/>
                </a:solidFill>
                <a:latin typeface="Arimo"/>
              </a:rPr>
              <a:t>www.whodowewant2be.com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806" y="208804"/>
            <a:ext cx="18349611" cy="1840212"/>
            <a:chOff x="0" y="0"/>
            <a:chExt cx="4267417" cy="427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7417" cy="427963"/>
            </a:xfrm>
            <a:custGeom>
              <a:avLst/>
              <a:gdLst/>
              <a:ahLst/>
              <a:cxnLst/>
              <a:rect l="l" t="t" r="r" b="b"/>
              <a:pathLst>
                <a:path w="4267417" h="427963">
                  <a:moveTo>
                    <a:pt x="0" y="0"/>
                  </a:moveTo>
                  <a:lnTo>
                    <a:pt x="4267417" y="0"/>
                  </a:lnTo>
                  <a:lnTo>
                    <a:pt x="4267417" y="427963"/>
                  </a:lnTo>
                  <a:lnTo>
                    <a:pt x="0" y="427963"/>
                  </a:lnTo>
                  <a:close/>
                </a:path>
              </a:pathLst>
            </a:custGeom>
            <a:solidFill>
              <a:srgbClr val="FF5C5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453194" y="608965"/>
            <a:ext cx="957649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bril Fatface"/>
              </a:rPr>
              <a:t>SCOPE AND SEQUENCE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6680" y="-25790"/>
            <a:ext cx="2327420" cy="23274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1141" y="2301630"/>
            <a:ext cx="1113945" cy="8800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38845" y="2514943"/>
            <a:ext cx="15776806" cy="824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1: INTRODUCTION TO COURSE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2: NEUROPLASTICITY - THE BRAIN IS PLASTIC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3: THREE BASIC MECHANISMS FOR SURVIVAL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4: EMOTIONS DRIVE LEARNING AND BEHAVIOR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5: THE AUTONOMIC NERVOUS SYSTEM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MODULE 6: USING EMOTIONS AS YOUR </a:t>
            </a:r>
            <a:r>
              <a:rPr lang="en-US" sz="2400" smtClean="0">
                <a:solidFill>
                  <a:srgbClr val="000000"/>
                </a:solidFill>
                <a:latin typeface="Trocchi"/>
              </a:rPr>
              <a:t>GUIDE</a:t>
            </a:r>
            <a:endParaRPr lang="en-US" sz="240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7: SELF-DIRECTED NEUROPLASTICITY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8: MINDFUL CLASSROOMS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MODULE 9: RESOURCES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occhi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455204" y="6712035"/>
            <a:ext cx="1994145" cy="8873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68146" y="5387630"/>
            <a:ext cx="1318203" cy="13182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03539" y="3181647"/>
            <a:ext cx="963237" cy="963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1781790"/>
            <a:ext cx="8229600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09751" y="854674"/>
            <a:ext cx="3701455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LET'S DO THIS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Macintosh PowerPoint</Application>
  <PresentationFormat>Custom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Abril Fatface</vt:lpstr>
      <vt:lpstr>Arial</vt:lpstr>
      <vt:lpstr>Arimo</vt:lpstr>
      <vt:lpstr>Calibri</vt:lpstr>
      <vt:lpstr>Trocchi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COURSE COVERS</dc:title>
  <cp:lastModifiedBy>Marci Reichert</cp:lastModifiedBy>
  <cp:revision>3</cp:revision>
  <dcterms:created xsi:type="dcterms:W3CDTF">2006-08-16T00:00:00Z</dcterms:created>
  <dcterms:modified xsi:type="dcterms:W3CDTF">2019-07-02T04:18:16Z</dcterms:modified>
  <dc:identifier>DADXaR_uoGU</dc:identifier>
</cp:coreProperties>
</file>