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749" r:id="rId2"/>
    <p:sldId id="256" r:id="rId3"/>
    <p:sldId id="718" r:id="rId4"/>
    <p:sldId id="705" r:id="rId5"/>
    <p:sldId id="707" r:id="rId6"/>
    <p:sldId id="732" r:id="rId7"/>
    <p:sldId id="750" r:id="rId8"/>
    <p:sldId id="742" r:id="rId9"/>
    <p:sldId id="743" r:id="rId10"/>
    <p:sldId id="744" r:id="rId11"/>
    <p:sldId id="745" r:id="rId12"/>
    <p:sldId id="746" r:id="rId13"/>
    <p:sldId id="747" r:id="rId14"/>
    <p:sldId id="748" r:id="rId15"/>
  </p:sldIdLst>
  <p:sldSz cx="13004800" cy="9753600"/>
  <p:notesSz cx="6743700" cy="9880600"/>
  <p:defaultTextStyle>
    <a:defPPr>
      <a:defRPr lang="en-US"/>
    </a:defPPr>
    <a:lvl1pPr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1313" indent="112713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2625" indent="227013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7113" indent="341313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68425" indent="455613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BF95DF"/>
    <a:srgbClr val="D00000"/>
    <a:srgbClr val="F385E3"/>
    <a:srgbClr val="8BE1FF"/>
    <a:srgbClr val="FF2525"/>
    <a:srgbClr val="61D6FF"/>
    <a:srgbClr val="FFCE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1667" autoAdjust="0"/>
  </p:normalViewPr>
  <p:slideViewPr>
    <p:cSldViewPr>
      <p:cViewPr>
        <p:scale>
          <a:sx n="40" d="100"/>
          <a:sy n="40" d="100"/>
        </p:scale>
        <p:origin x="-278" y="-5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48" y="2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44" y="-72"/>
      </p:cViewPr>
      <p:guideLst>
        <p:guide orient="horz" pos="3112"/>
        <p:guide pos="212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81450" cy="493713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l" defTabSz="1300163">
              <a:defRPr sz="1200" b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defRPr>
            </a:lvl1pPr>
          </a:lstStyle>
          <a:p>
            <a:pPr>
              <a:defRPr/>
            </a:pPr>
            <a:r>
              <a:rPr lang="en-US"/>
              <a:t>Biblical values of GOD’s Kingdom</a:t>
            </a:r>
          </a:p>
          <a:p>
            <a:pPr>
              <a:defRPr/>
            </a:pPr>
            <a:r>
              <a:rPr lang="en-US"/>
              <a:t>Topic: </a:t>
            </a:r>
            <a:r>
              <a:rPr lang="en-US" smtClean="0"/>
              <a:t>I will EXTEND the witness of my church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38650" y="0"/>
            <a:ext cx="2303463" cy="493713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 defTabSz="430322">
              <a:defRPr sz="1200"/>
            </a:lvl1pPr>
          </a:lstStyle>
          <a:p>
            <a:pPr>
              <a:defRPr/>
            </a:pPr>
            <a:r>
              <a:rPr lang="en-US"/>
              <a:t>Sunday </a:t>
            </a:r>
            <a:r>
              <a:rPr lang="en-US" smtClean="0"/>
              <a:t>11</a:t>
            </a:r>
            <a:r>
              <a:rPr lang="en-US" baseline="30000" smtClean="0"/>
              <a:t>th</a:t>
            </a:r>
            <a:r>
              <a:rPr lang="en-US" smtClean="0"/>
              <a:t> November </a:t>
            </a:r>
            <a:r>
              <a:rPr lang="en-US"/>
              <a:t>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5300"/>
            <a:ext cx="2922588" cy="493713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85300"/>
            <a:ext cx="2922588" cy="493713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B35B2D-0281-4439-9793-6442F1D462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1700" y="741363"/>
            <a:ext cx="4940300" cy="37052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898525" y="4694238"/>
            <a:ext cx="4946650" cy="44450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Chalkboard SE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Chalkboard SE" charset="0"/>
              </a:rPr>
              <a:t>Second level</a:t>
            </a:r>
          </a:p>
          <a:p>
            <a:pPr lvl="2"/>
            <a:r>
              <a:rPr lang="en-US" noProof="0" smtClean="0">
                <a:sym typeface="Chalkboard SE" charset="0"/>
              </a:rPr>
              <a:t>Third level</a:t>
            </a:r>
          </a:p>
          <a:p>
            <a:pPr lvl="3"/>
            <a:r>
              <a:rPr lang="en-US" noProof="0" smtClean="0">
                <a:sym typeface="Chalkboard SE" charset="0"/>
              </a:rPr>
              <a:t>Fourth level</a:t>
            </a:r>
          </a:p>
          <a:p>
            <a:pPr lvl="4"/>
            <a:r>
              <a:rPr lang="en-US" noProof="0" smtClean="0">
                <a:sym typeface="Chalkboard SE" charset="0"/>
              </a:rPr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19525" y="9385300"/>
            <a:ext cx="2922588" cy="493713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76E106-DA54-4F0E-994A-F9E7F57280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1pPr>
    <a:lvl2pPr marL="3413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2pPr>
    <a:lvl3pPr marL="682625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3pPr>
    <a:lvl4pPr marL="10271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4pPr>
    <a:lvl5pPr marL="1368425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5pPr>
    <a:lvl6pPr marL="2285690" algn="l" defTabSz="9142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27" algn="l" defTabSz="9142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65" algn="l" defTabSz="9142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02" algn="l" defTabSz="9142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Chalkboard SE"/>
              <a:ea typeface="Chalkboard SE"/>
              <a:cs typeface="Chalkboard S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zh-CN" altLang="en-US" dirty="0" smtClean="0"/>
              <a:t>．．．．是神的计划，是神的预备，是神的恩典 是神主动赐下恩典，「他要恩待谁就恩待谁，他要怜悯谁就怜悯谁。 」所以这一位从天来呼召我们的，就是承受救恩所给我们的福份，救 赎所带来的赦罪和平安，让我们在这个呼召中间成为被拣选、被拯救 、被洁净的教会的团体。所以教会就是「召会」，有的人把教会改成 「召会」，因为 </a:t>
            </a:r>
            <a:r>
              <a:rPr lang="en-US" altLang="zh-CN" dirty="0" err="1" smtClean="0"/>
              <a:t>ekklesia</a:t>
            </a:r>
            <a:r>
              <a:rPr lang="en-US" altLang="zh-CN" dirty="0" smtClean="0"/>
              <a:t> </a:t>
            </a:r>
            <a:r>
              <a:rPr lang="zh-CN" altLang="en-US" dirty="0" smtClean="0"/>
              <a:t>这个 </a:t>
            </a:r>
            <a:r>
              <a:rPr lang="en-US" altLang="zh-CN" dirty="0" err="1" smtClean="0"/>
              <a:t>ek</a:t>
            </a:r>
            <a:r>
              <a:rPr lang="en-US" altLang="zh-CN" dirty="0" smtClean="0"/>
              <a:t> </a:t>
            </a:r>
            <a:r>
              <a:rPr lang="zh-CN" altLang="en-US" dirty="0" smtClean="0"/>
              <a:t>就是「出来」的意思，</a:t>
            </a:r>
            <a:r>
              <a:rPr lang="en-US" altLang="zh-CN" dirty="0" err="1" smtClean="0"/>
              <a:t>ekklesia</a:t>
            </a:r>
            <a:r>
              <a:rPr lang="en-US" altLang="zh-CN" dirty="0" smtClean="0"/>
              <a:t> 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klesia</a:t>
            </a:r>
            <a:r>
              <a:rPr lang="en-US" altLang="zh-CN" dirty="0" smtClean="0"/>
              <a:t> </a:t>
            </a:r>
            <a:r>
              <a:rPr lang="zh-CN" altLang="en-US" dirty="0" smtClean="0"/>
              <a:t>就是聚集的那个总会，</a:t>
            </a:r>
            <a:r>
              <a:rPr lang="en-US" altLang="zh-CN" dirty="0" err="1" smtClean="0"/>
              <a:t>ekklesia</a:t>
            </a:r>
            <a:r>
              <a:rPr lang="en-US" altLang="zh-CN" dirty="0" smtClean="0"/>
              <a:t> </a:t>
            </a:r>
            <a:r>
              <a:rPr lang="zh-CN" altLang="en-US" dirty="0" smtClean="0"/>
              <a:t>就是蒙召出来聚集的这个 总会，这个叫做 </a:t>
            </a:r>
            <a:r>
              <a:rPr lang="en-US" altLang="zh-CN" dirty="0" err="1" smtClean="0"/>
              <a:t>ekklesia</a:t>
            </a:r>
            <a:r>
              <a:rPr lang="zh-CN" altLang="en-US" dirty="0" smtClean="0"/>
              <a:t>，这个叫做「教会」。</a:t>
            </a:r>
            <a:r>
              <a:rPr lang="en-US" altLang="zh-CN" dirty="0" err="1" smtClean="0"/>
              <a:t>ekklesia</a:t>
            </a:r>
            <a:r>
              <a:rPr lang="en-US" altLang="zh-CN" dirty="0" smtClean="0"/>
              <a:t> </a:t>
            </a:r>
            <a:r>
              <a:rPr lang="zh-CN" altLang="en-US" dirty="0" smtClean="0"/>
              <a:t>到了，拉 丁文 </a:t>
            </a:r>
            <a:r>
              <a:rPr lang="en-US" altLang="zh-CN" dirty="0" smtClean="0"/>
              <a:t>ecclesia</a:t>
            </a:r>
            <a:r>
              <a:rPr lang="zh-CN" altLang="en-US" dirty="0" smtClean="0"/>
              <a:t>，到了印尼文 </a:t>
            </a:r>
            <a:r>
              <a:rPr lang="en-US" altLang="zh-CN" dirty="0" err="1" smtClean="0"/>
              <a:t>gereja</a:t>
            </a:r>
            <a:r>
              <a:rPr lang="zh-CN" altLang="en-US" dirty="0" smtClean="0"/>
              <a:t>，中文就直接意译叫做「召会」 而中文把它番译成「教会」我相信有神特别的带领，因为这是要表示 我们遵守从使徒而来的教训，好好把上帝的真理教导出来，藉着神的 真理教导使人产生信仰的一个被召出来的会，这个叫做「召会」。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16:18 </a:t>
            </a:r>
            <a:r>
              <a:rPr lang="zh-CN" altLang="en-US" dirty="0" smtClean="0"/>
              <a:t>我还告诉你：你是</a:t>
            </a:r>
            <a:r>
              <a:rPr lang="zh-CN" altLang="en-US" u="sng" dirty="0" smtClean="0"/>
              <a:t>西门彼得</a:t>
            </a:r>
            <a:r>
              <a:rPr lang="zh-CN" altLang="en-US" dirty="0" smtClean="0"/>
              <a:t>，我要把我的教会建造在这磐石上，阴间的权柄不能胜过他（“权柄”原文作“门”）。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教会怎样顺服基督，妻子也要怎样凡事顺服丈夫。 </a:t>
            </a:r>
            <a:r>
              <a:rPr lang="en-US" altLang="zh-CN" dirty="0" smtClean="0"/>
              <a:t>5:25 </a:t>
            </a:r>
            <a:r>
              <a:rPr lang="zh-CN" altLang="en-US" dirty="0" smtClean="0"/>
              <a:t>你们作丈夫的，要爱你们的妻子，正如基督爱教会，为教会舍己。 </a:t>
            </a:r>
            <a:r>
              <a:rPr lang="en-US" altLang="zh-CN" dirty="0" smtClean="0"/>
              <a:t>5:26 </a:t>
            </a:r>
            <a:r>
              <a:rPr lang="zh-CN" altLang="en-US" dirty="0" smtClean="0"/>
              <a:t>要用水借着道把教会洗净，成为圣洁， </a:t>
            </a:r>
            <a:r>
              <a:rPr lang="en-US" altLang="zh-CN" dirty="0" smtClean="0"/>
              <a:t>5:27 </a:t>
            </a:r>
            <a:r>
              <a:rPr lang="zh-CN" altLang="en-US" dirty="0" smtClean="0"/>
              <a:t>可以献给自己，作个荣耀的教会，毫无玷污皱纹等类的病，乃是圣洁没有瑕疵的。 </a:t>
            </a:r>
            <a:r>
              <a:rPr lang="en-US" altLang="zh-CN" dirty="0" smtClean="0"/>
              <a:t>5:28 </a:t>
            </a:r>
            <a:r>
              <a:rPr lang="zh-CN" altLang="en-US" dirty="0" smtClean="0"/>
              <a:t>丈夫也当照样爱妻子，如同爱自己的身子，爱妻子便是爱自己了。 </a:t>
            </a:r>
            <a:r>
              <a:rPr lang="en-US" altLang="zh-CN" dirty="0" smtClean="0"/>
              <a:t>5:29 </a:t>
            </a:r>
            <a:r>
              <a:rPr lang="zh-CN" altLang="en-US" dirty="0" smtClean="0"/>
              <a:t>从来没有人恨恶自己的身子，总是保养顾惜，正像基督待教会一样， </a:t>
            </a:r>
            <a:r>
              <a:rPr lang="en-US" altLang="zh-CN" dirty="0" smtClean="0"/>
              <a:t>5:30 </a:t>
            </a:r>
            <a:r>
              <a:rPr lang="zh-CN" altLang="en-US" dirty="0" smtClean="0"/>
              <a:t>因我们是祂身上的肢体</a:t>
            </a:r>
            <a:br>
              <a:rPr lang="zh-CN" altLang="en-US" dirty="0" smtClean="0"/>
            </a:b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8491538"/>
            <a:ext cx="13004800" cy="12620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8609013"/>
            <a:ext cx="3200400" cy="1014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5975" y="8594725"/>
            <a:ext cx="9648825" cy="1016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59577" y="5743787"/>
            <a:ext cx="9211733" cy="26009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59576" y="8604498"/>
            <a:ext cx="9536853" cy="975360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650141" indent="0" algn="ctr">
              <a:buNone/>
            </a:lvl2pPr>
            <a:lvl3pPr marL="1300284" indent="0" algn="ctr">
              <a:buNone/>
            </a:lvl3pPr>
            <a:lvl4pPr marL="1950424" indent="0" algn="ctr">
              <a:buNone/>
            </a:lvl4pPr>
            <a:lvl5pPr marL="2600565" indent="0" algn="ctr">
              <a:buNone/>
            </a:lvl5pPr>
            <a:lvl6pPr marL="3250707" indent="0" algn="ctr">
              <a:buNone/>
            </a:lvl6pPr>
            <a:lvl7pPr marL="3900850" indent="0" algn="ctr">
              <a:buNone/>
            </a:lvl7pPr>
            <a:lvl8pPr marL="4550988" indent="0" algn="ctr">
              <a:buNone/>
            </a:lvl8pPr>
            <a:lvl9pPr marL="520113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7950" y="8631238"/>
            <a:ext cx="2927350" cy="974725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2BD07108-F2AB-4EFD-9DEA-44A7FFA101F4}" type="datetimeFigureOut">
              <a:rPr lang="en-US"/>
              <a:pPr/>
              <a:t>11/18/2012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65450" y="336550"/>
            <a:ext cx="8345488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379200" y="325438"/>
            <a:ext cx="1192213" cy="541337"/>
          </a:xfrm>
          <a:prstGeom prst="rect">
            <a:avLst/>
          </a:prstGeom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688D70-E5AB-4AF6-8A2B-195F252B0C5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B21D72-AA20-435A-AAC4-79F87931B414}" type="datetimeFigureOut">
              <a:rPr lang="en-US"/>
              <a:pPr/>
              <a:t>11/18/2012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1F0785-33B8-41C7-8868-55AC4162F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672513" y="0"/>
            <a:ext cx="450850" cy="9753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7600" y="866775"/>
            <a:ext cx="322263" cy="8886825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7600" y="0"/>
            <a:ext cx="322263" cy="75882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0108" y="866990"/>
            <a:ext cx="2926080" cy="78457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7"/>
            <a:ext cx="7911253" cy="78457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320213" y="8886825"/>
            <a:ext cx="3143250" cy="519113"/>
          </a:xfrm>
        </p:spPr>
        <p:txBody>
          <a:bodyPr/>
          <a:lstStyle>
            <a:lvl1pPr>
              <a:defRPr/>
            </a:lvl1pPr>
          </a:lstStyle>
          <a:p>
            <a:fld id="{C3ADE8A0-4F13-4D77-8D82-083CC14C0D4B}" type="datetimeFigureOut">
              <a:rPr lang="en-US"/>
              <a:pPr/>
              <a:t>11/18/2012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875" y="8886825"/>
            <a:ext cx="7927975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517731" y="205582"/>
            <a:ext cx="758825" cy="347662"/>
          </a:xfrm>
          <a:prstGeom prst="rect">
            <a:avLst/>
          </a:prstGeom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A835C0-C137-4C2B-ACCD-BFF5078D0D4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2" y="1981200"/>
            <a:ext cx="11595947" cy="140885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71322" y="2275840"/>
            <a:ext cx="11595947" cy="63940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ED1DB-7855-4131-8D5B-CAE30ABB485C}" type="datetimeFigureOut">
              <a:rPr lang="en-US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0413"/>
            <a:ext cx="758825" cy="349250"/>
          </a:xfrm>
          <a:prstGeom prst="rect">
            <a:avLst/>
          </a:prstGeom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D0E4F5-DDA1-48B8-A977-0DA2D1644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2166938"/>
            <a:ext cx="13004800" cy="1625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76475"/>
            <a:ext cx="1843088" cy="14081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038" y="2276475"/>
            <a:ext cx="11053762" cy="14081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3" y="3901445"/>
            <a:ext cx="10130650" cy="2379696"/>
          </a:xfrm>
        </p:spPr>
        <p:txBody>
          <a:bodyPr/>
          <a:lstStyle>
            <a:lvl1pPr marL="0" indent="0">
              <a:buNone/>
              <a:defRPr sz="390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2" y="2275840"/>
            <a:ext cx="10837333" cy="1408853"/>
          </a:xfrm>
        </p:spPr>
        <p:txBody>
          <a:bodyPr/>
          <a:lstStyle>
            <a:lvl1pPr algn="l">
              <a:buNone/>
              <a:defRPr sz="62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D9389-CF61-447C-8F9B-CF0A35616AF2}" type="datetimeFigureOut">
              <a:rPr lang="en-US"/>
              <a:pPr/>
              <a:t>11/18/2012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492375"/>
            <a:ext cx="1843088" cy="996950"/>
          </a:xfrm>
          <a:prstGeom prst="rect">
            <a:avLst/>
          </a:prstGeom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  <a:noAutofit/>
          </a:bodyPr>
          <a:lstStyle>
            <a:lvl1pPr>
              <a:defRPr sz="3400"/>
            </a:lvl1pPr>
          </a:lstStyle>
          <a:p>
            <a:fld id="{786EA444-9F52-4394-921C-1DE1291190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66988" y="2260718"/>
            <a:ext cx="5527040" cy="650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890528" y="2260718"/>
            <a:ext cx="5527040" cy="650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76CC3F-2E54-419B-BC24-C8070E861616}" type="datetimeFigureOut">
              <a:rPr lang="en-US"/>
              <a:pPr/>
              <a:t>11/18/2012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F9E66E-1FC4-4214-B629-223C4EB42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388339"/>
            <a:ext cx="11595947" cy="12372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66988" y="3467949"/>
            <a:ext cx="5527040" cy="50935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27522" y="3467949"/>
            <a:ext cx="5527040" cy="50935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66988" y="2492587"/>
            <a:ext cx="5527040" cy="91033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827522" y="2492587"/>
            <a:ext cx="5527040" cy="91033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55AC3-C78F-4B94-B06E-215D297B1D61}" type="datetimeFigureOut">
              <a:rPr lang="en-US"/>
              <a:pPr/>
              <a:t>11/18/2012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30189F-6C73-46A9-8221-BE4451CBE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D2541-F829-42E3-9695-77EBAC49738D}" type="datetimeFigureOut">
              <a:rPr lang="en-US"/>
              <a:pPr/>
              <a:t>11/18/2012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25691B-6E2B-4D95-AC94-DEE1FA40B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0DD38-CB34-4AC1-9EBC-2B1CF36EA693}" type="datetimeFigureOut">
              <a:rPr lang="en-US"/>
              <a:pPr/>
              <a:t>11/18/2012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886825"/>
            <a:ext cx="758825" cy="541338"/>
          </a:xfrm>
          <a:prstGeom prst="rect">
            <a:avLst/>
          </a:prstGeom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8D56CC-5674-4AB0-AEDB-4A3914199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9" y="388339"/>
            <a:ext cx="11487574" cy="1237263"/>
          </a:xfrm>
        </p:spPr>
        <p:txBody>
          <a:bodyPr/>
          <a:lstStyle>
            <a:lvl1pPr algn="l">
              <a:buNone/>
              <a:defRPr sz="6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66988" y="2492587"/>
            <a:ext cx="2275840" cy="61772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5041" tIns="260057" rIns="195041" bIns="130030"/>
          <a:lstStyle>
            <a:lvl1pPr marL="0" indent="0">
              <a:spcAft>
                <a:spcPts val="1421"/>
              </a:spcAft>
              <a:buNone/>
              <a:defRPr sz="2600"/>
            </a:lvl1pPr>
            <a:lvl2pPr>
              <a:buNone/>
              <a:defRPr sz="1700"/>
            </a:lvl2pPr>
            <a:lvl3pPr>
              <a:buNone/>
              <a:defRPr sz="13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59573" y="2492587"/>
            <a:ext cx="9103360" cy="62856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DFAC11-5215-4B21-9E12-D615A5149488}" type="datetimeFigureOut">
              <a:rPr lang="en-US"/>
              <a:pPr/>
              <a:t>11/18/2012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98A730-D50E-4C97-9A2F-4AD23476E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6502400"/>
            <a:ext cx="13004800" cy="12620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700" y="6634163"/>
            <a:ext cx="2081213" cy="101282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7100" y="6619875"/>
            <a:ext cx="10807700" cy="10144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2060575" y="0"/>
            <a:ext cx="142875" cy="97678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0" tIns="65013" rIns="130030" bIns="6501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840" y="7802881"/>
            <a:ext cx="10403840" cy="975360"/>
          </a:xfrm>
        </p:spPr>
        <p:txBody>
          <a:bodyPr/>
          <a:lstStyle>
            <a:lvl1pPr marL="0" indent="0">
              <a:buFontTx/>
              <a:buNone/>
              <a:defRPr sz="2500"/>
            </a:lvl1pPr>
            <a:lvl2pPr>
              <a:buFontTx/>
              <a:buNone/>
              <a:defRPr sz="1700"/>
            </a:lvl2pPr>
            <a:lvl3pPr>
              <a:buFontTx/>
              <a:buNone/>
              <a:defRPr sz="13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40" y="6610773"/>
            <a:ext cx="10403840" cy="975360"/>
          </a:xfrm>
        </p:spPr>
        <p:txBody>
          <a:bodyPr/>
          <a:lstStyle>
            <a:lvl1pPr algn="l">
              <a:buNone/>
              <a:defRPr sz="39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19485" y="1"/>
            <a:ext cx="10785315" cy="6498067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886825" y="8886825"/>
            <a:ext cx="3794125" cy="519113"/>
          </a:xfrm>
        </p:spPr>
        <p:txBody>
          <a:bodyPr/>
          <a:lstStyle>
            <a:lvl1pPr>
              <a:defRPr/>
            </a:lvl1pPr>
          </a:lstStyle>
          <a:p>
            <a:fld id="{23DB94FB-76DB-401C-B2EB-99307313A89A}" type="datetimeFigureOut">
              <a:rPr lang="en-US"/>
              <a:pPr/>
              <a:t>11/18/2012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638925"/>
            <a:ext cx="2060575" cy="942975"/>
          </a:xfrm>
          <a:prstGeom prst="rect">
            <a:avLst/>
          </a:prstGeom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>
              <a:defRPr sz="3900"/>
            </a:lvl1pPr>
          </a:lstStyle>
          <a:p>
            <a:fld id="{A09D4436-AD3C-4608-A542-33B9CA4EAD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74888" y="8886825"/>
            <a:ext cx="650240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68363" y="325438"/>
            <a:ext cx="115951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0" tIns="65013" rIns="130030" bIns="650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69950" y="1143000"/>
            <a:ext cx="11598275" cy="75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0" tIns="65013" rIns="130030" bIns="65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69338" y="8886825"/>
            <a:ext cx="3794125" cy="519113"/>
          </a:xfrm>
          <a:prstGeom prst="rect">
            <a:avLst/>
          </a:prstGeom>
        </p:spPr>
        <p:txBody>
          <a:bodyPr vert="horz" wrap="square" lIns="130030" tIns="65013" rIns="130030" bIns="65013" numCol="1" anchor="ctr" anchorCtr="0" compatLnSpc="1">
            <a:prstTxWarp prst="textNoShape">
              <a:avLst/>
            </a:prstTxWarp>
          </a:bodyPr>
          <a:lstStyle>
            <a:lvl1pPr algn="l" hangingPunct="1">
              <a:defRPr sz="2000">
                <a:solidFill>
                  <a:schemeClr val="tx2"/>
                </a:solidFill>
              </a:defRPr>
            </a:lvl1pPr>
          </a:lstStyle>
          <a:p>
            <a:fld id="{1656C0EA-8F27-40A1-932D-5DC691AAE509}" type="datetimeFigureOut">
              <a:rPr lang="en-US"/>
              <a:pPr/>
              <a:t>11/18/2012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68363" y="8886825"/>
            <a:ext cx="7710487" cy="519113"/>
          </a:xfrm>
          <a:prstGeom prst="rect">
            <a:avLst/>
          </a:prstGeom>
        </p:spPr>
        <p:txBody>
          <a:bodyPr vert="horz" wrap="square" lIns="130030" tIns="65013" rIns="130030" bIns="65013" numCol="1" anchor="ctr" anchorCtr="0" compatLnSpc="1">
            <a:prstTxWarp prst="textNoShape">
              <a:avLst/>
            </a:prstTxWarp>
          </a:bodyPr>
          <a:lstStyle>
            <a:lvl1pPr algn="r" hangingPunct="1">
              <a:defRPr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21" r:id="rId1"/>
    <p:sldLayoutId id="2147488222" r:id="rId2"/>
    <p:sldLayoutId id="2147488223" r:id="rId3"/>
    <p:sldLayoutId id="2147488224" r:id="rId4"/>
    <p:sldLayoutId id="2147488225" r:id="rId5"/>
    <p:sldLayoutId id="2147488226" r:id="rId6"/>
    <p:sldLayoutId id="2147488227" r:id="rId7"/>
    <p:sldLayoutId id="2147488228" r:id="rId8"/>
    <p:sldLayoutId id="2147488229" r:id="rId9"/>
    <p:sldLayoutId id="2147488230" r:id="rId10"/>
    <p:sldLayoutId id="21474882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w Cen MT" pitchFamily="34" charset="0"/>
        </a:defRPr>
      </a:lvl5pPr>
      <a:lvl6pPr marL="457138" algn="l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w Cen MT" pitchFamily="34" charset="0"/>
        </a:defRPr>
      </a:lvl6pPr>
      <a:lvl7pPr marL="914275" algn="l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w Cen MT" pitchFamily="34" charset="0"/>
        </a:defRPr>
      </a:lvl7pPr>
      <a:lvl8pPr marL="1371415" algn="l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w Cen MT" pitchFamily="34" charset="0"/>
        </a:defRPr>
      </a:lvl8pPr>
      <a:lvl9pPr marL="1828552" algn="l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w Cen MT" pitchFamily="34" charset="0"/>
        </a:defRPr>
      </a:lvl9pPr>
    </p:titleStyle>
    <p:bodyStyle>
      <a:lvl1pPr marL="450850" indent="-45085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387350" algn="l" rtl="0" eaLnBrk="0" fontAlgn="base" hangingPunct="0">
        <a:spcBef>
          <a:spcPts val="775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988" indent="-322263" algn="l" rtl="0" eaLnBrk="0" fontAlgn="base" hangingPunct="0">
        <a:spcBef>
          <a:spcPts val="71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46275" indent="-322263" algn="l" rtl="0" eaLnBrk="0" fontAlgn="base" hangingPunct="0"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150" indent="-322263" algn="l" rtl="0" eaLnBrk="0" fontAlgn="base" hangingPunct="0"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990650" indent="-325071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80735" indent="-325071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70820" indent="-325071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60905" indent="-325071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1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07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371600"/>
          </a:xfrm>
          <a:solidFill>
            <a:srgbClr val="00B0F0">
              <a:alpha val="70195"/>
            </a:srgbClr>
          </a:solidFill>
        </p:spPr>
        <p:txBody>
          <a:bodyPr lIns="120676" tIns="68958" rIns="120676" bIns="68958"/>
          <a:lstStyle/>
          <a:p>
            <a:pPr marL="346075" algn="ctr" defTabSz="1239838" eaLnBrk="1" hangingPunct="1">
              <a:tabLst>
                <a:tab pos="871538" algn="l"/>
              </a:tabLst>
            </a:pPr>
            <a:r>
              <a:rPr lang="zh-CN" altLang="en-US" sz="7200" b="1" u="sng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神国的价值观</a:t>
            </a:r>
            <a:r>
              <a:rPr lang="en-US" altLang="zh-CN" sz="7200" b="1" u="sng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zh-TW" altLang="en-US" sz="6600" b="1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复习：</a:t>
            </a:r>
            <a:endParaRPr lang="en-US" sz="6000" i="1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11739563" y="9067800"/>
            <a:ext cx="1265237" cy="6937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0676" tIns="68958" rIns="120676" bIns="68958">
            <a:spAutoFit/>
          </a:bodyPr>
          <a:lstStyle/>
          <a:p>
            <a:pPr algn="r" defTabSz="236538" hangingPunct="0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341" name="Rectangle 3"/>
          <p:cNvSpPr>
            <a:spLocks/>
          </p:cNvSpPr>
          <p:nvPr/>
        </p:nvSpPr>
        <p:spPr bwMode="auto">
          <a:xfrm>
            <a:off x="0" y="1371600"/>
            <a:ext cx="13004800" cy="92648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0676" tIns="68958" rIns="120676" bIns="68958">
            <a:spAutoFit/>
          </a:bodyPr>
          <a:lstStyle/>
          <a:p>
            <a:pPr marL="1162050" lvl="2" indent="-800100" algn="l" defTabSz="692150" hangingPunct="0">
              <a:buFont typeface="Tw Cen MT" pitchFamily="34" charset="0"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我让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异象</a:t>
            </a: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掌管 </a:t>
            </a:r>
            <a:r>
              <a:rPr lang="en-US" altLang="zh-CN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-</a:t>
            </a: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多结果</a:t>
            </a:r>
            <a:r>
              <a:rPr lang="zh-CN" altLang="en-US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子</a:t>
            </a:r>
            <a:r>
              <a:rPr lang="en-US" altLang="zh-CN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sz="3200" b="1" dirty="0" smtClean="0">
                <a:solidFill>
                  <a:srgbClr val="7030A0"/>
                </a:solidFill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V</a:t>
            </a:r>
            <a:endParaRPr lang="zh-CN" altLang="en-US" sz="3200" b="1" dirty="0">
              <a:solidFill>
                <a:srgbClr val="7030A0"/>
              </a:solidFill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 typeface="Tw Cen MT" pitchFamily="34" charset="0"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我委身于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细胞小组生</a:t>
            </a:r>
            <a:r>
              <a:rPr lang="zh-CN" alt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命</a:t>
            </a:r>
            <a:r>
              <a:rPr lang="en-US" altLang="zh-CN" sz="44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b="1" dirty="0" smtClean="0">
                <a:solidFill>
                  <a:srgbClr val="7030A0"/>
                </a:solidFill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C</a:t>
            </a:r>
            <a:endParaRPr lang="zh-CN" alt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 typeface="Tw Cen MT" pitchFamily="34" charset="0"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我是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门徒</a:t>
            </a:r>
            <a:r>
              <a:rPr lang="zh-CN" altLang="en-US" sz="4000" b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altLang="zh-CN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–</a:t>
            </a: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造门徒</a:t>
            </a:r>
            <a:r>
              <a:rPr lang="en-US" altLang="zh-CN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b="1" dirty="0">
                <a:solidFill>
                  <a:srgbClr val="7030A0"/>
                </a:solidFill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D</a:t>
            </a:r>
            <a:endParaRPr lang="en-US" b="1" u="sng" dirty="0">
              <a:solidFill>
                <a:srgbClr val="7030A0"/>
              </a:solidFill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Tx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我对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属灵操练</a:t>
            </a: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充满激情</a:t>
            </a:r>
            <a:r>
              <a:rPr lang="en-US" altLang="zh-CN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b="1" dirty="0" smtClean="0">
                <a:solidFill>
                  <a:srgbClr val="7030A0"/>
                </a:solidFill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S</a:t>
            </a:r>
          </a:p>
          <a:p>
            <a:pPr marL="1162050" lvl="2" indent="-800100" algn="l" defTabSz="692150" hangingPunct="0">
              <a:buFontTx/>
              <a:buAutoNum type="arabicPeriod"/>
              <a:tabLst>
                <a:tab pos="11658600" algn="l"/>
              </a:tabLst>
              <a:defRPr/>
            </a:pPr>
            <a:endParaRPr lang="en-US" altLang="zh-CN" sz="800" b="1" dirty="0">
              <a:solidFill>
                <a:srgbClr val="7030A0"/>
              </a:solidFill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Tx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降服于属灵的掌</a:t>
            </a:r>
            <a:r>
              <a:rPr lang="zh-CN" alt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权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b="1" dirty="0" smtClean="0">
                <a:solidFill>
                  <a:srgbClr val="7030A0"/>
                </a:solidFill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A</a:t>
            </a:r>
            <a:endParaRPr lang="en-US" altLang="zh-C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Tx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珍惜终身的关系</a:t>
            </a:r>
            <a:r>
              <a:rPr lang="en-US" altLang="zh-CN" sz="4400" b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b="1" dirty="0">
                <a:solidFill>
                  <a:srgbClr val="7030A0"/>
                </a:solidFill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R</a:t>
            </a:r>
            <a:endParaRPr lang="en-US" altLang="zh-CN" sz="4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Tx/>
              <a:buAutoNum type="arabicPeriod"/>
              <a:tabLst>
                <a:tab pos="11658600" algn="l"/>
              </a:tabLst>
              <a:defRPr/>
            </a:pP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我必须为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战斗而 装备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E</a:t>
            </a:r>
          </a:p>
          <a:p>
            <a:pPr marL="1162050" lvl="2" indent="-800100" algn="l" defTabSz="692150" hangingPunct="0">
              <a:tabLst>
                <a:tab pos="11658600" algn="l"/>
              </a:tabLst>
              <a:defRPr/>
            </a:pPr>
            <a:endParaRPr lang="en-US" altLang="zh-CN" sz="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 hangingPunct="0">
              <a:buFont typeface="+mj-lt"/>
              <a:buAutoNum type="arabicPeriod" startAt="8"/>
              <a:tabLst>
                <a:tab pos="11658600" algn="l"/>
              </a:tabLst>
              <a:defRPr/>
            </a:pPr>
            <a:r>
              <a:rPr lang="zh-CN" altLang="en-US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</a:t>
            </a:r>
            <a:r>
              <a:rPr lang="zh-CN" altLang="en-US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要 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建立下一代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G</a:t>
            </a:r>
          </a:p>
          <a:p>
            <a:pPr marL="1162050" lvl="2" indent="-800100" algn="l" defTabSz="692150">
              <a:buFontTx/>
              <a:buAutoNum type="arabicPeriod" startAt="8"/>
              <a:tabLst>
                <a:tab pos="11658600" algn="l"/>
              </a:tabLst>
              <a:defRPr/>
            </a:pPr>
            <a:r>
              <a:rPr lang="zh-CN" altLang="en-US" sz="32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我要 </a:t>
            </a:r>
            <a:r>
              <a:rPr lang="zh-CN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繁殖</a:t>
            </a:r>
            <a:r>
              <a:rPr lang="en-SG" altLang="zh-CN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G12</a:t>
            </a:r>
            <a:r>
              <a:rPr lang="zh-CN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领袖 </a:t>
            </a:r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R</a:t>
            </a:r>
          </a:p>
          <a:p>
            <a:pPr marL="1162050" lvl="2" indent="-800100" algn="l" defTabSz="692150">
              <a:buFontTx/>
              <a:buAutoNum type="arabicPeriod" startAt="8"/>
              <a:tabLst>
                <a:tab pos="11658600" algn="l"/>
              </a:tabLst>
              <a:defRPr/>
            </a:pPr>
            <a:endParaRPr lang="en-US" altLang="zh-CN" sz="1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>
              <a:buFontTx/>
              <a:buAutoNum type="arabicPeriod" startAt="8"/>
              <a:tabLst>
                <a:tab pos="11658600" algn="l"/>
              </a:tabLst>
              <a:defRPr/>
            </a:pPr>
            <a:r>
              <a:rPr lang="zh-CN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我要 </a:t>
            </a:r>
            <a:r>
              <a:rPr lang="zh-CN" alt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延长教</a:t>
            </a:r>
            <a:r>
              <a:rPr lang="zh-CN" alt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会的见证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E</a:t>
            </a:r>
            <a:endParaRPr lang="en-US" altLang="zh-CN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00100" algn="l" defTabSz="692150">
              <a:tabLst>
                <a:tab pos="11658600" algn="l"/>
              </a:tabLst>
              <a:defRPr/>
            </a:pPr>
            <a:endParaRPr lang="en-US" altLang="zh-CN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62050" lvl="2" indent="-895350" defTabSz="692150" hangingPunct="0">
              <a:tabLst>
                <a:tab pos="11563350" algn="l"/>
              </a:tabLst>
              <a:defRPr/>
            </a:pPr>
            <a:endParaRPr lang="zh-CN" altLang="en-US" sz="4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 cstate="print"/>
          <a:srcRect b="3938"/>
          <a:stretch>
            <a:fillRect/>
          </a:stretch>
        </p:blipFill>
        <p:spPr bwMode="auto">
          <a:xfrm>
            <a:off x="7539602" y="1371600"/>
            <a:ext cx="5471547" cy="838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371600"/>
          </a:xfrm>
          <a:solidFill>
            <a:srgbClr val="FFC000"/>
          </a:solidFill>
        </p:spPr>
        <p:txBody>
          <a:bodyPr lIns="126418" tIns="72237" rIns="126418" bIns="72237"/>
          <a:lstStyle/>
          <a:p>
            <a:pPr marL="1143000" indent="-1143000" algn="ctr" defTabSz="722313">
              <a:buFont typeface="+mj-lt"/>
              <a:buAutoNum type="romanUcPeriod" startAt="3"/>
            </a:pPr>
            <a:r>
              <a:rPr lang="zh-CN" altLang="en-US" sz="8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如何</a:t>
            </a:r>
            <a:r>
              <a:rPr lang="zh-CN" alt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延长教会的见证？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</a:p>
        </p:txBody>
      </p:sp>
      <p:sp>
        <p:nvSpPr>
          <p:cNvPr id="21508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09" name="Rectangle 3"/>
          <p:cNvSpPr>
            <a:spLocks/>
          </p:cNvSpPr>
          <p:nvPr/>
        </p:nvSpPr>
        <p:spPr bwMode="auto">
          <a:xfrm>
            <a:off x="482600" y="1676400"/>
            <a:ext cx="6858000" cy="633681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18" tIns="72237" rIns="126418" bIns="72237">
            <a:spAutoFit/>
          </a:bodyPr>
          <a:lstStyle/>
          <a:p>
            <a:pPr algn="l" defTabSz="722313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最大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的委身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于：</a:t>
            </a:r>
            <a:endParaRPr lang="en-US" altLang="zh-CN" sz="72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algn="l" defTabSz="722313">
              <a:lnSpc>
                <a:spcPct val="90000"/>
              </a:lnSpc>
            </a:pPr>
            <a:endParaRPr lang="en-US" sz="88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723900" indent="-723900" algn="l" defTabSz="722313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9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大</a:t>
            </a:r>
            <a:r>
              <a:rPr lang="zh-TW" altLang="en-US" sz="9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诫</a:t>
            </a:r>
            <a:r>
              <a:rPr lang="zh-CN" altLang="en-US" sz="9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命 </a:t>
            </a:r>
            <a:endParaRPr lang="en-US" altLang="zh-CN" sz="96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723900" indent="-723900" algn="l" defTabSz="722313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9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大使命 </a:t>
            </a:r>
            <a:endParaRPr lang="en-US" sz="96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723900" indent="-723900" algn="l" defTabSz="722313">
              <a:lnSpc>
                <a:spcPct val="90000"/>
              </a:lnSpc>
              <a:buFont typeface="Arial" pitchFamily="34" charset="0"/>
              <a:buChar char="•"/>
            </a:pPr>
            <a:endParaRPr lang="en-US" sz="5000" b="1" dirty="0">
              <a:solidFill>
                <a:srgbClr val="C00000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  <a:p>
            <a:pPr algn="l" defTabSz="722313">
              <a:lnSpc>
                <a:spcPct val="90000"/>
              </a:lnSpc>
            </a:pPr>
            <a:endParaRPr lang="en-US" sz="4500" b="1" dirty="0">
              <a:solidFill>
                <a:srgbClr val="C00000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084263"/>
          </a:xfrm>
          <a:solidFill>
            <a:srgbClr val="FFC000"/>
          </a:solidFill>
        </p:spPr>
        <p:txBody>
          <a:bodyPr lIns="126418" tIns="72237" rIns="126418" bIns="72237"/>
          <a:lstStyle/>
          <a:p>
            <a:pPr marL="106363" defTabSz="1296988" eaLnBrk="1" hangingPunct="1">
              <a:tabLst>
                <a:tab pos="911225" algn="l"/>
              </a:tabLst>
            </a:pPr>
            <a:r>
              <a:rPr lang="en-US" sz="55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 </a:t>
            </a:r>
            <a:r>
              <a:rPr lang="en-US" sz="45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III.	How to extend the witness of my church?</a:t>
            </a:r>
            <a:endParaRPr lang="en-US" sz="4500" i="1" smtClean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22531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32" name="Rectangle 2"/>
          <p:cNvSpPr>
            <a:spLocks/>
          </p:cNvSpPr>
          <p:nvPr/>
        </p:nvSpPr>
        <p:spPr bwMode="auto">
          <a:xfrm>
            <a:off x="11739563" y="9064625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533" name="Rectangle 3"/>
          <p:cNvSpPr>
            <a:spLocks/>
          </p:cNvSpPr>
          <p:nvPr/>
        </p:nvSpPr>
        <p:spPr bwMode="auto">
          <a:xfrm>
            <a:off x="6348413" y="1371600"/>
            <a:ext cx="6477000" cy="24177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l" defTabSz="722313">
              <a:lnSpc>
                <a:spcPct val="90000"/>
              </a:lnSpc>
            </a:pPr>
            <a:r>
              <a:rPr lang="en-US" sz="43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a)	Commitment to </a:t>
            </a:r>
          </a:p>
          <a:p>
            <a:pPr algn="l" defTabSz="722313">
              <a:lnSpc>
                <a:spcPct val="90000"/>
              </a:lnSpc>
            </a:pPr>
            <a:r>
              <a:rPr lang="en-US" sz="43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the Great 	</a:t>
            </a:r>
          </a:p>
          <a:p>
            <a:pPr algn="l" defTabSz="722313">
              <a:lnSpc>
                <a:spcPct val="90000"/>
              </a:lnSpc>
            </a:pPr>
            <a:r>
              <a:rPr lang="en-US" sz="43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Commandment 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(love GOD, love others)</a:t>
            </a:r>
            <a:r>
              <a:rPr lang="en-US" sz="35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</a:t>
            </a:r>
          </a:p>
        </p:txBody>
      </p:sp>
      <p:sp>
        <p:nvSpPr>
          <p:cNvPr id="22534" name="Rectangle 3"/>
          <p:cNvSpPr>
            <a:spLocks/>
          </p:cNvSpPr>
          <p:nvPr/>
        </p:nvSpPr>
        <p:spPr bwMode="auto">
          <a:xfrm>
            <a:off x="7112000" y="4191000"/>
            <a:ext cx="5715000" cy="40925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l" defTabSz="722313">
              <a:lnSpc>
                <a:spcPct val="90000"/>
              </a:lnSpc>
              <a:buFont typeface="Arial" pitchFamily="34" charset="0"/>
              <a:buChar char="•"/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I will support the </a:t>
            </a:r>
          </a:p>
          <a:p>
            <a:pPr algn="l" defTabSz="722313">
              <a:lnSpc>
                <a:spcPct val="90000"/>
              </a:lnSpc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testimony of my </a:t>
            </a:r>
          </a:p>
          <a:p>
            <a:pPr algn="l" defTabSz="722313">
              <a:lnSpc>
                <a:spcPct val="90000"/>
              </a:lnSpc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church </a:t>
            </a:r>
          </a:p>
          <a:p>
            <a:pPr algn="l" defTabSz="722313">
              <a:lnSpc>
                <a:spcPct val="90000"/>
              </a:lnSpc>
            </a:pPr>
            <a:endParaRPr lang="en-US" sz="2000" b="1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  <a:p>
            <a:pPr algn="l" defTabSz="722313">
              <a:lnSpc>
                <a:spcPct val="90000"/>
              </a:lnSpc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(live a godly life, 	 	 	 bless the nations, 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 attend faithfully, 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 give regularly)</a:t>
            </a:r>
            <a:endParaRPr lang="en-US" sz="3500" b="1" i="1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  <p:pic>
        <p:nvPicPr>
          <p:cNvPr id="2253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485900"/>
            <a:ext cx="5616575" cy="792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7200" y="1066800"/>
            <a:ext cx="6186488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084263"/>
          </a:xfrm>
          <a:solidFill>
            <a:srgbClr val="FFC000"/>
          </a:solidFill>
        </p:spPr>
        <p:txBody>
          <a:bodyPr lIns="126418" tIns="72237" rIns="126418" bIns="72237"/>
          <a:lstStyle/>
          <a:p>
            <a:pPr marL="106363" defTabSz="1296988" eaLnBrk="1" hangingPunct="1">
              <a:tabLst>
                <a:tab pos="911225" algn="l"/>
              </a:tabLst>
            </a:pPr>
            <a:r>
              <a:rPr lang="en-US" sz="55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 </a:t>
            </a:r>
            <a:r>
              <a:rPr lang="en-US" sz="45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III.	How to extend the witness of my church?</a:t>
            </a:r>
            <a:endParaRPr lang="en-US" sz="4500" i="1" smtClean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23556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57" name="Rectangle 3"/>
          <p:cNvSpPr>
            <a:spLocks/>
          </p:cNvSpPr>
          <p:nvPr/>
        </p:nvSpPr>
        <p:spPr bwMode="auto">
          <a:xfrm>
            <a:off x="558800" y="1371600"/>
            <a:ext cx="5791200" cy="24177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l" defTabSz="722313">
              <a:lnSpc>
                <a:spcPct val="90000"/>
              </a:lnSpc>
            </a:pPr>
            <a:r>
              <a:rPr lang="en-US" sz="43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a)	Commitment to </a:t>
            </a:r>
          </a:p>
          <a:p>
            <a:pPr algn="l" defTabSz="722313">
              <a:lnSpc>
                <a:spcPct val="90000"/>
              </a:lnSpc>
            </a:pPr>
            <a:r>
              <a:rPr lang="en-US" sz="43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the Great </a:t>
            </a:r>
          </a:p>
          <a:p>
            <a:pPr algn="l" defTabSz="722313">
              <a:lnSpc>
                <a:spcPct val="90000"/>
              </a:lnSpc>
            </a:pPr>
            <a:r>
              <a:rPr lang="en-US" sz="43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Commandment 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(love His church)</a:t>
            </a:r>
            <a:r>
              <a:rPr lang="en-US" sz="35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</a:t>
            </a:r>
          </a:p>
        </p:txBody>
      </p:sp>
      <p:sp>
        <p:nvSpPr>
          <p:cNvPr id="23558" name="Rectangle 3"/>
          <p:cNvSpPr>
            <a:spLocks/>
          </p:cNvSpPr>
          <p:nvPr/>
        </p:nvSpPr>
        <p:spPr bwMode="auto">
          <a:xfrm>
            <a:off x="1320800" y="4184650"/>
            <a:ext cx="5257800" cy="48545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l" defTabSz="722313">
              <a:lnSpc>
                <a:spcPct val="90000"/>
              </a:lnSpc>
              <a:buFont typeface="Arial" pitchFamily="34" charset="0"/>
              <a:buChar char="•"/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I will protect </a:t>
            </a:r>
          </a:p>
          <a:p>
            <a:pPr algn="l" defTabSz="722313">
              <a:lnSpc>
                <a:spcPct val="90000"/>
              </a:lnSpc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the unity of </a:t>
            </a:r>
          </a:p>
          <a:p>
            <a:pPr algn="l" defTabSz="722313">
              <a:lnSpc>
                <a:spcPct val="90000"/>
              </a:lnSpc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my church</a:t>
            </a:r>
          </a:p>
          <a:p>
            <a:pPr algn="l" defTabSz="722313">
              <a:lnSpc>
                <a:spcPct val="90000"/>
              </a:lnSpc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</a:t>
            </a:r>
          </a:p>
          <a:p>
            <a:pPr algn="l" defTabSz="722313">
              <a:lnSpc>
                <a:spcPct val="90000"/>
              </a:lnSpc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(not gossip, 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 align with my 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 leaders, act in love 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 towards other 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 members)</a:t>
            </a:r>
            <a:endParaRPr lang="en-US" sz="3500" b="1" i="1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084263"/>
          </a:xfrm>
          <a:solidFill>
            <a:srgbClr val="FFC000"/>
          </a:solidFill>
        </p:spPr>
        <p:txBody>
          <a:bodyPr lIns="126418" tIns="72237" rIns="126418" bIns="72237"/>
          <a:lstStyle/>
          <a:p>
            <a:pPr marL="106363" defTabSz="1296988" eaLnBrk="1" hangingPunct="1">
              <a:tabLst>
                <a:tab pos="911225" algn="l"/>
              </a:tabLst>
            </a:pPr>
            <a:r>
              <a:rPr lang="en-US" sz="55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 </a:t>
            </a:r>
            <a:r>
              <a:rPr lang="en-US" sz="45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III.	How to extend the witness of my church?</a:t>
            </a:r>
            <a:endParaRPr lang="en-US" sz="4500" i="1" smtClean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580" name="Rectangle 2"/>
          <p:cNvSpPr>
            <a:spLocks/>
          </p:cNvSpPr>
          <p:nvPr/>
        </p:nvSpPr>
        <p:spPr bwMode="auto">
          <a:xfrm>
            <a:off x="11739563" y="9064625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581" name="Rectangle 3"/>
          <p:cNvSpPr>
            <a:spLocks/>
          </p:cNvSpPr>
          <p:nvPr/>
        </p:nvSpPr>
        <p:spPr bwMode="auto">
          <a:xfrm>
            <a:off x="6121400" y="1600200"/>
            <a:ext cx="6477000" cy="18224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l" defTabSz="722313">
              <a:lnSpc>
                <a:spcPct val="90000"/>
              </a:lnSpc>
            </a:pPr>
            <a:r>
              <a:rPr lang="en-US" sz="43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b)	Commitment to the </a:t>
            </a:r>
          </a:p>
          <a:p>
            <a:pPr algn="l" defTabSz="722313">
              <a:lnSpc>
                <a:spcPct val="90000"/>
              </a:lnSpc>
            </a:pPr>
            <a:r>
              <a:rPr lang="en-US" sz="43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Great Commission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(love His gospel)	</a:t>
            </a:r>
            <a:endParaRPr lang="en-US" sz="3500" b="1">
              <a:solidFill>
                <a:srgbClr val="C00000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24582" name="Rectangle 3"/>
          <p:cNvSpPr>
            <a:spLocks/>
          </p:cNvSpPr>
          <p:nvPr/>
        </p:nvSpPr>
        <p:spPr bwMode="auto">
          <a:xfrm>
            <a:off x="6929438" y="3886200"/>
            <a:ext cx="5638800" cy="40925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l" defTabSz="722313">
              <a:lnSpc>
                <a:spcPct val="90000"/>
              </a:lnSpc>
              <a:buFont typeface="Arial" pitchFamily="34" charset="0"/>
              <a:buChar char="•"/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I will share the 	</a:t>
            </a:r>
          </a:p>
          <a:p>
            <a:pPr algn="l" defTabSz="722313">
              <a:lnSpc>
                <a:spcPct val="90000"/>
              </a:lnSpc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responsibility of 	</a:t>
            </a:r>
          </a:p>
          <a:p>
            <a:pPr algn="l" defTabSz="722313">
              <a:lnSpc>
                <a:spcPct val="90000"/>
              </a:lnSpc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my church</a:t>
            </a:r>
          </a:p>
          <a:p>
            <a:pPr algn="l" defTabSz="722313">
              <a:lnSpc>
                <a:spcPct val="90000"/>
              </a:lnSpc>
            </a:pPr>
            <a:r>
              <a:rPr lang="en-US" sz="2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</a:t>
            </a:r>
          </a:p>
          <a:p>
            <a:pPr algn="l" defTabSz="722313">
              <a:lnSpc>
                <a:spcPct val="90000"/>
              </a:lnSpc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(praying for her 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 growth, invite 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 unchurched, 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 welcome visitors)</a:t>
            </a:r>
            <a:endParaRPr lang="en-US" sz="3500" b="1" i="1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  <p:pic>
        <p:nvPicPr>
          <p:cNvPr id="2458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1085850"/>
            <a:ext cx="5832475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084263"/>
          </a:xfrm>
          <a:solidFill>
            <a:srgbClr val="FFC000"/>
          </a:solidFill>
        </p:spPr>
        <p:txBody>
          <a:bodyPr lIns="126418" tIns="72237" rIns="126418" bIns="72237"/>
          <a:lstStyle/>
          <a:p>
            <a:pPr marL="106363" defTabSz="1296988" eaLnBrk="1" hangingPunct="1">
              <a:tabLst>
                <a:tab pos="911225" algn="l"/>
              </a:tabLst>
            </a:pPr>
            <a:r>
              <a:rPr lang="en-US" sz="55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 </a:t>
            </a:r>
            <a:r>
              <a:rPr lang="en-US" sz="45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III.	How to extend the witness of my church?</a:t>
            </a:r>
            <a:endParaRPr lang="en-US" sz="4500" i="1" smtClean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04" name="Rectangle 2"/>
          <p:cNvSpPr>
            <a:spLocks/>
          </p:cNvSpPr>
          <p:nvPr/>
        </p:nvSpPr>
        <p:spPr bwMode="auto">
          <a:xfrm>
            <a:off x="11739563" y="9064625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605" name="Rectangle 3"/>
          <p:cNvSpPr>
            <a:spLocks/>
          </p:cNvSpPr>
          <p:nvPr/>
        </p:nvSpPr>
        <p:spPr bwMode="auto">
          <a:xfrm>
            <a:off x="558800" y="1371600"/>
            <a:ext cx="120396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l" defTabSz="722313">
              <a:lnSpc>
                <a:spcPct val="90000"/>
              </a:lnSpc>
            </a:pPr>
            <a:r>
              <a:rPr lang="en-US" sz="43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b)	Commitment to the Great Commission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(love His works)	</a:t>
            </a:r>
          </a:p>
        </p:txBody>
      </p:sp>
      <p:sp>
        <p:nvSpPr>
          <p:cNvPr id="25606" name="Rectangle 3"/>
          <p:cNvSpPr>
            <a:spLocks/>
          </p:cNvSpPr>
          <p:nvPr/>
        </p:nvSpPr>
        <p:spPr bwMode="auto">
          <a:xfrm>
            <a:off x="1320800" y="2627313"/>
            <a:ext cx="11277600" cy="17383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l" defTabSz="722313">
              <a:lnSpc>
                <a:spcPct val="90000"/>
              </a:lnSpc>
              <a:buFont typeface="Arial" pitchFamily="34" charset="0"/>
              <a:buChar char="•"/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I will serve the ministry of my church</a:t>
            </a:r>
          </a:p>
          <a:p>
            <a:pPr algn="l" defTabSz="722313">
              <a:lnSpc>
                <a:spcPct val="90000"/>
              </a:lnSpc>
            </a:pPr>
            <a:r>
              <a:rPr lang="en-US" sz="4000" b="1">
                <a:solidFill>
                  <a:srgbClr val="000099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(with my time and talents, have a servant’s </a:t>
            </a:r>
          </a:p>
          <a:p>
            <a:pPr algn="l" defTabSz="722313">
              <a:lnSpc>
                <a:spcPct val="90000"/>
              </a:lnSpc>
            </a:pPr>
            <a:r>
              <a:rPr lang="en-US" sz="35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 heart, be equipped to be a leader of 12)</a:t>
            </a:r>
            <a:endParaRPr lang="en-US" sz="3500" b="1" i="1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  <p:pic>
        <p:nvPicPr>
          <p:cNvPr id="2560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463" y="4557713"/>
            <a:ext cx="8977312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388" y="2895600"/>
            <a:ext cx="13057188" cy="685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4"/>
          <p:cNvSpPr>
            <a:spLocks/>
          </p:cNvSpPr>
          <p:nvPr/>
        </p:nvSpPr>
        <p:spPr bwMode="auto">
          <a:xfrm>
            <a:off x="8102600" y="84138"/>
            <a:ext cx="4446588" cy="4841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1296988"/>
            <a:r>
              <a:rPr lang="en-US" sz="22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11</a:t>
            </a:r>
            <a:r>
              <a:rPr lang="en-US" sz="2200" b="1" baseline="3000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th</a:t>
            </a:r>
            <a:r>
              <a:rPr lang="en-US" sz="22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November 2012</a:t>
            </a:r>
            <a:endParaRPr lang="en-US" sz="220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14340" name="Rectangle 1"/>
          <p:cNvSpPr>
            <a:spLocks/>
          </p:cNvSpPr>
          <p:nvPr/>
        </p:nvSpPr>
        <p:spPr bwMode="auto">
          <a:xfrm>
            <a:off x="633413" y="65088"/>
            <a:ext cx="6510337" cy="5461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 anchor="ctr">
            <a:spAutoFit/>
          </a:bodyPr>
          <a:lstStyle/>
          <a:p>
            <a:pPr algn="l" defTabSz="1296988"/>
            <a:r>
              <a:rPr lang="zh-CN" altLang="en-US" sz="2500" b="1" dirty="0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神国的价值观 （十）</a:t>
            </a:r>
            <a:endParaRPr lang="zh-CN" altLang="en-US" sz="2500" b="1" dirty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4341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342" name="Rectangle 1"/>
          <p:cNvSpPr>
            <a:spLocks/>
          </p:cNvSpPr>
          <p:nvPr/>
        </p:nvSpPr>
        <p:spPr bwMode="auto">
          <a:xfrm>
            <a:off x="482600" y="525631"/>
            <a:ext cx="12314238" cy="150010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18" tIns="72237" rIns="126418" bIns="72237" anchor="ctr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我要</a:t>
            </a:r>
            <a:r>
              <a:rPr lang="zh-CN" alt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延长教会的见证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4343" name="Rectangle 4"/>
          <p:cNvSpPr>
            <a:spLocks/>
          </p:cNvSpPr>
          <p:nvPr/>
        </p:nvSpPr>
        <p:spPr bwMode="auto">
          <a:xfrm>
            <a:off x="2921000" y="2057400"/>
            <a:ext cx="7086600" cy="88454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18" tIns="72237" rIns="126418" bIns="72237">
            <a:spAutoFit/>
          </a:bodyPr>
          <a:lstStyle/>
          <a:p>
            <a:pPr defTabSz="1296988"/>
            <a:r>
              <a:rPr lang="zh-TW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以赛亚书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54:2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0" y="1524000"/>
            <a:ext cx="6654800" cy="822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365" name="Rectangle 3"/>
          <p:cNvSpPr>
            <a:spLocks/>
          </p:cNvSpPr>
          <p:nvPr/>
        </p:nvSpPr>
        <p:spPr bwMode="auto">
          <a:xfrm>
            <a:off x="254000" y="1676400"/>
            <a:ext cx="5867400" cy="811729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18" tIns="72237" rIns="126418" bIns="72237">
            <a:spAutoFit/>
          </a:bodyPr>
          <a:lstStyle/>
          <a:p>
            <a:r>
              <a:rPr lang="zh-CN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要</a:t>
            </a:r>
            <a:r>
              <a:rPr lang="zh-CN" alt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扩张</a:t>
            </a:r>
            <a:r>
              <a:rPr lang="zh-CN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你帐幕之地，</a:t>
            </a:r>
            <a:r>
              <a:rPr lang="zh-CN" alt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张大</a:t>
            </a:r>
            <a:r>
              <a:rPr lang="zh-CN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你居所的幔子，不要限止；要</a:t>
            </a:r>
            <a:r>
              <a:rPr lang="zh-CN" alt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放长</a:t>
            </a:r>
            <a:r>
              <a:rPr lang="zh-CN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你的绳子，</a:t>
            </a:r>
            <a:r>
              <a:rPr lang="zh-CN" alt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坚固</a:t>
            </a:r>
            <a:r>
              <a:rPr lang="zh-CN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你的橛子；</a:t>
            </a:r>
            <a:endParaRPr lang="en-US" sz="1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600200"/>
          </a:xfrm>
          <a:solidFill>
            <a:srgbClr val="C00000">
              <a:alpha val="47058"/>
            </a:srgbClr>
          </a:solidFill>
        </p:spPr>
        <p:txBody>
          <a:bodyPr lIns="126418" tIns="72237" rIns="126418" bIns="72237"/>
          <a:lstStyle/>
          <a:p>
            <a:pPr algn="ctr" defTabSz="1296988"/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以赛亚书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54:2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95400"/>
          </a:xfrm>
          <a:solidFill>
            <a:srgbClr val="FFC000">
              <a:alpha val="96077"/>
            </a:srgbClr>
          </a:solidFill>
        </p:spPr>
        <p:txBody>
          <a:bodyPr lIns="126418" tIns="72237" rIns="126418" bIns="72237"/>
          <a:lstStyle/>
          <a:p>
            <a:pPr marL="106363" algn="ctr" defTabSz="1296988" eaLnBrk="1" hangingPunct="1">
              <a:tabLst>
                <a:tab pos="911225" algn="l"/>
              </a:tabLst>
            </a:pPr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以赛亚书</a:t>
            </a:r>
            <a:r>
              <a:rPr lang="zh-CN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54:2</a:t>
            </a:r>
            <a:endParaRPr lang="en-US" sz="4800" i="1" dirty="0" smtClean="0">
              <a:solidFill>
                <a:srgbClr val="0000FF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558800" y="1219201"/>
            <a:ext cx="11822113" cy="358067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18" tIns="72237" rIns="126418" bIns="72237">
            <a:spAutoFit/>
          </a:bodyPr>
          <a:lstStyle/>
          <a:p>
            <a:pPr algn="l" defTabSz="722313">
              <a:lnSpc>
                <a:spcPct val="90000"/>
              </a:lnSpc>
            </a:pPr>
            <a:endParaRPr lang="en-US" sz="20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algn="l" defTabSz="722313">
              <a:lnSpc>
                <a:spcPct val="90000"/>
              </a:lnSpc>
              <a:buFont typeface="Arial" pitchFamily="34" charset="0"/>
              <a:buChar char="•"/>
            </a:pPr>
            <a:r>
              <a:rPr lang="en-US" sz="66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TW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恢复</a:t>
            </a:r>
            <a:r>
              <a:rPr lang="zh-CN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到果实累累 （</a:t>
            </a:r>
            <a:r>
              <a:rPr lang="zh-TW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果效</a:t>
            </a:r>
            <a:r>
              <a:rPr lang="zh-CN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）</a:t>
            </a:r>
            <a:endParaRPr lang="en-US" sz="66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790700" lvl="2" indent="-895350" algn="l" defTabSz="722313">
              <a:lnSpc>
                <a:spcPct val="90000"/>
              </a:lnSpc>
            </a:pPr>
            <a:r>
              <a:rPr 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 	</a:t>
            </a:r>
            <a:r>
              <a:rPr lang="zh-CN" alt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门徒增加</a:t>
            </a:r>
            <a:endParaRPr lang="en-US" altLang="zh-CN" sz="5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790700" lvl="2" indent="-895350" algn="l" defTabSz="722313">
              <a:lnSpc>
                <a:spcPct val="90000"/>
              </a:lnSpc>
            </a:pPr>
            <a:r>
              <a:rPr 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	</a:t>
            </a:r>
            <a:r>
              <a:rPr lang="zh-CN" alt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教会扩大 </a:t>
            </a:r>
            <a:endParaRPr lang="en-US" altLang="zh-CN" sz="5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790700" lvl="2" indent="-895350" algn="l" defTabSz="722313">
              <a:lnSpc>
                <a:spcPct val="90000"/>
              </a:lnSpc>
            </a:pPr>
            <a:r>
              <a:rPr 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	</a:t>
            </a:r>
            <a:r>
              <a:rPr lang="zh-CN" altLang="en-US" sz="5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巩固加深 </a:t>
            </a:r>
            <a:r>
              <a:rPr 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 </a:t>
            </a:r>
            <a:endParaRPr lang="en-US" sz="4400" b="1" i="1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6388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1" y="4787004"/>
            <a:ext cx="11399424" cy="496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 cstate="print"/>
          <a:srcRect b="3940"/>
          <a:stretch>
            <a:fillRect/>
          </a:stretch>
        </p:blipFill>
        <p:spPr bwMode="auto">
          <a:xfrm>
            <a:off x="6654800" y="1368492"/>
            <a:ext cx="6350000" cy="838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524000"/>
          </a:xfrm>
          <a:solidFill>
            <a:srgbClr val="92D050">
              <a:alpha val="96077"/>
            </a:srgbClr>
          </a:solidFill>
        </p:spPr>
        <p:txBody>
          <a:bodyPr lIns="126418" tIns="72237" rIns="126418" bIns="72237"/>
          <a:lstStyle/>
          <a:p>
            <a:pPr algn="ctr"/>
            <a:r>
              <a:rPr lang="zh-CN" altLang="en-US" sz="6600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我要</a:t>
            </a:r>
            <a:r>
              <a:rPr lang="zh-CN" altLang="en-US" sz="8800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延长教会的见证</a:t>
            </a:r>
            <a:endParaRPr lang="en-US" sz="6600" b="1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7412" name="Rectangle 3"/>
          <p:cNvSpPr>
            <a:spLocks/>
          </p:cNvSpPr>
          <p:nvPr/>
        </p:nvSpPr>
        <p:spPr bwMode="auto">
          <a:xfrm>
            <a:off x="330200" y="1676400"/>
            <a:ext cx="6096000" cy="753252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18" tIns="72237" rIns="126418" bIns="72237">
            <a:spAutoFit/>
          </a:bodyPr>
          <a:lstStyle/>
          <a:p>
            <a:pPr marL="1028700" indent="-1028700" algn="l" defTabSz="722313">
              <a:buFont typeface="+mj-lt"/>
              <a:buAutoNum type="romanUcPeriod"/>
            </a:pP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什么是基督的教会？（</a:t>
            </a:r>
            <a:r>
              <a:rPr lang="zh-CN" alt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象征</a:t>
            </a: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）</a:t>
            </a:r>
            <a:endParaRPr lang="en-US" sz="54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028700" indent="-1028700" algn="l" defTabSz="722313">
              <a:buFont typeface="+mj-lt"/>
              <a:buAutoNum type="romanUcPeriod"/>
            </a:pPr>
            <a:endParaRPr lang="en-US" altLang="zh-CN" sz="60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028700" indent="-1028700" algn="l" defTabSz="722313">
              <a:buFont typeface="+mj-lt"/>
              <a:buAutoNum type="romanUcPeriod"/>
            </a:pP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延长教会见证的</a:t>
            </a:r>
            <a:r>
              <a:rPr lang="zh-CN" alt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好处</a:t>
            </a:r>
            <a:endParaRPr lang="en-US" altLang="zh-CN" sz="5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028700" indent="-1028700" algn="l" defTabSz="722313">
              <a:buFont typeface="+mj-lt"/>
              <a:buAutoNum type="romanUcPeriod"/>
            </a:pPr>
            <a:endParaRPr lang="en-US" sz="6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43000" indent="-1143000" algn="l" defTabSz="722313">
              <a:buFont typeface="+mj-lt"/>
              <a:buAutoNum type="romanUcPeriod"/>
            </a:pPr>
            <a:r>
              <a:rPr lang="zh-CN" alt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如何</a:t>
            </a: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延长教会的见证？</a:t>
            </a:r>
            <a:r>
              <a:rPr 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</a:p>
        </p:txBody>
      </p:sp>
      <p:sp>
        <p:nvSpPr>
          <p:cNvPr id="17413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1754989"/>
            <a:ext cx="7620000" cy="765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95400"/>
          </a:xfrm>
          <a:solidFill>
            <a:srgbClr val="8BE1FF">
              <a:alpha val="96077"/>
            </a:srgbClr>
          </a:solidFill>
        </p:spPr>
        <p:txBody>
          <a:bodyPr lIns="126418" tIns="72237" rIns="126418" bIns="72237"/>
          <a:lstStyle/>
          <a:p>
            <a:pPr marL="723900" indent="-723900" algn="ctr" defTabSz="722313">
              <a:buFont typeface="+mj-lt"/>
              <a:buAutoNum type="romanUcPeriod"/>
            </a:pPr>
            <a:r>
              <a:rPr lang="zh-CN" altLang="en-US" sz="6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什么是基督的教会？（</a:t>
            </a:r>
            <a:r>
              <a:rPr lang="zh-CN" altLang="en-US" sz="7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象征</a:t>
            </a:r>
            <a:r>
              <a:rPr lang="zh-CN" altLang="en-US" sz="6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）</a:t>
            </a:r>
            <a:endParaRPr lang="en-US" sz="6000" b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8436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437" name="Rectangle 3"/>
          <p:cNvSpPr>
            <a:spLocks/>
          </p:cNvSpPr>
          <p:nvPr/>
        </p:nvSpPr>
        <p:spPr bwMode="auto">
          <a:xfrm>
            <a:off x="254000" y="1371600"/>
            <a:ext cx="6705600" cy="882518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18" tIns="72237" rIns="126418" bIns="72237">
            <a:spAutoFit/>
          </a:bodyPr>
          <a:lstStyle/>
          <a:p>
            <a:pPr algn="l" defTabSz="722313">
              <a:buFont typeface="Arial" pitchFamily="34" charset="0"/>
              <a:buChar char="•"/>
            </a:pPr>
            <a:r>
              <a:rPr lang="en-US" sz="48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TW" altLang="en-US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教会</a:t>
            </a:r>
            <a:r>
              <a:rPr lang="zh-CN" altLang="en-US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ekklesia</a:t>
            </a:r>
            <a:r>
              <a:rPr lang="en-US" sz="4400" b="1" i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endParaRPr lang="en-US" sz="44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algn="l" defTabSz="722313"/>
            <a:r>
              <a:rPr 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蒙召出来聚集的</a:t>
            </a:r>
            <a:r>
              <a:rPr lang="en-US" sz="4400" b="1" i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</a:p>
          <a:p>
            <a:pPr algn="l" defTabSz="722313"/>
            <a:r>
              <a:rPr lang="en-US" sz="4400" b="1" i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en-US" sz="4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(BBB</a:t>
            </a:r>
            <a:r>
              <a:rPr 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)</a:t>
            </a:r>
          </a:p>
          <a:p>
            <a:pPr algn="l" defTabSz="722313"/>
            <a:endParaRPr lang="en-US" sz="2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r>
              <a:rPr 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	</a:t>
            </a:r>
            <a:r>
              <a:rPr lang="zh-CN" alt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与耶稣同</a:t>
            </a:r>
            <a:r>
              <a:rPr lang="zh-CN" altLang="en-US" sz="4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建设</a:t>
            </a:r>
            <a:endParaRPr lang="en-US" altLang="zh-CN" sz="4400" b="1" i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r>
              <a:rPr lang="en-US" altLang="zh-CN" sz="4400" b="1" i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2800" b="1" i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马太 </a:t>
            </a:r>
            <a:r>
              <a:rPr lang="en-US" sz="2800" b="1" i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16:18(b)</a:t>
            </a:r>
          </a:p>
          <a:p>
            <a:pPr marL="1352550" lvl="2" indent="-552450" algn="l" defTabSz="722313"/>
            <a:endParaRPr lang="en-US" sz="2400" b="1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r>
              <a:rPr 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	</a:t>
            </a:r>
            <a:r>
              <a:rPr lang="zh-TW" alt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基督的</a:t>
            </a:r>
            <a:r>
              <a:rPr lang="zh-TW" altLang="en-US" sz="4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身体</a:t>
            </a:r>
            <a:r>
              <a:rPr lang="en-US" altLang="zh-CN" sz="4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/</a:t>
            </a:r>
            <a:r>
              <a:rPr lang="zh-TW" altLang="en-US" sz="4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新娘</a:t>
            </a:r>
            <a:endParaRPr lang="en-US" altLang="zh-TW" sz="44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r>
              <a:rPr lang="en-US" altLang="zh-TW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TW" altLang="en-US" sz="2800" b="1" i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以弗所</a:t>
            </a:r>
            <a:r>
              <a:rPr lang="en-US" sz="2800" b="1" i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5:27,29</a:t>
            </a:r>
          </a:p>
          <a:p>
            <a:pPr marL="1352550" lvl="2" indent="-552450" algn="l" defTabSz="722313"/>
            <a:endParaRPr lang="en-US" sz="2400" b="1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r>
              <a:rPr 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	</a:t>
            </a:r>
            <a:r>
              <a:rPr lang="zh-TW" altLang="en-US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天国的</a:t>
            </a:r>
            <a:r>
              <a:rPr lang="zh-TW" altLang="en-US" sz="4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钥匙</a:t>
            </a:r>
            <a:r>
              <a:rPr lang="en-US" altLang="zh-CN" sz="4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/</a:t>
            </a:r>
            <a:r>
              <a:rPr lang="zh-TW" altLang="en-US" sz="4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军队</a:t>
            </a:r>
            <a:endParaRPr lang="en-US" altLang="zh-TW" sz="44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r>
              <a:rPr lang="en-US" altLang="zh-TW" sz="44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3200" b="1" i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马太 </a:t>
            </a:r>
            <a:r>
              <a:rPr lang="en-US" sz="3200" b="1" i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16:1</a:t>
            </a:r>
            <a:r>
              <a:rPr lang="en-US" altLang="zh-CN" sz="3200" b="1" i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9</a:t>
            </a:r>
            <a:endParaRPr lang="en-US" sz="3200" b="1" i="1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algn="l" defTabSz="722313">
              <a:lnSpc>
                <a:spcPct val="90000"/>
              </a:lnSpc>
            </a:pPr>
            <a:endParaRPr lang="en-US" sz="4000" b="1" dirty="0" smtClean="0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  <a:p>
            <a:pPr algn="l" defTabSz="722313">
              <a:lnSpc>
                <a:spcPct val="90000"/>
              </a:lnSpc>
            </a:pPr>
            <a:endParaRPr lang="en-US" sz="4000" b="1" dirty="0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8438" name="Rectangle 2"/>
          <p:cNvSpPr>
            <a:spLocks/>
          </p:cNvSpPr>
          <p:nvPr/>
        </p:nvSpPr>
        <p:spPr bwMode="auto">
          <a:xfrm>
            <a:off x="11739563" y="9064625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95400"/>
          </a:xfrm>
          <a:solidFill>
            <a:srgbClr val="8BE1FF">
              <a:alpha val="96077"/>
            </a:srgbClr>
          </a:solidFill>
        </p:spPr>
        <p:txBody>
          <a:bodyPr lIns="126418" tIns="72237" rIns="126418" bIns="72237"/>
          <a:lstStyle/>
          <a:p>
            <a:pPr marL="1143000" indent="-1143000" algn="ctr" defTabSz="722313">
              <a:buFont typeface="+mj-lt"/>
              <a:buAutoNum type="romanUcPeriod" startAt="2"/>
            </a:pPr>
            <a:r>
              <a:rPr lang="zh-CN" altLang="en-US" sz="66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延长教会见证的</a:t>
            </a:r>
            <a:r>
              <a:rPr lang="zh-CN" altLang="en-US" sz="8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好处</a:t>
            </a:r>
            <a:endParaRPr lang="en-US" altLang="zh-CN" sz="6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8436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437" name="Rectangle 3"/>
          <p:cNvSpPr>
            <a:spLocks/>
          </p:cNvSpPr>
          <p:nvPr/>
        </p:nvSpPr>
        <p:spPr bwMode="auto">
          <a:xfrm>
            <a:off x="254000" y="1371600"/>
            <a:ext cx="6705600" cy="153808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18" tIns="72237" rIns="126418" bIns="72237">
            <a:spAutoFit/>
          </a:bodyPr>
          <a:lstStyle/>
          <a:p>
            <a:pPr algn="l" defTabSz="722313">
              <a:buFont typeface="Arial" pitchFamily="34" charset="0"/>
              <a:buChar char="•"/>
            </a:pPr>
            <a:r>
              <a:rPr lang="en-US" sz="5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TW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身份</a:t>
            </a:r>
            <a:r>
              <a:rPr lang="zh-CN" altLang="en-US" sz="5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的</a:t>
            </a:r>
            <a:r>
              <a:rPr lang="zh-TW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确定</a:t>
            </a:r>
            <a:endParaRPr lang="en-US" sz="48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algn="l" defTabSz="722313"/>
            <a:r>
              <a:rPr lang="en-US" sz="48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隐喻</a:t>
            </a:r>
            <a:r>
              <a:rPr lang="en-US" altLang="zh-CN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:</a:t>
            </a:r>
          </a:p>
          <a:p>
            <a:pPr marL="1352550" lvl="2" indent="-552450" algn="l" defTabSz="722313"/>
            <a:r>
              <a:rPr 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	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国度 （太</a:t>
            </a:r>
            <a:r>
              <a:rPr lang="en-US" altLang="zh-CN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8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：</a:t>
            </a:r>
            <a:r>
              <a:rPr lang="en-US" altLang="zh-CN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12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）</a:t>
            </a:r>
            <a:endParaRPr lang="en-US" altLang="zh-CN" sz="48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r>
              <a:rPr 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	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投资 （路</a:t>
            </a:r>
            <a:r>
              <a:rPr lang="en-US" altLang="zh-CN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19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：</a:t>
            </a:r>
            <a:r>
              <a:rPr lang="en-US" altLang="zh-CN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11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）</a:t>
            </a:r>
            <a:endParaRPr lang="en-US" altLang="zh-CN" sz="48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r>
              <a:rPr 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	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争战（但以理的祷告 </a:t>
            </a:r>
            <a:r>
              <a:rPr lang="en-US" altLang="zh-CN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10:12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）</a:t>
            </a:r>
            <a:endParaRPr lang="en-US" altLang="zh-CN" sz="48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r>
              <a:rPr 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	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俱乐部</a:t>
            </a:r>
            <a:endParaRPr lang="en-US" altLang="zh-CN" sz="48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r>
              <a:rPr 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	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仆人与主人 （路</a:t>
            </a:r>
            <a:r>
              <a:rPr lang="en-US" altLang="zh-CN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16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：</a:t>
            </a:r>
            <a:r>
              <a:rPr lang="en-US" altLang="zh-CN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13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）</a:t>
            </a:r>
            <a:endParaRPr lang="en-US" altLang="zh-CN" sz="48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r>
              <a:rPr 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	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法庭</a:t>
            </a:r>
            <a:endParaRPr lang="en-US" altLang="zh-CN" sz="48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endParaRPr lang="en-US" altLang="zh-CN" sz="4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endParaRPr lang="en-US" altLang="zh-CN" sz="4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endParaRPr lang="en-US" altLang="zh-CN" sz="4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endParaRPr lang="en-US" altLang="zh-CN" sz="4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endParaRPr lang="en-US" altLang="zh-CN" sz="4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endParaRPr lang="en-US" altLang="zh-CN" sz="4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endParaRPr lang="en-US" altLang="zh-CN" sz="4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endParaRPr lang="en-US" altLang="zh-CN" sz="44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352550" lvl="2" indent="-552450" algn="l" defTabSz="722313"/>
            <a:endParaRPr lang="en-US" sz="4000" b="1" dirty="0" smtClean="0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  <a:p>
            <a:pPr algn="l" defTabSz="722313">
              <a:lnSpc>
                <a:spcPct val="90000"/>
              </a:lnSpc>
            </a:pPr>
            <a:endParaRPr lang="en-US" sz="4000" b="1" dirty="0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8438" name="Rectangle 2"/>
          <p:cNvSpPr>
            <a:spLocks/>
          </p:cNvSpPr>
          <p:nvPr/>
        </p:nvSpPr>
        <p:spPr bwMode="auto">
          <a:xfrm>
            <a:off x="11739563" y="9064625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6386" name="Picture 2" descr="http://kingdombuildersbusiness.files.wordpress.com/2011/07/angelmicha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4400" y="1752600"/>
            <a:ext cx="5105400" cy="735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084263"/>
          </a:xfrm>
          <a:solidFill>
            <a:srgbClr val="F385E3">
              <a:alpha val="61176"/>
            </a:srgbClr>
          </a:solidFill>
        </p:spPr>
        <p:txBody>
          <a:bodyPr lIns="126418" tIns="72237" rIns="126418" bIns="72237"/>
          <a:lstStyle/>
          <a:p>
            <a:pPr marL="106363" defTabSz="1296988" eaLnBrk="1" hangingPunct="1">
              <a:tabLst>
                <a:tab pos="911225" algn="l"/>
              </a:tabLst>
            </a:pPr>
            <a:r>
              <a:rPr lang="en-US" sz="55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 </a:t>
            </a:r>
            <a:r>
              <a:rPr lang="en-US" sz="45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II.	Why does the church exist?</a:t>
            </a:r>
            <a:endParaRPr lang="en-US" sz="4500" i="1" smtClean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460" name="Rectangle 3"/>
          <p:cNvSpPr>
            <a:spLocks/>
          </p:cNvSpPr>
          <p:nvPr/>
        </p:nvSpPr>
        <p:spPr bwMode="auto">
          <a:xfrm>
            <a:off x="558800" y="1371600"/>
            <a:ext cx="11582400" cy="13366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l" defTabSz="722313">
              <a:lnSpc>
                <a:spcPct val="90000"/>
              </a:lnSpc>
              <a:buFont typeface="Arial" pitchFamily="34" charset="0"/>
              <a:buChar char="•"/>
            </a:pPr>
            <a:r>
              <a:rPr lang="en-US" sz="43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to use the keys of the Kingdom given by </a:t>
            </a:r>
          </a:p>
          <a:p>
            <a:pPr algn="l" defTabSz="722313">
              <a:lnSpc>
                <a:spcPct val="90000"/>
              </a:lnSpc>
            </a:pPr>
            <a:r>
              <a:rPr lang="en-US" sz="4300" b="1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Christ   </a:t>
            </a:r>
            <a:r>
              <a:rPr lang="en-US" sz="3000" b="1" i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Matthew 16:19</a:t>
            </a:r>
          </a:p>
        </p:txBody>
      </p:sp>
      <p:sp>
        <p:nvSpPr>
          <p:cNvPr id="19461" name="Rectangle 2"/>
          <p:cNvSpPr>
            <a:spLocks/>
          </p:cNvSpPr>
          <p:nvPr/>
        </p:nvSpPr>
        <p:spPr bwMode="auto">
          <a:xfrm>
            <a:off x="11739563" y="9064625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7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946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2743200"/>
            <a:ext cx="11063287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084263"/>
          </a:xfrm>
          <a:solidFill>
            <a:srgbClr val="F385E3">
              <a:alpha val="61176"/>
            </a:srgbClr>
          </a:solidFill>
        </p:spPr>
        <p:txBody>
          <a:bodyPr lIns="126418" tIns="72237" rIns="126418" bIns="72237"/>
          <a:lstStyle/>
          <a:p>
            <a:pPr marL="106363" defTabSz="1296988" eaLnBrk="1" hangingPunct="1">
              <a:tabLst>
                <a:tab pos="911225" algn="l"/>
              </a:tabLst>
            </a:pPr>
            <a:r>
              <a:rPr lang="en-US" sz="55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 </a:t>
            </a:r>
            <a:r>
              <a:rPr lang="en-US" sz="45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II.	Why does the church exist?</a:t>
            </a:r>
            <a:endParaRPr lang="en-US" sz="4500" i="1" smtClean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11739563" y="9067800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436" name="Rectangle 3"/>
          <p:cNvSpPr>
            <a:spLocks/>
          </p:cNvSpPr>
          <p:nvPr/>
        </p:nvSpPr>
        <p:spPr bwMode="auto">
          <a:xfrm>
            <a:off x="558800" y="1371600"/>
            <a:ext cx="11582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18" tIns="72237" rIns="126418" bIns="72237">
            <a:spAutoFit/>
          </a:bodyPr>
          <a:lstStyle/>
          <a:p>
            <a:pPr marL="571500" indent="-571500" algn="l" defTabSz="722313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4300" b="1" dirty="0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to advance against gates of darkness  </a:t>
            </a:r>
          </a:p>
          <a:p>
            <a:pPr algn="l" defTabSz="722313">
              <a:lnSpc>
                <a:spcPct val="90000"/>
              </a:lnSpc>
              <a:defRPr/>
            </a:pPr>
            <a:r>
              <a:rPr lang="en-US" sz="3500" b="1" i="1" dirty="0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	 </a:t>
            </a:r>
            <a:r>
              <a:rPr lang="en-US" sz="3000" b="1" i="1" dirty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Matthew 16:19</a:t>
            </a:r>
          </a:p>
        </p:txBody>
      </p:sp>
      <p:sp>
        <p:nvSpPr>
          <p:cNvPr id="20485" name="Rectangle 2"/>
          <p:cNvSpPr>
            <a:spLocks/>
          </p:cNvSpPr>
          <p:nvPr/>
        </p:nvSpPr>
        <p:spPr bwMode="auto">
          <a:xfrm>
            <a:off x="11739563" y="9064625"/>
            <a:ext cx="1265237" cy="6842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18" tIns="72237" rIns="126418" bIns="72237">
            <a:spAutoFit/>
          </a:bodyPr>
          <a:lstStyle/>
          <a:p>
            <a:pPr algn="r" defTabSz="246063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8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0" y="2597150"/>
            <a:ext cx="9666288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10446</TotalTime>
  <Words>768</Words>
  <Application>Microsoft Office PowerPoint</Application>
  <PresentationFormat>Custom</PresentationFormat>
  <Paragraphs>143</Paragraphs>
  <Slides>14</Slides>
  <Notes>14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神国的价值观 复习：</vt:lpstr>
      <vt:lpstr>Slide 2</vt:lpstr>
      <vt:lpstr>以赛亚书 54:2</vt:lpstr>
      <vt:lpstr>以赛亚书 54:2</vt:lpstr>
      <vt:lpstr>我要延长教会的见证</vt:lpstr>
      <vt:lpstr>什么是基督的教会？（象征）</vt:lpstr>
      <vt:lpstr>延长教会见证的好处</vt:lpstr>
      <vt:lpstr>  II. Why does the church exist?</vt:lpstr>
      <vt:lpstr>  II. Why does the church exist?</vt:lpstr>
      <vt:lpstr>如何延长教会的见证？ </vt:lpstr>
      <vt:lpstr>  III. How to extend the witness of my church?</vt:lpstr>
      <vt:lpstr>  III. How to extend the witness of my church?</vt:lpstr>
      <vt:lpstr>  III. How to extend the witness of my church?</vt:lpstr>
      <vt:lpstr>  III. How to extend the witness of my church?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David Seow</cp:lastModifiedBy>
  <cp:revision>1538</cp:revision>
  <cp:lastPrinted>2012-11-09T08:30:40Z</cp:lastPrinted>
  <dcterms:modified xsi:type="dcterms:W3CDTF">2012-11-18T00:23:48Z</dcterms:modified>
</cp:coreProperties>
</file>