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3918525" y="2074100"/>
            <a:ext cx="2491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Working Title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695300" y="2915550"/>
            <a:ext cx="2491800" cy="1608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Scenes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John and Jim have a martial arts confrontation.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Judy screams for it to stop!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6478400" y="3374175"/>
            <a:ext cx="2491800" cy="904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Conflicts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John and Jim both want to marry Judy.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6331500" y="645125"/>
            <a:ext cx="2491800" cy="904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Settings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On the beach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978475" y="734875"/>
            <a:ext cx="2491800" cy="904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Characters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John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