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3918525" y="2074100"/>
            <a:ext cx="2491800" cy="9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Working Title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x="695300" y="2915550"/>
            <a:ext cx="2491800" cy="16086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Scenes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John and Jim have a martial arts confrontation.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Judy screams for it to stop!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6478400" y="3374175"/>
            <a:ext cx="2491800" cy="9048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Conflicts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John and Jim both want to marry Judy.</a:t>
            </a:r>
          </a:p>
        </p:txBody>
      </p:sp>
      <p:sp>
        <p:nvSpPr>
          <p:cNvPr id="57" name="Shape 57"/>
          <p:cNvSpPr txBox="1"/>
          <p:nvPr/>
        </p:nvSpPr>
        <p:spPr>
          <a:xfrm>
            <a:off x="6331500" y="645125"/>
            <a:ext cx="2491800" cy="9048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Settings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On the beach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978475" y="734875"/>
            <a:ext cx="2491800" cy="9048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Characters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John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