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A45F-94F8-4B06-8246-9EF73865E255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8B58848-8A7E-4BBD-B09E-F803DC914F5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79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A45F-94F8-4B06-8246-9EF73865E255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58848-8A7E-4BBD-B09E-F803DC914F5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69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A45F-94F8-4B06-8246-9EF73865E255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58848-8A7E-4BBD-B09E-F803DC914F5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74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A45F-94F8-4B06-8246-9EF73865E255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58848-8A7E-4BBD-B09E-F803DC914F5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956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A45F-94F8-4B06-8246-9EF73865E255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58848-8A7E-4BBD-B09E-F803DC914F5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95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A45F-94F8-4B06-8246-9EF73865E255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58848-8A7E-4BBD-B09E-F803DC914F5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35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A45F-94F8-4B06-8246-9EF73865E255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58848-8A7E-4BBD-B09E-F803DC914F5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32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A45F-94F8-4B06-8246-9EF73865E255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58848-8A7E-4BBD-B09E-F803DC914F5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74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A45F-94F8-4B06-8246-9EF73865E255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58848-8A7E-4BBD-B09E-F803DC914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3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A45F-94F8-4B06-8246-9EF73865E255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58848-8A7E-4BBD-B09E-F803DC914F5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29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83DA45F-94F8-4B06-8246-9EF73865E255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58848-8A7E-4BBD-B09E-F803DC914F5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11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DA45F-94F8-4B06-8246-9EF73865E255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8B58848-8A7E-4BBD-B09E-F803DC914F5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3457" y="802298"/>
            <a:ext cx="10031395" cy="2541431"/>
          </a:xfrm>
        </p:spPr>
        <p:txBody>
          <a:bodyPr>
            <a:normAutofit fontScale="90000"/>
          </a:bodyPr>
          <a:lstStyle/>
          <a:p>
            <a:r>
              <a:rPr lang="en-US" dirty="0"/>
              <a:t>Common Hardware used </a:t>
            </a:r>
            <a:br>
              <a:rPr lang="en-US" dirty="0"/>
            </a:br>
            <a:r>
              <a:rPr lang="en-US" dirty="0"/>
              <a:t>in Computer Networks</a:t>
            </a:r>
          </a:p>
        </p:txBody>
      </p:sp>
    </p:spTree>
    <p:extLst>
      <p:ext uri="{BB962C8B-B14F-4D97-AF65-F5344CB8AC3E}">
        <p14:creationId xmlns:p14="http://schemas.microsoft.com/office/powerpoint/2010/main" val="359541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2857" y="754185"/>
            <a:ext cx="9603275" cy="1049235"/>
          </a:xfrm>
        </p:spPr>
        <p:txBody>
          <a:bodyPr/>
          <a:lstStyle/>
          <a:p>
            <a:r>
              <a:rPr lang="en-US" dirty="0"/>
              <a:t>Networking Hardware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857" y="1889897"/>
            <a:ext cx="9603275" cy="3450613"/>
          </a:xfrm>
        </p:spPr>
        <p:txBody>
          <a:bodyPr>
            <a:noAutofit/>
          </a:bodyPr>
          <a:lstStyle/>
          <a:p>
            <a:r>
              <a:rPr lang="en-US" sz="2400" dirty="0"/>
              <a:t>Hubs</a:t>
            </a:r>
          </a:p>
          <a:p>
            <a:r>
              <a:rPr lang="en-US" sz="2400" dirty="0"/>
              <a:t>Bridges</a:t>
            </a:r>
          </a:p>
          <a:p>
            <a:r>
              <a:rPr lang="en-US" sz="2400" dirty="0"/>
              <a:t>Switches</a:t>
            </a:r>
          </a:p>
          <a:p>
            <a:r>
              <a:rPr lang="en-US" sz="2400" dirty="0"/>
              <a:t>Routers</a:t>
            </a:r>
          </a:p>
          <a:p>
            <a:pPr lvl="1"/>
            <a:r>
              <a:rPr lang="en-US" sz="2400" dirty="0"/>
              <a:t>Wired or wireless</a:t>
            </a:r>
          </a:p>
          <a:p>
            <a:r>
              <a:rPr lang="en-US" sz="2400" dirty="0"/>
              <a:t>Cabling</a:t>
            </a:r>
          </a:p>
          <a:p>
            <a:pPr lvl="1"/>
            <a:r>
              <a:rPr lang="en-US" sz="2400" dirty="0"/>
              <a:t>Cat5 or Cat6</a:t>
            </a:r>
          </a:p>
          <a:p>
            <a:pPr lvl="1"/>
            <a:r>
              <a:rPr lang="en-US" sz="2400" dirty="0"/>
              <a:t>Fiber (would be nice)</a:t>
            </a:r>
          </a:p>
        </p:txBody>
      </p:sp>
    </p:spTree>
    <p:extLst>
      <p:ext uri="{BB962C8B-B14F-4D97-AF65-F5344CB8AC3E}">
        <p14:creationId xmlns:p14="http://schemas.microsoft.com/office/powerpoint/2010/main" val="73439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Hardware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Lets go into the Lab</a:t>
            </a:r>
          </a:p>
        </p:txBody>
      </p:sp>
    </p:spTree>
    <p:extLst>
      <p:ext uri="{BB962C8B-B14F-4D97-AF65-F5344CB8AC3E}">
        <p14:creationId xmlns:p14="http://schemas.microsoft.com/office/powerpoint/2010/main" val="427567755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18</TotalTime>
  <Words>29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Gallery</vt:lpstr>
      <vt:lpstr>Common Hardware used  in Computer Networks</vt:lpstr>
      <vt:lpstr>Networking Hardware</vt:lpstr>
      <vt:lpstr>Networking Hardware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Hardware used  in Computer Networks</dc:title>
  <dc:creator>Jarhead</dc:creator>
  <cp:lastModifiedBy>Digna Diaz</cp:lastModifiedBy>
  <cp:revision>2</cp:revision>
  <dcterms:created xsi:type="dcterms:W3CDTF">2017-04-04T16:35:21Z</dcterms:created>
  <dcterms:modified xsi:type="dcterms:W3CDTF">2017-04-04T19:04:48Z</dcterms:modified>
</cp:coreProperties>
</file>