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Lst>
  <p:sldSz cy="5143500" cx="9144000"/>
  <p:notesSz cx="6858000" cy="9144000"/>
  <p:embeddedFontLst>
    <p:embeddedFont>
      <p:font typeface="Roboto"/>
      <p:regular r:id="rId13"/>
      <p:bold r:id="rId14"/>
      <p:italic r:id="rId15"/>
      <p:boldItalic r:id="rId16"/>
    </p:embeddedFont>
    <p:embeddedFont>
      <p:font typeface="Comfortaa Medium"/>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Roboto-regular.fntdata"/><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Roboto-italic.fntdata"/><Relationship Id="rId14" Type="http://schemas.openxmlformats.org/officeDocument/2006/relationships/font" Target="fonts/Roboto-bold.fntdata"/><Relationship Id="rId17" Type="http://schemas.openxmlformats.org/officeDocument/2006/relationships/font" Target="fonts/ComfortaaMedium-regular.fntdata"/><Relationship Id="rId16" Type="http://schemas.openxmlformats.org/officeDocument/2006/relationships/font" Target="fonts/Roboto-boldItalic.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schemas.openxmlformats.org/officeDocument/2006/relationships/font" Target="fonts/ComfortaaMedium-bold.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144090de7b0_0_9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144090de7b0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44090de7b0_0_10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44090de7b0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g144090de7b0_0_10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144090de7b0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144090de7b0_0_113: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144090de7b0_0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44090de7b0_0_12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44090de7b0_0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44090de7b0_0_12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44090de7b0_0_1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4"/>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4"/>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58" name="Google Shape;58;p14"/>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Clr>
                <a:schemeClr val="lt1"/>
              </a:buClr>
              <a:buSzPts val="1800"/>
              <a:buNone/>
              <a:defRPr>
                <a:solidFill>
                  <a:schemeClr val="lt1"/>
                </a:solidFill>
              </a:defRPr>
            </a:lvl1pPr>
            <a:lvl2pPr lvl="1" rtl="0">
              <a:lnSpc>
                <a:spcPct val="100000"/>
              </a:lnSpc>
              <a:spcBef>
                <a:spcPts val="0"/>
              </a:spcBef>
              <a:spcAft>
                <a:spcPts val="0"/>
              </a:spcAft>
              <a:buClr>
                <a:schemeClr val="lt1"/>
              </a:buClr>
              <a:buSzPts val="1800"/>
              <a:buNone/>
              <a:defRPr sz="1800">
                <a:solidFill>
                  <a:schemeClr val="lt1"/>
                </a:solidFill>
              </a:defRPr>
            </a:lvl2pPr>
            <a:lvl3pPr lvl="2" rtl="0">
              <a:lnSpc>
                <a:spcPct val="100000"/>
              </a:lnSpc>
              <a:spcBef>
                <a:spcPts val="0"/>
              </a:spcBef>
              <a:spcAft>
                <a:spcPts val="0"/>
              </a:spcAft>
              <a:buClr>
                <a:schemeClr val="lt1"/>
              </a:buClr>
              <a:buSzPts val="1800"/>
              <a:buNone/>
              <a:defRPr sz="1800">
                <a:solidFill>
                  <a:schemeClr val="lt1"/>
                </a:solidFill>
              </a:defRPr>
            </a:lvl3pPr>
            <a:lvl4pPr lvl="3" rtl="0">
              <a:lnSpc>
                <a:spcPct val="100000"/>
              </a:lnSpc>
              <a:spcBef>
                <a:spcPts val="0"/>
              </a:spcBef>
              <a:spcAft>
                <a:spcPts val="0"/>
              </a:spcAft>
              <a:buClr>
                <a:schemeClr val="lt1"/>
              </a:buClr>
              <a:buSzPts val="1800"/>
              <a:buNone/>
              <a:defRPr sz="1800">
                <a:solidFill>
                  <a:schemeClr val="lt1"/>
                </a:solidFill>
              </a:defRPr>
            </a:lvl4pPr>
            <a:lvl5pPr lvl="4" rtl="0">
              <a:lnSpc>
                <a:spcPct val="100000"/>
              </a:lnSpc>
              <a:spcBef>
                <a:spcPts val="0"/>
              </a:spcBef>
              <a:spcAft>
                <a:spcPts val="0"/>
              </a:spcAft>
              <a:buClr>
                <a:schemeClr val="lt1"/>
              </a:buClr>
              <a:buSzPts val="1800"/>
              <a:buNone/>
              <a:defRPr sz="1800">
                <a:solidFill>
                  <a:schemeClr val="lt1"/>
                </a:solidFill>
              </a:defRPr>
            </a:lvl5pPr>
            <a:lvl6pPr lvl="5" rtl="0">
              <a:lnSpc>
                <a:spcPct val="100000"/>
              </a:lnSpc>
              <a:spcBef>
                <a:spcPts val="0"/>
              </a:spcBef>
              <a:spcAft>
                <a:spcPts val="0"/>
              </a:spcAft>
              <a:buClr>
                <a:schemeClr val="lt1"/>
              </a:buClr>
              <a:buSzPts val="1800"/>
              <a:buNone/>
              <a:defRPr sz="1800">
                <a:solidFill>
                  <a:schemeClr val="lt1"/>
                </a:solidFill>
              </a:defRPr>
            </a:lvl6pPr>
            <a:lvl7pPr lvl="6" rtl="0">
              <a:lnSpc>
                <a:spcPct val="100000"/>
              </a:lnSpc>
              <a:spcBef>
                <a:spcPts val="0"/>
              </a:spcBef>
              <a:spcAft>
                <a:spcPts val="0"/>
              </a:spcAft>
              <a:buClr>
                <a:schemeClr val="lt1"/>
              </a:buClr>
              <a:buSzPts val="1800"/>
              <a:buNone/>
              <a:defRPr sz="1800">
                <a:solidFill>
                  <a:schemeClr val="lt1"/>
                </a:solidFill>
              </a:defRPr>
            </a:lvl7pPr>
            <a:lvl8pPr lvl="7" rtl="0">
              <a:lnSpc>
                <a:spcPct val="100000"/>
              </a:lnSpc>
              <a:spcBef>
                <a:spcPts val="0"/>
              </a:spcBef>
              <a:spcAft>
                <a:spcPts val="0"/>
              </a:spcAft>
              <a:buClr>
                <a:schemeClr val="lt1"/>
              </a:buClr>
              <a:buSzPts val="1800"/>
              <a:buNone/>
              <a:defRPr sz="1800">
                <a:solidFill>
                  <a:schemeClr val="lt1"/>
                </a:solidFill>
              </a:defRPr>
            </a:lvl8pPr>
            <a:lvl9pPr lvl="8" rtl="0">
              <a:lnSpc>
                <a:spcPct val="100000"/>
              </a:lnSpc>
              <a:spcBef>
                <a:spcPts val="0"/>
              </a:spcBef>
              <a:spcAft>
                <a:spcPts val="0"/>
              </a:spcAft>
              <a:buClr>
                <a:schemeClr val="lt1"/>
              </a:buClr>
              <a:buSzPts val="1800"/>
              <a:buNone/>
              <a:defRPr sz="1800">
                <a:solidFill>
                  <a:schemeClr val="lt1"/>
                </a:solidFill>
              </a:defRPr>
            </a:lvl9pPr>
          </a:lstStyle>
          <a:p/>
        </p:txBody>
      </p:sp>
      <p:sp>
        <p:nvSpPr>
          <p:cNvPr id="59" name="Google Shape;59;p1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60" name="Shape 60"/>
        <p:cNvGrpSpPr/>
        <p:nvPr/>
      </p:nvGrpSpPr>
      <p:grpSpPr>
        <a:xfrm>
          <a:off x="0" y="0"/>
          <a:ext cx="0" cy="0"/>
          <a:chOff x="0" y="0"/>
          <a:chExt cx="0" cy="0"/>
        </a:xfrm>
      </p:grpSpPr>
      <p:sp>
        <p:nvSpPr>
          <p:cNvPr id="61" name="Google Shape;61;p15"/>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rtl="0">
              <a:spcBef>
                <a:spcPts val="0"/>
              </a:spcBef>
              <a:spcAft>
                <a:spcPts val="0"/>
              </a:spcAft>
              <a:buSzPts val="4200"/>
              <a:buNone/>
              <a:defRPr sz="4200"/>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p:txBody>
      </p:sp>
      <p:sp>
        <p:nvSpPr>
          <p:cNvPr id="62" name="Google Shape;62;p1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3" name="Shape 63"/>
        <p:cNvGrpSpPr/>
        <p:nvPr/>
      </p:nvGrpSpPr>
      <p:grpSpPr>
        <a:xfrm>
          <a:off x="0" y="0"/>
          <a:ext cx="0" cy="0"/>
          <a:chOff x="0" y="0"/>
          <a:chExt cx="0" cy="0"/>
        </a:xfrm>
      </p:grpSpPr>
      <p:sp>
        <p:nvSpPr>
          <p:cNvPr id="64" name="Google Shape;64;p16"/>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67" name="Google Shape;67;p16"/>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rtl="0">
              <a:spcBef>
                <a:spcPts val="0"/>
              </a:spcBef>
              <a:spcAft>
                <a:spcPts val="0"/>
              </a:spcAft>
              <a:buSzPts val="1800"/>
              <a:buChar char="●"/>
              <a:defRPr/>
            </a:lvl1pPr>
            <a:lvl2pPr indent="-317500" lvl="1" marL="914400" rtl="0">
              <a:spcBef>
                <a:spcPts val="1600"/>
              </a:spcBef>
              <a:spcAft>
                <a:spcPts val="0"/>
              </a:spcAft>
              <a:buSzPts val="1400"/>
              <a:buChar char="○"/>
              <a:defRPr/>
            </a:lvl2pPr>
            <a:lvl3pPr indent="-317500" lvl="2" marL="1371600" rtl="0">
              <a:spcBef>
                <a:spcPts val="1600"/>
              </a:spcBef>
              <a:spcAft>
                <a:spcPts val="0"/>
              </a:spcAft>
              <a:buSzPts val="1400"/>
              <a:buChar char="■"/>
              <a:defRPr/>
            </a:lvl3pPr>
            <a:lvl4pPr indent="-317500" lvl="3" marL="1828800" rtl="0">
              <a:spcBef>
                <a:spcPts val="1600"/>
              </a:spcBef>
              <a:spcAft>
                <a:spcPts val="0"/>
              </a:spcAft>
              <a:buSzPts val="1400"/>
              <a:buChar char="●"/>
              <a:defRPr/>
            </a:lvl4pPr>
            <a:lvl5pPr indent="-317500" lvl="4" marL="2286000" rtl="0">
              <a:spcBef>
                <a:spcPts val="1600"/>
              </a:spcBef>
              <a:spcAft>
                <a:spcPts val="0"/>
              </a:spcAft>
              <a:buSzPts val="1400"/>
              <a:buChar char="○"/>
              <a:defRPr/>
            </a:lvl5pPr>
            <a:lvl6pPr indent="-317500" lvl="5" marL="2743200" rtl="0">
              <a:spcBef>
                <a:spcPts val="1600"/>
              </a:spcBef>
              <a:spcAft>
                <a:spcPts val="0"/>
              </a:spcAft>
              <a:buSzPts val="1400"/>
              <a:buChar char="■"/>
              <a:defRPr/>
            </a:lvl6pPr>
            <a:lvl7pPr indent="-317500" lvl="6" marL="3200400" rtl="0">
              <a:spcBef>
                <a:spcPts val="1600"/>
              </a:spcBef>
              <a:spcAft>
                <a:spcPts val="0"/>
              </a:spcAft>
              <a:buSzPts val="1400"/>
              <a:buChar char="●"/>
              <a:defRPr/>
            </a:lvl7pPr>
            <a:lvl8pPr indent="-317500" lvl="7" marL="3657600" rtl="0">
              <a:spcBef>
                <a:spcPts val="1600"/>
              </a:spcBef>
              <a:spcAft>
                <a:spcPts val="0"/>
              </a:spcAft>
              <a:buSzPts val="1400"/>
              <a:buChar char="○"/>
              <a:defRPr/>
            </a:lvl8pPr>
            <a:lvl9pPr indent="-317500" lvl="8" marL="4114800" rtl="0">
              <a:spcBef>
                <a:spcPts val="1600"/>
              </a:spcBef>
              <a:spcAft>
                <a:spcPts val="1600"/>
              </a:spcAft>
              <a:buSzPts val="1400"/>
              <a:buChar char="■"/>
              <a:defRPr/>
            </a:lvl9pPr>
          </a:lstStyle>
          <a:p/>
        </p:txBody>
      </p:sp>
      <p:sp>
        <p:nvSpPr>
          <p:cNvPr id="68" name="Google Shape;68;p1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9" name="Shape 69"/>
        <p:cNvGrpSpPr/>
        <p:nvPr/>
      </p:nvGrpSpPr>
      <p:grpSpPr>
        <a:xfrm>
          <a:off x="0" y="0"/>
          <a:ext cx="0" cy="0"/>
          <a:chOff x="0" y="0"/>
          <a:chExt cx="0" cy="0"/>
        </a:xfrm>
      </p:grpSpPr>
      <p:sp>
        <p:nvSpPr>
          <p:cNvPr id="70" name="Google Shape;70;p17"/>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7"/>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p:txBody>
      </p:sp>
      <p:sp>
        <p:nvSpPr>
          <p:cNvPr id="73" name="Google Shape;73;p17"/>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4" name="Google Shape;74;p17"/>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rtl="0">
              <a:spcBef>
                <a:spcPts val="0"/>
              </a:spcBef>
              <a:spcAft>
                <a:spcPts val="0"/>
              </a:spcAft>
              <a:buSzPts val="1400"/>
              <a:buChar char="●"/>
              <a:defRPr sz="1400"/>
            </a:lvl1pPr>
            <a:lvl2pPr indent="-304800" lvl="1" marL="914400" rtl="0">
              <a:spcBef>
                <a:spcPts val="1600"/>
              </a:spcBef>
              <a:spcAft>
                <a:spcPts val="0"/>
              </a:spcAft>
              <a:buSzPts val="1200"/>
              <a:buChar char="○"/>
              <a:defRPr sz="1200"/>
            </a:lvl2pPr>
            <a:lvl3pPr indent="-304800" lvl="2" marL="1371600" rtl="0">
              <a:spcBef>
                <a:spcPts val="1600"/>
              </a:spcBef>
              <a:spcAft>
                <a:spcPts val="0"/>
              </a:spcAft>
              <a:buSzPts val="1200"/>
              <a:buChar char="■"/>
              <a:defRPr sz="1200"/>
            </a:lvl3pPr>
            <a:lvl4pPr indent="-304800" lvl="3" marL="1828800" rtl="0">
              <a:spcBef>
                <a:spcPts val="1600"/>
              </a:spcBef>
              <a:spcAft>
                <a:spcPts val="0"/>
              </a:spcAft>
              <a:buSzPts val="1200"/>
              <a:buChar char="●"/>
              <a:defRPr sz="1200"/>
            </a:lvl4pPr>
            <a:lvl5pPr indent="-304800" lvl="4" marL="2286000" rtl="0">
              <a:spcBef>
                <a:spcPts val="1600"/>
              </a:spcBef>
              <a:spcAft>
                <a:spcPts val="0"/>
              </a:spcAft>
              <a:buSzPts val="1200"/>
              <a:buChar char="○"/>
              <a:defRPr sz="1200"/>
            </a:lvl5pPr>
            <a:lvl6pPr indent="-304800" lvl="5" marL="2743200" rtl="0">
              <a:spcBef>
                <a:spcPts val="1600"/>
              </a:spcBef>
              <a:spcAft>
                <a:spcPts val="0"/>
              </a:spcAft>
              <a:buSzPts val="1200"/>
              <a:buChar char="■"/>
              <a:defRPr sz="1200"/>
            </a:lvl6pPr>
            <a:lvl7pPr indent="-304800" lvl="6" marL="3200400" rtl="0">
              <a:spcBef>
                <a:spcPts val="1600"/>
              </a:spcBef>
              <a:spcAft>
                <a:spcPts val="0"/>
              </a:spcAft>
              <a:buSzPts val="1200"/>
              <a:buChar char="●"/>
              <a:defRPr sz="1200"/>
            </a:lvl7pPr>
            <a:lvl8pPr indent="-304800" lvl="7" marL="3657600" rtl="0">
              <a:spcBef>
                <a:spcPts val="1600"/>
              </a:spcBef>
              <a:spcAft>
                <a:spcPts val="0"/>
              </a:spcAft>
              <a:buSzPts val="1200"/>
              <a:buChar char="○"/>
              <a:defRPr sz="1200"/>
            </a:lvl8pPr>
            <a:lvl9pPr indent="-304800" lvl="8" marL="4114800" rtl="0">
              <a:spcBef>
                <a:spcPts val="1600"/>
              </a:spcBef>
              <a:spcAft>
                <a:spcPts val="1600"/>
              </a:spcAft>
              <a:buSzPts val="1200"/>
              <a:buChar char="■"/>
              <a:defRPr sz="1200"/>
            </a:lvl9pPr>
          </a:lstStyle>
          <a:p/>
        </p:txBody>
      </p:sp>
      <p:sp>
        <p:nvSpPr>
          <p:cNvPr id="75" name="Google Shape;75;p1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6" name="Shape 76"/>
        <p:cNvGrpSpPr/>
        <p:nvPr/>
      </p:nvGrpSpPr>
      <p:grpSpPr>
        <a:xfrm>
          <a:off x="0" y="0"/>
          <a:ext cx="0" cy="0"/>
          <a:chOff x="0" y="0"/>
          <a:chExt cx="0" cy="0"/>
        </a:xfrm>
      </p:grpSpPr>
      <p:sp>
        <p:nvSpPr>
          <p:cNvPr id="77" name="Google Shape;77;p18"/>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8"/>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18"/>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rtl="0">
              <a:spcBef>
                <a:spcPts val="0"/>
              </a:spcBef>
              <a:spcAft>
                <a:spcPts val="0"/>
              </a:spcAft>
              <a:buSzPts val="1800"/>
              <a:buNone/>
              <a:defRPr sz="1800"/>
            </a:lvl1pPr>
            <a:lvl2pPr lvl="1" rtl="0">
              <a:spcBef>
                <a:spcPts val="0"/>
              </a:spcBef>
              <a:spcAft>
                <a:spcPts val="0"/>
              </a:spcAft>
              <a:buSzPts val="1800"/>
              <a:buNone/>
              <a:defRPr sz="1800"/>
            </a:lvl2pPr>
            <a:lvl3pPr lvl="2" rtl="0">
              <a:spcBef>
                <a:spcPts val="0"/>
              </a:spcBef>
              <a:spcAft>
                <a:spcPts val="0"/>
              </a:spcAft>
              <a:buSzPts val="1800"/>
              <a:buNone/>
              <a:defRPr sz="1800"/>
            </a:lvl3pPr>
            <a:lvl4pPr lvl="3" rtl="0">
              <a:spcBef>
                <a:spcPts val="0"/>
              </a:spcBef>
              <a:spcAft>
                <a:spcPts val="0"/>
              </a:spcAft>
              <a:buSzPts val="1800"/>
              <a:buNone/>
              <a:defRPr sz="1800"/>
            </a:lvl4pPr>
            <a:lvl5pPr lvl="4" rtl="0">
              <a:spcBef>
                <a:spcPts val="0"/>
              </a:spcBef>
              <a:spcAft>
                <a:spcPts val="0"/>
              </a:spcAft>
              <a:buSzPts val="1800"/>
              <a:buNone/>
              <a:defRPr sz="1800"/>
            </a:lvl5pPr>
            <a:lvl6pPr lvl="5" rtl="0">
              <a:spcBef>
                <a:spcPts val="0"/>
              </a:spcBef>
              <a:spcAft>
                <a:spcPts val="0"/>
              </a:spcAft>
              <a:buSzPts val="1800"/>
              <a:buNone/>
              <a:defRPr sz="1800"/>
            </a:lvl6pPr>
            <a:lvl7pPr lvl="6" rtl="0">
              <a:spcBef>
                <a:spcPts val="0"/>
              </a:spcBef>
              <a:spcAft>
                <a:spcPts val="0"/>
              </a:spcAft>
              <a:buSzPts val="1800"/>
              <a:buNone/>
              <a:defRPr sz="1800"/>
            </a:lvl7pPr>
            <a:lvl8pPr lvl="7" rtl="0">
              <a:spcBef>
                <a:spcPts val="0"/>
              </a:spcBef>
              <a:spcAft>
                <a:spcPts val="0"/>
              </a:spcAft>
              <a:buSzPts val="1800"/>
              <a:buNone/>
              <a:defRPr sz="1800"/>
            </a:lvl8pPr>
            <a:lvl9pPr lvl="8" rtl="0">
              <a:spcBef>
                <a:spcPts val="0"/>
              </a:spcBef>
              <a:spcAft>
                <a:spcPts val="0"/>
              </a:spcAft>
              <a:buSzPts val="1800"/>
              <a:buNone/>
              <a:defRPr sz="1800"/>
            </a:lvl9pPr>
          </a:lstStyle>
          <a:p/>
        </p:txBody>
      </p:sp>
      <p:sp>
        <p:nvSpPr>
          <p:cNvPr id="80" name="Google Shape;80;p1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1" name="Shape 81"/>
        <p:cNvGrpSpPr/>
        <p:nvPr/>
      </p:nvGrpSpPr>
      <p:grpSpPr>
        <a:xfrm>
          <a:off x="0" y="0"/>
          <a:ext cx="0" cy="0"/>
          <a:chOff x="0" y="0"/>
          <a:chExt cx="0" cy="0"/>
        </a:xfrm>
      </p:grpSpPr>
      <p:sp>
        <p:nvSpPr>
          <p:cNvPr id="82" name="Google Shape;82;p19"/>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19"/>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9"/>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85" name="Google Shape;85;p19"/>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rtl="0">
              <a:spcBef>
                <a:spcPts val="0"/>
              </a:spcBef>
              <a:spcAft>
                <a:spcPts val="0"/>
              </a:spcAft>
              <a:buClr>
                <a:schemeClr val="lt1"/>
              </a:buClr>
              <a:buSzPts val="1200"/>
              <a:buChar char="●"/>
              <a:defRPr sz="1200">
                <a:solidFill>
                  <a:schemeClr val="lt1"/>
                </a:solidFill>
              </a:defRPr>
            </a:lvl1pPr>
            <a:lvl2pPr indent="-304800" lvl="1" marL="914400" rtl="0">
              <a:spcBef>
                <a:spcPts val="1600"/>
              </a:spcBef>
              <a:spcAft>
                <a:spcPts val="0"/>
              </a:spcAft>
              <a:buClr>
                <a:schemeClr val="lt1"/>
              </a:buClr>
              <a:buSzPts val="1200"/>
              <a:buChar char="○"/>
              <a:defRPr sz="1200">
                <a:solidFill>
                  <a:schemeClr val="lt1"/>
                </a:solidFill>
              </a:defRPr>
            </a:lvl2pPr>
            <a:lvl3pPr indent="-304800" lvl="2" marL="1371600" rtl="0">
              <a:spcBef>
                <a:spcPts val="1600"/>
              </a:spcBef>
              <a:spcAft>
                <a:spcPts val="0"/>
              </a:spcAft>
              <a:buClr>
                <a:schemeClr val="lt1"/>
              </a:buClr>
              <a:buSzPts val="1200"/>
              <a:buChar char="■"/>
              <a:defRPr sz="1200">
                <a:solidFill>
                  <a:schemeClr val="lt1"/>
                </a:solidFill>
              </a:defRPr>
            </a:lvl3pPr>
            <a:lvl4pPr indent="-304800" lvl="3" marL="1828800" rtl="0">
              <a:spcBef>
                <a:spcPts val="1600"/>
              </a:spcBef>
              <a:spcAft>
                <a:spcPts val="0"/>
              </a:spcAft>
              <a:buClr>
                <a:schemeClr val="lt1"/>
              </a:buClr>
              <a:buSzPts val="1200"/>
              <a:buChar char="●"/>
              <a:defRPr sz="1200">
                <a:solidFill>
                  <a:schemeClr val="lt1"/>
                </a:solidFill>
              </a:defRPr>
            </a:lvl4pPr>
            <a:lvl5pPr indent="-304800" lvl="4" marL="2286000" rtl="0">
              <a:spcBef>
                <a:spcPts val="1600"/>
              </a:spcBef>
              <a:spcAft>
                <a:spcPts val="0"/>
              </a:spcAft>
              <a:buClr>
                <a:schemeClr val="lt1"/>
              </a:buClr>
              <a:buSzPts val="1200"/>
              <a:buChar char="○"/>
              <a:defRPr sz="1200">
                <a:solidFill>
                  <a:schemeClr val="lt1"/>
                </a:solidFill>
              </a:defRPr>
            </a:lvl5pPr>
            <a:lvl6pPr indent="-304800" lvl="5" marL="2743200" rtl="0">
              <a:spcBef>
                <a:spcPts val="1600"/>
              </a:spcBef>
              <a:spcAft>
                <a:spcPts val="0"/>
              </a:spcAft>
              <a:buClr>
                <a:schemeClr val="lt1"/>
              </a:buClr>
              <a:buSzPts val="1200"/>
              <a:buChar char="■"/>
              <a:defRPr sz="1200">
                <a:solidFill>
                  <a:schemeClr val="lt1"/>
                </a:solidFill>
              </a:defRPr>
            </a:lvl6pPr>
            <a:lvl7pPr indent="-304800" lvl="6" marL="3200400" rtl="0">
              <a:spcBef>
                <a:spcPts val="1600"/>
              </a:spcBef>
              <a:spcAft>
                <a:spcPts val="0"/>
              </a:spcAft>
              <a:buClr>
                <a:schemeClr val="lt1"/>
              </a:buClr>
              <a:buSzPts val="1200"/>
              <a:buChar char="●"/>
              <a:defRPr sz="1200">
                <a:solidFill>
                  <a:schemeClr val="lt1"/>
                </a:solidFill>
              </a:defRPr>
            </a:lvl7pPr>
            <a:lvl8pPr indent="-304800" lvl="7" marL="3657600" rtl="0">
              <a:spcBef>
                <a:spcPts val="1600"/>
              </a:spcBef>
              <a:spcAft>
                <a:spcPts val="0"/>
              </a:spcAft>
              <a:buClr>
                <a:schemeClr val="lt1"/>
              </a:buClr>
              <a:buSzPts val="1200"/>
              <a:buChar char="○"/>
              <a:defRPr sz="1200">
                <a:solidFill>
                  <a:schemeClr val="lt1"/>
                </a:solidFill>
              </a:defRPr>
            </a:lvl8pPr>
            <a:lvl9pPr indent="-304800" lvl="8" marL="4114800" rtl="0">
              <a:spcBef>
                <a:spcPts val="1600"/>
              </a:spcBef>
              <a:spcAft>
                <a:spcPts val="1600"/>
              </a:spcAft>
              <a:buClr>
                <a:schemeClr val="lt1"/>
              </a:buClr>
              <a:buSzPts val="1200"/>
              <a:buChar char="■"/>
              <a:defRPr sz="1200">
                <a:solidFill>
                  <a:schemeClr val="lt1"/>
                </a:solidFill>
              </a:defRPr>
            </a:lvl9pPr>
          </a:lstStyle>
          <a:p/>
        </p:txBody>
      </p:sp>
      <p:sp>
        <p:nvSpPr>
          <p:cNvPr id="86" name="Google Shape;86;p1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7" name="Shape 87"/>
        <p:cNvGrpSpPr/>
        <p:nvPr/>
      </p:nvGrpSpPr>
      <p:grpSpPr>
        <a:xfrm>
          <a:off x="0" y="0"/>
          <a:ext cx="0" cy="0"/>
          <a:chOff x="0" y="0"/>
          <a:chExt cx="0" cy="0"/>
        </a:xfrm>
      </p:grpSpPr>
      <p:sp>
        <p:nvSpPr>
          <p:cNvPr id="88" name="Google Shape;88;p20"/>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rtl="0">
              <a:spcBef>
                <a:spcPts val="0"/>
              </a:spcBef>
              <a:spcAft>
                <a:spcPts val="0"/>
              </a:spcAft>
              <a:buSzPts val="6000"/>
              <a:buNone/>
              <a:defRPr sz="6000"/>
            </a:lvl1pPr>
            <a:lvl2pPr lvl="1" rtl="0">
              <a:spcBef>
                <a:spcPts val="0"/>
              </a:spcBef>
              <a:spcAft>
                <a:spcPts val="0"/>
              </a:spcAft>
              <a:buSzPts val="6000"/>
              <a:buNone/>
              <a:defRPr sz="6000"/>
            </a:lvl2pPr>
            <a:lvl3pPr lvl="2" rtl="0">
              <a:spcBef>
                <a:spcPts val="0"/>
              </a:spcBef>
              <a:spcAft>
                <a:spcPts val="0"/>
              </a:spcAft>
              <a:buSzPts val="6000"/>
              <a:buNone/>
              <a:defRPr sz="6000"/>
            </a:lvl3pPr>
            <a:lvl4pPr lvl="3" rtl="0">
              <a:spcBef>
                <a:spcPts val="0"/>
              </a:spcBef>
              <a:spcAft>
                <a:spcPts val="0"/>
              </a:spcAft>
              <a:buSzPts val="6000"/>
              <a:buNone/>
              <a:defRPr sz="6000"/>
            </a:lvl4pPr>
            <a:lvl5pPr lvl="4" rtl="0">
              <a:spcBef>
                <a:spcPts val="0"/>
              </a:spcBef>
              <a:spcAft>
                <a:spcPts val="0"/>
              </a:spcAft>
              <a:buSzPts val="6000"/>
              <a:buNone/>
              <a:defRPr sz="6000"/>
            </a:lvl5pPr>
            <a:lvl6pPr lvl="5" rtl="0">
              <a:spcBef>
                <a:spcPts val="0"/>
              </a:spcBef>
              <a:spcAft>
                <a:spcPts val="0"/>
              </a:spcAft>
              <a:buSzPts val="6000"/>
              <a:buNone/>
              <a:defRPr sz="6000"/>
            </a:lvl6pPr>
            <a:lvl7pPr lvl="6" rtl="0">
              <a:spcBef>
                <a:spcPts val="0"/>
              </a:spcBef>
              <a:spcAft>
                <a:spcPts val="0"/>
              </a:spcAft>
              <a:buSzPts val="6000"/>
              <a:buNone/>
              <a:defRPr sz="6000"/>
            </a:lvl7pPr>
            <a:lvl8pPr lvl="7" rtl="0">
              <a:spcBef>
                <a:spcPts val="0"/>
              </a:spcBef>
              <a:spcAft>
                <a:spcPts val="0"/>
              </a:spcAft>
              <a:buSzPts val="6000"/>
              <a:buNone/>
              <a:defRPr sz="6000"/>
            </a:lvl8pPr>
            <a:lvl9pPr lvl="8" rtl="0">
              <a:spcBef>
                <a:spcPts val="0"/>
              </a:spcBef>
              <a:spcAft>
                <a:spcPts val="0"/>
              </a:spcAft>
              <a:buSzPts val="6000"/>
              <a:buNone/>
              <a:defRPr sz="6000"/>
            </a:lvl9pPr>
          </a:lstStyle>
          <a:p/>
        </p:txBody>
      </p:sp>
      <p:sp>
        <p:nvSpPr>
          <p:cNvPr id="89" name="Google Shape;89;p2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0" name="Shape 90"/>
        <p:cNvGrpSpPr/>
        <p:nvPr/>
      </p:nvGrpSpPr>
      <p:grpSpPr>
        <a:xfrm>
          <a:off x="0" y="0"/>
          <a:ext cx="0" cy="0"/>
          <a:chOff x="0" y="0"/>
          <a:chExt cx="0" cy="0"/>
        </a:xfrm>
      </p:grpSpPr>
      <p:sp>
        <p:nvSpPr>
          <p:cNvPr id="91" name="Google Shape;91;p21"/>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21"/>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21"/>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4200"/>
              <a:buNone/>
              <a:defRPr sz="4200">
                <a:solidFill>
                  <a:schemeClr val="dk2"/>
                </a:solidFill>
              </a:defRPr>
            </a:lvl1pPr>
            <a:lvl2pPr lvl="1" rtl="0" algn="ctr">
              <a:spcBef>
                <a:spcPts val="0"/>
              </a:spcBef>
              <a:spcAft>
                <a:spcPts val="0"/>
              </a:spcAft>
              <a:buClr>
                <a:schemeClr val="dk2"/>
              </a:buClr>
              <a:buSzPts val="4200"/>
              <a:buNone/>
              <a:defRPr sz="4200">
                <a:solidFill>
                  <a:schemeClr val="dk2"/>
                </a:solidFill>
              </a:defRPr>
            </a:lvl2pPr>
            <a:lvl3pPr lvl="2" rtl="0" algn="ctr">
              <a:spcBef>
                <a:spcPts val="0"/>
              </a:spcBef>
              <a:spcAft>
                <a:spcPts val="0"/>
              </a:spcAft>
              <a:buClr>
                <a:schemeClr val="dk2"/>
              </a:buClr>
              <a:buSzPts val="4200"/>
              <a:buNone/>
              <a:defRPr sz="4200">
                <a:solidFill>
                  <a:schemeClr val="dk2"/>
                </a:solidFill>
              </a:defRPr>
            </a:lvl3pPr>
            <a:lvl4pPr lvl="3" rtl="0" algn="ctr">
              <a:spcBef>
                <a:spcPts val="0"/>
              </a:spcBef>
              <a:spcAft>
                <a:spcPts val="0"/>
              </a:spcAft>
              <a:buClr>
                <a:schemeClr val="dk2"/>
              </a:buClr>
              <a:buSzPts val="4200"/>
              <a:buNone/>
              <a:defRPr sz="4200">
                <a:solidFill>
                  <a:schemeClr val="dk2"/>
                </a:solidFill>
              </a:defRPr>
            </a:lvl4pPr>
            <a:lvl5pPr lvl="4" rtl="0" algn="ctr">
              <a:spcBef>
                <a:spcPts val="0"/>
              </a:spcBef>
              <a:spcAft>
                <a:spcPts val="0"/>
              </a:spcAft>
              <a:buClr>
                <a:schemeClr val="dk2"/>
              </a:buClr>
              <a:buSzPts val="4200"/>
              <a:buNone/>
              <a:defRPr sz="4200">
                <a:solidFill>
                  <a:schemeClr val="dk2"/>
                </a:solidFill>
              </a:defRPr>
            </a:lvl5pPr>
            <a:lvl6pPr lvl="5" rtl="0" algn="ctr">
              <a:spcBef>
                <a:spcPts val="0"/>
              </a:spcBef>
              <a:spcAft>
                <a:spcPts val="0"/>
              </a:spcAft>
              <a:buClr>
                <a:schemeClr val="dk2"/>
              </a:buClr>
              <a:buSzPts val="4200"/>
              <a:buNone/>
              <a:defRPr sz="4200">
                <a:solidFill>
                  <a:schemeClr val="dk2"/>
                </a:solidFill>
              </a:defRPr>
            </a:lvl6pPr>
            <a:lvl7pPr lvl="6" rtl="0" algn="ctr">
              <a:spcBef>
                <a:spcPts val="0"/>
              </a:spcBef>
              <a:spcAft>
                <a:spcPts val="0"/>
              </a:spcAft>
              <a:buClr>
                <a:schemeClr val="dk2"/>
              </a:buClr>
              <a:buSzPts val="4200"/>
              <a:buNone/>
              <a:defRPr sz="4200">
                <a:solidFill>
                  <a:schemeClr val="dk2"/>
                </a:solidFill>
              </a:defRPr>
            </a:lvl7pPr>
            <a:lvl8pPr lvl="7" rtl="0" algn="ctr">
              <a:spcBef>
                <a:spcPts val="0"/>
              </a:spcBef>
              <a:spcAft>
                <a:spcPts val="0"/>
              </a:spcAft>
              <a:buClr>
                <a:schemeClr val="dk2"/>
              </a:buClr>
              <a:buSzPts val="4200"/>
              <a:buNone/>
              <a:defRPr sz="4200">
                <a:solidFill>
                  <a:schemeClr val="dk2"/>
                </a:solidFill>
              </a:defRPr>
            </a:lvl8pPr>
            <a:lvl9pPr lvl="8" rtl="0" algn="ctr">
              <a:spcBef>
                <a:spcPts val="0"/>
              </a:spcBef>
              <a:spcAft>
                <a:spcPts val="0"/>
              </a:spcAft>
              <a:buClr>
                <a:schemeClr val="dk2"/>
              </a:buClr>
              <a:buSzPts val="4200"/>
              <a:buNone/>
              <a:defRPr sz="4200">
                <a:solidFill>
                  <a:schemeClr val="dk2"/>
                </a:solidFill>
              </a:defRPr>
            </a:lvl9pPr>
          </a:lstStyle>
          <a:p/>
        </p:txBody>
      </p:sp>
      <p:sp>
        <p:nvSpPr>
          <p:cNvPr id="94" name="Google Shape;94;p21"/>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95" name="Google Shape;95;p21"/>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1600"/>
              </a:spcBef>
              <a:spcAft>
                <a:spcPts val="0"/>
              </a:spcAft>
              <a:buClr>
                <a:schemeClr val="lt1"/>
              </a:buClr>
              <a:buSzPts val="1400"/>
              <a:buChar char="○"/>
              <a:defRPr>
                <a:solidFill>
                  <a:schemeClr val="lt1"/>
                </a:solidFill>
              </a:defRPr>
            </a:lvl2pPr>
            <a:lvl3pPr indent="-317500" lvl="2" marL="1371600" rtl="0">
              <a:spcBef>
                <a:spcPts val="1600"/>
              </a:spcBef>
              <a:spcAft>
                <a:spcPts val="0"/>
              </a:spcAft>
              <a:buClr>
                <a:schemeClr val="lt1"/>
              </a:buClr>
              <a:buSzPts val="1400"/>
              <a:buChar char="■"/>
              <a:defRPr>
                <a:solidFill>
                  <a:schemeClr val="lt1"/>
                </a:solidFill>
              </a:defRPr>
            </a:lvl3pPr>
            <a:lvl4pPr indent="-317500" lvl="3" marL="1828800" rtl="0">
              <a:spcBef>
                <a:spcPts val="1600"/>
              </a:spcBef>
              <a:spcAft>
                <a:spcPts val="0"/>
              </a:spcAft>
              <a:buClr>
                <a:schemeClr val="lt1"/>
              </a:buClr>
              <a:buSzPts val="1400"/>
              <a:buChar char="●"/>
              <a:defRPr>
                <a:solidFill>
                  <a:schemeClr val="lt1"/>
                </a:solidFill>
              </a:defRPr>
            </a:lvl4pPr>
            <a:lvl5pPr indent="-317500" lvl="4" marL="2286000" rtl="0">
              <a:spcBef>
                <a:spcPts val="1600"/>
              </a:spcBef>
              <a:spcAft>
                <a:spcPts val="0"/>
              </a:spcAft>
              <a:buClr>
                <a:schemeClr val="lt1"/>
              </a:buClr>
              <a:buSzPts val="1400"/>
              <a:buChar char="○"/>
              <a:defRPr>
                <a:solidFill>
                  <a:schemeClr val="lt1"/>
                </a:solidFill>
              </a:defRPr>
            </a:lvl5pPr>
            <a:lvl6pPr indent="-317500" lvl="5" marL="2743200" rtl="0">
              <a:spcBef>
                <a:spcPts val="1600"/>
              </a:spcBef>
              <a:spcAft>
                <a:spcPts val="0"/>
              </a:spcAft>
              <a:buClr>
                <a:schemeClr val="lt1"/>
              </a:buClr>
              <a:buSzPts val="1400"/>
              <a:buChar char="■"/>
              <a:defRPr>
                <a:solidFill>
                  <a:schemeClr val="lt1"/>
                </a:solidFill>
              </a:defRPr>
            </a:lvl6pPr>
            <a:lvl7pPr indent="-317500" lvl="6" marL="3200400" rtl="0">
              <a:spcBef>
                <a:spcPts val="1600"/>
              </a:spcBef>
              <a:spcAft>
                <a:spcPts val="0"/>
              </a:spcAft>
              <a:buClr>
                <a:schemeClr val="lt1"/>
              </a:buClr>
              <a:buSzPts val="1400"/>
              <a:buChar char="●"/>
              <a:defRPr>
                <a:solidFill>
                  <a:schemeClr val="lt1"/>
                </a:solidFill>
              </a:defRPr>
            </a:lvl7pPr>
            <a:lvl8pPr indent="-317500" lvl="7" marL="3657600" rtl="0">
              <a:spcBef>
                <a:spcPts val="1600"/>
              </a:spcBef>
              <a:spcAft>
                <a:spcPts val="0"/>
              </a:spcAft>
              <a:buClr>
                <a:schemeClr val="lt1"/>
              </a:buClr>
              <a:buSzPts val="1400"/>
              <a:buChar char="○"/>
              <a:defRPr>
                <a:solidFill>
                  <a:schemeClr val="lt1"/>
                </a:solidFill>
              </a:defRPr>
            </a:lvl8pPr>
            <a:lvl9pPr indent="-317500" lvl="8" marL="4114800" rtl="0">
              <a:spcBef>
                <a:spcPts val="1600"/>
              </a:spcBef>
              <a:spcAft>
                <a:spcPts val="1600"/>
              </a:spcAft>
              <a:buClr>
                <a:schemeClr val="lt1"/>
              </a:buClr>
              <a:buSzPts val="1400"/>
              <a:buChar char="■"/>
              <a:defRPr>
                <a:solidFill>
                  <a:schemeClr val="lt1"/>
                </a:solidFill>
              </a:defRPr>
            </a:lvl9pPr>
          </a:lstStyle>
          <a:p/>
        </p:txBody>
      </p:sp>
      <p:sp>
        <p:nvSpPr>
          <p:cNvPr id="96" name="Google Shape;96;p2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7" name="Shape 97"/>
        <p:cNvGrpSpPr/>
        <p:nvPr/>
      </p:nvGrpSpPr>
      <p:grpSpPr>
        <a:xfrm>
          <a:off x="0" y="0"/>
          <a:ext cx="0" cy="0"/>
          <a:chOff x="0" y="0"/>
          <a:chExt cx="0" cy="0"/>
        </a:xfrm>
      </p:grpSpPr>
      <p:sp>
        <p:nvSpPr>
          <p:cNvPr id="98" name="Google Shape;98;p22"/>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22"/>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22"/>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Clr>
                <a:schemeClr val="lt1"/>
              </a:buClr>
              <a:buSzPts val="1200"/>
              <a:buNone/>
              <a:defRPr sz="1200">
                <a:solidFill>
                  <a:schemeClr val="lt1"/>
                </a:solidFill>
              </a:defRPr>
            </a:lvl1pPr>
          </a:lstStyle>
          <a:p/>
        </p:txBody>
      </p:sp>
      <p:sp>
        <p:nvSpPr>
          <p:cNvPr id="101" name="Google Shape;101;p2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102" name="Shape 102"/>
        <p:cNvGrpSpPr/>
        <p:nvPr/>
      </p:nvGrpSpPr>
      <p:grpSpPr>
        <a:xfrm>
          <a:off x="0" y="0"/>
          <a:ext cx="0" cy="0"/>
          <a:chOff x="0" y="0"/>
          <a:chExt cx="0" cy="0"/>
        </a:xfrm>
      </p:grpSpPr>
      <p:sp>
        <p:nvSpPr>
          <p:cNvPr id="103" name="Google Shape;103;p23"/>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rtl="0" algn="ctr">
              <a:spcBef>
                <a:spcPts val="0"/>
              </a:spcBef>
              <a:spcAft>
                <a:spcPts val="0"/>
              </a:spcAft>
              <a:buClr>
                <a:schemeClr val="dk2"/>
              </a:buClr>
              <a:buSzPts val="12000"/>
              <a:buNone/>
              <a:defRPr sz="12000">
                <a:solidFill>
                  <a:schemeClr val="dk2"/>
                </a:solidFill>
              </a:defRPr>
            </a:lvl1pPr>
            <a:lvl2pPr lvl="1" rtl="0" algn="ctr">
              <a:spcBef>
                <a:spcPts val="0"/>
              </a:spcBef>
              <a:spcAft>
                <a:spcPts val="0"/>
              </a:spcAft>
              <a:buClr>
                <a:schemeClr val="dk2"/>
              </a:buClr>
              <a:buSzPts val="12000"/>
              <a:buNone/>
              <a:defRPr sz="12000">
                <a:solidFill>
                  <a:schemeClr val="dk2"/>
                </a:solidFill>
              </a:defRPr>
            </a:lvl2pPr>
            <a:lvl3pPr lvl="2" rtl="0" algn="ctr">
              <a:spcBef>
                <a:spcPts val="0"/>
              </a:spcBef>
              <a:spcAft>
                <a:spcPts val="0"/>
              </a:spcAft>
              <a:buClr>
                <a:schemeClr val="dk2"/>
              </a:buClr>
              <a:buSzPts val="12000"/>
              <a:buNone/>
              <a:defRPr sz="12000">
                <a:solidFill>
                  <a:schemeClr val="dk2"/>
                </a:solidFill>
              </a:defRPr>
            </a:lvl3pPr>
            <a:lvl4pPr lvl="3" rtl="0" algn="ctr">
              <a:spcBef>
                <a:spcPts val="0"/>
              </a:spcBef>
              <a:spcAft>
                <a:spcPts val="0"/>
              </a:spcAft>
              <a:buClr>
                <a:schemeClr val="dk2"/>
              </a:buClr>
              <a:buSzPts val="12000"/>
              <a:buNone/>
              <a:defRPr sz="12000">
                <a:solidFill>
                  <a:schemeClr val="dk2"/>
                </a:solidFill>
              </a:defRPr>
            </a:lvl4pPr>
            <a:lvl5pPr lvl="4" rtl="0" algn="ctr">
              <a:spcBef>
                <a:spcPts val="0"/>
              </a:spcBef>
              <a:spcAft>
                <a:spcPts val="0"/>
              </a:spcAft>
              <a:buClr>
                <a:schemeClr val="dk2"/>
              </a:buClr>
              <a:buSzPts val="12000"/>
              <a:buNone/>
              <a:defRPr sz="12000">
                <a:solidFill>
                  <a:schemeClr val="dk2"/>
                </a:solidFill>
              </a:defRPr>
            </a:lvl5pPr>
            <a:lvl6pPr lvl="5" rtl="0" algn="ctr">
              <a:spcBef>
                <a:spcPts val="0"/>
              </a:spcBef>
              <a:spcAft>
                <a:spcPts val="0"/>
              </a:spcAft>
              <a:buClr>
                <a:schemeClr val="dk2"/>
              </a:buClr>
              <a:buSzPts val="12000"/>
              <a:buNone/>
              <a:defRPr sz="12000">
                <a:solidFill>
                  <a:schemeClr val="dk2"/>
                </a:solidFill>
              </a:defRPr>
            </a:lvl6pPr>
            <a:lvl7pPr lvl="6" rtl="0" algn="ctr">
              <a:spcBef>
                <a:spcPts val="0"/>
              </a:spcBef>
              <a:spcAft>
                <a:spcPts val="0"/>
              </a:spcAft>
              <a:buClr>
                <a:schemeClr val="dk2"/>
              </a:buClr>
              <a:buSzPts val="12000"/>
              <a:buNone/>
              <a:defRPr sz="12000">
                <a:solidFill>
                  <a:schemeClr val="dk2"/>
                </a:solidFill>
              </a:defRPr>
            </a:lvl7pPr>
            <a:lvl8pPr lvl="7" rtl="0" algn="ctr">
              <a:spcBef>
                <a:spcPts val="0"/>
              </a:spcBef>
              <a:spcAft>
                <a:spcPts val="0"/>
              </a:spcAft>
              <a:buClr>
                <a:schemeClr val="dk2"/>
              </a:buClr>
              <a:buSzPts val="12000"/>
              <a:buNone/>
              <a:defRPr sz="12000">
                <a:solidFill>
                  <a:schemeClr val="dk2"/>
                </a:solidFill>
              </a:defRPr>
            </a:lvl8pPr>
            <a:lvl9pPr lvl="8" rtl="0" algn="ctr">
              <a:spcBef>
                <a:spcPts val="0"/>
              </a:spcBef>
              <a:spcAft>
                <a:spcPts val="0"/>
              </a:spcAft>
              <a:buClr>
                <a:schemeClr val="dk2"/>
              </a:buClr>
              <a:buSzPts val="12000"/>
              <a:buNone/>
              <a:defRPr sz="12000">
                <a:solidFill>
                  <a:schemeClr val="dk2"/>
                </a:solidFill>
              </a:defRPr>
            </a:lvl9pPr>
          </a:lstStyle>
          <a:p>
            <a:r>
              <a:t>xx%</a:t>
            </a:r>
          </a:p>
        </p:txBody>
      </p:sp>
      <p:sp>
        <p:nvSpPr>
          <p:cNvPr id="104" name="Google Shape;104;p23"/>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rtl="0" algn="ctr">
              <a:spcBef>
                <a:spcPts val="0"/>
              </a:spcBef>
              <a:spcAft>
                <a:spcPts val="0"/>
              </a:spcAft>
              <a:buSzPts val="1800"/>
              <a:buChar char="●"/>
              <a:defRPr/>
            </a:lvl1pPr>
            <a:lvl2pPr indent="-317500" lvl="1" marL="914400" rtl="0" algn="ctr">
              <a:spcBef>
                <a:spcPts val="1600"/>
              </a:spcBef>
              <a:spcAft>
                <a:spcPts val="0"/>
              </a:spcAft>
              <a:buSzPts val="1400"/>
              <a:buChar char="○"/>
              <a:defRPr/>
            </a:lvl2pPr>
            <a:lvl3pPr indent="-317500" lvl="2" marL="1371600" rtl="0" algn="ctr">
              <a:spcBef>
                <a:spcPts val="1600"/>
              </a:spcBef>
              <a:spcAft>
                <a:spcPts val="0"/>
              </a:spcAft>
              <a:buSzPts val="1400"/>
              <a:buChar char="■"/>
              <a:defRPr/>
            </a:lvl3pPr>
            <a:lvl4pPr indent="-317500" lvl="3" marL="1828800" rtl="0" algn="ctr">
              <a:spcBef>
                <a:spcPts val="1600"/>
              </a:spcBef>
              <a:spcAft>
                <a:spcPts val="0"/>
              </a:spcAft>
              <a:buSzPts val="1400"/>
              <a:buChar char="●"/>
              <a:defRPr/>
            </a:lvl4pPr>
            <a:lvl5pPr indent="-317500" lvl="4" marL="2286000" rtl="0" algn="ctr">
              <a:spcBef>
                <a:spcPts val="1600"/>
              </a:spcBef>
              <a:spcAft>
                <a:spcPts val="0"/>
              </a:spcAft>
              <a:buSzPts val="1400"/>
              <a:buChar char="○"/>
              <a:defRPr/>
            </a:lvl5pPr>
            <a:lvl6pPr indent="-317500" lvl="5" marL="2743200" rtl="0" algn="ctr">
              <a:spcBef>
                <a:spcPts val="1600"/>
              </a:spcBef>
              <a:spcAft>
                <a:spcPts val="0"/>
              </a:spcAft>
              <a:buSzPts val="1400"/>
              <a:buChar char="■"/>
              <a:defRPr/>
            </a:lvl6pPr>
            <a:lvl7pPr indent="-317500" lvl="6" marL="3200400" rtl="0" algn="ctr">
              <a:spcBef>
                <a:spcPts val="1600"/>
              </a:spcBef>
              <a:spcAft>
                <a:spcPts val="0"/>
              </a:spcAft>
              <a:buSzPts val="1400"/>
              <a:buChar char="●"/>
              <a:defRPr/>
            </a:lvl7pPr>
            <a:lvl8pPr indent="-317500" lvl="7" marL="3657600" rtl="0" algn="ctr">
              <a:spcBef>
                <a:spcPts val="1600"/>
              </a:spcBef>
              <a:spcAft>
                <a:spcPts val="0"/>
              </a:spcAft>
              <a:buSzPts val="1400"/>
              <a:buChar char="○"/>
              <a:defRPr/>
            </a:lvl8pPr>
            <a:lvl9pPr indent="-317500" lvl="8" marL="4114800" rtl="0" algn="ctr">
              <a:spcBef>
                <a:spcPts val="1600"/>
              </a:spcBef>
              <a:spcAft>
                <a:spcPts val="1600"/>
              </a:spcAft>
              <a:buSzPts val="1400"/>
              <a:buChar char="■"/>
              <a:defRPr/>
            </a:lvl9pPr>
          </a:lstStyle>
          <a:p/>
        </p:txBody>
      </p:sp>
      <p:sp>
        <p:nvSpPr>
          <p:cNvPr id="105" name="Google Shape;105;p2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106" name="Shape 106"/>
        <p:cNvGrpSpPr/>
        <p:nvPr/>
      </p:nvGrpSpPr>
      <p:grpSpPr>
        <a:xfrm>
          <a:off x="0" y="0"/>
          <a:ext cx="0" cy="0"/>
          <a:chOff x="0" y="0"/>
          <a:chExt cx="0" cy="0"/>
        </a:xfrm>
      </p:grpSpPr>
      <p:sp>
        <p:nvSpPr>
          <p:cNvPr id="107" name="Google Shape;107;p2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rt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52" name="Google Shape;52;p13"/>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rtl="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rtl="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rtl="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53" name="Google Shape;53;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lt2"/>
                </a:solidFill>
                <a:latin typeface="Roboto"/>
                <a:ea typeface="Roboto"/>
                <a:cs typeface="Roboto"/>
                <a:sym typeface="Roboto"/>
              </a:defRPr>
            </a:lvl1pPr>
            <a:lvl2pPr lvl="1" rtl="0" algn="r">
              <a:buNone/>
              <a:defRPr sz="1000">
                <a:solidFill>
                  <a:schemeClr val="lt2"/>
                </a:solidFill>
                <a:latin typeface="Roboto"/>
                <a:ea typeface="Roboto"/>
                <a:cs typeface="Roboto"/>
                <a:sym typeface="Roboto"/>
              </a:defRPr>
            </a:lvl2pPr>
            <a:lvl3pPr lvl="2" rtl="0" algn="r">
              <a:buNone/>
              <a:defRPr sz="1000">
                <a:solidFill>
                  <a:schemeClr val="lt2"/>
                </a:solidFill>
                <a:latin typeface="Roboto"/>
                <a:ea typeface="Roboto"/>
                <a:cs typeface="Roboto"/>
                <a:sym typeface="Roboto"/>
              </a:defRPr>
            </a:lvl3pPr>
            <a:lvl4pPr lvl="3" rtl="0" algn="r">
              <a:buNone/>
              <a:defRPr sz="1000">
                <a:solidFill>
                  <a:schemeClr val="lt2"/>
                </a:solidFill>
                <a:latin typeface="Roboto"/>
                <a:ea typeface="Roboto"/>
                <a:cs typeface="Roboto"/>
                <a:sym typeface="Roboto"/>
              </a:defRPr>
            </a:lvl4pPr>
            <a:lvl5pPr lvl="4" rtl="0" algn="r">
              <a:buNone/>
              <a:defRPr sz="1000">
                <a:solidFill>
                  <a:schemeClr val="lt2"/>
                </a:solidFill>
                <a:latin typeface="Roboto"/>
                <a:ea typeface="Roboto"/>
                <a:cs typeface="Roboto"/>
                <a:sym typeface="Roboto"/>
              </a:defRPr>
            </a:lvl5pPr>
            <a:lvl6pPr lvl="5" rtl="0" algn="r">
              <a:buNone/>
              <a:defRPr sz="1000">
                <a:solidFill>
                  <a:schemeClr val="lt2"/>
                </a:solidFill>
                <a:latin typeface="Roboto"/>
                <a:ea typeface="Roboto"/>
                <a:cs typeface="Roboto"/>
                <a:sym typeface="Roboto"/>
              </a:defRPr>
            </a:lvl6pPr>
            <a:lvl7pPr lvl="6" rtl="0" algn="r">
              <a:buNone/>
              <a:defRPr sz="1000">
                <a:solidFill>
                  <a:schemeClr val="lt2"/>
                </a:solidFill>
                <a:latin typeface="Roboto"/>
                <a:ea typeface="Roboto"/>
                <a:cs typeface="Roboto"/>
                <a:sym typeface="Roboto"/>
              </a:defRPr>
            </a:lvl7pPr>
            <a:lvl8pPr lvl="7" rtl="0" algn="r">
              <a:buNone/>
              <a:defRPr sz="1000">
                <a:solidFill>
                  <a:schemeClr val="lt2"/>
                </a:solidFill>
                <a:latin typeface="Roboto"/>
                <a:ea typeface="Roboto"/>
                <a:cs typeface="Roboto"/>
                <a:sym typeface="Roboto"/>
              </a:defRPr>
            </a:lvl8pPr>
            <a:lvl9pPr lvl="8" rtl="0"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1" name="Shape 111"/>
        <p:cNvGrpSpPr/>
        <p:nvPr/>
      </p:nvGrpSpPr>
      <p:grpSpPr>
        <a:xfrm>
          <a:off x="0" y="0"/>
          <a:ext cx="0" cy="0"/>
          <a:chOff x="0" y="0"/>
          <a:chExt cx="0" cy="0"/>
        </a:xfrm>
      </p:grpSpPr>
      <p:pic>
        <p:nvPicPr>
          <p:cNvPr id="112" name="Google Shape;112;p25"/>
          <p:cNvPicPr preferRelativeResize="0"/>
          <p:nvPr/>
        </p:nvPicPr>
        <p:blipFill>
          <a:blip r:embed="rId3">
            <a:alphaModFix/>
          </a:blip>
          <a:stretch>
            <a:fillRect/>
          </a:stretch>
        </p:blipFill>
        <p:spPr>
          <a:xfrm>
            <a:off x="2985975" y="0"/>
            <a:ext cx="4957775" cy="4957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81AEF8"/>
            </a:gs>
            <a:gs pos="100000">
              <a:srgbClr val="1663DF"/>
            </a:gs>
          </a:gsLst>
          <a:path path="circle">
            <a:fillToRect b="50%" l="50%" r="50%" t="50%"/>
          </a:path>
          <a:tileRect/>
        </a:gradFill>
      </p:bgPr>
    </p:bg>
    <p:spTree>
      <p:nvGrpSpPr>
        <p:cNvPr id="116" name="Shape 116"/>
        <p:cNvGrpSpPr/>
        <p:nvPr/>
      </p:nvGrpSpPr>
      <p:grpSpPr>
        <a:xfrm>
          <a:off x="0" y="0"/>
          <a:ext cx="0" cy="0"/>
          <a:chOff x="0" y="0"/>
          <a:chExt cx="0" cy="0"/>
        </a:xfrm>
      </p:grpSpPr>
      <p:sp>
        <p:nvSpPr>
          <p:cNvPr id="117" name="Google Shape;117;p26"/>
          <p:cNvSpPr txBox="1"/>
          <p:nvPr>
            <p:ph type="title"/>
          </p:nvPr>
        </p:nvSpPr>
        <p:spPr>
          <a:xfrm>
            <a:off x="124600" y="1300200"/>
            <a:ext cx="4268400" cy="23169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sz="3150">
                <a:latin typeface="Comfortaa Medium"/>
                <a:ea typeface="Comfortaa Medium"/>
                <a:cs typeface="Comfortaa Medium"/>
                <a:sym typeface="Comfortaa Medium"/>
              </a:rPr>
              <a:t>Bonus: </a:t>
            </a:r>
            <a:endParaRPr sz="3150">
              <a:latin typeface="Comfortaa Medium"/>
              <a:ea typeface="Comfortaa Medium"/>
              <a:cs typeface="Comfortaa Medium"/>
              <a:sym typeface="Comfortaa Medium"/>
            </a:endParaRPr>
          </a:p>
          <a:p>
            <a:pPr indent="0" lvl="0" marL="0" rtl="0" algn="ctr">
              <a:lnSpc>
                <a:spcPct val="115000"/>
              </a:lnSpc>
              <a:spcBef>
                <a:spcPts val="1200"/>
              </a:spcBef>
              <a:spcAft>
                <a:spcPts val="1200"/>
              </a:spcAft>
              <a:buNone/>
            </a:pPr>
            <a:r>
              <a:rPr lang="en" sz="3150">
                <a:latin typeface="Comfortaa Medium"/>
                <a:ea typeface="Comfortaa Medium"/>
                <a:cs typeface="Comfortaa Medium"/>
                <a:sym typeface="Comfortaa Medium"/>
              </a:rPr>
              <a:t>Transitioning From Peer to Manager</a:t>
            </a:r>
            <a:endParaRPr sz="3150">
              <a:latin typeface="Comfortaa Medium"/>
              <a:ea typeface="Comfortaa Medium"/>
              <a:cs typeface="Comfortaa Medium"/>
              <a:sym typeface="Comfortaa Medium"/>
            </a:endParaRPr>
          </a:p>
        </p:txBody>
      </p:sp>
      <p:pic>
        <p:nvPicPr>
          <p:cNvPr id="118" name="Google Shape;118;p26"/>
          <p:cNvPicPr preferRelativeResize="0"/>
          <p:nvPr/>
        </p:nvPicPr>
        <p:blipFill>
          <a:blip r:embed="rId3">
            <a:alphaModFix/>
          </a:blip>
          <a:stretch>
            <a:fillRect/>
          </a:stretch>
        </p:blipFill>
        <p:spPr>
          <a:xfrm>
            <a:off x="0" y="3717800"/>
            <a:ext cx="1599550" cy="1425699"/>
          </a:xfrm>
          <a:prstGeom prst="rect">
            <a:avLst/>
          </a:prstGeom>
          <a:noFill/>
          <a:ln>
            <a:noFill/>
          </a:ln>
        </p:spPr>
      </p:pic>
      <p:pic>
        <p:nvPicPr>
          <p:cNvPr id="119" name="Google Shape;119;p26"/>
          <p:cNvPicPr preferRelativeResize="0"/>
          <p:nvPr/>
        </p:nvPicPr>
        <p:blipFill>
          <a:blip r:embed="rId4">
            <a:alphaModFix/>
          </a:blip>
          <a:stretch>
            <a:fillRect/>
          </a:stretch>
        </p:blipFill>
        <p:spPr>
          <a:xfrm>
            <a:off x="4572000" y="1007550"/>
            <a:ext cx="4572018" cy="3006102"/>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27"/>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Tips to Make the Transition Easier</a:t>
            </a:r>
            <a:endParaRPr/>
          </a:p>
        </p:txBody>
      </p:sp>
      <p:sp>
        <p:nvSpPr>
          <p:cNvPr id="125" name="Google Shape;125;p27"/>
          <p:cNvSpPr txBox="1"/>
          <p:nvPr>
            <p:ph idx="1" type="body"/>
          </p:nvPr>
        </p:nvSpPr>
        <p:spPr>
          <a:xfrm>
            <a:off x="149175" y="1780750"/>
            <a:ext cx="5079600" cy="3265200"/>
          </a:xfrm>
          <a:prstGeom prst="rect">
            <a:avLst/>
          </a:prstGeom>
        </p:spPr>
        <p:txBody>
          <a:bodyPr anchorCtr="0" anchor="t" bIns="91425" lIns="91425" spcFirstLastPara="1" rIns="91425" wrap="square" tIns="91425">
            <a:noAutofit/>
          </a:bodyPr>
          <a:lstStyle/>
          <a:p>
            <a:pPr indent="0" lvl="0" marL="0" rtl="0" algn="l">
              <a:spcBef>
                <a:spcPts val="1200"/>
              </a:spcBef>
              <a:spcAft>
                <a:spcPts val="1200"/>
              </a:spcAft>
              <a:buNone/>
            </a:pPr>
            <a:r>
              <a:rPr lang="en" sz="1300">
                <a:solidFill>
                  <a:srgbClr val="000000"/>
                </a:solidFill>
                <a:latin typeface="Arial"/>
                <a:ea typeface="Arial"/>
                <a:cs typeface="Arial"/>
                <a:sym typeface="Arial"/>
              </a:rPr>
              <a:t>I felt it was important to add this, because it isn’t discussed enough. I had no preparation, and had to navigate this on my own. I wanted to share how I was able to get through it.  This shift in dynamic needs to be handled with care. Initially, it will be awkward for everyone involved. But with a good plan of action, everyone can embrace this change with relative ease. Here are some important pointers to assist with this transition.</a:t>
            </a:r>
            <a:endParaRPr sz="1300">
              <a:solidFill>
                <a:srgbClr val="000000"/>
              </a:solidFill>
              <a:latin typeface="Arial"/>
              <a:ea typeface="Arial"/>
              <a:cs typeface="Arial"/>
              <a:sym typeface="Arial"/>
            </a:endParaRPr>
          </a:p>
        </p:txBody>
      </p:sp>
      <p:pic>
        <p:nvPicPr>
          <p:cNvPr id="126" name="Google Shape;126;p27"/>
          <p:cNvPicPr preferRelativeResize="0"/>
          <p:nvPr/>
        </p:nvPicPr>
        <p:blipFill>
          <a:blip r:embed="rId3">
            <a:alphaModFix/>
          </a:blip>
          <a:stretch>
            <a:fillRect/>
          </a:stretch>
        </p:blipFill>
        <p:spPr>
          <a:xfrm>
            <a:off x="8291575" y="4375800"/>
            <a:ext cx="852425" cy="767700"/>
          </a:xfrm>
          <a:prstGeom prst="rect">
            <a:avLst/>
          </a:prstGeom>
          <a:noFill/>
          <a:ln>
            <a:noFill/>
          </a:ln>
        </p:spPr>
      </p:pic>
      <p:pic>
        <p:nvPicPr>
          <p:cNvPr id="127" name="Google Shape;127;p27"/>
          <p:cNvPicPr preferRelativeResize="0"/>
          <p:nvPr/>
        </p:nvPicPr>
        <p:blipFill>
          <a:blip r:embed="rId4">
            <a:alphaModFix/>
          </a:blip>
          <a:stretch>
            <a:fillRect/>
          </a:stretch>
        </p:blipFill>
        <p:spPr>
          <a:xfrm>
            <a:off x="6179525" y="1939175"/>
            <a:ext cx="2563625" cy="21431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Tips to Make the Transition Easier</a:t>
            </a:r>
            <a:endParaRPr/>
          </a:p>
        </p:txBody>
      </p:sp>
      <p:sp>
        <p:nvSpPr>
          <p:cNvPr id="133" name="Google Shape;133;p28"/>
          <p:cNvSpPr txBox="1"/>
          <p:nvPr>
            <p:ph idx="1" type="body"/>
          </p:nvPr>
        </p:nvSpPr>
        <p:spPr>
          <a:xfrm>
            <a:off x="149175" y="1780750"/>
            <a:ext cx="5079600" cy="3265200"/>
          </a:xfrm>
          <a:prstGeom prst="rect">
            <a:avLst/>
          </a:prstGeom>
        </p:spPr>
        <p:txBody>
          <a:bodyPr anchorCtr="0" anchor="t" bIns="91425" lIns="91425" spcFirstLastPara="1" rIns="91425" wrap="square" tIns="91425">
            <a:noAutofit/>
          </a:bodyPr>
          <a:lstStyle/>
          <a:p>
            <a:pPr indent="-311150" lvl="0" marL="457200" rtl="0" algn="l">
              <a:spcBef>
                <a:spcPts val="1200"/>
              </a:spcBef>
              <a:spcAft>
                <a:spcPts val="0"/>
              </a:spcAft>
              <a:buClr>
                <a:srgbClr val="000000"/>
              </a:buClr>
              <a:buSzPts val="1300"/>
              <a:buFont typeface="Arial"/>
              <a:buChar char="●"/>
            </a:pPr>
            <a:r>
              <a:rPr lang="en" sz="1300">
                <a:solidFill>
                  <a:srgbClr val="000000"/>
                </a:solidFill>
                <a:latin typeface="Arial"/>
                <a:ea typeface="Arial"/>
                <a:cs typeface="Arial"/>
                <a:sym typeface="Arial"/>
              </a:rPr>
              <a:t>Hold a team meeting to acknowledge the change. Make sure  this occurs early on. Address the fact that interactions with them, will have to be different going forward. Certain previously acceptable choices, can’t be made anymore. And there will be no special treatment. This is not a bad thing. It just means that they all will receive the same fair treatment. Explain that you know it may be awkward initially, and it will take time for everyone to get acclimated. It’s just part of the process.</a:t>
            </a:r>
            <a:endParaRPr sz="1300">
              <a:solidFill>
                <a:srgbClr val="000000"/>
              </a:solidFill>
              <a:latin typeface="Arial"/>
              <a:ea typeface="Arial"/>
              <a:cs typeface="Arial"/>
              <a:sym typeface="Arial"/>
            </a:endParaRPr>
          </a:p>
          <a:p>
            <a:pPr indent="-311150" lvl="0" marL="457200" rtl="0" algn="l">
              <a:spcBef>
                <a:spcPts val="0"/>
              </a:spcBef>
              <a:spcAft>
                <a:spcPts val="0"/>
              </a:spcAft>
              <a:buClr>
                <a:srgbClr val="000000"/>
              </a:buClr>
              <a:buSzPts val="1300"/>
              <a:buFont typeface="Arial"/>
              <a:buChar char="●"/>
            </a:pPr>
            <a:r>
              <a:rPr lang="en" sz="1300">
                <a:solidFill>
                  <a:srgbClr val="000000"/>
                </a:solidFill>
                <a:latin typeface="Arial"/>
                <a:ea typeface="Arial"/>
                <a:cs typeface="Arial"/>
                <a:sym typeface="Arial"/>
              </a:rPr>
              <a:t>Set boundaries early on. This is not an option. The shift in dynamics will have an effect on interactions. Be clear with what the expectations are.</a:t>
            </a:r>
            <a:endParaRPr sz="1300">
              <a:solidFill>
                <a:srgbClr val="000000"/>
              </a:solidFill>
              <a:latin typeface="Arial"/>
              <a:ea typeface="Arial"/>
              <a:cs typeface="Arial"/>
              <a:sym typeface="Arial"/>
            </a:endParaRPr>
          </a:p>
        </p:txBody>
      </p:sp>
      <p:pic>
        <p:nvPicPr>
          <p:cNvPr id="134" name="Google Shape;134;p28"/>
          <p:cNvPicPr preferRelativeResize="0"/>
          <p:nvPr/>
        </p:nvPicPr>
        <p:blipFill>
          <a:blip r:embed="rId3">
            <a:alphaModFix/>
          </a:blip>
          <a:stretch>
            <a:fillRect/>
          </a:stretch>
        </p:blipFill>
        <p:spPr>
          <a:xfrm>
            <a:off x="8291575" y="4375800"/>
            <a:ext cx="852425" cy="767700"/>
          </a:xfrm>
          <a:prstGeom prst="rect">
            <a:avLst/>
          </a:prstGeom>
          <a:noFill/>
          <a:ln>
            <a:noFill/>
          </a:ln>
        </p:spPr>
      </p:pic>
      <p:pic>
        <p:nvPicPr>
          <p:cNvPr id="135" name="Google Shape;135;p28"/>
          <p:cNvPicPr preferRelativeResize="0"/>
          <p:nvPr/>
        </p:nvPicPr>
        <p:blipFill>
          <a:blip r:embed="rId4">
            <a:alphaModFix/>
          </a:blip>
          <a:stretch>
            <a:fillRect/>
          </a:stretch>
        </p:blipFill>
        <p:spPr>
          <a:xfrm>
            <a:off x="6179525" y="1939175"/>
            <a:ext cx="2563625" cy="2143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2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Tips to Make the Transition Easier</a:t>
            </a:r>
            <a:endParaRPr/>
          </a:p>
        </p:txBody>
      </p:sp>
      <p:sp>
        <p:nvSpPr>
          <p:cNvPr id="141" name="Google Shape;141;p29"/>
          <p:cNvSpPr txBox="1"/>
          <p:nvPr>
            <p:ph idx="1" type="body"/>
          </p:nvPr>
        </p:nvSpPr>
        <p:spPr>
          <a:xfrm>
            <a:off x="149175" y="1780750"/>
            <a:ext cx="5079600" cy="3265200"/>
          </a:xfrm>
          <a:prstGeom prst="rect">
            <a:avLst/>
          </a:prstGeom>
        </p:spPr>
        <p:txBody>
          <a:bodyPr anchorCtr="0" anchor="t" bIns="91425" lIns="91425" spcFirstLastPara="1" rIns="91425" wrap="square" tIns="91425">
            <a:noAutofit/>
          </a:bodyPr>
          <a:lstStyle/>
          <a:p>
            <a:pPr indent="-311150" lvl="0" marL="457200" rtl="0" algn="l">
              <a:spcBef>
                <a:spcPts val="1200"/>
              </a:spcBef>
              <a:spcAft>
                <a:spcPts val="0"/>
              </a:spcAft>
              <a:buClr>
                <a:srgbClr val="000000"/>
              </a:buClr>
              <a:buSzPts val="1300"/>
              <a:buFont typeface="Arial"/>
              <a:buChar char="●"/>
            </a:pPr>
            <a:r>
              <a:rPr lang="en" sz="1300">
                <a:solidFill>
                  <a:srgbClr val="000000"/>
                </a:solidFill>
                <a:latin typeface="Arial"/>
                <a:ea typeface="Arial"/>
                <a:cs typeface="Arial"/>
                <a:sym typeface="Arial"/>
              </a:rPr>
              <a:t>Recognize that your previous experience in the department is valuable. You have a unique perspective. You already have the experience and knowledge of the department. Use it as a basis to form your plan of action.</a:t>
            </a:r>
            <a:endParaRPr sz="1300">
              <a:solidFill>
                <a:srgbClr val="000000"/>
              </a:solidFill>
              <a:latin typeface="Arial"/>
              <a:ea typeface="Arial"/>
              <a:cs typeface="Arial"/>
              <a:sym typeface="Arial"/>
            </a:endParaRPr>
          </a:p>
          <a:p>
            <a:pPr indent="-311150" lvl="0" marL="457200" rtl="0" algn="l">
              <a:spcBef>
                <a:spcPts val="0"/>
              </a:spcBef>
              <a:spcAft>
                <a:spcPts val="0"/>
              </a:spcAft>
              <a:buClr>
                <a:srgbClr val="000000"/>
              </a:buClr>
              <a:buSzPts val="1300"/>
              <a:buFont typeface="Arial"/>
              <a:buChar char="●"/>
            </a:pPr>
            <a:r>
              <a:rPr lang="en" sz="1300">
                <a:solidFill>
                  <a:srgbClr val="000000"/>
                </a:solidFill>
                <a:latin typeface="Arial"/>
                <a:ea typeface="Arial"/>
                <a:cs typeface="Arial"/>
                <a:sym typeface="Arial"/>
              </a:rPr>
              <a:t>Don’t move quickly to make changes. You want to take the time to view the team, policies, and procedures, from a different perspective.</a:t>
            </a:r>
            <a:endParaRPr sz="1300">
              <a:solidFill>
                <a:srgbClr val="000000"/>
              </a:solidFill>
              <a:latin typeface="Arial"/>
              <a:ea typeface="Arial"/>
              <a:cs typeface="Arial"/>
              <a:sym typeface="Arial"/>
            </a:endParaRPr>
          </a:p>
          <a:p>
            <a:pPr indent="-311150" lvl="0" marL="457200" rtl="0" algn="l">
              <a:spcBef>
                <a:spcPts val="0"/>
              </a:spcBef>
              <a:spcAft>
                <a:spcPts val="0"/>
              </a:spcAft>
              <a:buClr>
                <a:srgbClr val="000000"/>
              </a:buClr>
              <a:buSzPts val="1300"/>
              <a:buFont typeface="Arial"/>
              <a:buChar char="●"/>
            </a:pPr>
            <a:r>
              <a:rPr lang="en" sz="1300">
                <a:solidFill>
                  <a:srgbClr val="000000"/>
                </a:solidFill>
                <a:latin typeface="Arial"/>
                <a:ea typeface="Arial"/>
                <a:cs typeface="Arial"/>
                <a:sym typeface="Arial"/>
              </a:rPr>
              <a:t> Ask your team what they feel is currently working, and what could be altered to make things better. Take this into consideration.</a:t>
            </a:r>
            <a:endParaRPr sz="1300">
              <a:solidFill>
                <a:srgbClr val="000000"/>
              </a:solidFill>
              <a:latin typeface="Arial"/>
              <a:ea typeface="Arial"/>
              <a:cs typeface="Arial"/>
              <a:sym typeface="Arial"/>
            </a:endParaRPr>
          </a:p>
          <a:p>
            <a:pPr indent="-311150" lvl="0" marL="457200" rtl="0" algn="l">
              <a:spcBef>
                <a:spcPts val="0"/>
              </a:spcBef>
              <a:spcAft>
                <a:spcPts val="0"/>
              </a:spcAft>
              <a:buClr>
                <a:srgbClr val="000000"/>
              </a:buClr>
              <a:buSzPts val="1300"/>
              <a:buFont typeface="Arial"/>
              <a:buChar char="●"/>
            </a:pPr>
            <a:r>
              <a:rPr lang="en" sz="1300">
                <a:solidFill>
                  <a:srgbClr val="000000"/>
                </a:solidFill>
                <a:latin typeface="Arial"/>
                <a:ea typeface="Arial"/>
                <a:cs typeface="Arial"/>
                <a:sym typeface="Arial"/>
              </a:rPr>
              <a:t>Refer to the work habits and styles you know they possess, to help with assigning the workload. As well as with their development along the way.</a:t>
            </a:r>
            <a:endParaRPr sz="1300">
              <a:solidFill>
                <a:srgbClr val="000000"/>
              </a:solidFill>
              <a:latin typeface="Arial"/>
              <a:ea typeface="Arial"/>
              <a:cs typeface="Arial"/>
              <a:sym typeface="Arial"/>
            </a:endParaRPr>
          </a:p>
        </p:txBody>
      </p:sp>
      <p:pic>
        <p:nvPicPr>
          <p:cNvPr id="142" name="Google Shape;142;p29"/>
          <p:cNvPicPr preferRelativeResize="0"/>
          <p:nvPr/>
        </p:nvPicPr>
        <p:blipFill>
          <a:blip r:embed="rId3">
            <a:alphaModFix/>
          </a:blip>
          <a:stretch>
            <a:fillRect/>
          </a:stretch>
        </p:blipFill>
        <p:spPr>
          <a:xfrm>
            <a:off x="8291575" y="4375800"/>
            <a:ext cx="852425" cy="767700"/>
          </a:xfrm>
          <a:prstGeom prst="rect">
            <a:avLst/>
          </a:prstGeom>
          <a:noFill/>
          <a:ln>
            <a:noFill/>
          </a:ln>
        </p:spPr>
      </p:pic>
      <p:pic>
        <p:nvPicPr>
          <p:cNvPr id="143" name="Google Shape;143;p29"/>
          <p:cNvPicPr preferRelativeResize="0"/>
          <p:nvPr/>
        </p:nvPicPr>
        <p:blipFill>
          <a:blip r:embed="rId4">
            <a:alphaModFix/>
          </a:blip>
          <a:stretch>
            <a:fillRect/>
          </a:stretch>
        </p:blipFill>
        <p:spPr>
          <a:xfrm>
            <a:off x="6179525" y="1939175"/>
            <a:ext cx="2563625" cy="21431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Tips to Make the Transition Easier</a:t>
            </a:r>
            <a:endParaRPr/>
          </a:p>
        </p:txBody>
      </p:sp>
      <p:sp>
        <p:nvSpPr>
          <p:cNvPr id="149" name="Google Shape;149;p30"/>
          <p:cNvSpPr txBox="1"/>
          <p:nvPr>
            <p:ph idx="1" type="body"/>
          </p:nvPr>
        </p:nvSpPr>
        <p:spPr>
          <a:xfrm>
            <a:off x="149175" y="1780750"/>
            <a:ext cx="5079600" cy="3265200"/>
          </a:xfrm>
          <a:prstGeom prst="rect">
            <a:avLst/>
          </a:prstGeom>
        </p:spPr>
        <p:txBody>
          <a:bodyPr anchorCtr="0" anchor="t" bIns="91425" lIns="91425" spcFirstLastPara="1" rIns="91425" wrap="square" tIns="91425">
            <a:noAutofit/>
          </a:bodyPr>
          <a:lstStyle/>
          <a:p>
            <a:pPr indent="-311150" lvl="0" marL="457200" rtl="0" algn="l">
              <a:spcBef>
                <a:spcPts val="1200"/>
              </a:spcBef>
              <a:spcAft>
                <a:spcPts val="0"/>
              </a:spcAft>
              <a:buClr>
                <a:srgbClr val="000000"/>
              </a:buClr>
              <a:buSzPts val="1300"/>
              <a:buFont typeface="Arial"/>
              <a:buChar char="●"/>
            </a:pPr>
            <a:r>
              <a:rPr lang="en" sz="1300">
                <a:solidFill>
                  <a:srgbClr val="000000"/>
                </a:solidFill>
                <a:latin typeface="Arial"/>
                <a:ea typeface="Arial"/>
                <a:cs typeface="Arial"/>
                <a:sym typeface="Arial"/>
              </a:rPr>
              <a:t>Make sure they feel empowered. Allow their voices, ideas, and perspectives to be heard. Express that their suggestions are appreciated and will be taken into consideration. You want them to feel safe making well thought out decisions, and</a:t>
            </a:r>
            <a:endParaRPr sz="1300">
              <a:solidFill>
                <a:srgbClr val="000000"/>
              </a:solidFill>
              <a:latin typeface="Arial"/>
              <a:ea typeface="Arial"/>
              <a:cs typeface="Arial"/>
              <a:sym typeface="Arial"/>
            </a:endParaRPr>
          </a:p>
          <a:p>
            <a:pPr indent="-311150" lvl="0" marL="457200" rtl="0" algn="l">
              <a:spcBef>
                <a:spcPts val="0"/>
              </a:spcBef>
              <a:spcAft>
                <a:spcPts val="0"/>
              </a:spcAft>
              <a:buClr>
                <a:srgbClr val="000000"/>
              </a:buClr>
              <a:buSzPts val="1300"/>
              <a:buFont typeface="Arial"/>
              <a:buChar char="●"/>
            </a:pPr>
            <a:r>
              <a:rPr lang="en" sz="1300">
                <a:solidFill>
                  <a:srgbClr val="000000"/>
                </a:solidFill>
                <a:latin typeface="Arial"/>
                <a:ea typeface="Arial"/>
                <a:cs typeface="Arial"/>
                <a:sym typeface="Arial"/>
              </a:rPr>
              <a:t>Reevaluate your work relationships. Some connections may have been maintained, simply because of the shared experience. Others can develop beyond that. What’s important is to recognize what’s worth keeping or taking a step back from. Either way, be mindful of your interactions. On and off the clock. But, express that you will advocate and support everyone.</a:t>
            </a:r>
            <a:endParaRPr sz="1300">
              <a:solidFill>
                <a:srgbClr val="000000"/>
              </a:solidFill>
              <a:latin typeface="Arial"/>
              <a:ea typeface="Arial"/>
              <a:cs typeface="Arial"/>
              <a:sym typeface="Arial"/>
            </a:endParaRPr>
          </a:p>
          <a:p>
            <a:pPr indent="0" lvl="0" marL="0" rtl="0" algn="l">
              <a:spcBef>
                <a:spcPts val="1200"/>
              </a:spcBef>
              <a:spcAft>
                <a:spcPts val="0"/>
              </a:spcAft>
              <a:buNone/>
            </a:pP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rtl="0" algn="l">
              <a:spcBef>
                <a:spcPts val="1200"/>
              </a:spcBef>
              <a:spcAft>
                <a:spcPts val="1200"/>
              </a:spcAft>
              <a:buNone/>
            </a:pPr>
            <a:r>
              <a:t/>
            </a:r>
            <a:endParaRPr sz="1100">
              <a:solidFill>
                <a:srgbClr val="000000"/>
              </a:solidFill>
              <a:latin typeface="Arial"/>
              <a:ea typeface="Arial"/>
              <a:cs typeface="Arial"/>
              <a:sym typeface="Arial"/>
            </a:endParaRPr>
          </a:p>
        </p:txBody>
      </p:sp>
      <p:pic>
        <p:nvPicPr>
          <p:cNvPr id="150" name="Google Shape;150;p30"/>
          <p:cNvPicPr preferRelativeResize="0"/>
          <p:nvPr/>
        </p:nvPicPr>
        <p:blipFill>
          <a:blip r:embed="rId3">
            <a:alphaModFix/>
          </a:blip>
          <a:stretch>
            <a:fillRect/>
          </a:stretch>
        </p:blipFill>
        <p:spPr>
          <a:xfrm>
            <a:off x="8291575" y="4375800"/>
            <a:ext cx="852425" cy="767700"/>
          </a:xfrm>
          <a:prstGeom prst="rect">
            <a:avLst/>
          </a:prstGeom>
          <a:noFill/>
          <a:ln>
            <a:noFill/>
          </a:ln>
        </p:spPr>
      </p:pic>
      <p:pic>
        <p:nvPicPr>
          <p:cNvPr id="151" name="Google Shape;151;p30"/>
          <p:cNvPicPr preferRelativeResize="0"/>
          <p:nvPr/>
        </p:nvPicPr>
        <p:blipFill>
          <a:blip r:embed="rId4">
            <a:alphaModFix/>
          </a:blip>
          <a:stretch>
            <a:fillRect/>
          </a:stretch>
        </p:blipFill>
        <p:spPr>
          <a:xfrm>
            <a:off x="6179525" y="1939175"/>
            <a:ext cx="2563625" cy="21431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