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handoutMasterIdLst>
    <p:handoutMasterId r:id="rId5"/>
  </p:handoutMasterIdLst>
  <p:sldIdLst>
    <p:sldId id="256" r:id="rId2"/>
    <p:sldId id="257" r:id="rId3"/>
    <p:sldId id="258" r:id="rId4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37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80"/>
      <c:rotY val="45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9.067320542975139E-3"/>
          <c:y val="2.0919140931593586E-2"/>
          <c:w val="0.97342995169082125"/>
          <c:h val="0.82554915437342002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spPr>
            <a:ln>
              <a:solidFill>
                <a:schemeClr val="accent6">
                  <a:lumMod val="60000"/>
                  <a:lumOff val="40000"/>
                </a:schemeClr>
              </a:solidFill>
            </a:ln>
          </c:spPr>
          <c:explosion val="9"/>
          <c:dPt>
            <c:idx val="0"/>
            <c:bubble3D val="0"/>
            <c:spPr>
              <a:solidFill>
                <a:schemeClr val="accent4"/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chemeClr val="accent6">
                    <a:lumMod val="60000"/>
                    <a:lumOff val="40000"/>
                  </a:schemeClr>
                </a:contourClr>
              </a:sp3d>
            </c:spPr>
          </c:dPt>
          <c:dPt>
            <c:idx val="1"/>
            <c:bubble3D val="0"/>
            <c:spPr>
              <a:solidFill>
                <a:schemeClr val="accent1">
                  <a:lumMod val="20000"/>
                  <a:lumOff val="8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chemeClr val="accent6">
                    <a:lumMod val="60000"/>
                    <a:lumOff val="40000"/>
                  </a:schemeClr>
                </a:contourClr>
              </a:sp3d>
            </c:spPr>
          </c:dPt>
          <c:dPt>
            <c:idx val="2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chemeClr val="accent6">
                    <a:lumMod val="60000"/>
                    <a:lumOff val="40000"/>
                  </a:schemeClr>
                </a:contourClr>
              </a:sp3d>
            </c:spPr>
          </c:dPt>
          <c:dPt>
            <c:idx val="3"/>
            <c:bubble3D val="0"/>
            <c:spPr>
              <a:solidFill>
                <a:srgbClr val="FF0000"/>
              </a:solidFill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effectLst>
                <a:outerShdw blurRad="88900" sx="102000" sy="102000" algn="ctr" rotWithShape="0">
                  <a:prstClr val="black">
                    <a:alpha val="10000"/>
                  </a:prstClr>
                </a:outerShdw>
              </a:effectLst>
              <a:scene3d>
                <a:camera prst="orthographicFront"/>
                <a:lightRig rig="threePt" dir="t"/>
              </a:scene3d>
              <a:sp3d>
                <a:bevelT w="127000" h="127000"/>
                <a:bevelB w="127000" h="127000"/>
                <a:contourClr>
                  <a:schemeClr val="accent6">
                    <a:lumMod val="60000"/>
                    <a:lumOff val="40000"/>
                  </a:schemeClr>
                </a:contourClr>
              </a:sp3d>
            </c:spPr>
          </c:dPt>
          <c:cat>
            <c:strRef>
              <c:f>Sheet1!$A$2:$A$5</c:f>
              <c:strCache>
                <c:ptCount val="4"/>
                <c:pt idx="0">
                  <c:v>Winter</c:v>
                </c:pt>
                <c:pt idx="1">
                  <c:v>Spring</c:v>
                </c:pt>
                <c:pt idx="2">
                  <c:v>Summer</c:v>
                </c:pt>
                <c:pt idx="3">
                  <c:v>Fall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25</c:v>
                </c:pt>
                <c:pt idx="1">
                  <c:v>25</c:v>
                </c:pt>
                <c:pt idx="2">
                  <c:v>25</c:v>
                </c:pt>
                <c:pt idx="3">
                  <c:v>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cs:styleClr val="auto"/>
    </cs:fontRef>
    <cs:defRPr sz="133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33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E9CF365-A034-456C-9DD2-7869BE90F17D}" type="doc">
      <dgm:prSet loTypeId="urn:microsoft.com/office/officeart/2009/3/layout/StepUp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3A6BB31-95B1-402F-89B7-FEA81DB8A3AB}">
      <dgm:prSet phldrT="[Text]"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3600" b="1" dirty="0" smtClean="0"/>
            <a:t>WINTER</a:t>
          </a:r>
        </a:p>
        <a:p>
          <a:pPr algn="ctr">
            <a:spcAft>
              <a:spcPts val="500"/>
            </a:spcAft>
          </a:pPr>
          <a:r>
            <a:rPr lang="en-US" sz="2400" b="1" dirty="0" smtClean="0"/>
            <a:t>Conception</a:t>
          </a:r>
        </a:p>
        <a:p>
          <a:pPr algn="ctr">
            <a:spcAft>
              <a:spcPts val="500"/>
            </a:spcAft>
          </a:pPr>
          <a:r>
            <a:rPr lang="en-US" sz="2400" b="1" dirty="0" smtClean="0"/>
            <a:t>Gestation</a:t>
          </a:r>
        </a:p>
        <a:p>
          <a:pPr algn="ctr">
            <a:spcAft>
              <a:spcPct val="35000"/>
            </a:spcAft>
          </a:pPr>
          <a:r>
            <a:rPr lang="en-US" sz="2400" b="1" dirty="0" smtClean="0"/>
            <a:t>Positioning</a:t>
          </a:r>
          <a:endParaRPr lang="en-US" sz="2400" b="1" dirty="0"/>
        </a:p>
      </dgm:t>
    </dgm:pt>
    <dgm:pt modelId="{C9B3FDB9-68DC-48A6-85CB-CCC50398054C}" type="parTrans" cxnId="{49733E93-26A4-42D7-A95B-C78798043E0E}">
      <dgm:prSet/>
      <dgm:spPr/>
      <dgm:t>
        <a:bodyPr/>
        <a:lstStyle/>
        <a:p>
          <a:endParaRPr lang="en-US"/>
        </a:p>
      </dgm:t>
    </dgm:pt>
    <dgm:pt modelId="{C2A4614D-D25B-423D-A322-DCD126C5D9BB}" type="sibTrans" cxnId="{49733E93-26A4-42D7-A95B-C78798043E0E}">
      <dgm:prSet/>
      <dgm:spPr/>
      <dgm:t>
        <a:bodyPr/>
        <a:lstStyle/>
        <a:p>
          <a:endParaRPr lang="en-US"/>
        </a:p>
      </dgm:t>
    </dgm:pt>
    <dgm:pt modelId="{AC3C3EFB-82D3-4016-A0EB-57B474AB17F8}">
      <dgm:prSet phldrT="[Text]"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3500" b="1" dirty="0" smtClean="0">
              <a:solidFill>
                <a:srgbClr val="FF0000"/>
              </a:solidFill>
            </a:rPr>
            <a:t>SUMMER</a:t>
          </a:r>
        </a:p>
        <a:p>
          <a:pPr algn="ctr">
            <a:spcAft>
              <a:spcPts val="500"/>
            </a:spcAft>
          </a:pPr>
          <a:r>
            <a:rPr lang="en-US" sz="2400" b="1" dirty="0" smtClean="0"/>
            <a:t>Growing</a:t>
          </a:r>
        </a:p>
        <a:p>
          <a:pPr algn="ctr">
            <a:spcAft>
              <a:spcPts val="500"/>
            </a:spcAft>
          </a:pPr>
          <a:r>
            <a:rPr lang="en-US" sz="2400" b="1" dirty="0" smtClean="0"/>
            <a:t>Producing</a:t>
          </a:r>
        </a:p>
        <a:p>
          <a:pPr algn="ctr">
            <a:spcAft>
              <a:spcPct val="35000"/>
            </a:spcAft>
          </a:pPr>
          <a:r>
            <a:rPr lang="en-US" sz="2400" b="1" dirty="0" smtClean="0"/>
            <a:t>Establishing</a:t>
          </a:r>
        </a:p>
      </dgm:t>
    </dgm:pt>
    <dgm:pt modelId="{8E6B3ADE-2FEA-474A-9F43-508C469367AD}" type="parTrans" cxnId="{36BBFD3C-5203-4F1D-8D5B-EA74D525E78C}">
      <dgm:prSet/>
      <dgm:spPr/>
      <dgm:t>
        <a:bodyPr/>
        <a:lstStyle/>
        <a:p>
          <a:endParaRPr lang="en-US"/>
        </a:p>
      </dgm:t>
    </dgm:pt>
    <dgm:pt modelId="{C75C56E2-90BB-476D-8EEE-C8908E5A70B6}" type="sibTrans" cxnId="{36BBFD3C-5203-4F1D-8D5B-EA74D525E78C}">
      <dgm:prSet/>
      <dgm:spPr/>
      <dgm:t>
        <a:bodyPr/>
        <a:lstStyle/>
        <a:p>
          <a:endParaRPr lang="en-US"/>
        </a:p>
      </dgm:t>
    </dgm:pt>
    <dgm:pt modelId="{BFE7EE79-F45B-4BB5-A4C9-1E3CC4ACB87A}">
      <dgm:prSet phldrT="[Text]"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3600" b="1" dirty="0" smtClean="0">
              <a:solidFill>
                <a:schemeClr val="accent2"/>
              </a:solidFill>
            </a:rPr>
            <a:t>FALL</a:t>
          </a:r>
          <a:endParaRPr lang="en-US" sz="3600" b="0" dirty="0" smtClean="0">
            <a:solidFill>
              <a:schemeClr val="accent2"/>
            </a:solidFill>
          </a:endParaRPr>
        </a:p>
        <a:p>
          <a:pPr algn="ctr">
            <a:spcAft>
              <a:spcPct val="35000"/>
            </a:spcAft>
          </a:pPr>
          <a:r>
            <a:rPr lang="en-US" sz="2400" b="1" dirty="0" smtClean="0"/>
            <a:t>Flourishing</a:t>
          </a:r>
        </a:p>
        <a:p>
          <a:pPr algn="ctr">
            <a:spcAft>
              <a:spcPts val="500"/>
            </a:spcAft>
          </a:pPr>
          <a:r>
            <a:rPr lang="en-US" sz="2400" b="1" dirty="0" smtClean="0"/>
            <a:t>Flowering</a:t>
          </a:r>
        </a:p>
        <a:p>
          <a:pPr algn="ctr">
            <a:spcAft>
              <a:spcPct val="35000"/>
            </a:spcAft>
          </a:pPr>
          <a:r>
            <a:rPr lang="en-US" sz="2400" b="1" dirty="0" smtClean="0"/>
            <a:t>Releasing</a:t>
          </a:r>
          <a:endParaRPr lang="en-US" sz="2400" b="1" dirty="0"/>
        </a:p>
      </dgm:t>
    </dgm:pt>
    <dgm:pt modelId="{56DD7913-ECEB-4A0B-906A-B9C338CF2855}" type="parTrans" cxnId="{781BC8C9-939B-46DE-A30E-C2A3EED88C7B}">
      <dgm:prSet/>
      <dgm:spPr/>
      <dgm:t>
        <a:bodyPr/>
        <a:lstStyle/>
        <a:p>
          <a:endParaRPr lang="en-US"/>
        </a:p>
      </dgm:t>
    </dgm:pt>
    <dgm:pt modelId="{9F0310A4-3214-440B-9EFD-E8CF5380C050}" type="sibTrans" cxnId="{781BC8C9-939B-46DE-A30E-C2A3EED88C7B}">
      <dgm:prSet/>
      <dgm:spPr/>
      <dgm:t>
        <a:bodyPr/>
        <a:lstStyle/>
        <a:p>
          <a:endParaRPr lang="en-US"/>
        </a:p>
      </dgm:t>
    </dgm:pt>
    <dgm:pt modelId="{75C252F6-A99A-4A46-BF88-4DCB1C536B27}">
      <dgm:prSet phldrT="[Text]" custT="1"/>
      <dgm:spPr/>
      <dgm:t>
        <a:bodyPr/>
        <a:lstStyle/>
        <a:p>
          <a:pPr algn="ctr">
            <a:spcAft>
              <a:spcPts val="0"/>
            </a:spcAft>
          </a:pPr>
          <a:r>
            <a:rPr lang="en-US" sz="3600" b="1" dirty="0" smtClean="0">
              <a:solidFill>
                <a:schemeClr val="accent6"/>
              </a:solidFill>
            </a:rPr>
            <a:t>SPRING</a:t>
          </a:r>
        </a:p>
        <a:p>
          <a:pPr algn="ctr">
            <a:spcAft>
              <a:spcPts val="500"/>
            </a:spcAft>
          </a:pPr>
          <a:r>
            <a:rPr lang="en-US" sz="2400" b="1" dirty="0" smtClean="0"/>
            <a:t>Birthing</a:t>
          </a:r>
        </a:p>
        <a:p>
          <a:pPr algn="ctr">
            <a:spcAft>
              <a:spcPts val="500"/>
            </a:spcAft>
          </a:pPr>
          <a:r>
            <a:rPr lang="en-US" sz="2400" b="1" dirty="0" smtClean="0"/>
            <a:t>Launching</a:t>
          </a:r>
        </a:p>
        <a:p>
          <a:pPr algn="ctr">
            <a:spcAft>
              <a:spcPct val="35000"/>
            </a:spcAft>
          </a:pPr>
          <a:r>
            <a:rPr lang="en-US" sz="2400" b="1" dirty="0" smtClean="0"/>
            <a:t>Beginning</a:t>
          </a:r>
        </a:p>
        <a:p>
          <a:pPr algn="l">
            <a:spcAft>
              <a:spcPct val="35000"/>
            </a:spcAft>
          </a:pPr>
          <a:endParaRPr lang="en-US" sz="2200" dirty="0"/>
        </a:p>
      </dgm:t>
    </dgm:pt>
    <dgm:pt modelId="{EF0F41E4-118F-4B30-BC3D-4F38F35EE030}" type="sibTrans" cxnId="{3980EC1C-2BA1-4F0F-95B3-14866B7A0CAB}">
      <dgm:prSet/>
      <dgm:spPr/>
      <dgm:t>
        <a:bodyPr/>
        <a:lstStyle/>
        <a:p>
          <a:endParaRPr lang="en-US"/>
        </a:p>
      </dgm:t>
    </dgm:pt>
    <dgm:pt modelId="{0D58D21C-EE70-4039-8DE2-6D5FE47329EB}" type="parTrans" cxnId="{3980EC1C-2BA1-4F0F-95B3-14866B7A0CAB}">
      <dgm:prSet/>
      <dgm:spPr/>
      <dgm:t>
        <a:bodyPr/>
        <a:lstStyle/>
        <a:p>
          <a:endParaRPr lang="en-US"/>
        </a:p>
      </dgm:t>
    </dgm:pt>
    <dgm:pt modelId="{3CD688D3-F102-41AE-BBF8-1695ED7C674F}" type="pres">
      <dgm:prSet presAssocID="{2E9CF365-A034-456C-9DD2-7869BE90F17D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E3E6F629-E16C-401C-BAA4-AA990F9484D8}" type="pres">
      <dgm:prSet presAssocID="{A3A6BB31-95B1-402F-89B7-FEA81DB8A3AB}" presName="composite" presStyleCnt="0"/>
      <dgm:spPr/>
    </dgm:pt>
    <dgm:pt modelId="{1E32C0FA-CE99-4548-A661-957DA42BFE78}" type="pres">
      <dgm:prSet presAssocID="{A3A6BB31-95B1-402F-89B7-FEA81DB8A3AB}" presName="LShape" presStyleLbl="alignNode1" presStyleIdx="0" presStyleCnt="7"/>
      <dgm:spPr/>
    </dgm:pt>
    <dgm:pt modelId="{8C066559-B019-4AC5-8395-01ADE3ACECE3}" type="pres">
      <dgm:prSet presAssocID="{A3A6BB31-95B1-402F-89B7-FEA81DB8A3AB}" presName="ParentText" presStyleLbl="revTx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DEC451-BE9E-42BE-A287-81AF252C8212}" type="pres">
      <dgm:prSet presAssocID="{A3A6BB31-95B1-402F-89B7-FEA81DB8A3AB}" presName="Triangle" presStyleLbl="alignNode1" presStyleIdx="1" presStyleCnt="7"/>
      <dgm:spPr/>
    </dgm:pt>
    <dgm:pt modelId="{3657ED34-E4CE-4F72-AAC0-358B548EAEF9}" type="pres">
      <dgm:prSet presAssocID="{C2A4614D-D25B-423D-A322-DCD126C5D9BB}" presName="sibTrans" presStyleCnt="0"/>
      <dgm:spPr/>
    </dgm:pt>
    <dgm:pt modelId="{23C29ADF-620D-4D76-85A9-E44A7197896D}" type="pres">
      <dgm:prSet presAssocID="{C2A4614D-D25B-423D-A322-DCD126C5D9BB}" presName="space" presStyleCnt="0"/>
      <dgm:spPr/>
    </dgm:pt>
    <dgm:pt modelId="{6B5419B5-B5B2-4953-BA8B-F87D94ACE8DE}" type="pres">
      <dgm:prSet presAssocID="{75C252F6-A99A-4A46-BF88-4DCB1C536B27}" presName="composite" presStyleCnt="0"/>
      <dgm:spPr/>
    </dgm:pt>
    <dgm:pt modelId="{453758EF-7A52-42E6-880E-070FAF0ADEC2}" type="pres">
      <dgm:prSet presAssocID="{75C252F6-A99A-4A46-BF88-4DCB1C536B27}" presName="LShape" presStyleLbl="alignNode1" presStyleIdx="2" presStyleCnt="7"/>
      <dgm:spPr/>
    </dgm:pt>
    <dgm:pt modelId="{844A73B8-046B-4975-B330-ADA31FE16552}" type="pres">
      <dgm:prSet presAssocID="{75C252F6-A99A-4A46-BF88-4DCB1C536B27}" presName="ParentText" presStyleLbl="revTx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930A1E7-4DBF-409A-8A8C-6926D5957DDB}" type="pres">
      <dgm:prSet presAssocID="{75C252F6-A99A-4A46-BF88-4DCB1C536B27}" presName="Triangle" presStyleLbl="alignNode1" presStyleIdx="3" presStyleCnt="7"/>
      <dgm:spPr/>
      <dgm:t>
        <a:bodyPr/>
        <a:lstStyle/>
        <a:p>
          <a:endParaRPr lang="en-US"/>
        </a:p>
      </dgm:t>
    </dgm:pt>
    <dgm:pt modelId="{AD625167-81DE-4791-9B0E-4EC5192CCF2C}" type="pres">
      <dgm:prSet presAssocID="{EF0F41E4-118F-4B30-BC3D-4F38F35EE030}" presName="sibTrans" presStyleCnt="0"/>
      <dgm:spPr/>
    </dgm:pt>
    <dgm:pt modelId="{2D2B5A9F-A409-4E76-BE08-AAC0C661ABCF}" type="pres">
      <dgm:prSet presAssocID="{EF0F41E4-118F-4B30-BC3D-4F38F35EE030}" presName="space" presStyleCnt="0"/>
      <dgm:spPr/>
    </dgm:pt>
    <dgm:pt modelId="{11513BF7-F4BD-46F3-AF46-9FCDEA7F9748}" type="pres">
      <dgm:prSet presAssocID="{AC3C3EFB-82D3-4016-A0EB-57B474AB17F8}" presName="composite" presStyleCnt="0"/>
      <dgm:spPr/>
    </dgm:pt>
    <dgm:pt modelId="{D526942C-5DFC-4251-8482-0F2B5CDEA954}" type="pres">
      <dgm:prSet presAssocID="{AC3C3EFB-82D3-4016-A0EB-57B474AB17F8}" presName="LShape" presStyleLbl="alignNode1" presStyleIdx="4" presStyleCnt="7"/>
      <dgm:spPr/>
      <dgm:t>
        <a:bodyPr/>
        <a:lstStyle/>
        <a:p>
          <a:endParaRPr lang="en-US"/>
        </a:p>
      </dgm:t>
    </dgm:pt>
    <dgm:pt modelId="{BAB84F50-F60C-4BF2-BFF5-50820FBA3AA0}" type="pres">
      <dgm:prSet presAssocID="{AC3C3EFB-82D3-4016-A0EB-57B474AB17F8}" presName="ParentText" presStyleLbl="revTx" presStyleIdx="2" presStyleCnt="4" custLinFactNeighborX="130" custLinFactNeighborY="5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C193A1-E78D-41E3-816D-52F285F4CF98}" type="pres">
      <dgm:prSet presAssocID="{AC3C3EFB-82D3-4016-A0EB-57B474AB17F8}" presName="Triangle" presStyleLbl="alignNode1" presStyleIdx="5" presStyleCnt="7"/>
      <dgm:spPr/>
    </dgm:pt>
    <dgm:pt modelId="{4ECB0750-E04B-4108-B308-CFB754BD1903}" type="pres">
      <dgm:prSet presAssocID="{C75C56E2-90BB-476D-8EEE-C8908E5A70B6}" presName="sibTrans" presStyleCnt="0"/>
      <dgm:spPr/>
    </dgm:pt>
    <dgm:pt modelId="{A141974D-4CC3-46A6-A9B5-B7658AF19672}" type="pres">
      <dgm:prSet presAssocID="{C75C56E2-90BB-476D-8EEE-C8908E5A70B6}" presName="space" presStyleCnt="0"/>
      <dgm:spPr/>
    </dgm:pt>
    <dgm:pt modelId="{381ED1B8-69DB-4C10-8729-9771FF9C086D}" type="pres">
      <dgm:prSet presAssocID="{BFE7EE79-F45B-4BB5-A4C9-1E3CC4ACB87A}" presName="composite" presStyleCnt="0"/>
      <dgm:spPr/>
    </dgm:pt>
    <dgm:pt modelId="{102DA48A-AC7D-4D0E-9C01-B19FBDB43ED0}" type="pres">
      <dgm:prSet presAssocID="{BFE7EE79-F45B-4BB5-A4C9-1E3CC4ACB87A}" presName="LShape" presStyleLbl="alignNode1" presStyleIdx="6" presStyleCnt="7"/>
      <dgm:spPr/>
    </dgm:pt>
    <dgm:pt modelId="{449259CB-14E4-4EB8-AC32-61BBDCB1FCA0}" type="pres">
      <dgm:prSet presAssocID="{BFE7EE79-F45B-4BB5-A4C9-1E3CC4ACB87A}" presName="ParentText" presStyleLbl="revTx" presStyleIdx="3" presStyleCnt="4" custLinFactNeighborX="130" custLinFactNeighborY="52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81A660D2-64FD-426A-B7EB-4D5011AD5D36}" type="presOf" srcId="{2E9CF365-A034-456C-9DD2-7869BE90F17D}" destId="{3CD688D3-F102-41AE-BBF8-1695ED7C674F}" srcOrd="0" destOrd="0" presId="urn:microsoft.com/office/officeart/2009/3/layout/StepUpProcess"/>
    <dgm:cxn modelId="{3980EC1C-2BA1-4F0F-95B3-14866B7A0CAB}" srcId="{2E9CF365-A034-456C-9DD2-7869BE90F17D}" destId="{75C252F6-A99A-4A46-BF88-4DCB1C536B27}" srcOrd="1" destOrd="0" parTransId="{0D58D21C-EE70-4039-8DE2-6D5FE47329EB}" sibTransId="{EF0F41E4-118F-4B30-BC3D-4F38F35EE030}"/>
    <dgm:cxn modelId="{36BBFD3C-5203-4F1D-8D5B-EA74D525E78C}" srcId="{2E9CF365-A034-456C-9DD2-7869BE90F17D}" destId="{AC3C3EFB-82D3-4016-A0EB-57B474AB17F8}" srcOrd="2" destOrd="0" parTransId="{8E6B3ADE-2FEA-474A-9F43-508C469367AD}" sibTransId="{C75C56E2-90BB-476D-8EEE-C8908E5A70B6}"/>
    <dgm:cxn modelId="{0854BC94-3D0A-44BE-938B-188BF5427D8C}" type="presOf" srcId="{A3A6BB31-95B1-402F-89B7-FEA81DB8A3AB}" destId="{8C066559-B019-4AC5-8395-01ADE3ACECE3}" srcOrd="0" destOrd="0" presId="urn:microsoft.com/office/officeart/2009/3/layout/StepUpProcess"/>
    <dgm:cxn modelId="{804BBD83-FBF7-4409-949A-35A56077C289}" type="presOf" srcId="{BFE7EE79-F45B-4BB5-A4C9-1E3CC4ACB87A}" destId="{449259CB-14E4-4EB8-AC32-61BBDCB1FCA0}" srcOrd="0" destOrd="0" presId="urn:microsoft.com/office/officeart/2009/3/layout/StepUpProcess"/>
    <dgm:cxn modelId="{781BC8C9-939B-46DE-A30E-C2A3EED88C7B}" srcId="{2E9CF365-A034-456C-9DD2-7869BE90F17D}" destId="{BFE7EE79-F45B-4BB5-A4C9-1E3CC4ACB87A}" srcOrd="3" destOrd="0" parTransId="{56DD7913-ECEB-4A0B-906A-B9C338CF2855}" sibTransId="{9F0310A4-3214-440B-9EFD-E8CF5380C050}"/>
    <dgm:cxn modelId="{BC190402-D068-472D-B163-A18909EBFA23}" type="presOf" srcId="{75C252F6-A99A-4A46-BF88-4DCB1C536B27}" destId="{844A73B8-046B-4975-B330-ADA31FE16552}" srcOrd="0" destOrd="0" presId="urn:microsoft.com/office/officeart/2009/3/layout/StepUpProcess"/>
    <dgm:cxn modelId="{890FCA88-C8D9-45D2-9AA2-87088AF5D421}" type="presOf" srcId="{AC3C3EFB-82D3-4016-A0EB-57B474AB17F8}" destId="{BAB84F50-F60C-4BF2-BFF5-50820FBA3AA0}" srcOrd="0" destOrd="0" presId="urn:microsoft.com/office/officeart/2009/3/layout/StepUpProcess"/>
    <dgm:cxn modelId="{49733E93-26A4-42D7-A95B-C78798043E0E}" srcId="{2E9CF365-A034-456C-9DD2-7869BE90F17D}" destId="{A3A6BB31-95B1-402F-89B7-FEA81DB8A3AB}" srcOrd="0" destOrd="0" parTransId="{C9B3FDB9-68DC-48A6-85CB-CCC50398054C}" sibTransId="{C2A4614D-D25B-423D-A322-DCD126C5D9BB}"/>
    <dgm:cxn modelId="{A58DEBA7-2443-4F70-9A53-187E4A432FDE}" type="presParOf" srcId="{3CD688D3-F102-41AE-BBF8-1695ED7C674F}" destId="{E3E6F629-E16C-401C-BAA4-AA990F9484D8}" srcOrd="0" destOrd="0" presId="urn:microsoft.com/office/officeart/2009/3/layout/StepUpProcess"/>
    <dgm:cxn modelId="{E366E9F1-82A8-45BE-963F-D6E0791D9554}" type="presParOf" srcId="{E3E6F629-E16C-401C-BAA4-AA990F9484D8}" destId="{1E32C0FA-CE99-4548-A661-957DA42BFE78}" srcOrd="0" destOrd="0" presId="urn:microsoft.com/office/officeart/2009/3/layout/StepUpProcess"/>
    <dgm:cxn modelId="{D8BCAA75-F92E-4A28-B4BC-80C6866DBD2A}" type="presParOf" srcId="{E3E6F629-E16C-401C-BAA4-AA990F9484D8}" destId="{8C066559-B019-4AC5-8395-01ADE3ACECE3}" srcOrd="1" destOrd="0" presId="urn:microsoft.com/office/officeart/2009/3/layout/StepUpProcess"/>
    <dgm:cxn modelId="{54CFC544-DE56-4830-9545-FCBAAFE764B0}" type="presParOf" srcId="{E3E6F629-E16C-401C-BAA4-AA990F9484D8}" destId="{75DEC451-BE9E-42BE-A287-81AF252C8212}" srcOrd="2" destOrd="0" presId="urn:microsoft.com/office/officeart/2009/3/layout/StepUpProcess"/>
    <dgm:cxn modelId="{EFFB2C8B-5568-4BED-B218-92DBA46ABFDA}" type="presParOf" srcId="{3CD688D3-F102-41AE-BBF8-1695ED7C674F}" destId="{3657ED34-E4CE-4F72-AAC0-358B548EAEF9}" srcOrd="1" destOrd="0" presId="urn:microsoft.com/office/officeart/2009/3/layout/StepUpProcess"/>
    <dgm:cxn modelId="{19336A93-69DA-4A6D-8255-F8CB5661A235}" type="presParOf" srcId="{3657ED34-E4CE-4F72-AAC0-358B548EAEF9}" destId="{23C29ADF-620D-4D76-85A9-E44A7197896D}" srcOrd="0" destOrd="0" presId="urn:microsoft.com/office/officeart/2009/3/layout/StepUpProcess"/>
    <dgm:cxn modelId="{D9D83C83-71D4-43DB-951B-EEDB2C1E094F}" type="presParOf" srcId="{3CD688D3-F102-41AE-BBF8-1695ED7C674F}" destId="{6B5419B5-B5B2-4953-BA8B-F87D94ACE8DE}" srcOrd="2" destOrd="0" presId="urn:microsoft.com/office/officeart/2009/3/layout/StepUpProcess"/>
    <dgm:cxn modelId="{104E07B1-3B29-4031-AC61-6A91E7AFC60D}" type="presParOf" srcId="{6B5419B5-B5B2-4953-BA8B-F87D94ACE8DE}" destId="{453758EF-7A52-42E6-880E-070FAF0ADEC2}" srcOrd="0" destOrd="0" presId="urn:microsoft.com/office/officeart/2009/3/layout/StepUpProcess"/>
    <dgm:cxn modelId="{3100E609-03BB-412F-A743-DE8371A41847}" type="presParOf" srcId="{6B5419B5-B5B2-4953-BA8B-F87D94ACE8DE}" destId="{844A73B8-046B-4975-B330-ADA31FE16552}" srcOrd="1" destOrd="0" presId="urn:microsoft.com/office/officeart/2009/3/layout/StepUpProcess"/>
    <dgm:cxn modelId="{92B2504A-9517-405E-9D86-093DEB71E247}" type="presParOf" srcId="{6B5419B5-B5B2-4953-BA8B-F87D94ACE8DE}" destId="{2930A1E7-4DBF-409A-8A8C-6926D5957DDB}" srcOrd="2" destOrd="0" presId="urn:microsoft.com/office/officeart/2009/3/layout/StepUpProcess"/>
    <dgm:cxn modelId="{8589AD80-D998-417D-8AFB-790C812C9091}" type="presParOf" srcId="{3CD688D3-F102-41AE-BBF8-1695ED7C674F}" destId="{AD625167-81DE-4791-9B0E-4EC5192CCF2C}" srcOrd="3" destOrd="0" presId="urn:microsoft.com/office/officeart/2009/3/layout/StepUpProcess"/>
    <dgm:cxn modelId="{FF5E15A8-0048-4200-A1F3-25827D3556B1}" type="presParOf" srcId="{AD625167-81DE-4791-9B0E-4EC5192CCF2C}" destId="{2D2B5A9F-A409-4E76-BE08-AAC0C661ABCF}" srcOrd="0" destOrd="0" presId="urn:microsoft.com/office/officeart/2009/3/layout/StepUpProcess"/>
    <dgm:cxn modelId="{E5765ACD-20F8-40F9-ABA3-A68D16B06A0D}" type="presParOf" srcId="{3CD688D3-F102-41AE-BBF8-1695ED7C674F}" destId="{11513BF7-F4BD-46F3-AF46-9FCDEA7F9748}" srcOrd="4" destOrd="0" presId="urn:microsoft.com/office/officeart/2009/3/layout/StepUpProcess"/>
    <dgm:cxn modelId="{03526A6C-B9C8-4F27-8D12-6D2D7C616621}" type="presParOf" srcId="{11513BF7-F4BD-46F3-AF46-9FCDEA7F9748}" destId="{D526942C-5DFC-4251-8482-0F2B5CDEA954}" srcOrd="0" destOrd="0" presId="urn:microsoft.com/office/officeart/2009/3/layout/StepUpProcess"/>
    <dgm:cxn modelId="{2412991F-F1FC-4550-A08C-35D0716557EE}" type="presParOf" srcId="{11513BF7-F4BD-46F3-AF46-9FCDEA7F9748}" destId="{BAB84F50-F60C-4BF2-BFF5-50820FBA3AA0}" srcOrd="1" destOrd="0" presId="urn:microsoft.com/office/officeart/2009/3/layout/StepUpProcess"/>
    <dgm:cxn modelId="{53F66B79-FC71-408A-9297-A8916A2D088E}" type="presParOf" srcId="{11513BF7-F4BD-46F3-AF46-9FCDEA7F9748}" destId="{18C193A1-E78D-41E3-816D-52F285F4CF98}" srcOrd="2" destOrd="0" presId="urn:microsoft.com/office/officeart/2009/3/layout/StepUpProcess"/>
    <dgm:cxn modelId="{05613B4F-5962-4AFF-80D4-1BD96CDA90B0}" type="presParOf" srcId="{3CD688D3-F102-41AE-BBF8-1695ED7C674F}" destId="{4ECB0750-E04B-4108-B308-CFB754BD1903}" srcOrd="5" destOrd="0" presId="urn:microsoft.com/office/officeart/2009/3/layout/StepUpProcess"/>
    <dgm:cxn modelId="{FC411BF6-5E0F-4EF5-AE6B-C9CDE3556581}" type="presParOf" srcId="{4ECB0750-E04B-4108-B308-CFB754BD1903}" destId="{A141974D-4CC3-46A6-A9B5-B7658AF19672}" srcOrd="0" destOrd="0" presId="urn:microsoft.com/office/officeart/2009/3/layout/StepUpProcess"/>
    <dgm:cxn modelId="{84C5E3F3-BAE7-47D2-AB92-CBC4FFF614BB}" type="presParOf" srcId="{3CD688D3-F102-41AE-BBF8-1695ED7C674F}" destId="{381ED1B8-69DB-4C10-8729-9771FF9C086D}" srcOrd="6" destOrd="0" presId="urn:microsoft.com/office/officeart/2009/3/layout/StepUpProcess"/>
    <dgm:cxn modelId="{008CEC49-6F38-4253-8CDC-928A973687DB}" type="presParOf" srcId="{381ED1B8-69DB-4C10-8729-9771FF9C086D}" destId="{102DA48A-AC7D-4D0E-9C01-B19FBDB43ED0}" srcOrd="0" destOrd="0" presId="urn:microsoft.com/office/officeart/2009/3/layout/StepUpProcess"/>
    <dgm:cxn modelId="{778E5B35-85F6-406D-A014-6A327AF7BDBD}" type="presParOf" srcId="{381ED1B8-69DB-4C10-8729-9771FF9C086D}" destId="{449259CB-14E4-4EB8-AC32-61BBDCB1FCA0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32C0FA-CE99-4548-A661-957DA42BFE78}">
      <dsp:nvSpPr>
        <dsp:cNvPr id="0" name=""/>
        <dsp:cNvSpPr/>
      </dsp:nvSpPr>
      <dsp:spPr>
        <a:xfrm rot="5400000">
          <a:off x="446422" y="1626331"/>
          <a:ext cx="1339689" cy="222921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066559-B019-4AC5-8395-01ADE3ACECE3}">
      <dsp:nvSpPr>
        <dsp:cNvPr id="0" name=""/>
        <dsp:cNvSpPr/>
      </dsp:nvSpPr>
      <dsp:spPr>
        <a:xfrm>
          <a:off x="222795" y="2292385"/>
          <a:ext cx="2012545" cy="1764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600" b="1" kern="1200" dirty="0" smtClean="0"/>
            <a:t>WINTER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en-US" sz="2400" b="1" kern="1200" dirty="0" smtClean="0"/>
            <a:t>Conception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en-US" sz="2400" b="1" kern="1200" dirty="0" smtClean="0"/>
            <a:t>Gestation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Positioning</a:t>
          </a:r>
          <a:endParaRPr lang="en-US" sz="2400" b="1" kern="1200" dirty="0"/>
        </a:p>
      </dsp:txBody>
      <dsp:txXfrm>
        <a:off x="222795" y="2292385"/>
        <a:ext cx="2012545" cy="1764114"/>
      </dsp:txXfrm>
    </dsp:sp>
    <dsp:sp modelId="{75DEC451-BE9E-42BE-A287-81AF252C8212}">
      <dsp:nvSpPr>
        <dsp:cNvPr id="0" name=""/>
        <dsp:cNvSpPr/>
      </dsp:nvSpPr>
      <dsp:spPr>
        <a:xfrm>
          <a:off x="1855615" y="1462214"/>
          <a:ext cx="379725" cy="37972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53758EF-7A52-42E6-880E-070FAF0ADEC2}">
      <dsp:nvSpPr>
        <dsp:cNvPr id="0" name=""/>
        <dsp:cNvSpPr/>
      </dsp:nvSpPr>
      <dsp:spPr>
        <a:xfrm rot="5400000">
          <a:off x="2910171" y="1016674"/>
          <a:ext cx="1339689" cy="222921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4A73B8-046B-4975-B330-ADA31FE16552}">
      <dsp:nvSpPr>
        <dsp:cNvPr id="0" name=""/>
        <dsp:cNvSpPr/>
      </dsp:nvSpPr>
      <dsp:spPr>
        <a:xfrm>
          <a:off x="2686543" y="1682728"/>
          <a:ext cx="2012545" cy="1764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600" b="1" kern="1200" dirty="0" smtClean="0">
              <a:solidFill>
                <a:schemeClr val="accent6"/>
              </a:solidFill>
            </a:rPr>
            <a:t>SPRING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en-US" sz="2400" b="1" kern="1200" dirty="0" smtClean="0"/>
            <a:t>Birthing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en-US" sz="2400" b="1" kern="1200" dirty="0" smtClean="0"/>
            <a:t>Launching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Beginning</a:t>
          </a:r>
        </a:p>
        <a:p>
          <a:pPr lvl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200" kern="1200" dirty="0"/>
        </a:p>
      </dsp:txBody>
      <dsp:txXfrm>
        <a:off x="2686543" y="1682728"/>
        <a:ext cx="2012545" cy="1764114"/>
      </dsp:txXfrm>
    </dsp:sp>
    <dsp:sp modelId="{2930A1E7-4DBF-409A-8A8C-6926D5957DDB}">
      <dsp:nvSpPr>
        <dsp:cNvPr id="0" name=""/>
        <dsp:cNvSpPr/>
      </dsp:nvSpPr>
      <dsp:spPr>
        <a:xfrm>
          <a:off x="4319363" y="852557"/>
          <a:ext cx="379725" cy="37972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526942C-5DFC-4251-8482-0F2B5CDEA954}">
      <dsp:nvSpPr>
        <dsp:cNvPr id="0" name=""/>
        <dsp:cNvSpPr/>
      </dsp:nvSpPr>
      <dsp:spPr>
        <a:xfrm rot="5400000">
          <a:off x="5373920" y="407017"/>
          <a:ext cx="1339689" cy="222921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AB84F50-F60C-4BF2-BFF5-50820FBA3AA0}">
      <dsp:nvSpPr>
        <dsp:cNvPr id="0" name=""/>
        <dsp:cNvSpPr/>
      </dsp:nvSpPr>
      <dsp:spPr>
        <a:xfrm>
          <a:off x="5152909" y="1082350"/>
          <a:ext cx="2012545" cy="1764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t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500" b="1" kern="1200" dirty="0" smtClean="0">
              <a:solidFill>
                <a:srgbClr val="FF0000"/>
              </a:solidFill>
            </a:rPr>
            <a:t>SUMMER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en-US" sz="2400" b="1" kern="1200" dirty="0" smtClean="0"/>
            <a:t>Growing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en-US" sz="2400" b="1" kern="1200" dirty="0" smtClean="0"/>
            <a:t>Producing</a:t>
          </a:r>
        </a:p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Establishing</a:t>
          </a:r>
        </a:p>
      </dsp:txBody>
      <dsp:txXfrm>
        <a:off x="5152909" y="1082350"/>
        <a:ext cx="2012545" cy="1764114"/>
      </dsp:txXfrm>
    </dsp:sp>
    <dsp:sp modelId="{18C193A1-E78D-41E3-816D-52F285F4CF98}">
      <dsp:nvSpPr>
        <dsp:cNvPr id="0" name=""/>
        <dsp:cNvSpPr/>
      </dsp:nvSpPr>
      <dsp:spPr>
        <a:xfrm>
          <a:off x="6783112" y="242900"/>
          <a:ext cx="379725" cy="379725"/>
        </a:xfrm>
        <a:prstGeom prst="triangle">
          <a:avLst>
            <a:gd name="adj" fmla="val 1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2DA48A-AC7D-4D0E-9C01-B19FBDB43ED0}">
      <dsp:nvSpPr>
        <dsp:cNvPr id="0" name=""/>
        <dsp:cNvSpPr/>
      </dsp:nvSpPr>
      <dsp:spPr>
        <a:xfrm rot="5400000">
          <a:off x="7837669" y="-202639"/>
          <a:ext cx="1339689" cy="2229212"/>
        </a:xfrm>
        <a:prstGeom prst="corner">
          <a:avLst>
            <a:gd name="adj1" fmla="val 16120"/>
            <a:gd name="adj2" fmla="val 1611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9259CB-14E4-4EB8-AC32-61BBDCB1FCA0}">
      <dsp:nvSpPr>
        <dsp:cNvPr id="0" name=""/>
        <dsp:cNvSpPr/>
      </dsp:nvSpPr>
      <dsp:spPr>
        <a:xfrm>
          <a:off x="7615702" y="472693"/>
          <a:ext cx="2012545" cy="176411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7160" tIns="137160" rIns="137160" bIns="137160" numCol="1" spcCol="1270" anchor="t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0"/>
            </a:spcAft>
          </a:pPr>
          <a:r>
            <a:rPr lang="en-US" sz="3600" b="1" kern="1200" dirty="0" smtClean="0">
              <a:solidFill>
                <a:schemeClr val="accent2"/>
              </a:solidFill>
            </a:rPr>
            <a:t>FALL</a:t>
          </a:r>
          <a:endParaRPr lang="en-US" sz="3600" b="0" kern="1200" dirty="0" smtClean="0">
            <a:solidFill>
              <a:schemeClr val="accent2"/>
            </a:solidFill>
          </a:endParaRP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Flourishing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ts val="500"/>
            </a:spcAft>
          </a:pPr>
          <a:r>
            <a:rPr lang="en-US" sz="2400" b="1" kern="1200" dirty="0" smtClean="0"/>
            <a:t>Flowering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400" b="1" kern="1200" dirty="0" smtClean="0"/>
            <a:t>Releasing</a:t>
          </a:r>
          <a:endParaRPr lang="en-US" sz="2400" b="1" kern="1200" dirty="0"/>
        </a:p>
      </dsp:txBody>
      <dsp:txXfrm>
        <a:off x="7615702" y="472693"/>
        <a:ext cx="2012545" cy="176411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0.54045</cdr:x>
      <cdr:y>0.86519</cdr:y>
    </cdr:from>
    <cdr:to>
      <cdr:x>0.56137</cdr:x>
      <cdr:y>0.93621</cdr:y>
    </cdr:to>
    <cdr:sp macro="" textlink="">
      <cdr:nvSpPr>
        <cdr:cNvPr id="3" name="Curved Left Arrow 2"/>
        <cdr:cNvSpPr/>
      </cdr:nvSpPr>
      <cdr:spPr>
        <a:xfrm xmlns:a="http://schemas.openxmlformats.org/drawingml/2006/main">
          <a:off x="6551837" y="4202053"/>
          <a:ext cx="253692" cy="344923"/>
        </a:xfrm>
        <a:prstGeom xmlns:a="http://schemas.openxmlformats.org/drawingml/2006/main" prst="curvedLeftArrow">
          <a:avLst/>
        </a:prstGeom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0.84489</cdr:x>
      <cdr:y>0.46769</cdr:y>
    </cdr:from>
    <cdr:to>
      <cdr:x>0.91385</cdr:x>
      <cdr:y>0.6578</cdr:y>
    </cdr:to>
    <cdr:sp macro="" textlink="">
      <cdr:nvSpPr>
        <cdr:cNvPr id="4" name="Rectangle 3"/>
        <cdr:cNvSpPr/>
      </cdr:nvSpPr>
      <cdr:spPr>
        <a:xfrm xmlns:a="http://schemas.openxmlformats.org/drawingml/2006/main">
          <a:off x="9982377" y="2271473"/>
          <a:ext cx="814795" cy="923330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lIns="91440" tIns="45720" rIns="91440" bIns="45720">
          <a:spAutoFit/>
        </a:bodyPr>
        <a:lstStyle xmlns:a="http://schemas.openxmlformats.org/drawingml/2006/main"/>
        <a:p xmlns:a="http://schemas.openxmlformats.org/drawingml/2006/main">
          <a:pPr algn="ctr"/>
          <a:endParaRPr lang="en-US" sz="5400" b="0" cap="none" spc="0" dirty="0">
            <a:ln w="0"/>
            <a:solidFill>
              <a:schemeClr val="tx1"/>
            </a:solidFill>
            <a:effectLst>
              <a:outerShdw blurRad="38100" dist="19050" dir="2700000" algn="tl" rotWithShape="0">
                <a:schemeClr val="dk1">
                  <a:alpha val="40000"/>
                </a:schemeClr>
              </a:outerShdw>
            </a:effectLst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77B8982A-0129-4124-8DBB-E66C9AC5C299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936F459-65D3-497C-836B-9FC5F26A2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631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6967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27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9499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59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4442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3069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8927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968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946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539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961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907745-2AB4-4218-AACA-D31EF7E52970}" type="datetimeFigureOut">
              <a:rPr lang="en-US" smtClean="0"/>
              <a:t>10/16/2017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C1C43-866C-46AA-A276-CC74D7C182E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680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3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2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chart" Target="../charts/chart1.xml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4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1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fall leav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0" cy="6850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/>
          <p:cNvSpPr/>
          <p:nvPr/>
        </p:nvSpPr>
        <p:spPr>
          <a:xfrm>
            <a:off x="1421483" y="176009"/>
            <a:ext cx="934903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8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The Seasons of God</a:t>
            </a:r>
            <a:endParaRPr lang="en-US" sz="88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018059" y="1451356"/>
            <a:ext cx="415588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Dr. </a:t>
            </a:r>
            <a:r>
              <a:rPr lang="en-US" sz="5400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Ron </a:t>
            </a:r>
            <a:r>
              <a:rPr lang="en-US" sz="5400" b="1" dirty="0" err="1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Cottle</a:t>
            </a:r>
            <a:endParaRPr lang="en-US" sz="5400" b="1" cap="none" spc="0" dirty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0422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65" name="Picture 206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8916" y="4521574"/>
            <a:ext cx="912896" cy="896298"/>
          </a:xfrm>
          <a:prstGeom prst="rect">
            <a:avLst/>
          </a:prstGeom>
        </p:spPr>
      </p:pic>
      <p:pic>
        <p:nvPicPr>
          <p:cNvPr id="2063" name="Picture 206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23454" y="1242424"/>
            <a:ext cx="814672" cy="807058"/>
          </a:xfrm>
          <a:prstGeom prst="rect">
            <a:avLst/>
          </a:prstGeom>
        </p:spPr>
      </p:pic>
      <p:pic>
        <p:nvPicPr>
          <p:cNvPr id="2060" name="Picture 205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87372" y="1130622"/>
            <a:ext cx="815272" cy="830654"/>
          </a:xfrm>
          <a:prstGeom prst="rect">
            <a:avLst/>
          </a:prstGeom>
        </p:spPr>
      </p:pic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289968"/>
              </p:ext>
            </p:extLst>
          </p:nvPr>
        </p:nvGraphicFramePr>
        <p:xfrm>
          <a:off x="1" y="1303169"/>
          <a:ext cx="12122986" cy="48567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8" name="Rectangle 7"/>
          <p:cNvSpPr/>
          <p:nvPr/>
        </p:nvSpPr>
        <p:spPr>
          <a:xfrm>
            <a:off x="5253950" y="4410963"/>
            <a:ext cx="163438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Winter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185617" y="2945279"/>
            <a:ext cx="11031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Spring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AutoShape 4" descr="Related image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5098790" y="6096575"/>
            <a:ext cx="21607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CONCEPTION</a:t>
            </a:r>
            <a:endParaRPr lang="en-US" sz="28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1845695" y="3225896"/>
            <a:ext cx="10852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BIRTH</a:t>
            </a:r>
            <a:endParaRPr lang="en-US" sz="2800" b="1" dirty="0"/>
          </a:p>
        </p:txBody>
      </p:sp>
      <p:sp>
        <p:nvSpPr>
          <p:cNvPr id="15" name="TextBox 14"/>
          <p:cNvSpPr txBox="1"/>
          <p:nvPr/>
        </p:nvSpPr>
        <p:spPr>
          <a:xfrm rot="2823939">
            <a:off x="2588687" y="4947246"/>
            <a:ext cx="2041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GESTATION</a:t>
            </a:r>
            <a:endParaRPr lang="en-US" sz="2800" b="1" dirty="0"/>
          </a:p>
        </p:txBody>
      </p:sp>
      <p:sp>
        <p:nvSpPr>
          <p:cNvPr id="23" name="Arc 22"/>
          <p:cNvSpPr/>
          <p:nvPr/>
        </p:nvSpPr>
        <p:spPr>
          <a:xfrm rot="9901478">
            <a:off x="4438127" y="3224020"/>
            <a:ext cx="2506906" cy="2405500"/>
          </a:xfrm>
          <a:prstGeom prst="arc">
            <a:avLst>
              <a:gd name="adj1" fmla="val 17249231"/>
              <a:gd name="adj2" fmla="val 19853957"/>
            </a:avLst>
          </a:prstGeom>
          <a:ln w="50800"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 rot="19036458">
            <a:off x="3004163" y="953606"/>
            <a:ext cx="15794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GROWTH</a:t>
            </a:r>
            <a:endParaRPr lang="en-US" sz="2800" b="1" dirty="0"/>
          </a:p>
        </p:txBody>
      </p:sp>
      <p:sp>
        <p:nvSpPr>
          <p:cNvPr id="25" name="Rectangle 24"/>
          <p:cNvSpPr/>
          <p:nvPr/>
        </p:nvSpPr>
        <p:spPr>
          <a:xfrm>
            <a:off x="5308043" y="1593146"/>
            <a:ext cx="1634388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Summer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7204051" y="2942382"/>
            <a:ext cx="67518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Fall</a:t>
            </a:r>
            <a:endParaRPr lang="en-US" sz="28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9" name="Arc 28"/>
          <p:cNvSpPr/>
          <p:nvPr/>
        </p:nvSpPr>
        <p:spPr>
          <a:xfrm rot="12676038">
            <a:off x="3675313" y="2574388"/>
            <a:ext cx="2506906" cy="2405500"/>
          </a:xfrm>
          <a:prstGeom prst="arc">
            <a:avLst>
              <a:gd name="adj1" fmla="val 17249231"/>
              <a:gd name="adj2" fmla="val 19853957"/>
            </a:avLst>
          </a:prstGeom>
          <a:ln w="50800"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Arc 29"/>
          <p:cNvSpPr/>
          <p:nvPr/>
        </p:nvSpPr>
        <p:spPr>
          <a:xfrm rot="15642072">
            <a:off x="3623749" y="1576734"/>
            <a:ext cx="2506906" cy="2405500"/>
          </a:xfrm>
          <a:prstGeom prst="arc">
            <a:avLst>
              <a:gd name="adj1" fmla="val 17249231"/>
              <a:gd name="adj2" fmla="val 19853957"/>
            </a:avLst>
          </a:prstGeom>
          <a:ln w="50800"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09148" y="5251447"/>
            <a:ext cx="832179" cy="824328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8520" y="6036286"/>
            <a:ext cx="670270" cy="670270"/>
          </a:xfrm>
          <a:prstGeom prst="rect">
            <a:avLst/>
          </a:prstGeom>
        </p:spPr>
      </p:pic>
      <p:pic>
        <p:nvPicPr>
          <p:cNvPr id="2048" name="Picture 2047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55982" y="2547277"/>
            <a:ext cx="664661" cy="678619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5160258" y="102424"/>
            <a:ext cx="22286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FLOURISHING</a:t>
            </a:r>
            <a:endParaRPr lang="en-US" sz="2800" b="1" dirty="0"/>
          </a:p>
        </p:txBody>
      </p:sp>
      <p:pic>
        <p:nvPicPr>
          <p:cNvPr id="2049" name="Picture 204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8534" y="76024"/>
            <a:ext cx="703552" cy="703552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 rot="2859598">
            <a:off x="7584516" y="1085969"/>
            <a:ext cx="20217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ALIGNMENT</a:t>
            </a:r>
            <a:endParaRPr lang="en-US" sz="2800" b="1" dirty="0"/>
          </a:p>
        </p:txBody>
      </p:sp>
      <p:sp>
        <p:nvSpPr>
          <p:cNvPr id="38" name="TextBox 37"/>
          <p:cNvSpPr txBox="1"/>
          <p:nvPr/>
        </p:nvSpPr>
        <p:spPr>
          <a:xfrm>
            <a:off x="9216703" y="3261415"/>
            <a:ext cx="1174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/>
              <a:t>DEATH</a:t>
            </a:r>
            <a:endParaRPr lang="en-US" sz="2800" b="1" dirty="0"/>
          </a:p>
        </p:txBody>
      </p:sp>
      <p:pic>
        <p:nvPicPr>
          <p:cNvPr id="2050" name="Picture 204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0783" y="2579120"/>
            <a:ext cx="646776" cy="646776"/>
          </a:xfrm>
          <a:prstGeom prst="rect">
            <a:avLst/>
          </a:prstGeom>
        </p:spPr>
      </p:pic>
      <p:pic>
        <p:nvPicPr>
          <p:cNvPr id="2055" name="Picture 205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2553" y="2314270"/>
            <a:ext cx="1785888" cy="1785888"/>
          </a:xfrm>
          <a:prstGeom prst="rect">
            <a:avLst/>
          </a:prstGeom>
        </p:spPr>
      </p:pic>
      <p:sp>
        <p:nvSpPr>
          <p:cNvPr id="40" name="TextBox 39"/>
          <p:cNvSpPr txBox="1"/>
          <p:nvPr/>
        </p:nvSpPr>
        <p:spPr>
          <a:xfrm rot="18683001">
            <a:off x="7680263" y="4922531"/>
            <a:ext cx="20415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TRANSITION</a:t>
            </a:r>
            <a:endParaRPr lang="en-US" sz="2800" b="1" dirty="0"/>
          </a:p>
        </p:txBody>
      </p:sp>
      <p:sp>
        <p:nvSpPr>
          <p:cNvPr id="2057" name="Rectangle 2056"/>
          <p:cNvSpPr/>
          <p:nvPr/>
        </p:nvSpPr>
        <p:spPr>
          <a:xfrm>
            <a:off x="5458442" y="2934714"/>
            <a:ext cx="122024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GOD</a:t>
            </a:r>
            <a:endParaRPr lang="en-US" sz="3200" b="1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pic>
        <p:nvPicPr>
          <p:cNvPr id="2058" name="Picture 2057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017706" y="4561570"/>
            <a:ext cx="782993" cy="790450"/>
          </a:xfrm>
          <a:prstGeom prst="rect">
            <a:avLst/>
          </a:prstGeom>
        </p:spPr>
      </p:pic>
      <p:pic>
        <p:nvPicPr>
          <p:cNvPr id="2059" name="Picture 2058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276955" y="2695487"/>
            <a:ext cx="811097" cy="866761"/>
          </a:xfrm>
          <a:prstGeom prst="rect">
            <a:avLst/>
          </a:prstGeom>
        </p:spPr>
      </p:pic>
      <p:sp>
        <p:nvSpPr>
          <p:cNvPr id="49" name="Arc 48"/>
          <p:cNvSpPr/>
          <p:nvPr/>
        </p:nvSpPr>
        <p:spPr>
          <a:xfrm rot="18068325">
            <a:off x="4409051" y="939117"/>
            <a:ext cx="2506906" cy="2405500"/>
          </a:xfrm>
          <a:prstGeom prst="arc">
            <a:avLst>
              <a:gd name="adj1" fmla="val 17249231"/>
              <a:gd name="adj2" fmla="val 19687241"/>
            </a:avLst>
          </a:prstGeom>
          <a:ln w="50800"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61" name="Picture 2060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674712" y="529321"/>
            <a:ext cx="802737" cy="817603"/>
          </a:xfrm>
          <a:prstGeom prst="rect">
            <a:avLst/>
          </a:prstGeom>
        </p:spPr>
      </p:pic>
      <p:sp>
        <p:nvSpPr>
          <p:cNvPr id="52" name="Arc 51"/>
          <p:cNvSpPr/>
          <p:nvPr/>
        </p:nvSpPr>
        <p:spPr>
          <a:xfrm rot="21170064">
            <a:off x="5109958" y="921838"/>
            <a:ext cx="2506906" cy="2405500"/>
          </a:xfrm>
          <a:prstGeom prst="arc">
            <a:avLst>
              <a:gd name="adj1" fmla="val 17249231"/>
              <a:gd name="adj2" fmla="val 19810953"/>
            </a:avLst>
          </a:prstGeom>
          <a:ln w="50800"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64" name="Picture 2063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048402" y="2816147"/>
            <a:ext cx="857821" cy="882566"/>
          </a:xfrm>
          <a:prstGeom prst="rect">
            <a:avLst/>
          </a:prstGeom>
        </p:spPr>
      </p:pic>
      <p:sp>
        <p:nvSpPr>
          <p:cNvPr id="55" name="Arc 54"/>
          <p:cNvSpPr/>
          <p:nvPr/>
        </p:nvSpPr>
        <p:spPr>
          <a:xfrm rot="1829337">
            <a:off x="5901181" y="1528884"/>
            <a:ext cx="2506906" cy="2405500"/>
          </a:xfrm>
          <a:prstGeom prst="arc">
            <a:avLst>
              <a:gd name="adj1" fmla="val 17249231"/>
              <a:gd name="adj2" fmla="val 19853957"/>
            </a:avLst>
          </a:prstGeom>
          <a:ln w="50800"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6" name="Arc 55"/>
          <p:cNvSpPr/>
          <p:nvPr/>
        </p:nvSpPr>
        <p:spPr>
          <a:xfrm rot="5079726">
            <a:off x="5958090" y="2391055"/>
            <a:ext cx="2506906" cy="2405500"/>
          </a:xfrm>
          <a:prstGeom prst="arc">
            <a:avLst>
              <a:gd name="adj1" fmla="val 17010090"/>
              <a:gd name="adj2" fmla="val 19536145"/>
            </a:avLst>
          </a:prstGeom>
          <a:ln w="50800">
            <a:round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9" name="Picture 2" descr="Image result for fall lea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97226">
            <a:off x="10682924" y="385287"/>
            <a:ext cx="1358519" cy="108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" name="Picture 2" descr="Image result for fall lea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17895" flipV="1">
            <a:off x="169825" y="5713301"/>
            <a:ext cx="1346202" cy="107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2" name="Picture 2" descr="Image result for fall leaf"/>
          <p:cNvPicPr>
            <a:picLocks noChangeAspect="1" noChangeArrowheads="1"/>
          </p:cNvPicPr>
          <p:nvPr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97226">
            <a:off x="10747491" y="5735571"/>
            <a:ext cx="1261083" cy="100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3" name="Picture 2" descr="Image result for fall leaf"/>
          <p:cNvPicPr>
            <a:picLocks noChangeAspect="1" noChangeArrowheads="1"/>
          </p:cNvPicPr>
          <p:nvPr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17895" flipV="1">
            <a:off x="104734" y="309254"/>
            <a:ext cx="1383630" cy="1106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808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960271530"/>
              </p:ext>
            </p:extLst>
          </p:nvPr>
        </p:nvGraphicFramePr>
        <p:xfrm>
          <a:off x="1068271" y="1875393"/>
          <a:ext cx="9628248" cy="4298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6" name="Picture 2" descr="Image result for fall lea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97226">
            <a:off x="10682924" y="394714"/>
            <a:ext cx="1358519" cy="10868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7" name="Picture 2" descr="Image result for fall lea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17895" flipV="1">
            <a:off x="169825" y="5713301"/>
            <a:ext cx="1346202" cy="10769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8" name="Picture 2" descr="Image result for fall leaf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597226">
            <a:off x="10747491" y="5726144"/>
            <a:ext cx="1261083" cy="10088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Picture 2" descr="Image result for fall lea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217895" flipV="1">
            <a:off x="104734" y="328108"/>
            <a:ext cx="1383630" cy="11069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" name="TextBox 29"/>
          <p:cNvSpPr txBox="1"/>
          <p:nvPr/>
        </p:nvSpPr>
        <p:spPr>
          <a:xfrm>
            <a:off x="2262433" y="327562"/>
            <a:ext cx="7976158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 smtClean="0">
                <a:solidFill>
                  <a:srgbClr val="0070C0"/>
                </a:solidFill>
              </a:rPr>
              <a:t>THE SEASONS OF GOD</a:t>
            </a:r>
            <a:endParaRPr lang="en-US" sz="66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6199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305</TotalTime>
  <Words>41</Words>
  <Application>Microsoft Office PowerPoint</Application>
  <PresentationFormat>Widescreen</PresentationFormat>
  <Paragraphs>32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Thomas Hale</dc:creator>
  <cp:lastModifiedBy>Thomas Hale</cp:lastModifiedBy>
  <cp:revision>25</cp:revision>
  <cp:lastPrinted>2017-10-17T00:21:50Z</cp:lastPrinted>
  <dcterms:created xsi:type="dcterms:W3CDTF">2017-09-14T03:30:28Z</dcterms:created>
  <dcterms:modified xsi:type="dcterms:W3CDTF">2017-10-17T00:28:28Z</dcterms:modified>
</cp:coreProperties>
</file>