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FECF-1EF1-4F6C-808C-AB248FDF660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E425-6411-469D-BE26-332A72A00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772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FECF-1EF1-4F6C-808C-AB248FDF660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E425-6411-469D-BE26-332A72A00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13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FECF-1EF1-4F6C-808C-AB248FDF660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E425-6411-469D-BE26-332A72A00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605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FECF-1EF1-4F6C-808C-AB248FDF660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E425-6411-469D-BE26-332A72A00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835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FECF-1EF1-4F6C-808C-AB248FDF660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E425-6411-469D-BE26-332A72A00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635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FECF-1EF1-4F6C-808C-AB248FDF660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E425-6411-469D-BE26-332A72A00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63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FECF-1EF1-4F6C-808C-AB248FDF660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E425-6411-469D-BE26-332A72A00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215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FECF-1EF1-4F6C-808C-AB248FDF660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E425-6411-469D-BE26-332A72A00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190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FECF-1EF1-4F6C-808C-AB248FDF660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E425-6411-469D-BE26-332A72A00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FECF-1EF1-4F6C-808C-AB248FDF660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850E425-6411-469D-BE26-332A72A00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42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FECF-1EF1-4F6C-808C-AB248FDF660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E425-6411-469D-BE26-332A72A00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285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FECF-1EF1-4F6C-808C-AB248FDF660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E425-6411-469D-BE26-332A72A00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8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FECF-1EF1-4F6C-808C-AB248FDF660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E425-6411-469D-BE26-332A72A00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996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FECF-1EF1-4F6C-808C-AB248FDF660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E425-6411-469D-BE26-332A72A00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28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FECF-1EF1-4F6C-808C-AB248FDF660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E425-6411-469D-BE26-332A72A00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94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FECF-1EF1-4F6C-808C-AB248FDF660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E425-6411-469D-BE26-332A72A00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54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FECF-1EF1-4F6C-808C-AB248FDF660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E425-6411-469D-BE26-332A72A00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77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696FECF-1EF1-4F6C-808C-AB248FDF660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850E425-6411-469D-BE26-332A72A00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2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Strategies on how to </a:t>
            </a:r>
            <a:r>
              <a:rPr lang="en-US" dirty="0" smtClean="0"/>
              <a:t>Migrate </a:t>
            </a:r>
            <a:r>
              <a:rPr lang="en-US" dirty="0" smtClean="0"/>
              <a:t>a </a:t>
            </a:r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Routing Protocol Changes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2307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2498" y="215782"/>
            <a:ext cx="10018713" cy="1752599"/>
          </a:xfrm>
        </p:spPr>
        <p:txBody>
          <a:bodyPr/>
          <a:lstStyle/>
          <a:p>
            <a:r>
              <a:rPr lang="en-US" dirty="0" smtClean="0"/>
              <a:t>Routing Protocol Changes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9407" y="1656805"/>
            <a:ext cx="10018713" cy="3124201"/>
          </a:xfrm>
        </p:spPr>
        <p:txBody>
          <a:bodyPr/>
          <a:lstStyle/>
          <a:p>
            <a:r>
              <a:rPr lang="en-US" dirty="0" smtClean="0"/>
              <a:t>Two common approaches to routing protocols changes</a:t>
            </a:r>
          </a:p>
          <a:p>
            <a:pPr lvl="1"/>
            <a:r>
              <a:rPr lang="en-US" dirty="0" smtClean="0"/>
              <a:t>Using the Administrative </a:t>
            </a:r>
            <a:r>
              <a:rPr lang="en-US" dirty="0" smtClean="0"/>
              <a:t>Distance</a:t>
            </a:r>
            <a:endParaRPr lang="en-US" dirty="0" smtClean="0"/>
          </a:p>
          <a:p>
            <a:pPr lvl="1"/>
            <a:r>
              <a:rPr lang="en-US" dirty="0" smtClean="0"/>
              <a:t>Using </a:t>
            </a:r>
            <a:r>
              <a:rPr lang="en-US" dirty="0" smtClean="0"/>
              <a:t>Route </a:t>
            </a:r>
            <a:r>
              <a:rPr lang="en-US" dirty="0" smtClean="0"/>
              <a:t>Redistribution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14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190143"/>
            <a:ext cx="10018713" cy="1752599"/>
          </a:xfrm>
        </p:spPr>
        <p:txBody>
          <a:bodyPr/>
          <a:lstStyle/>
          <a:p>
            <a:r>
              <a:rPr lang="en-US" dirty="0" smtClean="0"/>
              <a:t>Using Administrative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6681" y="2094431"/>
            <a:ext cx="8289800" cy="3124201"/>
          </a:xfrm>
        </p:spPr>
        <p:txBody>
          <a:bodyPr/>
          <a:lstStyle/>
          <a:p>
            <a:r>
              <a:rPr lang="en-US" dirty="0" smtClean="0"/>
              <a:t>Simply put, you would use a higher AD on the protocol you are migrating over </a:t>
            </a:r>
            <a:r>
              <a:rPr lang="en-US" dirty="0" smtClean="0"/>
              <a:t>to. Make </a:t>
            </a:r>
            <a:r>
              <a:rPr lang="en-US" dirty="0" smtClean="0"/>
              <a:t>sure you are receiving the updates from the foreign networks.</a:t>
            </a:r>
          </a:p>
          <a:p>
            <a:r>
              <a:rPr lang="en-US" dirty="0" smtClean="0"/>
              <a:t>Once that is verified then you can change the AD of the new or old </a:t>
            </a:r>
            <a:r>
              <a:rPr lang="en-US" dirty="0" smtClean="0"/>
              <a:t>protocol. Note, </a:t>
            </a:r>
            <a:r>
              <a:rPr lang="en-US" dirty="0" smtClean="0"/>
              <a:t>the protocol you want to migrate </a:t>
            </a:r>
            <a:r>
              <a:rPr lang="en-US" dirty="0" smtClean="0"/>
              <a:t>to </a:t>
            </a:r>
            <a:r>
              <a:rPr lang="en-US" dirty="0" smtClean="0"/>
              <a:t>must have a lower AD or Administrative </a:t>
            </a:r>
            <a:r>
              <a:rPr lang="en-US" dirty="0" smtClean="0"/>
              <a:t>Distance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48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586" y="215781"/>
            <a:ext cx="10018713" cy="1752599"/>
          </a:xfrm>
        </p:spPr>
        <p:txBody>
          <a:bodyPr/>
          <a:lstStyle/>
          <a:p>
            <a:r>
              <a:rPr lang="en-US" dirty="0" smtClean="0"/>
              <a:t>Using Route Redistribution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3773" y="1820965"/>
            <a:ext cx="7689234" cy="3124201"/>
          </a:xfrm>
        </p:spPr>
        <p:txBody>
          <a:bodyPr/>
          <a:lstStyle/>
          <a:p>
            <a:r>
              <a:rPr lang="en-US" dirty="0" smtClean="0"/>
              <a:t>Using route redistribution will allow you to migrate portions of your network at a time, while still using your old protocol. </a:t>
            </a:r>
            <a:endParaRPr lang="en-US" dirty="0" smtClean="0"/>
          </a:p>
          <a:p>
            <a:r>
              <a:rPr lang="en-US" dirty="0" smtClean="0"/>
              <a:t>Once </a:t>
            </a:r>
            <a:r>
              <a:rPr lang="en-US" dirty="0" smtClean="0"/>
              <a:t>the new protocol has learned or converged with all the </a:t>
            </a:r>
            <a:r>
              <a:rPr lang="en-US" dirty="0" smtClean="0"/>
              <a:t>networks, </a:t>
            </a:r>
            <a:r>
              <a:rPr lang="en-US" dirty="0" smtClean="0"/>
              <a:t>you can get rid of the old routing </a:t>
            </a:r>
            <a:r>
              <a:rPr lang="en-US" dirty="0" smtClean="0"/>
              <a:t>protocol.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7054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219</TotalTime>
  <Words>143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Corbel</vt:lpstr>
      <vt:lpstr>Parallax</vt:lpstr>
      <vt:lpstr>Strategies on how to Migrate a Network</vt:lpstr>
      <vt:lpstr>Routing Protocol Changes </vt:lpstr>
      <vt:lpstr>Using Administrative Distance</vt:lpstr>
      <vt:lpstr>Using Route Redistribution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lazaro diaz</dc:creator>
  <cp:lastModifiedBy>lazaro diaz</cp:lastModifiedBy>
  <cp:revision>12</cp:revision>
  <dcterms:created xsi:type="dcterms:W3CDTF">2015-12-14T16:50:54Z</dcterms:created>
  <dcterms:modified xsi:type="dcterms:W3CDTF">2016-04-22T17:12:26Z</dcterms:modified>
</cp:coreProperties>
</file>