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05BF6-F097-4E2D-84B0-FB4DAACE0655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51C16935-F024-429B-AC0B-BE51855BF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92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05BF6-F097-4E2D-84B0-FB4DAACE0655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51C16935-F024-429B-AC0B-BE51855BF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21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05BF6-F097-4E2D-84B0-FB4DAACE0655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51C16935-F024-429B-AC0B-BE51855BF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75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05BF6-F097-4E2D-84B0-FB4DAACE0655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1C16935-F024-429B-AC0B-BE51855BF8C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667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05BF6-F097-4E2D-84B0-FB4DAACE0655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1C16935-F024-429B-AC0B-BE51855BF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83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05BF6-F097-4E2D-84B0-FB4DAACE0655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6935-F024-429B-AC0B-BE51855BF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58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05BF6-F097-4E2D-84B0-FB4DAACE0655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6935-F024-429B-AC0B-BE51855BF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60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05BF6-F097-4E2D-84B0-FB4DAACE0655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6935-F024-429B-AC0B-BE51855BF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23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59405BF6-F097-4E2D-84B0-FB4DAACE0655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51C16935-F024-429B-AC0B-BE51855BF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41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05BF6-F097-4E2D-84B0-FB4DAACE0655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6935-F024-429B-AC0B-BE51855BF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16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05BF6-F097-4E2D-84B0-FB4DAACE0655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51C16935-F024-429B-AC0B-BE51855BF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28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05BF6-F097-4E2D-84B0-FB4DAACE0655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6935-F024-429B-AC0B-BE51855BF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06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05BF6-F097-4E2D-84B0-FB4DAACE0655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6935-F024-429B-AC0B-BE51855BF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60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05BF6-F097-4E2D-84B0-FB4DAACE0655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6935-F024-429B-AC0B-BE51855BF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5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05BF6-F097-4E2D-84B0-FB4DAACE0655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6935-F024-429B-AC0B-BE51855BF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95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05BF6-F097-4E2D-84B0-FB4DAACE0655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6935-F024-429B-AC0B-BE51855BF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8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05BF6-F097-4E2D-84B0-FB4DAACE0655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6935-F024-429B-AC0B-BE51855BF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54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05BF6-F097-4E2D-84B0-FB4DAACE0655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16935-F024-429B-AC0B-BE51855BF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730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756E8-CA09-4D1A-B5D2-230BD212B9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87791" y="2447044"/>
            <a:ext cx="9551963" cy="1373070"/>
          </a:xfrm>
        </p:spPr>
        <p:txBody>
          <a:bodyPr/>
          <a:lstStyle/>
          <a:p>
            <a:r>
              <a:rPr lang="en-US" sz="4800" dirty="0"/>
              <a:t>How to use a Vending Machine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42BD20-9978-4FC5-8647-5137521CD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4172" y="2141882"/>
            <a:ext cx="3432314" cy="257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16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821C15-58C5-4036-91E7-D8B56CE7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 your hand into the little door and get your snack.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C6A8DA-830A-4017-9518-EBB8AC61B7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2713" y="2324729"/>
            <a:ext cx="6283712" cy="418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48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821C15-58C5-4036-91E7-D8B56CE7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Grab any change if you get some.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072660-1E1A-4249-A486-8A3BA1A64B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0435" y="2174460"/>
            <a:ext cx="6548230" cy="436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32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821C15-58C5-4036-91E7-D8B56CE7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How do you use a vending machine?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D3969F-3681-43C9-A969-2D2BF8FC0F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9217" y="2311399"/>
            <a:ext cx="6203674" cy="413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67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821C15-58C5-4036-91E7-D8B56CE7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vending machine. It has snacks and drinks for sale.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961C8C-A2CD-47B7-9B13-4EB2D28CD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420" y="2314702"/>
            <a:ext cx="3185492" cy="4247322"/>
          </a:xfrm>
          <a:prstGeom prst="rect">
            <a:avLst/>
          </a:prstGeom>
        </p:spPr>
      </p:pic>
      <p:pic>
        <p:nvPicPr>
          <p:cNvPr id="1026" name="Picture 2" descr="Image result for vending machine">
            <a:extLst>
              <a:ext uri="{FF2B5EF4-FFF2-40B4-BE49-F238E27FC236}">
                <a16:creationId xmlns:a16="http://schemas.microsoft.com/office/drawing/2014/main" id="{2773AB9E-2C70-4540-826C-8C457FA36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088" y="2314702"/>
            <a:ext cx="3056282" cy="407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776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821C15-58C5-4036-91E7-D8B56CE7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machines take cash and some take credit card.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6F5DF7-5F26-4FF9-A7B7-ED92578B0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15" y="2643312"/>
            <a:ext cx="5773185" cy="3250591"/>
          </a:xfrm>
          <a:prstGeom prst="rect">
            <a:avLst/>
          </a:prstGeom>
        </p:spPr>
      </p:pic>
      <p:pic>
        <p:nvPicPr>
          <p:cNvPr id="2050" name="Picture 2" descr="Image result for dollar bill and change">
            <a:extLst>
              <a:ext uri="{FF2B5EF4-FFF2-40B4-BE49-F238E27FC236}">
                <a16:creationId xmlns:a16="http://schemas.microsoft.com/office/drawing/2014/main" id="{B5D09E05-CADF-4E5A-8654-0616C7A05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0208" y="2358887"/>
            <a:ext cx="2853635" cy="214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quarters">
            <a:extLst>
              <a:ext uri="{FF2B5EF4-FFF2-40B4-BE49-F238E27FC236}">
                <a16:creationId xmlns:a16="http://schemas.microsoft.com/office/drawing/2014/main" id="{1400DF36-F2F9-4A66-8673-B8245E123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3545" y="4753049"/>
            <a:ext cx="2241274" cy="181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999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821C15-58C5-4036-91E7-D8B56CE7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Vending machines are located in a lot of places like schools, malls, buildings, and stores.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974A5B-33CE-4DDB-8668-746FBF339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749" y="2218572"/>
            <a:ext cx="6374502" cy="422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21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821C15-58C5-4036-91E7-D8B56CE7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First, you look and choose what you want.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0B263A-C952-4AEA-B6B1-D4DC10CD3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77" y="2279374"/>
            <a:ext cx="5857461" cy="43930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BF02DA-5C27-4037-9F0C-16B9BE936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7155" y="2596617"/>
            <a:ext cx="2712968" cy="362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418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821C15-58C5-4036-91E7-D8B56CE7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at the price, make sure you have enough money.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D725B6-25B7-4739-99B0-A6B61BE7F5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6709" y="2623931"/>
            <a:ext cx="4721085" cy="31473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DF5F7C-4742-4952-8E18-A46C50DD9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483" y="2027582"/>
            <a:ext cx="3519559" cy="471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437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821C15-58C5-4036-91E7-D8B56CE7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Put your dollars and coins into the appropriate slot, face up (see picture for correct direction of dollar).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A62F3E-385B-42DF-A5CA-A9968CD9EA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321" y="2285998"/>
            <a:ext cx="5300870" cy="3975653"/>
          </a:xfrm>
          <a:prstGeom prst="rect">
            <a:avLst/>
          </a:prstGeom>
        </p:spPr>
      </p:pic>
      <p:pic>
        <p:nvPicPr>
          <p:cNvPr id="3074" name="Picture 2" descr="Image result for insert dollar">
            <a:extLst>
              <a:ext uri="{FF2B5EF4-FFF2-40B4-BE49-F238E27FC236}">
                <a16:creationId xmlns:a16="http://schemas.microsoft.com/office/drawing/2014/main" id="{69BB9889-397D-4A15-94FC-9286F049D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1313" y="2505075"/>
            <a:ext cx="5015223" cy="375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74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821C15-58C5-4036-91E7-D8B56CE7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 the letter/number of the item that you want.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21EC74-618B-49B9-A91D-0F4ECC993C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809" y="2360070"/>
            <a:ext cx="6310216" cy="42063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765C15-A051-4576-AD1F-5D22DCD46A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2082" y="2922322"/>
            <a:ext cx="4282109" cy="285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00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821C15-58C5-4036-91E7-D8B56CE7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for the snack to dispense and fall.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692351-BC52-409B-B8E9-759EC44AF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727" y="2279373"/>
            <a:ext cx="2675771" cy="40220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4A5950-BC4D-4861-B637-045B821E94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3126" y="2464904"/>
            <a:ext cx="5754756" cy="38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75623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0</TotalTime>
  <Words>143</Words>
  <Application>Microsoft Office PowerPoint</Application>
  <PresentationFormat>Widescreen</PresentationFormat>
  <Paragraphs>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Trebuchet MS</vt:lpstr>
      <vt:lpstr>Berlin</vt:lpstr>
      <vt:lpstr>How to use a Vending Machine</vt:lpstr>
      <vt:lpstr>This is a vending machine. It has snacks and drinks for sale. </vt:lpstr>
      <vt:lpstr>Some machines take cash and some take credit card.</vt:lpstr>
      <vt:lpstr>Vending machines are located in a lot of places like schools, malls, buildings, and stores.</vt:lpstr>
      <vt:lpstr>First, you look and choose what you want.</vt:lpstr>
      <vt:lpstr>Look at the price, make sure you have enough money.</vt:lpstr>
      <vt:lpstr>Put your dollars and coins into the appropriate slot, face up (see picture for correct direction of dollar).</vt:lpstr>
      <vt:lpstr>Press the letter/number of the item that you want.</vt:lpstr>
      <vt:lpstr>Wait for the snack to dispense and fall.</vt:lpstr>
      <vt:lpstr>Put your hand into the little door and get your snack.</vt:lpstr>
      <vt:lpstr>Grab any change if you get some. </vt:lpstr>
      <vt:lpstr>Review: How do you use a vending machine?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a Vending Machine</dc:title>
  <dc:creator>quynhnguyen4@gmail.com</dc:creator>
  <cp:lastModifiedBy>Chanh Le</cp:lastModifiedBy>
  <cp:revision>7</cp:revision>
  <dcterms:created xsi:type="dcterms:W3CDTF">2019-11-06T18:03:26Z</dcterms:created>
  <dcterms:modified xsi:type="dcterms:W3CDTF">2020-11-16T02:30:21Z</dcterms:modified>
</cp:coreProperties>
</file>