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D90B-F93C-413D-BAAF-F32D52F6F05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CCCC989-2C4A-4CFB-B78C-D60DAEBE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4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D90B-F93C-413D-BAAF-F32D52F6F05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CCC989-2C4A-4CFB-B78C-D60DAEBE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1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D90B-F93C-413D-BAAF-F32D52F6F05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CCC989-2C4A-4CFB-B78C-D60DAEBE5E9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3867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D90B-F93C-413D-BAAF-F32D52F6F05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CCC989-2C4A-4CFB-B78C-D60DAEBE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D90B-F93C-413D-BAAF-F32D52F6F05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CCC989-2C4A-4CFB-B78C-D60DAEBE5E9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2525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D90B-F93C-413D-BAAF-F32D52F6F05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CCC989-2C4A-4CFB-B78C-D60DAEBE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79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D90B-F93C-413D-BAAF-F32D52F6F05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C989-2C4A-4CFB-B78C-D60DAEBE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63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D90B-F93C-413D-BAAF-F32D52F6F05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C989-2C4A-4CFB-B78C-D60DAEBE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0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D90B-F93C-413D-BAAF-F32D52F6F05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C989-2C4A-4CFB-B78C-D60DAEBE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9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D90B-F93C-413D-BAAF-F32D52F6F05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CCC989-2C4A-4CFB-B78C-D60DAEBE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4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D90B-F93C-413D-BAAF-F32D52F6F05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CCC989-2C4A-4CFB-B78C-D60DAEBE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6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D90B-F93C-413D-BAAF-F32D52F6F05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CCC989-2C4A-4CFB-B78C-D60DAEBE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3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D90B-F93C-413D-BAAF-F32D52F6F05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C989-2C4A-4CFB-B78C-D60DAEBE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3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D90B-F93C-413D-BAAF-F32D52F6F05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C989-2C4A-4CFB-B78C-D60DAEBE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8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D90B-F93C-413D-BAAF-F32D52F6F05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C989-2C4A-4CFB-B78C-D60DAEBE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0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6D90B-F93C-413D-BAAF-F32D52F6F05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CCC989-2C4A-4CFB-B78C-D60DAEBE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47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1000">
              <a:schemeClr val="accent1">
                <a:lumMod val="60000"/>
                <a:lumOff val="40000"/>
                <a:alpha val="93000"/>
              </a:schemeClr>
            </a:gs>
            <a:gs pos="60283">
              <a:srgbClr val="868686"/>
            </a:gs>
            <a:gs pos="69565">
              <a:schemeClr val="accent1">
                <a:lumMod val="60000"/>
                <a:lumOff val="40000"/>
                <a:alpha val="93000"/>
              </a:schemeClr>
            </a:gs>
            <a:gs pos="0">
              <a:schemeClr val="accent3">
                <a:lumMod val="0"/>
                <a:lumOff val="100000"/>
                <a:alpha val="99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6D90B-F93C-413D-BAAF-F32D52F6F05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CCCC989-2C4A-4CFB-B78C-D60DAEBE5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985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0852" y="2550110"/>
            <a:ext cx="8915399" cy="2262781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Summary of Section</a:t>
            </a:r>
          </a:p>
        </p:txBody>
      </p:sp>
    </p:spTree>
    <p:extLst>
      <p:ext uri="{BB962C8B-B14F-4D97-AF65-F5344CB8AC3E}">
        <p14:creationId xmlns:p14="http://schemas.microsoft.com/office/powerpoint/2010/main" val="4225278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6915059" cy="128089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Topics covered in the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297106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What is VLSM?</a:t>
            </a:r>
          </a:p>
          <a:p>
            <a:r>
              <a:rPr lang="en-US" sz="4800" dirty="0">
                <a:solidFill>
                  <a:schemeClr val="bg1"/>
                </a:solidFill>
              </a:rPr>
              <a:t>The VLSM process</a:t>
            </a:r>
          </a:p>
          <a:p>
            <a:r>
              <a:rPr lang="en-US" sz="4800" dirty="0">
                <a:solidFill>
                  <a:schemeClr val="bg1"/>
                </a:solidFill>
              </a:rPr>
              <a:t>Practice Problems</a:t>
            </a:r>
          </a:p>
        </p:txBody>
      </p:sp>
    </p:spTree>
    <p:extLst>
      <p:ext uri="{BB962C8B-B14F-4D97-AF65-F5344CB8AC3E}">
        <p14:creationId xmlns:p14="http://schemas.microsoft.com/office/powerpoint/2010/main" val="2612982043"/>
      </p:ext>
    </p:extLst>
  </p:cSld>
  <p:clrMapOvr>
    <a:masterClrMapping/>
  </p:clrMapOvr>
</p:sld>
</file>

<file path=ppt/theme/theme1.xml><?xml version="1.0" encoding="utf-8"?>
<a:theme xmlns:a="http://schemas.openxmlformats.org/drawingml/2006/main" name="grey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ey" id="{16B0DC5C-2497-4365-AC82-71AB8B400D3D}" vid="{9711B632-1748-443B-A4A4-4164F03DFE2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grey</Template>
  <TotalTime>2</TotalTime>
  <Words>17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grey</vt:lpstr>
      <vt:lpstr>Summary of Section</vt:lpstr>
      <vt:lpstr>Topics covered in the section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Section</dc:title>
  <dc:creator>Digna Diaz</dc:creator>
  <cp:lastModifiedBy>Digna Diaz</cp:lastModifiedBy>
  <cp:revision>2</cp:revision>
  <dcterms:created xsi:type="dcterms:W3CDTF">2016-10-21T17:53:54Z</dcterms:created>
  <dcterms:modified xsi:type="dcterms:W3CDTF">2016-10-31T17:34:32Z</dcterms:modified>
</cp:coreProperties>
</file>