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1"/>
  </p:notesMasterIdLst>
  <p:handoutMasterIdLst>
    <p:handoutMasterId r:id="rId32"/>
  </p:handout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Lst>
  <p:sldSz cx="12192000" cy="6858000"/>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60" autoAdjust="0"/>
  </p:normalViewPr>
  <p:slideViewPr>
    <p:cSldViewPr snapToGrid="0" snapToObjects="1">
      <p:cViewPr varScale="1">
        <p:scale>
          <a:sx n="78" d="100"/>
          <a:sy n="78" d="100"/>
        </p:scale>
        <p:origin x="850" y="62"/>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napToGrid="0" snapToObjects="1">
      <p:cViewPr>
        <p:scale>
          <a:sx n="58" d="100"/>
          <a:sy n="58" d="100"/>
        </p:scale>
        <p:origin x="3235" y="11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B28C87B-7197-A4B4-287F-2DCBA0BA422D}"/>
              </a:ext>
            </a:extLst>
          </p:cNvPr>
          <p:cNvSpPr>
            <a:spLocks noGrp="1"/>
          </p:cNvSpPr>
          <p:nvPr>
            <p:ph type="hdr" sz="quarter"/>
          </p:nvPr>
        </p:nvSpPr>
        <p:spPr>
          <a:xfrm>
            <a:off x="0" y="1"/>
            <a:ext cx="3169920" cy="481727"/>
          </a:xfrm>
          <a:prstGeom prst="rect">
            <a:avLst/>
          </a:prstGeom>
        </p:spPr>
        <p:txBody>
          <a:bodyPr vert="horz" lIns="95829" tIns="47915" rIns="95829" bIns="47915" rtlCol="0"/>
          <a:lstStyle>
            <a:lvl1pPr algn="l">
              <a:defRPr sz="1300"/>
            </a:lvl1pPr>
          </a:lstStyle>
          <a:p>
            <a:endParaRPr lang="en-US" dirty="0"/>
          </a:p>
        </p:txBody>
      </p:sp>
      <p:sp>
        <p:nvSpPr>
          <p:cNvPr id="3" name="Date Placeholder 2">
            <a:extLst>
              <a:ext uri="{FF2B5EF4-FFF2-40B4-BE49-F238E27FC236}">
                <a16:creationId xmlns:a16="http://schemas.microsoft.com/office/drawing/2014/main" id="{CEE91817-0FE8-00AB-0F15-4B2FA7A91F5F}"/>
              </a:ext>
            </a:extLst>
          </p:cNvPr>
          <p:cNvSpPr>
            <a:spLocks noGrp="1"/>
          </p:cNvSpPr>
          <p:nvPr>
            <p:ph type="dt" sz="quarter" idx="1"/>
          </p:nvPr>
        </p:nvSpPr>
        <p:spPr>
          <a:xfrm>
            <a:off x="4143587" y="1"/>
            <a:ext cx="3169920" cy="481727"/>
          </a:xfrm>
          <a:prstGeom prst="rect">
            <a:avLst/>
          </a:prstGeom>
        </p:spPr>
        <p:txBody>
          <a:bodyPr vert="horz" lIns="95829" tIns="47915" rIns="95829" bIns="47915" rtlCol="0"/>
          <a:lstStyle>
            <a:lvl1pPr algn="r">
              <a:defRPr sz="1300"/>
            </a:lvl1pPr>
          </a:lstStyle>
          <a:p>
            <a:fld id="{3A3F7A9C-FCEE-4CCC-9259-8762763DDA6B}" type="datetimeFigureOut">
              <a:rPr lang="en-US" smtClean="0"/>
              <a:t>1/4/2025</a:t>
            </a:fld>
            <a:endParaRPr lang="en-US" dirty="0"/>
          </a:p>
        </p:txBody>
      </p:sp>
      <p:sp>
        <p:nvSpPr>
          <p:cNvPr id="4" name="Footer Placeholder 3">
            <a:extLst>
              <a:ext uri="{FF2B5EF4-FFF2-40B4-BE49-F238E27FC236}">
                <a16:creationId xmlns:a16="http://schemas.microsoft.com/office/drawing/2014/main" id="{F92660BC-3D66-7033-19E8-84F7A9E0D728}"/>
              </a:ext>
            </a:extLst>
          </p:cNvPr>
          <p:cNvSpPr>
            <a:spLocks noGrp="1"/>
          </p:cNvSpPr>
          <p:nvPr>
            <p:ph type="ftr" sz="quarter" idx="2"/>
          </p:nvPr>
        </p:nvSpPr>
        <p:spPr>
          <a:xfrm>
            <a:off x="0" y="9119474"/>
            <a:ext cx="3169920" cy="481726"/>
          </a:xfrm>
          <a:prstGeom prst="rect">
            <a:avLst/>
          </a:prstGeom>
        </p:spPr>
        <p:txBody>
          <a:bodyPr vert="horz" lIns="95829" tIns="47915" rIns="95829" bIns="47915" rtlCol="0" anchor="b"/>
          <a:lstStyle>
            <a:lvl1pPr algn="l">
              <a:defRPr sz="1300"/>
            </a:lvl1pPr>
          </a:lstStyle>
          <a:p>
            <a:endParaRPr lang="en-US" dirty="0"/>
          </a:p>
        </p:txBody>
      </p:sp>
      <p:sp>
        <p:nvSpPr>
          <p:cNvPr id="5" name="Slide Number Placeholder 4">
            <a:extLst>
              <a:ext uri="{FF2B5EF4-FFF2-40B4-BE49-F238E27FC236}">
                <a16:creationId xmlns:a16="http://schemas.microsoft.com/office/drawing/2014/main" id="{4F654D86-15F5-B707-A2DE-5D7F7EE272A8}"/>
              </a:ext>
            </a:extLst>
          </p:cNvPr>
          <p:cNvSpPr>
            <a:spLocks noGrp="1"/>
          </p:cNvSpPr>
          <p:nvPr>
            <p:ph type="sldNum" sz="quarter" idx="3"/>
          </p:nvPr>
        </p:nvSpPr>
        <p:spPr>
          <a:xfrm>
            <a:off x="4143587" y="9119474"/>
            <a:ext cx="3169920" cy="481726"/>
          </a:xfrm>
          <a:prstGeom prst="rect">
            <a:avLst/>
          </a:prstGeom>
        </p:spPr>
        <p:txBody>
          <a:bodyPr vert="horz" lIns="95829" tIns="47915" rIns="95829" bIns="47915" rtlCol="0" anchor="b"/>
          <a:lstStyle>
            <a:lvl1pPr algn="r">
              <a:defRPr sz="1300"/>
            </a:lvl1pPr>
          </a:lstStyle>
          <a:p>
            <a:fld id="{754DE642-A98D-45F9-A051-E65F3E722A0A}" type="slidenum">
              <a:rPr lang="en-US" smtClean="0"/>
              <a:t>‹#›</a:t>
            </a:fld>
            <a:endParaRPr lang="en-US" dirty="0"/>
          </a:p>
        </p:txBody>
      </p:sp>
    </p:spTree>
    <p:extLst>
      <p:ext uri="{BB962C8B-B14F-4D97-AF65-F5344CB8AC3E}">
        <p14:creationId xmlns:p14="http://schemas.microsoft.com/office/powerpoint/2010/main" val="260679527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169920" cy="481727"/>
          </a:xfrm>
          <a:prstGeom prst="rect">
            <a:avLst/>
          </a:prstGeom>
        </p:spPr>
        <p:txBody>
          <a:bodyPr vert="horz" lIns="95829" tIns="47915" rIns="95829" bIns="47915" rtlCol="0"/>
          <a:lstStyle>
            <a:lvl1pPr algn="l">
              <a:defRPr sz="1300"/>
            </a:lvl1pPr>
          </a:lstStyle>
          <a:p>
            <a:r>
              <a:rPr lang="en-US" dirty="0"/>
              <a:t>Neurodivergent Empowerment Institute</a:t>
            </a:r>
          </a:p>
        </p:txBody>
      </p:sp>
      <p:sp>
        <p:nvSpPr>
          <p:cNvPr id="3" name="Date Placeholder 2"/>
          <p:cNvSpPr>
            <a:spLocks noGrp="1"/>
          </p:cNvSpPr>
          <p:nvPr>
            <p:ph type="dt" idx="1"/>
          </p:nvPr>
        </p:nvSpPr>
        <p:spPr>
          <a:xfrm>
            <a:off x="4143587" y="1"/>
            <a:ext cx="3169920" cy="481727"/>
          </a:xfrm>
          <a:prstGeom prst="rect">
            <a:avLst/>
          </a:prstGeom>
        </p:spPr>
        <p:txBody>
          <a:bodyPr vert="horz" lIns="95829" tIns="47915" rIns="95829" bIns="47915" rtlCol="0"/>
          <a:lstStyle>
            <a:lvl1pPr algn="r">
              <a:defRPr sz="1300"/>
            </a:lvl1pPr>
          </a:lstStyle>
          <a:p>
            <a:fld id="{22F4F960-79F2-4FA4-B207-F368EABA0C06}" type="datetimeFigureOut">
              <a:rPr lang="en-US" smtClean="0"/>
              <a:t>1/4/2025</a:t>
            </a:fld>
            <a:endParaRPr lang="en-US" dirty="0"/>
          </a:p>
        </p:txBody>
      </p:sp>
      <p:sp>
        <p:nvSpPr>
          <p:cNvPr id="5" name="Notes Placeholder 4"/>
          <p:cNvSpPr>
            <a:spLocks noGrp="1"/>
          </p:cNvSpPr>
          <p:nvPr>
            <p:ph type="body" sz="quarter" idx="3"/>
          </p:nvPr>
        </p:nvSpPr>
        <p:spPr>
          <a:xfrm>
            <a:off x="619486" y="4440555"/>
            <a:ext cx="5964194" cy="3960495"/>
          </a:xfrm>
          <a:prstGeom prst="rect">
            <a:avLst/>
          </a:prstGeom>
        </p:spPr>
        <p:txBody>
          <a:bodyPr vert="horz" lIns="95829" tIns="47915" rIns="95829" bIns="47915"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5829" tIns="47915" rIns="95829" bIns="47915" rtlCol="0" anchor="b"/>
          <a:lstStyle>
            <a:lvl1pPr algn="l">
              <a:defRPr sz="1300"/>
            </a:lvl1pPr>
          </a:lstStyle>
          <a:p>
            <a:r>
              <a:rPr lang="en-US" dirty="0"/>
              <a:t>Angela Fisher</a:t>
            </a:r>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5829" tIns="47915" rIns="95829" bIns="47915" rtlCol="0" anchor="b"/>
          <a:lstStyle>
            <a:lvl1pPr algn="r">
              <a:defRPr sz="1300"/>
            </a:lvl1pPr>
          </a:lstStyle>
          <a:p>
            <a:fld id="{AD466E62-F523-4067-AFC7-39DD8F0053D5}" type="slidenum">
              <a:rPr lang="en-US" smtClean="0"/>
              <a:t>‹#›</a:t>
            </a:fld>
            <a:endParaRPr lang="en-US" dirty="0"/>
          </a:p>
        </p:txBody>
      </p:sp>
      <p:sp>
        <p:nvSpPr>
          <p:cNvPr id="8" name="Slide Image Placeholder 7">
            <a:extLst>
              <a:ext uri="{FF2B5EF4-FFF2-40B4-BE49-F238E27FC236}">
                <a16:creationId xmlns:a16="http://schemas.microsoft.com/office/drawing/2014/main" id="{0C30AD53-A694-A36C-039F-FB23EDBB491A}"/>
              </a:ext>
            </a:extLst>
          </p:cNvPr>
          <p:cNvSpPr>
            <a:spLocks noGrp="1" noRot="1" noChangeAspect="1"/>
          </p:cNvSpPr>
          <p:nvPr>
            <p:ph type="sldImg" idx="2"/>
          </p:nvPr>
        </p:nvSpPr>
        <p:spPr>
          <a:xfrm>
            <a:off x="779463" y="720725"/>
            <a:ext cx="5756275" cy="3238500"/>
          </a:xfrm>
          <a:prstGeom prst="rect">
            <a:avLst/>
          </a:prstGeom>
          <a:noFill/>
          <a:ln w="12700">
            <a:solidFill>
              <a:prstClr val="black"/>
            </a:solidFill>
          </a:ln>
        </p:spPr>
        <p:txBody>
          <a:bodyPr vert="horz" lIns="95829" tIns="47915" rIns="95829" bIns="47915" rtlCol="0" anchor="ctr"/>
          <a:lstStyle/>
          <a:p>
            <a:endParaRPr lang="en-US" dirty="0"/>
          </a:p>
        </p:txBody>
      </p:sp>
    </p:spTree>
    <p:extLst>
      <p:ext uri="{BB962C8B-B14F-4D97-AF65-F5344CB8AC3E}">
        <p14:creationId xmlns:p14="http://schemas.microsoft.com/office/powerpoint/2010/main" val="17986705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mdpi.com/2673-8392/3/3/70?utm_source=chatgpt.com"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link.springer.com/chapter/10.1007/978-3-031-55072-0_2?utm_source=chatgpt.com"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en.wikipedia.org/wiki/Neurodiversity?utm_source=chatgpt.com"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pubmed.ncbi.nlm.nih.gov/30854876/"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ncbi.nlm.nih.gov/pmc/articles/PMC6822982/"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link.springer.com/article/10.1007/s10803-018-3506-5"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researchgate.net/publication/335764020"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en.unesco.org/education/neurodiversity"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apa.org/topics/intersectionality"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psycnet.apa.org/doiLanding?doi=10.1037%2Ftra0000401"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ncbi.nlm.nih.gov/pmc/articles/PMC6123068/"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psycnet.apa.org/record/2021-44460-003"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health.harvard.edu/blog/what-is-neurodiversity-202111232645?utm_source=chatgpt.com"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diversity.social/neurodiversity-neurodivergence/?utm_source=chatgpt.com"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mdpi.com/2673-8392/3/3/70?utm_source=chatgpt.com"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mdpi.com/2673-8392/3/3/70?utm_source=chatgpt.com"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nm.org/healthbeat/healthy-tips/Understanding-Neurodiversity?utm_source=chatgpt.com"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mdpi.com/2673-8392/3/3/70?utm_source=chatgpt.com"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mdpi.com/2673-8392/3/3/70?utm_source=chatgpt.com"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a:prstGeom prst="rect">
            <a:avLst/>
          </a:prstGeom>
        </p:spPr>
      </p:sp>
      <p:sp>
        <p:nvSpPr>
          <p:cNvPr id="3" name="Notes Placeholder 2"/>
          <p:cNvSpPr>
            <a:spLocks noGrp="1"/>
          </p:cNvSpPr>
          <p:nvPr>
            <p:ph type="body" idx="1"/>
          </p:nvPr>
        </p:nvSpPr>
        <p:spPr/>
        <p:txBody>
          <a:bodyPr/>
          <a:lstStyle/>
          <a:p>
            <a:r>
              <a:rPr lang="en-US" sz="1700" b="1" dirty="0"/>
              <a:t>Slide 1: Module 1: Foundations of Neurodivergence</a:t>
            </a:r>
            <a:br>
              <a:rPr lang="en-US" sz="1700" dirty="0"/>
            </a:br>
            <a:r>
              <a:rPr lang="en-US" sz="1700" dirty="0"/>
              <a:t>Welcome to </a:t>
            </a:r>
            <a:r>
              <a:rPr lang="en-US" sz="1700" b="1" dirty="0"/>
              <a:t>Module 1: Foundations of Neurodivergence</a:t>
            </a:r>
            <a:r>
              <a:rPr lang="en-US" sz="1700" dirty="0"/>
              <a:t>. In this module, we’ll delve into the rich and complex world of neurodiversity. Together, we’ll explore the science, history, and cultural contexts that shape our understanding of neurodivergence. Let’s begin.</a:t>
            </a:r>
          </a:p>
        </p:txBody>
      </p:sp>
      <p:sp>
        <p:nvSpPr>
          <p:cNvPr id="4" name="Slide Number Placeholder 3"/>
          <p:cNvSpPr>
            <a:spLocks noGrp="1"/>
          </p:cNvSpPr>
          <p:nvPr>
            <p:ph type="sldNum" sz="quarter" idx="5"/>
          </p:nvPr>
        </p:nvSpPr>
        <p:spPr/>
        <p:txBody>
          <a:bodyPr/>
          <a:lstStyle/>
          <a:p>
            <a:fld id="{AD466E62-F523-4067-AFC7-39DD8F0053D5}" type="slidenum">
              <a:rPr lang="en-US" smtClean="0"/>
              <a:t>1</a:t>
            </a:fld>
            <a:endParaRPr lang="en-US" dirty="0"/>
          </a:p>
        </p:txBody>
      </p:sp>
    </p:spTree>
    <p:extLst>
      <p:ext uri="{BB962C8B-B14F-4D97-AF65-F5344CB8AC3E}">
        <p14:creationId xmlns:p14="http://schemas.microsoft.com/office/powerpoint/2010/main" val="25033351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a:prstGeom prst="rect">
            <a:avLst/>
          </a:prstGeom>
        </p:spPr>
      </p:sp>
      <p:sp>
        <p:nvSpPr>
          <p:cNvPr id="3" name="Notes Placeholder 2"/>
          <p:cNvSpPr>
            <a:spLocks noGrp="1"/>
          </p:cNvSpPr>
          <p:nvPr>
            <p:ph type="body" idx="1"/>
          </p:nvPr>
        </p:nvSpPr>
        <p:spPr/>
        <p:txBody>
          <a:bodyPr/>
          <a:lstStyle/>
          <a:p>
            <a:r>
              <a:rPr lang="en-US" sz="1700" b="1" dirty="0"/>
              <a:t>Neurotransmitters and Chemical Signaling</a:t>
            </a:r>
            <a:br>
              <a:rPr lang="en-US" sz="1700" dirty="0"/>
            </a:br>
            <a:r>
              <a:rPr lang="en-US" sz="1700" dirty="0"/>
              <a:t>Neurotransmitters like dopamine and serotonin play crucial roles in emotional regulation, focus, and mood. Imbalances or differences in these chemicals are often observed in neurodivergent individuals.</a:t>
            </a:r>
          </a:p>
          <a:p>
            <a:r>
              <a:rPr lang="en-US" sz="1700" b="1" dirty="0"/>
              <a:t>Evidence:</a:t>
            </a:r>
            <a:br>
              <a:rPr lang="en-US" sz="1700" dirty="0"/>
            </a:br>
            <a:r>
              <a:rPr lang="en-US" sz="1700" dirty="0"/>
              <a:t>Neurodiversity is attributed to nature and nurture factors. (</a:t>
            </a:r>
            <a:r>
              <a:rPr lang="en-US" sz="1700" dirty="0">
                <a:hlinkClick r:id="rId3"/>
              </a:rPr>
              <a:t>mdpi.com</a:t>
            </a:r>
            <a:r>
              <a:rPr lang="en-US" sz="1700" dirty="0"/>
              <a:t>)</a:t>
            </a:r>
          </a:p>
          <a:p>
            <a:r>
              <a:rPr lang="en-US" sz="1700" b="1" dirty="0"/>
              <a:t>Engagement Tip:</a:t>
            </a:r>
            <a:r>
              <a:rPr lang="en-US" sz="1700" dirty="0"/>
              <a:t> Ask participants if they’ve seen how neurotransmitter differences affect clients in practice.</a:t>
            </a:r>
          </a:p>
          <a:p>
            <a:endParaRPr lang="en-US" dirty="0"/>
          </a:p>
        </p:txBody>
      </p:sp>
      <p:sp>
        <p:nvSpPr>
          <p:cNvPr id="4" name="Slide Number Placeholder 3"/>
          <p:cNvSpPr>
            <a:spLocks noGrp="1"/>
          </p:cNvSpPr>
          <p:nvPr>
            <p:ph type="sldNum" sz="quarter" idx="5"/>
          </p:nvPr>
        </p:nvSpPr>
        <p:spPr/>
        <p:txBody>
          <a:bodyPr/>
          <a:lstStyle/>
          <a:p>
            <a:fld id="{AD466E62-F523-4067-AFC7-39DD8F0053D5}" type="slidenum">
              <a:rPr lang="en-US" smtClean="0"/>
              <a:t>10</a:t>
            </a:fld>
            <a:endParaRPr lang="en-US" dirty="0"/>
          </a:p>
        </p:txBody>
      </p:sp>
    </p:spTree>
    <p:extLst>
      <p:ext uri="{BB962C8B-B14F-4D97-AF65-F5344CB8AC3E}">
        <p14:creationId xmlns:p14="http://schemas.microsoft.com/office/powerpoint/2010/main" val="33884138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a:prstGeom prst="rect">
            <a:avLst/>
          </a:prstGeom>
        </p:spPr>
      </p:sp>
      <p:sp>
        <p:nvSpPr>
          <p:cNvPr id="3" name="Notes Placeholder 2"/>
          <p:cNvSpPr>
            <a:spLocks noGrp="1"/>
          </p:cNvSpPr>
          <p:nvPr>
            <p:ph type="body" idx="1"/>
          </p:nvPr>
        </p:nvSpPr>
        <p:spPr/>
        <p:txBody>
          <a:bodyPr/>
          <a:lstStyle/>
          <a:p>
            <a:r>
              <a:rPr lang="en-US" sz="1700" b="1" dirty="0"/>
              <a:t>History of Neurodivergent Care</a:t>
            </a:r>
            <a:br>
              <a:rPr lang="en-US" sz="1700" dirty="0"/>
            </a:br>
            <a:r>
              <a:rPr lang="en-US" sz="1700" dirty="0"/>
              <a:t>Historically, neurodivergence was often misunderstood and pathologized. We’ve come a long way from institutionalization and harmful therapies to approaches centered on empowerment and respect.</a:t>
            </a:r>
          </a:p>
          <a:p>
            <a:r>
              <a:rPr lang="en-US" sz="1700" b="1" dirty="0"/>
              <a:t>Evidence:</a:t>
            </a:r>
            <a:br>
              <a:rPr lang="en-US" sz="1700" dirty="0"/>
            </a:br>
            <a:r>
              <a:rPr lang="en-US" sz="1700" dirty="0"/>
              <a:t>All early texts aimed at categorizing and pathologizing neurodivergent symptoms as deficiencies, seeking treatment to make neurodivergent people more 'normal'. (</a:t>
            </a:r>
            <a:r>
              <a:rPr lang="en-US" sz="1700" dirty="0">
                <a:hlinkClick r:id="rId3"/>
              </a:rPr>
              <a:t>link.springer.com</a:t>
            </a:r>
            <a:r>
              <a:rPr lang="en-US" sz="1700" dirty="0"/>
              <a:t>)</a:t>
            </a:r>
          </a:p>
          <a:p>
            <a:endParaRPr lang="en-US" dirty="0"/>
          </a:p>
        </p:txBody>
      </p:sp>
      <p:sp>
        <p:nvSpPr>
          <p:cNvPr id="4" name="Slide Number Placeholder 3"/>
          <p:cNvSpPr>
            <a:spLocks noGrp="1"/>
          </p:cNvSpPr>
          <p:nvPr>
            <p:ph type="sldNum" sz="quarter" idx="5"/>
          </p:nvPr>
        </p:nvSpPr>
        <p:spPr/>
        <p:txBody>
          <a:bodyPr/>
          <a:lstStyle/>
          <a:p>
            <a:fld id="{AD466E62-F523-4067-AFC7-39DD8F0053D5}" type="slidenum">
              <a:rPr lang="en-US" smtClean="0"/>
              <a:t>11</a:t>
            </a:fld>
            <a:endParaRPr lang="en-US" dirty="0"/>
          </a:p>
        </p:txBody>
      </p:sp>
    </p:spTree>
    <p:extLst>
      <p:ext uri="{BB962C8B-B14F-4D97-AF65-F5344CB8AC3E}">
        <p14:creationId xmlns:p14="http://schemas.microsoft.com/office/powerpoint/2010/main" val="14640026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a:prstGeom prst="rect">
            <a:avLst/>
          </a:prstGeom>
        </p:spPr>
      </p:sp>
      <p:sp>
        <p:nvSpPr>
          <p:cNvPr id="3" name="Notes Placeholder 2"/>
          <p:cNvSpPr>
            <a:spLocks noGrp="1"/>
          </p:cNvSpPr>
          <p:nvPr>
            <p:ph type="body" idx="1"/>
          </p:nvPr>
        </p:nvSpPr>
        <p:spPr/>
        <p:txBody>
          <a:bodyPr/>
          <a:lstStyle/>
          <a:p>
            <a:r>
              <a:rPr lang="en-US" sz="1700" b="1" dirty="0"/>
              <a:t>Medical Model vs. Social Model</a:t>
            </a:r>
            <a:br>
              <a:rPr lang="en-US" sz="1700" dirty="0"/>
            </a:br>
            <a:r>
              <a:rPr lang="en-US" sz="1700" dirty="0"/>
              <a:t>The Medical Model views neurodivergence as something to be fixed. In contrast, the Social Model emphasizes removing barriers and creating inclusive environments. Our work aligns with the social model.</a:t>
            </a:r>
          </a:p>
          <a:p>
            <a:r>
              <a:rPr lang="en-US" sz="1700" b="1" dirty="0"/>
              <a:t>Evidence:</a:t>
            </a:r>
            <a:br>
              <a:rPr lang="en-US" sz="1700" dirty="0"/>
            </a:br>
            <a:r>
              <a:rPr lang="en-US" sz="1700" dirty="0"/>
              <a:t>The neurodiversity paradigm argues that diversity in neurocognition is part of humanity and that some neurodivergences generally classified as disorders are differences and disabilities that are not necessarily pathological. (</a:t>
            </a:r>
            <a:r>
              <a:rPr lang="en-US" sz="1700" dirty="0">
                <a:hlinkClick r:id="rId3"/>
              </a:rPr>
              <a:t>en.wikipedia.org</a:t>
            </a:r>
            <a:r>
              <a:rPr lang="en-US" sz="1700" dirty="0"/>
              <a:t>)</a:t>
            </a:r>
          </a:p>
          <a:p>
            <a:endParaRPr lang="en-US" dirty="0"/>
          </a:p>
        </p:txBody>
      </p:sp>
      <p:sp>
        <p:nvSpPr>
          <p:cNvPr id="4" name="Slide Number Placeholder 3"/>
          <p:cNvSpPr>
            <a:spLocks noGrp="1"/>
          </p:cNvSpPr>
          <p:nvPr>
            <p:ph type="sldNum" sz="quarter" idx="5"/>
          </p:nvPr>
        </p:nvSpPr>
        <p:spPr/>
        <p:txBody>
          <a:bodyPr/>
          <a:lstStyle/>
          <a:p>
            <a:fld id="{AD466E62-F523-4067-AFC7-39DD8F0053D5}" type="slidenum">
              <a:rPr lang="en-US" smtClean="0"/>
              <a:t>12</a:t>
            </a:fld>
            <a:endParaRPr lang="en-US" dirty="0"/>
          </a:p>
        </p:txBody>
      </p:sp>
    </p:spTree>
    <p:extLst>
      <p:ext uri="{BB962C8B-B14F-4D97-AF65-F5344CB8AC3E}">
        <p14:creationId xmlns:p14="http://schemas.microsoft.com/office/powerpoint/2010/main" val="24301763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a:prstGeom prst="rect">
            <a:avLst/>
          </a:prstGeom>
        </p:spPr>
      </p:sp>
      <p:sp>
        <p:nvSpPr>
          <p:cNvPr id="3" name="Notes Placeholder 2"/>
          <p:cNvSpPr>
            <a:spLocks noGrp="1"/>
          </p:cNvSpPr>
          <p:nvPr>
            <p:ph type="body" idx="1"/>
          </p:nvPr>
        </p:nvSpPr>
        <p:spPr/>
        <p:txBody>
          <a:bodyPr/>
          <a:lstStyle/>
          <a:p>
            <a:r>
              <a:rPr lang="en-US" sz="1700" b="1" dirty="0"/>
              <a:t>Evolution of Therapeutic Models</a:t>
            </a:r>
          </a:p>
          <a:p>
            <a:r>
              <a:rPr lang="en-US" sz="1700" dirty="0"/>
              <a:t>Therapeutic approaches have shifted significantly over time. Early interventions were often correction-based, aiming to make neurodivergent individuals conform to neurotypical norms. Modern approaches, such as Empowerment-Based Integrated Treatment (EBiT), focus on building on strengths, validating experiences, and fostering autonomy.</a:t>
            </a:r>
          </a:p>
          <a:p>
            <a:r>
              <a:rPr lang="en-US" sz="1700" b="1" dirty="0"/>
              <a:t>Evidence:</a:t>
            </a:r>
            <a:br>
              <a:rPr lang="en-US" sz="1700" dirty="0"/>
            </a:br>
            <a:r>
              <a:rPr lang="en-US" sz="1700" dirty="0"/>
              <a:t>Research supports strength-based therapeutic approaches, highlighting their effectiveness in improving well-being and self-acceptance in neurodivergent individuals (</a:t>
            </a:r>
            <a:r>
              <a:rPr lang="en-US" sz="1700" dirty="0">
                <a:hlinkClick r:id="rId3"/>
              </a:rPr>
              <a:t>PubMed</a:t>
            </a:r>
            <a:r>
              <a:rPr lang="en-US" sz="1700" dirty="0"/>
              <a:t>).</a:t>
            </a:r>
          </a:p>
          <a:p>
            <a:r>
              <a:rPr lang="en-US" sz="1700" b="1" dirty="0"/>
              <a:t>Engagement Tip:</a:t>
            </a:r>
            <a:r>
              <a:rPr lang="en-US" sz="1700" dirty="0"/>
              <a:t> Ask participants to reflect on a therapeutic approach they have observed. Was it strength-based or correction-based?</a:t>
            </a:r>
          </a:p>
          <a:p>
            <a:endParaRPr lang="en-US" dirty="0"/>
          </a:p>
        </p:txBody>
      </p:sp>
      <p:sp>
        <p:nvSpPr>
          <p:cNvPr id="4" name="Slide Number Placeholder 3"/>
          <p:cNvSpPr>
            <a:spLocks noGrp="1"/>
          </p:cNvSpPr>
          <p:nvPr>
            <p:ph type="sldNum" sz="quarter" idx="5"/>
          </p:nvPr>
        </p:nvSpPr>
        <p:spPr/>
        <p:txBody>
          <a:bodyPr/>
          <a:lstStyle/>
          <a:p>
            <a:fld id="{AD466E62-F523-4067-AFC7-39DD8F0053D5}" type="slidenum">
              <a:rPr lang="en-US" smtClean="0"/>
              <a:t>13</a:t>
            </a:fld>
            <a:endParaRPr lang="en-US" dirty="0"/>
          </a:p>
        </p:txBody>
      </p:sp>
    </p:spTree>
    <p:extLst>
      <p:ext uri="{BB962C8B-B14F-4D97-AF65-F5344CB8AC3E}">
        <p14:creationId xmlns:p14="http://schemas.microsoft.com/office/powerpoint/2010/main" val="6936536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a:prstGeom prst="rect">
            <a:avLst/>
          </a:prstGeom>
        </p:spPr>
      </p:sp>
      <p:sp>
        <p:nvSpPr>
          <p:cNvPr id="3" name="Notes Placeholder 2"/>
          <p:cNvSpPr>
            <a:spLocks noGrp="1"/>
          </p:cNvSpPr>
          <p:nvPr>
            <p:ph type="body" idx="1"/>
          </p:nvPr>
        </p:nvSpPr>
        <p:spPr/>
        <p:txBody>
          <a:bodyPr/>
          <a:lstStyle/>
          <a:p>
            <a:r>
              <a:rPr lang="en-US" sz="1700" b="1" dirty="0"/>
              <a:t>Early Misconceptions</a:t>
            </a:r>
          </a:p>
          <a:p>
            <a:r>
              <a:rPr lang="en-US" sz="1700" dirty="0"/>
              <a:t>Historically, neurodivergent traits were often misunderstood as intellectual deficiencies or moral failings. Autistic individuals were labeled as "unfeeling," while ADHD was seen as laziness. These misconceptions contributed to harmful interventions and societal stigma.</a:t>
            </a:r>
          </a:p>
          <a:p>
            <a:r>
              <a:rPr lang="en-US" sz="1700" b="1" dirty="0"/>
              <a:t>Evidence:</a:t>
            </a:r>
            <a:br>
              <a:rPr lang="en-US" sz="1700" dirty="0"/>
            </a:br>
            <a:r>
              <a:rPr lang="en-US" sz="1700" dirty="0"/>
              <a:t>The misconception of autism as a lack of empathy has been debunked by research showing autistic individuals often experience heightened emotional empathy (Frontiers in Psychology).</a:t>
            </a:r>
          </a:p>
          <a:p>
            <a:r>
              <a:rPr lang="en-US" sz="1700" b="1" dirty="0"/>
              <a:t>Engagement Tip:</a:t>
            </a:r>
            <a:r>
              <a:rPr lang="en-US" sz="1700" dirty="0"/>
              <a:t> Ask participants to identify a common misconception they’ve encountered and discuss its impact on clients.</a:t>
            </a:r>
          </a:p>
          <a:p>
            <a:endParaRPr lang="en-US" dirty="0"/>
          </a:p>
        </p:txBody>
      </p:sp>
      <p:sp>
        <p:nvSpPr>
          <p:cNvPr id="4" name="Slide Number Placeholder 3"/>
          <p:cNvSpPr>
            <a:spLocks noGrp="1"/>
          </p:cNvSpPr>
          <p:nvPr>
            <p:ph type="sldNum" sz="quarter" idx="5"/>
          </p:nvPr>
        </p:nvSpPr>
        <p:spPr/>
        <p:txBody>
          <a:bodyPr/>
          <a:lstStyle/>
          <a:p>
            <a:fld id="{AD466E62-F523-4067-AFC7-39DD8F0053D5}" type="slidenum">
              <a:rPr lang="en-US" smtClean="0"/>
              <a:t>14</a:t>
            </a:fld>
            <a:endParaRPr lang="en-US" dirty="0"/>
          </a:p>
        </p:txBody>
      </p:sp>
    </p:spTree>
    <p:extLst>
      <p:ext uri="{BB962C8B-B14F-4D97-AF65-F5344CB8AC3E}">
        <p14:creationId xmlns:p14="http://schemas.microsoft.com/office/powerpoint/2010/main" val="15621562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a:prstGeom prst="rect">
            <a:avLst/>
          </a:prstGeom>
        </p:spPr>
      </p:sp>
      <p:sp>
        <p:nvSpPr>
          <p:cNvPr id="3" name="Notes Placeholder 2"/>
          <p:cNvSpPr>
            <a:spLocks noGrp="1"/>
          </p:cNvSpPr>
          <p:nvPr>
            <p:ph type="body" idx="1"/>
          </p:nvPr>
        </p:nvSpPr>
        <p:spPr/>
        <p:txBody>
          <a:bodyPr/>
          <a:lstStyle/>
          <a:p>
            <a:r>
              <a:rPr lang="en-US" sz="1700" b="1" dirty="0"/>
              <a:t>Advances in Research and Therapy</a:t>
            </a:r>
          </a:p>
          <a:p>
            <a:r>
              <a:rPr lang="en-US" sz="1700" dirty="0"/>
              <a:t>Contemporary neurodivergent care emphasizes neuroplasticity, sensory integration, and individualized approaches. Therapies like play therapy, sensory-based interventions, and strength-focused coaching are gaining prominence.</a:t>
            </a:r>
          </a:p>
          <a:p>
            <a:r>
              <a:rPr lang="en-US" sz="1700" b="1" dirty="0"/>
              <a:t>Evidence:</a:t>
            </a:r>
            <a:br>
              <a:rPr lang="en-US" sz="1700" dirty="0"/>
            </a:br>
            <a:r>
              <a:rPr lang="en-US" sz="1700" dirty="0"/>
              <a:t>Recent studies show that sensory integration therapies can improve attention and self-regulation in autistic children (</a:t>
            </a:r>
            <a:r>
              <a:rPr lang="en-US" sz="1700" dirty="0">
                <a:hlinkClick r:id="rId3"/>
              </a:rPr>
              <a:t>NCBI</a:t>
            </a:r>
            <a:r>
              <a:rPr lang="en-US" sz="1700" dirty="0"/>
              <a:t>).</a:t>
            </a:r>
          </a:p>
          <a:p>
            <a:r>
              <a:rPr lang="en-US" sz="1700" b="1" dirty="0"/>
              <a:t>Engagement Tip:</a:t>
            </a:r>
            <a:r>
              <a:rPr lang="en-US" sz="1700" dirty="0"/>
              <a:t> Ask participants if they’ve used sensory integration techniques in their practice.</a:t>
            </a:r>
          </a:p>
          <a:p>
            <a:endParaRPr lang="en-US" dirty="0"/>
          </a:p>
        </p:txBody>
      </p:sp>
      <p:sp>
        <p:nvSpPr>
          <p:cNvPr id="4" name="Slide Number Placeholder 3"/>
          <p:cNvSpPr>
            <a:spLocks noGrp="1"/>
          </p:cNvSpPr>
          <p:nvPr>
            <p:ph type="sldNum" sz="quarter" idx="5"/>
          </p:nvPr>
        </p:nvSpPr>
        <p:spPr/>
        <p:txBody>
          <a:bodyPr/>
          <a:lstStyle/>
          <a:p>
            <a:fld id="{AD466E62-F523-4067-AFC7-39DD8F0053D5}" type="slidenum">
              <a:rPr lang="en-US" smtClean="0"/>
              <a:t>15</a:t>
            </a:fld>
            <a:endParaRPr lang="en-US" dirty="0"/>
          </a:p>
        </p:txBody>
      </p:sp>
    </p:spTree>
    <p:extLst>
      <p:ext uri="{BB962C8B-B14F-4D97-AF65-F5344CB8AC3E}">
        <p14:creationId xmlns:p14="http://schemas.microsoft.com/office/powerpoint/2010/main" val="7334771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a:prstGeom prst="rect">
            <a:avLst/>
          </a:prstGeom>
        </p:spPr>
      </p:sp>
      <p:sp>
        <p:nvSpPr>
          <p:cNvPr id="3" name="Notes Placeholder 2"/>
          <p:cNvSpPr>
            <a:spLocks noGrp="1"/>
          </p:cNvSpPr>
          <p:nvPr>
            <p:ph type="body" idx="1"/>
          </p:nvPr>
        </p:nvSpPr>
        <p:spPr/>
        <p:txBody>
          <a:bodyPr/>
          <a:lstStyle/>
          <a:p>
            <a:r>
              <a:rPr lang="en-US" sz="1700" b="1" dirty="0"/>
              <a:t>Social and Cultural Considerations</a:t>
            </a:r>
          </a:p>
          <a:p>
            <a:r>
              <a:rPr lang="en-US" sz="1700" dirty="0"/>
              <a:t>Cultural contexts influence how neurodivergence is perceived and addressed. In some cultures, neurodivergent traits are seen as spiritual gifts, while others may stigmatize them. Effective care must be culturally informed and sensitive.</a:t>
            </a:r>
          </a:p>
          <a:p>
            <a:r>
              <a:rPr lang="en-US" sz="1700" b="1" dirty="0"/>
              <a:t>Evidence:</a:t>
            </a:r>
            <a:br>
              <a:rPr lang="en-US" sz="1700" dirty="0"/>
            </a:br>
            <a:r>
              <a:rPr lang="en-US" sz="1700" dirty="0"/>
              <a:t>A study on cultural views of autism revealed significant differences in acceptance and intervention approaches across global cultures (</a:t>
            </a:r>
            <a:r>
              <a:rPr lang="en-US" sz="1700" dirty="0">
                <a:hlinkClick r:id="rId3"/>
              </a:rPr>
              <a:t>SpringerLink</a:t>
            </a:r>
            <a:r>
              <a:rPr lang="en-US" sz="1700" dirty="0"/>
              <a:t>).</a:t>
            </a:r>
          </a:p>
          <a:p>
            <a:r>
              <a:rPr lang="en-US" sz="1700" b="1" dirty="0"/>
              <a:t>Engagement Tip:</a:t>
            </a:r>
            <a:r>
              <a:rPr lang="en-US" sz="1700" dirty="0"/>
              <a:t> Ask participants to share cultural perspectives they’ve encountered in their work.</a:t>
            </a:r>
          </a:p>
          <a:p>
            <a:endParaRPr lang="en-US" dirty="0"/>
          </a:p>
        </p:txBody>
      </p:sp>
      <p:sp>
        <p:nvSpPr>
          <p:cNvPr id="4" name="Slide Number Placeholder 3"/>
          <p:cNvSpPr>
            <a:spLocks noGrp="1"/>
          </p:cNvSpPr>
          <p:nvPr>
            <p:ph type="sldNum" sz="quarter" idx="5"/>
          </p:nvPr>
        </p:nvSpPr>
        <p:spPr/>
        <p:txBody>
          <a:bodyPr/>
          <a:lstStyle/>
          <a:p>
            <a:fld id="{AD466E62-F523-4067-AFC7-39DD8F0053D5}" type="slidenum">
              <a:rPr lang="en-US" smtClean="0"/>
              <a:t>16</a:t>
            </a:fld>
            <a:endParaRPr lang="en-US" dirty="0"/>
          </a:p>
        </p:txBody>
      </p:sp>
    </p:spTree>
    <p:extLst>
      <p:ext uri="{BB962C8B-B14F-4D97-AF65-F5344CB8AC3E}">
        <p14:creationId xmlns:p14="http://schemas.microsoft.com/office/powerpoint/2010/main" val="16362012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a:prstGeom prst="rect">
            <a:avLst/>
          </a:prstGeom>
        </p:spPr>
      </p:sp>
      <p:sp>
        <p:nvSpPr>
          <p:cNvPr id="3" name="Notes Placeholder 2"/>
          <p:cNvSpPr>
            <a:spLocks noGrp="1"/>
          </p:cNvSpPr>
          <p:nvPr>
            <p:ph type="body" idx="1"/>
          </p:nvPr>
        </p:nvSpPr>
        <p:spPr/>
        <p:txBody>
          <a:bodyPr/>
          <a:lstStyle/>
          <a:p>
            <a:r>
              <a:rPr lang="en-US" sz="1700" b="1" dirty="0"/>
              <a:t>Stigma and Advocacy</a:t>
            </a:r>
          </a:p>
          <a:p>
            <a:r>
              <a:rPr lang="en-US" sz="1700" dirty="0"/>
              <a:t>Stigma remains one of the biggest barriers to care for neurodivergent individuals. Advocacy efforts, including neurodiversity movements and awareness campaigns, play a crucial role in dismantling harmful stereotypes.</a:t>
            </a:r>
          </a:p>
          <a:p>
            <a:r>
              <a:rPr lang="en-US" sz="1700" b="1" dirty="0"/>
              <a:t>Evidence:</a:t>
            </a:r>
            <a:br>
              <a:rPr lang="en-US" sz="1700" dirty="0"/>
            </a:br>
            <a:r>
              <a:rPr lang="en-US" sz="1700" dirty="0"/>
              <a:t>Advocacy campaigns like </a:t>
            </a:r>
            <a:r>
              <a:rPr lang="en-US" sz="1700" i="1" dirty="0"/>
              <a:t>#ActuallyAutistic</a:t>
            </a:r>
            <a:r>
              <a:rPr lang="en-US" sz="1700" dirty="0"/>
              <a:t> have been instrumental in reshaping public perceptions of autism and empowering autistic voices (</a:t>
            </a:r>
            <a:r>
              <a:rPr lang="en-US" sz="1700" dirty="0">
                <a:hlinkClick r:id="rId3"/>
              </a:rPr>
              <a:t>ResearchGate</a:t>
            </a:r>
            <a:r>
              <a:rPr lang="en-US" sz="1700" dirty="0"/>
              <a:t>).</a:t>
            </a:r>
          </a:p>
          <a:p>
            <a:r>
              <a:rPr lang="en-US" sz="1700" b="1" dirty="0"/>
              <a:t>Engagement Tip:</a:t>
            </a:r>
            <a:r>
              <a:rPr lang="en-US" sz="1700" dirty="0"/>
              <a:t> Discuss the role of advocacy in clinical settings and how therapists can be advocates.</a:t>
            </a:r>
          </a:p>
          <a:p>
            <a:endParaRPr lang="en-US" dirty="0"/>
          </a:p>
        </p:txBody>
      </p:sp>
      <p:sp>
        <p:nvSpPr>
          <p:cNvPr id="4" name="Slide Number Placeholder 3"/>
          <p:cNvSpPr>
            <a:spLocks noGrp="1"/>
          </p:cNvSpPr>
          <p:nvPr>
            <p:ph type="sldNum" sz="quarter" idx="5"/>
          </p:nvPr>
        </p:nvSpPr>
        <p:spPr/>
        <p:txBody>
          <a:bodyPr/>
          <a:lstStyle/>
          <a:p>
            <a:fld id="{AD466E62-F523-4067-AFC7-39DD8F0053D5}" type="slidenum">
              <a:rPr lang="en-US" smtClean="0"/>
              <a:t>17</a:t>
            </a:fld>
            <a:endParaRPr lang="en-US" dirty="0"/>
          </a:p>
        </p:txBody>
      </p:sp>
    </p:spTree>
    <p:extLst>
      <p:ext uri="{BB962C8B-B14F-4D97-AF65-F5344CB8AC3E}">
        <p14:creationId xmlns:p14="http://schemas.microsoft.com/office/powerpoint/2010/main" val="9555750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a:prstGeom prst="rect">
            <a:avLst/>
          </a:prstGeom>
        </p:spPr>
      </p:sp>
      <p:sp>
        <p:nvSpPr>
          <p:cNvPr id="3" name="Notes Placeholder 2"/>
          <p:cNvSpPr>
            <a:spLocks noGrp="1"/>
          </p:cNvSpPr>
          <p:nvPr>
            <p:ph type="body" idx="1"/>
          </p:nvPr>
        </p:nvSpPr>
        <p:spPr/>
        <p:txBody>
          <a:bodyPr/>
          <a:lstStyle/>
          <a:p>
            <a:r>
              <a:rPr lang="en-US" sz="1700" b="1" dirty="0"/>
              <a:t>Global Perspectives on Neurodivergence</a:t>
            </a:r>
          </a:p>
          <a:p>
            <a:r>
              <a:rPr lang="en-US" sz="1700" dirty="0"/>
              <a:t>Support for neurodivergent individuals varies widely worldwide. Countries with inclusive education policies often report better outcomes. International collaborations are increasingly sharing best practices for neurodivergent care.</a:t>
            </a:r>
          </a:p>
          <a:p>
            <a:r>
              <a:rPr lang="en-US" sz="1700" b="1" dirty="0"/>
              <a:t>Evidence:</a:t>
            </a:r>
            <a:br>
              <a:rPr lang="en-US" sz="1700" dirty="0"/>
            </a:br>
            <a:r>
              <a:rPr lang="en-US" sz="1700" dirty="0"/>
              <a:t>The United Nations promotes inclusive education policies as a global standard for neurodivergent support (</a:t>
            </a:r>
            <a:r>
              <a:rPr lang="en-US" sz="1700" dirty="0">
                <a:hlinkClick r:id="rId3"/>
              </a:rPr>
              <a:t>UNESCO</a:t>
            </a:r>
            <a:r>
              <a:rPr lang="en-US" sz="1700" dirty="0"/>
              <a:t>).</a:t>
            </a:r>
          </a:p>
          <a:p>
            <a:r>
              <a:rPr lang="en-US" sz="1700" b="1" dirty="0"/>
              <a:t>Engagement Tip:</a:t>
            </a:r>
            <a:r>
              <a:rPr lang="en-US" sz="1700" dirty="0"/>
              <a:t> Ask participants to share examples of effective policies or global initiatives they know about.</a:t>
            </a:r>
          </a:p>
          <a:p>
            <a:endParaRPr lang="en-US" dirty="0"/>
          </a:p>
        </p:txBody>
      </p:sp>
      <p:sp>
        <p:nvSpPr>
          <p:cNvPr id="4" name="Slide Number Placeholder 3"/>
          <p:cNvSpPr>
            <a:spLocks noGrp="1"/>
          </p:cNvSpPr>
          <p:nvPr>
            <p:ph type="sldNum" sz="quarter" idx="5"/>
          </p:nvPr>
        </p:nvSpPr>
        <p:spPr/>
        <p:txBody>
          <a:bodyPr/>
          <a:lstStyle/>
          <a:p>
            <a:fld id="{AD466E62-F523-4067-AFC7-39DD8F0053D5}" type="slidenum">
              <a:rPr lang="en-US" smtClean="0"/>
              <a:t>18</a:t>
            </a:fld>
            <a:endParaRPr lang="en-US" dirty="0"/>
          </a:p>
        </p:txBody>
      </p:sp>
    </p:spTree>
    <p:extLst>
      <p:ext uri="{BB962C8B-B14F-4D97-AF65-F5344CB8AC3E}">
        <p14:creationId xmlns:p14="http://schemas.microsoft.com/office/powerpoint/2010/main" val="19865500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a:prstGeom prst="rect">
            <a:avLst/>
          </a:prstGeom>
        </p:spPr>
      </p:sp>
      <p:sp>
        <p:nvSpPr>
          <p:cNvPr id="3" name="Notes Placeholder 2"/>
          <p:cNvSpPr>
            <a:spLocks noGrp="1"/>
          </p:cNvSpPr>
          <p:nvPr>
            <p:ph type="body" idx="1"/>
          </p:nvPr>
        </p:nvSpPr>
        <p:spPr/>
        <p:txBody>
          <a:bodyPr/>
          <a:lstStyle/>
          <a:p>
            <a:r>
              <a:rPr lang="en-US" sz="1700" b="1" dirty="0"/>
              <a:t>Intersectionality in Neurodivergence</a:t>
            </a:r>
          </a:p>
          <a:p>
            <a:r>
              <a:rPr lang="en-US" sz="1700" dirty="0"/>
              <a:t>Neurodivergent individuals often navigate overlapping identities, including race, gender, and socioeconomic status. Intersectionality highlights how these factors create unique challenges and opportunities for support.</a:t>
            </a:r>
          </a:p>
          <a:p>
            <a:r>
              <a:rPr lang="en-US" sz="1700" b="1" dirty="0"/>
              <a:t>Evidence:</a:t>
            </a:r>
            <a:br>
              <a:rPr lang="en-US" sz="1700" dirty="0"/>
            </a:br>
            <a:r>
              <a:rPr lang="en-US" sz="1700" dirty="0"/>
              <a:t>Research indicates that Black autistic individuals are often underdiagnosed or misdiagnosed due to systemic biases (JAMA Pediatrics).</a:t>
            </a:r>
          </a:p>
          <a:p>
            <a:r>
              <a:rPr lang="en-US" sz="1700" b="1" dirty="0"/>
              <a:t>Engagement Tip:</a:t>
            </a:r>
            <a:r>
              <a:rPr lang="en-US" sz="1700" dirty="0"/>
              <a:t> Ask participants to discuss how intersectionality might affect therapeutic approaches.</a:t>
            </a:r>
          </a:p>
          <a:p>
            <a:endParaRPr lang="en-US" dirty="0"/>
          </a:p>
        </p:txBody>
      </p:sp>
      <p:sp>
        <p:nvSpPr>
          <p:cNvPr id="4" name="Slide Number Placeholder 3"/>
          <p:cNvSpPr>
            <a:spLocks noGrp="1"/>
          </p:cNvSpPr>
          <p:nvPr>
            <p:ph type="sldNum" sz="quarter" idx="5"/>
          </p:nvPr>
        </p:nvSpPr>
        <p:spPr/>
        <p:txBody>
          <a:bodyPr/>
          <a:lstStyle/>
          <a:p>
            <a:fld id="{AD466E62-F523-4067-AFC7-39DD8F0053D5}" type="slidenum">
              <a:rPr lang="en-US" smtClean="0"/>
              <a:t>19</a:t>
            </a:fld>
            <a:endParaRPr lang="en-US" dirty="0"/>
          </a:p>
        </p:txBody>
      </p:sp>
    </p:spTree>
    <p:extLst>
      <p:ext uri="{BB962C8B-B14F-4D97-AF65-F5344CB8AC3E}">
        <p14:creationId xmlns:p14="http://schemas.microsoft.com/office/powerpoint/2010/main" val="26484009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a:prstGeom prst="rect">
            <a:avLst/>
          </a:prstGeom>
        </p:spPr>
      </p:sp>
      <p:sp>
        <p:nvSpPr>
          <p:cNvPr id="3" name="Notes Placeholder 2"/>
          <p:cNvSpPr>
            <a:spLocks noGrp="1"/>
          </p:cNvSpPr>
          <p:nvPr>
            <p:ph type="body" idx="1"/>
          </p:nvPr>
        </p:nvSpPr>
        <p:spPr/>
        <p:txBody>
          <a:bodyPr/>
          <a:lstStyle/>
          <a:p>
            <a:r>
              <a:rPr lang="en-US" sz="1700" b="1" dirty="0"/>
              <a:t>Slide 2: Learning Objectives</a:t>
            </a:r>
            <a:br>
              <a:rPr lang="en-US" sz="1700" dirty="0"/>
            </a:br>
            <a:r>
              <a:rPr lang="en-US" sz="1700" dirty="0"/>
              <a:t>By the end of this module, you’ll be able to:</a:t>
            </a:r>
          </a:p>
          <a:p>
            <a:pPr>
              <a:buFont typeface="+mj-lt"/>
              <a:buAutoNum type="arabicPeriod"/>
            </a:pPr>
            <a:r>
              <a:rPr lang="en-US" sz="1700" dirty="0"/>
              <a:t>Define neurodivergence and explain its diversity.</a:t>
            </a:r>
          </a:p>
          <a:p>
            <a:pPr>
              <a:buFont typeface="+mj-lt"/>
              <a:buAutoNum type="arabicPeriod"/>
            </a:pPr>
            <a:r>
              <a:rPr lang="en-US" sz="1700" dirty="0"/>
              <a:t>Identify historical and cultural influences on neurodivergent care.</a:t>
            </a:r>
          </a:p>
          <a:p>
            <a:r>
              <a:rPr lang="en-US" sz="1700" dirty="0"/>
              <a:t>Keep these goals in mind as we move through the content.</a:t>
            </a:r>
          </a:p>
          <a:p>
            <a:endParaRPr lang="en-US" dirty="0"/>
          </a:p>
        </p:txBody>
      </p:sp>
      <p:sp>
        <p:nvSpPr>
          <p:cNvPr id="4" name="Slide Number Placeholder 3"/>
          <p:cNvSpPr>
            <a:spLocks noGrp="1"/>
          </p:cNvSpPr>
          <p:nvPr>
            <p:ph type="sldNum" sz="quarter" idx="5"/>
          </p:nvPr>
        </p:nvSpPr>
        <p:spPr/>
        <p:txBody>
          <a:bodyPr/>
          <a:lstStyle/>
          <a:p>
            <a:fld id="{AD466E62-F523-4067-AFC7-39DD8F0053D5}" type="slidenum">
              <a:rPr lang="en-US" smtClean="0"/>
              <a:t>2</a:t>
            </a:fld>
            <a:endParaRPr lang="en-US" dirty="0"/>
          </a:p>
        </p:txBody>
      </p:sp>
    </p:spTree>
    <p:extLst>
      <p:ext uri="{BB962C8B-B14F-4D97-AF65-F5344CB8AC3E}">
        <p14:creationId xmlns:p14="http://schemas.microsoft.com/office/powerpoint/2010/main" val="21048786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a:prstGeom prst="rect">
            <a:avLst/>
          </a:prstGeom>
        </p:spPr>
      </p:sp>
      <p:sp>
        <p:nvSpPr>
          <p:cNvPr id="3" name="Notes Placeholder 2"/>
          <p:cNvSpPr>
            <a:spLocks noGrp="1"/>
          </p:cNvSpPr>
          <p:nvPr>
            <p:ph type="body" idx="1"/>
          </p:nvPr>
        </p:nvSpPr>
        <p:spPr/>
        <p:txBody>
          <a:bodyPr/>
          <a:lstStyle/>
          <a:p>
            <a:r>
              <a:rPr lang="en-US" sz="1700" b="1" dirty="0"/>
              <a:t>Case Study: Intersectionality</a:t>
            </a:r>
          </a:p>
          <a:p>
            <a:r>
              <a:rPr lang="en-US" sz="1700" dirty="0"/>
              <a:t>Let’s consider a case study where neurodivergence intersects with race and gender identity. Reflect on how systemic barriers might have influenced diagnosis, intervention, and access to care.</a:t>
            </a:r>
          </a:p>
          <a:p>
            <a:r>
              <a:rPr lang="en-US" sz="1700" b="1" dirty="0"/>
              <a:t>Evidence:</a:t>
            </a:r>
            <a:br>
              <a:rPr lang="en-US" sz="1700" dirty="0"/>
            </a:br>
            <a:r>
              <a:rPr lang="en-US" sz="1700" dirty="0"/>
              <a:t>Intersectional approaches in therapy improve trust and therapeutic alliance, particularly in underserved populations (</a:t>
            </a:r>
            <a:r>
              <a:rPr lang="en-US" sz="1700" dirty="0">
                <a:hlinkClick r:id="rId3"/>
              </a:rPr>
              <a:t>APA</a:t>
            </a:r>
            <a:r>
              <a:rPr lang="en-US" sz="1700" dirty="0"/>
              <a:t>).</a:t>
            </a:r>
          </a:p>
          <a:p>
            <a:r>
              <a:rPr lang="en-US" sz="1700" b="1" dirty="0"/>
              <a:t>Engagement Tip:</a:t>
            </a:r>
            <a:r>
              <a:rPr lang="en-US" sz="1700" dirty="0"/>
              <a:t> Break participants into small groups to analyze the case and share insights.</a:t>
            </a:r>
          </a:p>
          <a:p>
            <a:endParaRPr lang="en-US" dirty="0"/>
          </a:p>
        </p:txBody>
      </p:sp>
      <p:sp>
        <p:nvSpPr>
          <p:cNvPr id="4" name="Slide Number Placeholder 3"/>
          <p:cNvSpPr>
            <a:spLocks noGrp="1"/>
          </p:cNvSpPr>
          <p:nvPr>
            <p:ph type="sldNum" sz="quarter" idx="5"/>
          </p:nvPr>
        </p:nvSpPr>
        <p:spPr/>
        <p:txBody>
          <a:bodyPr/>
          <a:lstStyle/>
          <a:p>
            <a:fld id="{AD466E62-F523-4067-AFC7-39DD8F0053D5}" type="slidenum">
              <a:rPr lang="en-US" smtClean="0"/>
              <a:t>20</a:t>
            </a:fld>
            <a:endParaRPr lang="en-US" dirty="0"/>
          </a:p>
        </p:txBody>
      </p:sp>
    </p:spTree>
    <p:extLst>
      <p:ext uri="{BB962C8B-B14F-4D97-AF65-F5344CB8AC3E}">
        <p14:creationId xmlns:p14="http://schemas.microsoft.com/office/powerpoint/2010/main" val="2062160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a:prstGeom prst="rect">
            <a:avLst/>
          </a:prstGeom>
        </p:spPr>
      </p:sp>
      <p:sp>
        <p:nvSpPr>
          <p:cNvPr id="3" name="Notes Placeholder 2"/>
          <p:cNvSpPr>
            <a:spLocks noGrp="1"/>
          </p:cNvSpPr>
          <p:nvPr>
            <p:ph type="body" idx="1"/>
          </p:nvPr>
        </p:nvSpPr>
        <p:spPr/>
        <p:txBody>
          <a:bodyPr/>
          <a:lstStyle/>
          <a:p>
            <a:r>
              <a:rPr lang="en-US" sz="1700" b="1" dirty="0"/>
              <a:t>Empathy and Understanding</a:t>
            </a:r>
          </a:p>
          <a:p>
            <a:r>
              <a:rPr lang="en-US" sz="1700" dirty="0"/>
              <a:t>Empathy is central to supporting neurodivergent clients. Therapists must foster an environment of trust, openness, and acceptance to enable meaningful engagement.</a:t>
            </a:r>
          </a:p>
          <a:p>
            <a:r>
              <a:rPr lang="en-US" sz="1700" b="1" dirty="0"/>
              <a:t>Evidence:</a:t>
            </a:r>
            <a:br>
              <a:rPr lang="en-US" sz="1700" dirty="0"/>
            </a:br>
            <a:r>
              <a:rPr lang="en-US" sz="1700" dirty="0"/>
              <a:t>Studies show that client outcomes improve when therapists practice active listening and empathy-focused techniques (</a:t>
            </a:r>
            <a:r>
              <a:rPr lang="en-US" sz="1700" dirty="0">
                <a:hlinkClick r:id="rId3"/>
              </a:rPr>
              <a:t>APA PsychNet</a:t>
            </a:r>
            <a:r>
              <a:rPr lang="en-US" sz="1700" dirty="0"/>
              <a:t>).</a:t>
            </a:r>
          </a:p>
          <a:p>
            <a:r>
              <a:rPr lang="en-US" sz="1700" b="1" dirty="0"/>
              <a:t>Engagement Tip:</a:t>
            </a:r>
            <a:r>
              <a:rPr lang="en-US" sz="1700" dirty="0"/>
              <a:t> Ask participants to share one technique they use to demonstrate empathy in sessions.</a:t>
            </a:r>
          </a:p>
          <a:p>
            <a:endParaRPr lang="en-US" dirty="0"/>
          </a:p>
        </p:txBody>
      </p:sp>
      <p:sp>
        <p:nvSpPr>
          <p:cNvPr id="4" name="Slide Number Placeholder 3"/>
          <p:cNvSpPr>
            <a:spLocks noGrp="1"/>
          </p:cNvSpPr>
          <p:nvPr>
            <p:ph type="sldNum" sz="quarter" idx="5"/>
          </p:nvPr>
        </p:nvSpPr>
        <p:spPr/>
        <p:txBody>
          <a:bodyPr/>
          <a:lstStyle/>
          <a:p>
            <a:fld id="{AD466E62-F523-4067-AFC7-39DD8F0053D5}" type="slidenum">
              <a:rPr lang="en-US" smtClean="0"/>
              <a:t>21</a:t>
            </a:fld>
            <a:endParaRPr lang="en-US" dirty="0"/>
          </a:p>
        </p:txBody>
      </p:sp>
    </p:spTree>
    <p:extLst>
      <p:ext uri="{BB962C8B-B14F-4D97-AF65-F5344CB8AC3E}">
        <p14:creationId xmlns:p14="http://schemas.microsoft.com/office/powerpoint/2010/main" val="22566896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a:prstGeom prst="rect">
            <a:avLst/>
          </a:prstGeom>
        </p:spPr>
      </p:sp>
      <p:sp>
        <p:nvSpPr>
          <p:cNvPr id="3" name="Notes Placeholder 2"/>
          <p:cNvSpPr>
            <a:spLocks noGrp="1"/>
          </p:cNvSpPr>
          <p:nvPr>
            <p:ph type="body" idx="1"/>
          </p:nvPr>
        </p:nvSpPr>
        <p:spPr/>
        <p:txBody>
          <a:bodyPr/>
          <a:lstStyle/>
          <a:p>
            <a:r>
              <a:rPr lang="en-US" sz="1700" b="1" dirty="0"/>
              <a:t>Empowerment-Based Integrated Treatment (EBiT)</a:t>
            </a:r>
          </a:p>
          <a:p>
            <a:r>
              <a:rPr lang="en-US" sz="1700" dirty="0"/>
              <a:t>EBiT emphasizes </a:t>
            </a:r>
            <a:r>
              <a:rPr lang="en-US" sz="1700" b="1" dirty="0"/>
              <a:t>Validate, Accept, Nurture</a:t>
            </a:r>
            <a:r>
              <a:rPr lang="en-US" sz="1700" dirty="0"/>
              <a:t> as guiding principles for neurodivergent care. This approach fosters trust, resilience, and self-empowerment.</a:t>
            </a:r>
          </a:p>
          <a:p>
            <a:r>
              <a:rPr lang="en-US" sz="1700" b="1" dirty="0"/>
              <a:t>Evidence:</a:t>
            </a:r>
            <a:br>
              <a:rPr lang="en-US" sz="1700" dirty="0"/>
            </a:br>
            <a:r>
              <a:rPr lang="en-US" sz="1700" dirty="0"/>
              <a:t>Empowerment-focused interventions have shown higher rates of client satisfaction and improved emotional resilience (Sage Journals).</a:t>
            </a:r>
          </a:p>
          <a:p>
            <a:r>
              <a:rPr lang="en-US" sz="1700" b="1" dirty="0"/>
              <a:t>Engagement Tip:</a:t>
            </a:r>
            <a:r>
              <a:rPr lang="en-US" sz="1700" dirty="0"/>
              <a:t> Ask participants to brainstorm ways to implement EBiT principles in their current practice.</a:t>
            </a:r>
          </a:p>
          <a:p>
            <a:endParaRPr lang="en-US" dirty="0"/>
          </a:p>
        </p:txBody>
      </p:sp>
      <p:sp>
        <p:nvSpPr>
          <p:cNvPr id="4" name="Slide Number Placeholder 3"/>
          <p:cNvSpPr>
            <a:spLocks noGrp="1"/>
          </p:cNvSpPr>
          <p:nvPr>
            <p:ph type="sldNum" sz="quarter" idx="5"/>
          </p:nvPr>
        </p:nvSpPr>
        <p:spPr/>
        <p:txBody>
          <a:bodyPr/>
          <a:lstStyle/>
          <a:p>
            <a:fld id="{AD466E62-F523-4067-AFC7-39DD8F0053D5}" type="slidenum">
              <a:rPr lang="en-US" smtClean="0"/>
              <a:t>22</a:t>
            </a:fld>
            <a:endParaRPr lang="en-US" dirty="0"/>
          </a:p>
        </p:txBody>
      </p:sp>
    </p:spTree>
    <p:extLst>
      <p:ext uri="{BB962C8B-B14F-4D97-AF65-F5344CB8AC3E}">
        <p14:creationId xmlns:p14="http://schemas.microsoft.com/office/powerpoint/2010/main" val="4936871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a:prstGeom prst="rect">
            <a:avLst/>
          </a:prstGeom>
        </p:spPr>
      </p:sp>
      <p:sp>
        <p:nvSpPr>
          <p:cNvPr id="3" name="Notes Placeholder 2"/>
          <p:cNvSpPr>
            <a:spLocks noGrp="1"/>
          </p:cNvSpPr>
          <p:nvPr>
            <p:ph type="body" idx="1"/>
          </p:nvPr>
        </p:nvSpPr>
        <p:spPr/>
        <p:txBody>
          <a:bodyPr/>
          <a:lstStyle/>
          <a:p>
            <a:r>
              <a:rPr lang="en-US" sz="1700" b="1" dirty="0"/>
              <a:t>Key Principles of EBiT</a:t>
            </a:r>
          </a:p>
          <a:p>
            <a:r>
              <a:rPr lang="en-US" sz="1700" dirty="0"/>
              <a:t>The three principles—</a:t>
            </a:r>
            <a:r>
              <a:rPr lang="en-US" sz="1700" b="1" dirty="0"/>
              <a:t>Validate, Accept, Nurture</a:t>
            </a:r>
            <a:r>
              <a:rPr lang="en-US" sz="1700" dirty="0"/>
              <a:t>—are the cornerstone of the EBiT model. Each principle builds trust and ensures clients feel seen, heard, and supported.</a:t>
            </a:r>
          </a:p>
          <a:p>
            <a:r>
              <a:rPr lang="en-US" sz="1700" b="1" dirty="0"/>
              <a:t>Evidence:</a:t>
            </a:r>
            <a:br>
              <a:rPr lang="en-US" sz="1700" dirty="0"/>
            </a:br>
            <a:r>
              <a:rPr lang="en-US" sz="1700" dirty="0"/>
              <a:t>Empathy and validation are key predictors of positive therapy outcomes (</a:t>
            </a:r>
            <a:r>
              <a:rPr lang="en-US" sz="1700" dirty="0">
                <a:hlinkClick r:id="rId3"/>
              </a:rPr>
              <a:t>NCBI</a:t>
            </a:r>
            <a:r>
              <a:rPr lang="en-US" sz="1700" dirty="0"/>
              <a:t>).</a:t>
            </a:r>
          </a:p>
          <a:p>
            <a:endParaRPr lang="en-US" dirty="0"/>
          </a:p>
        </p:txBody>
      </p:sp>
      <p:sp>
        <p:nvSpPr>
          <p:cNvPr id="4" name="Slide Number Placeholder 3"/>
          <p:cNvSpPr>
            <a:spLocks noGrp="1"/>
          </p:cNvSpPr>
          <p:nvPr>
            <p:ph type="sldNum" sz="quarter" idx="5"/>
          </p:nvPr>
        </p:nvSpPr>
        <p:spPr/>
        <p:txBody>
          <a:bodyPr/>
          <a:lstStyle/>
          <a:p>
            <a:fld id="{AD466E62-F523-4067-AFC7-39DD8F0053D5}" type="slidenum">
              <a:rPr lang="en-US" smtClean="0"/>
              <a:t>23</a:t>
            </a:fld>
            <a:endParaRPr lang="en-US" dirty="0"/>
          </a:p>
        </p:txBody>
      </p:sp>
    </p:spTree>
    <p:extLst>
      <p:ext uri="{BB962C8B-B14F-4D97-AF65-F5344CB8AC3E}">
        <p14:creationId xmlns:p14="http://schemas.microsoft.com/office/powerpoint/2010/main" val="4120288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a:prstGeom prst="rect">
            <a:avLst/>
          </a:prstGeom>
        </p:spPr>
      </p:sp>
      <p:sp>
        <p:nvSpPr>
          <p:cNvPr id="3" name="Notes Placeholder 2"/>
          <p:cNvSpPr>
            <a:spLocks noGrp="1"/>
          </p:cNvSpPr>
          <p:nvPr>
            <p:ph type="body" idx="1"/>
          </p:nvPr>
        </p:nvSpPr>
        <p:spPr/>
        <p:txBody>
          <a:bodyPr/>
          <a:lstStyle/>
          <a:p>
            <a:r>
              <a:rPr lang="en-US" sz="1700" b="1" dirty="0"/>
              <a:t>Therapeutic Alliance</a:t>
            </a:r>
          </a:p>
          <a:p>
            <a:r>
              <a:rPr lang="en-US" sz="1700" dirty="0"/>
              <a:t>Building trust and rapport with neurodivergent clients is essential. Authenticity, transparency, and consistent communication are foundational to this relationship.</a:t>
            </a:r>
          </a:p>
          <a:p>
            <a:r>
              <a:rPr lang="en-US" sz="1700" b="1" dirty="0"/>
              <a:t>Evidence:</a:t>
            </a:r>
            <a:br>
              <a:rPr lang="en-US" sz="1700" dirty="0"/>
            </a:br>
            <a:r>
              <a:rPr lang="en-US" sz="1700" dirty="0"/>
              <a:t>Research highlights that a strong therapeutic alliance predicts better treatment adherence and outcomes (</a:t>
            </a:r>
            <a:r>
              <a:rPr lang="en-US" sz="1700" dirty="0">
                <a:hlinkClick r:id="rId3"/>
              </a:rPr>
              <a:t>PsycNET</a:t>
            </a:r>
            <a:r>
              <a:rPr lang="en-US" sz="1700" dirty="0"/>
              <a:t>).</a:t>
            </a:r>
          </a:p>
          <a:p>
            <a:r>
              <a:rPr lang="en-US" sz="1700" b="1" dirty="0"/>
              <a:t>Engagement Tip:</a:t>
            </a:r>
            <a:r>
              <a:rPr lang="en-US" sz="1700" dirty="0"/>
              <a:t> Share a brief example of how trust improved a therapeutic outcome in your practice.</a:t>
            </a:r>
          </a:p>
          <a:p>
            <a:endParaRPr lang="en-US" dirty="0"/>
          </a:p>
        </p:txBody>
      </p:sp>
      <p:sp>
        <p:nvSpPr>
          <p:cNvPr id="4" name="Slide Number Placeholder 3"/>
          <p:cNvSpPr>
            <a:spLocks noGrp="1"/>
          </p:cNvSpPr>
          <p:nvPr>
            <p:ph type="sldNum" sz="quarter" idx="5"/>
          </p:nvPr>
        </p:nvSpPr>
        <p:spPr/>
        <p:txBody>
          <a:bodyPr/>
          <a:lstStyle/>
          <a:p>
            <a:fld id="{AD466E62-F523-4067-AFC7-39DD8F0053D5}" type="slidenum">
              <a:rPr lang="en-US" smtClean="0"/>
              <a:t>24</a:t>
            </a:fld>
            <a:endParaRPr lang="en-US" dirty="0"/>
          </a:p>
        </p:txBody>
      </p:sp>
    </p:spTree>
    <p:extLst>
      <p:ext uri="{BB962C8B-B14F-4D97-AF65-F5344CB8AC3E}">
        <p14:creationId xmlns:p14="http://schemas.microsoft.com/office/powerpoint/2010/main" val="8612356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a:prstGeom prst="rect">
            <a:avLst/>
          </a:prstGeom>
        </p:spPr>
      </p:sp>
      <p:sp>
        <p:nvSpPr>
          <p:cNvPr id="3" name="Notes Placeholder 2"/>
          <p:cNvSpPr>
            <a:spLocks noGrp="1"/>
          </p:cNvSpPr>
          <p:nvPr>
            <p:ph type="body" idx="1"/>
          </p:nvPr>
        </p:nvSpPr>
        <p:spPr/>
        <p:txBody>
          <a:bodyPr/>
          <a:lstStyle/>
          <a:p>
            <a:r>
              <a:rPr lang="en-US" sz="1700" b="1" dirty="0"/>
              <a:t>Case Study Example</a:t>
            </a:r>
          </a:p>
          <a:p>
            <a:r>
              <a:rPr lang="en-US" sz="1700" dirty="0"/>
              <a:t>Review a practical case study where EBiT principles were successfully implemented. Reflect on the challenges, successes, and key takeaways.</a:t>
            </a:r>
          </a:p>
          <a:p>
            <a:r>
              <a:rPr lang="en-US" sz="1700" b="1" dirty="0"/>
              <a:t>Engagement Tip:</a:t>
            </a:r>
            <a:r>
              <a:rPr lang="en-US" sz="1700" dirty="0"/>
              <a:t> Invite participants to identify which principles they saw in action in the case.</a:t>
            </a:r>
          </a:p>
          <a:p>
            <a:endParaRPr lang="en-US" dirty="0"/>
          </a:p>
        </p:txBody>
      </p:sp>
      <p:sp>
        <p:nvSpPr>
          <p:cNvPr id="4" name="Slide Number Placeholder 3"/>
          <p:cNvSpPr>
            <a:spLocks noGrp="1"/>
          </p:cNvSpPr>
          <p:nvPr>
            <p:ph type="sldNum" sz="quarter" idx="5"/>
          </p:nvPr>
        </p:nvSpPr>
        <p:spPr/>
        <p:txBody>
          <a:bodyPr/>
          <a:lstStyle/>
          <a:p>
            <a:fld id="{AD466E62-F523-4067-AFC7-39DD8F0053D5}" type="slidenum">
              <a:rPr lang="en-US" smtClean="0"/>
              <a:t>25</a:t>
            </a:fld>
            <a:endParaRPr lang="en-US" dirty="0"/>
          </a:p>
        </p:txBody>
      </p:sp>
    </p:spTree>
    <p:extLst>
      <p:ext uri="{BB962C8B-B14F-4D97-AF65-F5344CB8AC3E}">
        <p14:creationId xmlns:p14="http://schemas.microsoft.com/office/powerpoint/2010/main" val="126973555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a:prstGeom prst="rect">
            <a:avLst/>
          </a:prstGeom>
        </p:spPr>
      </p:sp>
      <p:sp>
        <p:nvSpPr>
          <p:cNvPr id="3" name="Notes Placeholder 2"/>
          <p:cNvSpPr>
            <a:spLocks noGrp="1"/>
          </p:cNvSpPr>
          <p:nvPr>
            <p:ph type="body" idx="1"/>
          </p:nvPr>
        </p:nvSpPr>
        <p:spPr/>
        <p:txBody>
          <a:bodyPr/>
          <a:lstStyle/>
          <a:p>
            <a:r>
              <a:rPr lang="en-US" sz="1700" b="1" dirty="0"/>
              <a:t>Reflection Activity</a:t>
            </a:r>
          </a:p>
          <a:p>
            <a:r>
              <a:rPr lang="en-US" sz="1700" dirty="0"/>
              <a:t>Take a moment to journal about any biases or assumptions you’ve noticed in your work. How might these impact your therapeutic relationships?</a:t>
            </a:r>
          </a:p>
          <a:p>
            <a:r>
              <a:rPr lang="en-US" sz="1700" b="1" dirty="0"/>
              <a:t>Engagement Tip:</a:t>
            </a:r>
            <a:r>
              <a:rPr lang="en-US" sz="1700" dirty="0"/>
              <a:t> Allow 3-5 minutes for journaling and invite volunteers to share insights.</a:t>
            </a:r>
          </a:p>
          <a:p>
            <a:endParaRPr lang="en-US" dirty="0"/>
          </a:p>
        </p:txBody>
      </p:sp>
      <p:sp>
        <p:nvSpPr>
          <p:cNvPr id="4" name="Slide Number Placeholder 3"/>
          <p:cNvSpPr>
            <a:spLocks noGrp="1"/>
          </p:cNvSpPr>
          <p:nvPr>
            <p:ph type="sldNum" sz="quarter" idx="5"/>
          </p:nvPr>
        </p:nvSpPr>
        <p:spPr/>
        <p:txBody>
          <a:bodyPr/>
          <a:lstStyle/>
          <a:p>
            <a:fld id="{AD466E62-F523-4067-AFC7-39DD8F0053D5}" type="slidenum">
              <a:rPr lang="en-US" smtClean="0"/>
              <a:t>26</a:t>
            </a:fld>
            <a:endParaRPr lang="en-US" dirty="0"/>
          </a:p>
        </p:txBody>
      </p:sp>
    </p:spTree>
    <p:extLst>
      <p:ext uri="{BB962C8B-B14F-4D97-AF65-F5344CB8AC3E}">
        <p14:creationId xmlns:p14="http://schemas.microsoft.com/office/powerpoint/2010/main" val="34782273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a:prstGeom prst="rect">
            <a:avLst/>
          </a:prstGeom>
        </p:spPr>
      </p:sp>
      <p:sp>
        <p:nvSpPr>
          <p:cNvPr id="3" name="Notes Placeholder 2"/>
          <p:cNvSpPr>
            <a:spLocks noGrp="1"/>
          </p:cNvSpPr>
          <p:nvPr>
            <p:ph type="body" idx="1"/>
          </p:nvPr>
        </p:nvSpPr>
        <p:spPr/>
        <p:txBody>
          <a:bodyPr/>
          <a:lstStyle/>
          <a:p>
            <a:r>
              <a:rPr lang="en-US" sz="1700" b="1" dirty="0"/>
              <a:t>Discussion Questions</a:t>
            </a:r>
          </a:p>
          <a:p>
            <a:pPr>
              <a:buFont typeface="+mj-lt"/>
              <a:buAutoNum type="arabicPeriod"/>
            </a:pPr>
            <a:r>
              <a:rPr lang="en-US" sz="1700" dirty="0"/>
              <a:t>What does neurodiversity mean to you?</a:t>
            </a:r>
          </a:p>
          <a:p>
            <a:pPr>
              <a:buFont typeface="+mj-lt"/>
              <a:buAutoNum type="arabicPeriod"/>
            </a:pPr>
            <a:r>
              <a:rPr lang="en-US" sz="1700" dirty="0"/>
              <a:t>How can you better support neurodivergent clients?</a:t>
            </a:r>
          </a:p>
          <a:p>
            <a:r>
              <a:rPr lang="en-US" sz="1700" b="1" dirty="0"/>
              <a:t>Engagement Tip:</a:t>
            </a:r>
            <a:r>
              <a:rPr lang="en-US" sz="1700" dirty="0"/>
              <a:t> Facilitate an open group discussion.</a:t>
            </a:r>
          </a:p>
          <a:p>
            <a:endParaRPr lang="en-US" dirty="0"/>
          </a:p>
        </p:txBody>
      </p:sp>
      <p:sp>
        <p:nvSpPr>
          <p:cNvPr id="4" name="Slide Number Placeholder 3"/>
          <p:cNvSpPr>
            <a:spLocks noGrp="1"/>
          </p:cNvSpPr>
          <p:nvPr>
            <p:ph type="sldNum" sz="quarter" idx="5"/>
          </p:nvPr>
        </p:nvSpPr>
        <p:spPr/>
        <p:txBody>
          <a:bodyPr/>
          <a:lstStyle/>
          <a:p>
            <a:fld id="{AD466E62-F523-4067-AFC7-39DD8F0053D5}" type="slidenum">
              <a:rPr lang="en-US" smtClean="0"/>
              <a:t>27</a:t>
            </a:fld>
            <a:endParaRPr lang="en-US" dirty="0"/>
          </a:p>
        </p:txBody>
      </p:sp>
    </p:spTree>
    <p:extLst>
      <p:ext uri="{BB962C8B-B14F-4D97-AF65-F5344CB8AC3E}">
        <p14:creationId xmlns:p14="http://schemas.microsoft.com/office/powerpoint/2010/main" val="387791903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a:prstGeom prst="rect">
            <a:avLst/>
          </a:prstGeom>
        </p:spPr>
      </p:sp>
      <p:sp>
        <p:nvSpPr>
          <p:cNvPr id="3" name="Notes Placeholder 2"/>
          <p:cNvSpPr>
            <a:spLocks noGrp="1"/>
          </p:cNvSpPr>
          <p:nvPr>
            <p:ph type="body" idx="1"/>
          </p:nvPr>
        </p:nvSpPr>
        <p:spPr/>
        <p:txBody>
          <a:bodyPr/>
          <a:lstStyle/>
          <a:p>
            <a:r>
              <a:rPr lang="en-US" b="1" dirty="0"/>
              <a:t>Key Takeaways</a:t>
            </a:r>
          </a:p>
          <a:p>
            <a:pPr>
              <a:buFont typeface="+mj-lt"/>
              <a:buAutoNum type="arabicPeriod"/>
            </a:pPr>
            <a:r>
              <a:rPr lang="en-US" sz="1700" dirty="0"/>
              <a:t>Neurodiversity is natural and valuable.</a:t>
            </a:r>
          </a:p>
          <a:p>
            <a:pPr>
              <a:buFont typeface="+mj-lt"/>
              <a:buAutoNum type="arabicPeriod"/>
            </a:pPr>
            <a:r>
              <a:rPr lang="en-US" sz="1700" dirty="0"/>
              <a:t>Cultural and social contexts shape neurodivergent experiences.</a:t>
            </a:r>
          </a:p>
          <a:p>
            <a:endParaRPr lang="en-US" dirty="0"/>
          </a:p>
        </p:txBody>
      </p:sp>
      <p:sp>
        <p:nvSpPr>
          <p:cNvPr id="4" name="Slide Number Placeholder 3"/>
          <p:cNvSpPr>
            <a:spLocks noGrp="1"/>
          </p:cNvSpPr>
          <p:nvPr>
            <p:ph type="sldNum" sz="quarter" idx="5"/>
          </p:nvPr>
        </p:nvSpPr>
        <p:spPr/>
        <p:txBody>
          <a:bodyPr/>
          <a:lstStyle/>
          <a:p>
            <a:fld id="{AD466E62-F523-4067-AFC7-39DD8F0053D5}" type="slidenum">
              <a:rPr lang="en-US" smtClean="0"/>
              <a:t>28</a:t>
            </a:fld>
            <a:endParaRPr lang="en-US" dirty="0"/>
          </a:p>
        </p:txBody>
      </p:sp>
    </p:spTree>
    <p:extLst>
      <p:ext uri="{BB962C8B-B14F-4D97-AF65-F5344CB8AC3E}">
        <p14:creationId xmlns:p14="http://schemas.microsoft.com/office/powerpoint/2010/main" val="348272784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a:prstGeom prst="rect">
            <a:avLst/>
          </a:prstGeom>
        </p:spPr>
      </p:sp>
      <p:sp>
        <p:nvSpPr>
          <p:cNvPr id="3" name="Notes Placeholder 2"/>
          <p:cNvSpPr>
            <a:spLocks noGrp="1"/>
          </p:cNvSpPr>
          <p:nvPr>
            <p:ph type="body" idx="1"/>
          </p:nvPr>
        </p:nvSpPr>
        <p:spPr/>
        <p:txBody>
          <a:bodyPr/>
          <a:lstStyle/>
          <a:p>
            <a:r>
              <a:rPr lang="en-US" sz="1700" b="1" dirty="0"/>
              <a:t>Closing Thoughts</a:t>
            </a:r>
          </a:p>
          <a:p>
            <a:r>
              <a:rPr lang="en-US" sz="1700" dirty="0"/>
              <a:t>Thank participants for their engagement and encourage them to apply the principles from this module in their practice.</a:t>
            </a:r>
          </a:p>
          <a:p>
            <a:endParaRPr lang="en-US" dirty="0"/>
          </a:p>
        </p:txBody>
      </p:sp>
      <p:sp>
        <p:nvSpPr>
          <p:cNvPr id="4" name="Slide Number Placeholder 3"/>
          <p:cNvSpPr>
            <a:spLocks noGrp="1"/>
          </p:cNvSpPr>
          <p:nvPr>
            <p:ph type="sldNum" sz="quarter" idx="5"/>
          </p:nvPr>
        </p:nvSpPr>
        <p:spPr/>
        <p:txBody>
          <a:bodyPr/>
          <a:lstStyle/>
          <a:p>
            <a:fld id="{AD466E62-F523-4067-AFC7-39DD8F0053D5}" type="slidenum">
              <a:rPr lang="en-US" smtClean="0"/>
              <a:t>29</a:t>
            </a:fld>
            <a:endParaRPr lang="en-US" dirty="0"/>
          </a:p>
        </p:txBody>
      </p:sp>
    </p:spTree>
    <p:extLst>
      <p:ext uri="{BB962C8B-B14F-4D97-AF65-F5344CB8AC3E}">
        <p14:creationId xmlns:p14="http://schemas.microsoft.com/office/powerpoint/2010/main" val="6249778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a:prstGeom prst="rect">
            <a:avLst/>
          </a:prstGeom>
        </p:spPr>
      </p:sp>
      <p:sp>
        <p:nvSpPr>
          <p:cNvPr id="3" name="Notes Placeholder 2"/>
          <p:cNvSpPr>
            <a:spLocks noGrp="1"/>
          </p:cNvSpPr>
          <p:nvPr>
            <p:ph type="body" idx="1"/>
          </p:nvPr>
        </p:nvSpPr>
        <p:spPr/>
        <p:txBody>
          <a:bodyPr/>
          <a:lstStyle/>
          <a:p>
            <a:r>
              <a:rPr lang="en-US" sz="1500" b="1" dirty="0"/>
              <a:t>What is Neurodivergence?</a:t>
            </a:r>
            <a:br>
              <a:rPr lang="en-US" sz="1500" dirty="0"/>
            </a:br>
            <a:r>
              <a:rPr lang="en-US" sz="1500" dirty="0"/>
              <a:t>Neurodivergence refers to the natural variation in human brain function. It’s not a disorder or deficit but rather a part of the diversity of human experiences. This perspective shifts us away from a medicalized view and towards acceptance and empowerment.</a:t>
            </a:r>
          </a:p>
          <a:p>
            <a:r>
              <a:rPr lang="en-US" sz="1500" b="1" dirty="0"/>
              <a:t>Evidence:</a:t>
            </a:r>
            <a:br>
              <a:rPr lang="en-US" sz="1500" dirty="0"/>
            </a:br>
            <a:r>
              <a:rPr lang="en-US" sz="1500" dirty="0"/>
              <a:t>Neurodiversity describes the idea that people experience and interact with the world around them in many different ways; there is no one "right" way of thinking, learning, and behaving, and differences are not viewed as deficits. (</a:t>
            </a:r>
            <a:r>
              <a:rPr lang="en-US" sz="1500" dirty="0">
                <a:hlinkClick r:id="rId3"/>
              </a:rPr>
              <a:t>health.harvard.edu</a:t>
            </a:r>
            <a:r>
              <a:rPr lang="en-US" sz="1500" dirty="0"/>
              <a:t>)</a:t>
            </a:r>
          </a:p>
          <a:p>
            <a:r>
              <a:rPr lang="en-US" sz="1500" b="1" dirty="0"/>
              <a:t>Engagement Tip:</a:t>
            </a:r>
            <a:r>
              <a:rPr lang="en-US" sz="1500" dirty="0"/>
              <a:t> Ask participants what comes to mind when they hear the word neurodivergence.</a:t>
            </a:r>
          </a:p>
          <a:p>
            <a:endParaRPr lang="en-US" dirty="0"/>
          </a:p>
        </p:txBody>
      </p:sp>
      <p:sp>
        <p:nvSpPr>
          <p:cNvPr id="4" name="Slide Number Placeholder 3"/>
          <p:cNvSpPr>
            <a:spLocks noGrp="1"/>
          </p:cNvSpPr>
          <p:nvPr>
            <p:ph type="sldNum" sz="quarter" idx="5"/>
          </p:nvPr>
        </p:nvSpPr>
        <p:spPr/>
        <p:txBody>
          <a:bodyPr/>
          <a:lstStyle/>
          <a:p>
            <a:fld id="{AD466E62-F523-4067-AFC7-39DD8F0053D5}" type="slidenum">
              <a:rPr lang="en-US" smtClean="0"/>
              <a:t>3</a:t>
            </a:fld>
            <a:endParaRPr lang="en-US" dirty="0"/>
          </a:p>
        </p:txBody>
      </p:sp>
    </p:spTree>
    <p:extLst>
      <p:ext uri="{BB962C8B-B14F-4D97-AF65-F5344CB8AC3E}">
        <p14:creationId xmlns:p14="http://schemas.microsoft.com/office/powerpoint/2010/main" val="6063631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a:prstGeom prst="rect">
            <a:avLst/>
          </a:prstGeom>
        </p:spPr>
      </p:sp>
      <p:sp>
        <p:nvSpPr>
          <p:cNvPr id="3" name="Notes Placeholder 2"/>
          <p:cNvSpPr>
            <a:spLocks noGrp="1"/>
          </p:cNvSpPr>
          <p:nvPr>
            <p:ph type="body" idx="1"/>
          </p:nvPr>
        </p:nvSpPr>
        <p:spPr/>
        <p:txBody>
          <a:bodyPr/>
          <a:lstStyle/>
          <a:p>
            <a:r>
              <a:rPr lang="en-US" sz="1900" b="1" dirty="0"/>
              <a:t>Key Neurotypes</a:t>
            </a:r>
            <a:br>
              <a:rPr lang="en-US" sz="1900" dirty="0"/>
            </a:br>
            <a:r>
              <a:rPr lang="en-US" sz="1900" dirty="0"/>
              <a:t>Neurodivergence includes various neurotypes, such as Autism, ADHD, Dyslexia, Dyspraxia, Tourette Syndrome, and more. Each neurotype brings unique strengths and challenges. Understanding these differences helps us provide better care and support.</a:t>
            </a:r>
          </a:p>
          <a:p>
            <a:r>
              <a:rPr lang="en-US" sz="1900" b="1" dirty="0"/>
              <a:t>Evidence:</a:t>
            </a:r>
            <a:br>
              <a:rPr lang="en-US" sz="1900" dirty="0"/>
            </a:br>
            <a:r>
              <a:rPr lang="en-US" sz="1900" dirty="0"/>
              <a:t>Neurodiversity acknowledges that people with different neurological conditions, like autism, ADHD, dyslexia, and others, have unique strengths and ways of thinking. (</a:t>
            </a:r>
            <a:r>
              <a:rPr lang="en-US" sz="1900" dirty="0">
                <a:hlinkClick r:id="rId3"/>
              </a:rPr>
              <a:t>diversity.social</a:t>
            </a:r>
            <a:r>
              <a:rPr lang="en-US" sz="1900" dirty="0"/>
              <a:t>)</a:t>
            </a:r>
          </a:p>
          <a:p>
            <a:endParaRPr lang="en-US" dirty="0"/>
          </a:p>
        </p:txBody>
      </p:sp>
      <p:sp>
        <p:nvSpPr>
          <p:cNvPr id="4" name="Slide Number Placeholder 3"/>
          <p:cNvSpPr>
            <a:spLocks noGrp="1"/>
          </p:cNvSpPr>
          <p:nvPr>
            <p:ph type="sldNum" sz="quarter" idx="5"/>
          </p:nvPr>
        </p:nvSpPr>
        <p:spPr/>
        <p:txBody>
          <a:bodyPr/>
          <a:lstStyle/>
          <a:p>
            <a:fld id="{AD466E62-F523-4067-AFC7-39DD8F0053D5}" type="slidenum">
              <a:rPr lang="en-US" smtClean="0"/>
              <a:t>4</a:t>
            </a:fld>
            <a:endParaRPr lang="en-US" dirty="0"/>
          </a:p>
        </p:txBody>
      </p:sp>
    </p:spTree>
    <p:extLst>
      <p:ext uri="{BB962C8B-B14F-4D97-AF65-F5344CB8AC3E}">
        <p14:creationId xmlns:p14="http://schemas.microsoft.com/office/powerpoint/2010/main" val="27099314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a:prstGeom prst="rect">
            <a:avLst/>
          </a:prstGeom>
        </p:spPr>
      </p:sp>
      <p:sp>
        <p:nvSpPr>
          <p:cNvPr id="3" name="Notes Placeholder 2"/>
          <p:cNvSpPr>
            <a:spLocks noGrp="1"/>
          </p:cNvSpPr>
          <p:nvPr>
            <p:ph type="body" idx="1"/>
          </p:nvPr>
        </p:nvSpPr>
        <p:spPr/>
        <p:txBody>
          <a:bodyPr/>
          <a:lstStyle/>
          <a:p>
            <a:r>
              <a:rPr lang="en-US" sz="1700" b="1" dirty="0"/>
              <a:t>Neuroscience of Neurodivergence</a:t>
            </a:r>
            <a:br>
              <a:rPr lang="en-US" sz="1700" dirty="0"/>
            </a:br>
            <a:r>
              <a:rPr lang="en-US" sz="1700" dirty="0"/>
              <a:t>Understanding neurodivergence requires a closer look at its neuroscientific basis. Brain structures, neural pathways, and cognitive processing styles vary among neurodivergent individuals. These differences influence how people perceive and respond to the world.</a:t>
            </a:r>
          </a:p>
          <a:p>
            <a:r>
              <a:rPr lang="en-US" sz="1700" b="1" dirty="0"/>
              <a:t>Evidence:</a:t>
            </a:r>
            <a:br>
              <a:rPr lang="en-US" sz="1700" dirty="0"/>
            </a:br>
            <a:r>
              <a:rPr lang="en-US" sz="1700" dirty="0"/>
              <a:t>Neurodiversity is attributed to nature and nurture factors, and about a fifth of the human population is considered neurodiverse. (</a:t>
            </a:r>
            <a:r>
              <a:rPr lang="en-US" sz="1700" dirty="0">
                <a:hlinkClick r:id="rId3"/>
              </a:rPr>
              <a:t>mdpi.com</a:t>
            </a:r>
            <a:r>
              <a:rPr lang="en-US" sz="1700" dirty="0"/>
              <a:t>)</a:t>
            </a:r>
          </a:p>
          <a:p>
            <a:endParaRPr lang="en-US" dirty="0"/>
          </a:p>
        </p:txBody>
      </p:sp>
      <p:sp>
        <p:nvSpPr>
          <p:cNvPr id="4" name="Slide Number Placeholder 3"/>
          <p:cNvSpPr>
            <a:spLocks noGrp="1"/>
          </p:cNvSpPr>
          <p:nvPr>
            <p:ph type="sldNum" sz="quarter" idx="5"/>
          </p:nvPr>
        </p:nvSpPr>
        <p:spPr/>
        <p:txBody>
          <a:bodyPr/>
          <a:lstStyle/>
          <a:p>
            <a:fld id="{AD466E62-F523-4067-AFC7-39DD8F0053D5}" type="slidenum">
              <a:rPr lang="en-US" smtClean="0"/>
              <a:t>5</a:t>
            </a:fld>
            <a:endParaRPr lang="en-US" dirty="0"/>
          </a:p>
        </p:txBody>
      </p:sp>
    </p:spTree>
    <p:extLst>
      <p:ext uri="{BB962C8B-B14F-4D97-AF65-F5344CB8AC3E}">
        <p14:creationId xmlns:p14="http://schemas.microsoft.com/office/powerpoint/2010/main" val="3183873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a:prstGeom prst="rect">
            <a:avLst/>
          </a:prstGeom>
        </p:spPr>
      </p:sp>
      <p:sp>
        <p:nvSpPr>
          <p:cNvPr id="3" name="Notes Placeholder 2"/>
          <p:cNvSpPr>
            <a:spLocks noGrp="1"/>
          </p:cNvSpPr>
          <p:nvPr>
            <p:ph type="body" idx="1"/>
          </p:nvPr>
        </p:nvSpPr>
        <p:spPr/>
        <p:txBody>
          <a:bodyPr/>
          <a:lstStyle/>
          <a:p>
            <a:r>
              <a:rPr lang="en-US" sz="1700" b="1" dirty="0"/>
              <a:t>Brain Structure Differences</a:t>
            </a:r>
            <a:br>
              <a:rPr lang="en-US" sz="1700" dirty="0"/>
            </a:br>
            <a:r>
              <a:rPr lang="en-US" sz="1700" dirty="0"/>
              <a:t>Research shows that neurodivergent individuals often have structural and functional differences in their brains. This may affect connectivity between brain regions, sensory processing, and emotional regulation.</a:t>
            </a:r>
          </a:p>
          <a:p>
            <a:r>
              <a:rPr lang="en-US" sz="1700" b="1" dirty="0"/>
              <a:t>Evidence:</a:t>
            </a:r>
            <a:br>
              <a:rPr lang="en-US" sz="1700" dirty="0"/>
            </a:br>
            <a:r>
              <a:rPr lang="en-US" sz="1700" dirty="0"/>
              <a:t>Neurodiversity is a concept and a social movement that addresses and normalizes human neurocognitive heterogeneity to promote acceptance and inclusion of neuro-minorities. (</a:t>
            </a:r>
            <a:r>
              <a:rPr lang="en-US" sz="1700" dirty="0">
                <a:hlinkClick r:id="rId3"/>
              </a:rPr>
              <a:t>mdpi.com</a:t>
            </a:r>
            <a:r>
              <a:rPr lang="en-US" sz="1700" dirty="0"/>
              <a:t>)</a:t>
            </a:r>
          </a:p>
          <a:p>
            <a:r>
              <a:rPr lang="en-US" sz="1700" b="1" dirty="0"/>
              <a:t>Engagement Tip:</a:t>
            </a:r>
            <a:r>
              <a:rPr lang="en-US" sz="1700" dirty="0"/>
              <a:t> Share an example of how brain connectivity might affect sensory experiences.</a:t>
            </a:r>
          </a:p>
          <a:p>
            <a:endParaRPr lang="en-US" dirty="0"/>
          </a:p>
        </p:txBody>
      </p:sp>
      <p:sp>
        <p:nvSpPr>
          <p:cNvPr id="4" name="Slide Number Placeholder 3"/>
          <p:cNvSpPr>
            <a:spLocks noGrp="1"/>
          </p:cNvSpPr>
          <p:nvPr>
            <p:ph type="sldNum" sz="quarter" idx="5"/>
          </p:nvPr>
        </p:nvSpPr>
        <p:spPr/>
        <p:txBody>
          <a:bodyPr/>
          <a:lstStyle/>
          <a:p>
            <a:fld id="{AD466E62-F523-4067-AFC7-39DD8F0053D5}" type="slidenum">
              <a:rPr lang="en-US" smtClean="0"/>
              <a:t>6</a:t>
            </a:fld>
            <a:endParaRPr lang="en-US" dirty="0"/>
          </a:p>
        </p:txBody>
      </p:sp>
    </p:spTree>
    <p:extLst>
      <p:ext uri="{BB962C8B-B14F-4D97-AF65-F5344CB8AC3E}">
        <p14:creationId xmlns:p14="http://schemas.microsoft.com/office/powerpoint/2010/main" val="34383076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a:prstGeom prst="rect">
            <a:avLst/>
          </a:prstGeom>
        </p:spPr>
      </p:sp>
      <p:sp>
        <p:nvSpPr>
          <p:cNvPr id="3" name="Notes Placeholder 2"/>
          <p:cNvSpPr>
            <a:spLocks noGrp="1"/>
          </p:cNvSpPr>
          <p:nvPr>
            <p:ph type="body" idx="1"/>
          </p:nvPr>
        </p:nvSpPr>
        <p:spPr/>
        <p:txBody>
          <a:bodyPr/>
          <a:lstStyle/>
          <a:p>
            <a:r>
              <a:rPr lang="en-US" sz="1700" b="1" dirty="0"/>
              <a:t>Cognitive Processing Styles</a:t>
            </a:r>
            <a:br>
              <a:rPr lang="en-US" sz="1700" dirty="0"/>
            </a:br>
            <a:r>
              <a:rPr lang="en-US" sz="1700" dirty="0"/>
              <a:t>Cognitive diversity is one of the hallmarks of neurodivergence. People process information, solve problems, and engage with the world in uniquely valuable ways. Recognizing these styles helps us adapt our therapeutic approaches.</a:t>
            </a:r>
          </a:p>
          <a:p>
            <a:r>
              <a:rPr lang="en-US" sz="1700" b="1" dirty="0"/>
              <a:t>Evidence:</a:t>
            </a:r>
            <a:br>
              <a:rPr lang="en-US" sz="1700" dirty="0"/>
            </a:br>
            <a:r>
              <a:rPr lang="en-US" sz="1700" dirty="0"/>
              <a:t>Neurodiversity honors each person's unique perspectives and experiences without judgment. (</a:t>
            </a:r>
            <a:r>
              <a:rPr lang="en-US" sz="1700" dirty="0">
                <a:hlinkClick r:id="rId3"/>
              </a:rPr>
              <a:t>nm.org</a:t>
            </a:r>
            <a:r>
              <a:rPr lang="en-US" sz="1700" dirty="0"/>
              <a:t>)</a:t>
            </a:r>
          </a:p>
          <a:p>
            <a:endParaRPr lang="en-US" dirty="0"/>
          </a:p>
        </p:txBody>
      </p:sp>
      <p:sp>
        <p:nvSpPr>
          <p:cNvPr id="4" name="Slide Number Placeholder 3"/>
          <p:cNvSpPr>
            <a:spLocks noGrp="1"/>
          </p:cNvSpPr>
          <p:nvPr>
            <p:ph type="sldNum" sz="quarter" idx="5"/>
          </p:nvPr>
        </p:nvSpPr>
        <p:spPr/>
        <p:txBody>
          <a:bodyPr/>
          <a:lstStyle/>
          <a:p>
            <a:fld id="{AD466E62-F523-4067-AFC7-39DD8F0053D5}" type="slidenum">
              <a:rPr lang="en-US" smtClean="0"/>
              <a:t>7</a:t>
            </a:fld>
            <a:endParaRPr lang="en-US" dirty="0"/>
          </a:p>
        </p:txBody>
      </p:sp>
    </p:spTree>
    <p:extLst>
      <p:ext uri="{BB962C8B-B14F-4D97-AF65-F5344CB8AC3E}">
        <p14:creationId xmlns:p14="http://schemas.microsoft.com/office/powerpoint/2010/main" val="7341130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a:prstGeom prst="rect">
            <a:avLst/>
          </a:prstGeom>
        </p:spPr>
      </p:sp>
      <p:sp>
        <p:nvSpPr>
          <p:cNvPr id="3" name="Notes Placeholder 2"/>
          <p:cNvSpPr>
            <a:spLocks noGrp="1"/>
          </p:cNvSpPr>
          <p:nvPr>
            <p:ph type="body" idx="1"/>
          </p:nvPr>
        </p:nvSpPr>
        <p:spPr/>
        <p:txBody>
          <a:bodyPr/>
          <a:lstStyle/>
          <a:p>
            <a:r>
              <a:rPr lang="en-US" sz="1700" b="1" dirty="0"/>
              <a:t>Neural Pathways and Connectivity</a:t>
            </a:r>
            <a:br>
              <a:rPr lang="en-US" sz="1700" dirty="0"/>
            </a:br>
            <a:r>
              <a:rPr lang="en-US" sz="1700" dirty="0"/>
              <a:t>Differences in neural pathways and connectivity can explain why some individuals excel in areas like pattern recognition while struggling in others, such as executive functioning tasks. Our role is to support their strengths and address their challenges.</a:t>
            </a:r>
          </a:p>
          <a:p>
            <a:r>
              <a:rPr lang="en-US" sz="1700" b="1" dirty="0"/>
              <a:t>Evidence:</a:t>
            </a:r>
            <a:br>
              <a:rPr lang="en-US" sz="1700" dirty="0"/>
            </a:br>
            <a:r>
              <a:rPr lang="en-US" sz="1700" dirty="0"/>
              <a:t>Neurodiversity is attributed to nature and nurture factors, and about a fifth of the human population is considered neurodiverse. (</a:t>
            </a:r>
            <a:r>
              <a:rPr lang="en-US" sz="1700" dirty="0">
                <a:hlinkClick r:id="rId3"/>
              </a:rPr>
              <a:t>mdpi.com</a:t>
            </a:r>
            <a:r>
              <a:rPr lang="en-US" sz="1700" dirty="0"/>
              <a:t>)</a:t>
            </a:r>
          </a:p>
          <a:p>
            <a:endParaRPr lang="en-US" dirty="0"/>
          </a:p>
        </p:txBody>
      </p:sp>
      <p:sp>
        <p:nvSpPr>
          <p:cNvPr id="4" name="Slide Number Placeholder 3"/>
          <p:cNvSpPr>
            <a:spLocks noGrp="1"/>
          </p:cNvSpPr>
          <p:nvPr>
            <p:ph type="sldNum" sz="quarter" idx="5"/>
          </p:nvPr>
        </p:nvSpPr>
        <p:spPr/>
        <p:txBody>
          <a:bodyPr/>
          <a:lstStyle/>
          <a:p>
            <a:fld id="{AD466E62-F523-4067-AFC7-39DD8F0053D5}" type="slidenum">
              <a:rPr lang="en-US" smtClean="0"/>
              <a:t>8</a:t>
            </a:fld>
            <a:endParaRPr lang="en-US" dirty="0"/>
          </a:p>
        </p:txBody>
      </p:sp>
    </p:spTree>
    <p:extLst>
      <p:ext uri="{BB962C8B-B14F-4D97-AF65-F5344CB8AC3E}">
        <p14:creationId xmlns:p14="http://schemas.microsoft.com/office/powerpoint/2010/main" val="37127396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a:prstGeom prst="rect">
            <a:avLst/>
          </a:prstGeom>
        </p:spPr>
      </p:sp>
      <p:sp>
        <p:nvSpPr>
          <p:cNvPr id="3" name="Notes Placeholder 2"/>
          <p:cNvSpPr>
            <a:spLocks noGrp="1"/>
          </p:cNvSpPr>
          <p:nvPr>
            <p:ph type="body" idx="1"/>
          </p:nvPr>
        </p:nvSpPr>
        <p:spPr/>
        <p:txBody>
          <a:bodyPr/>
          <a:lstStyle/>
          <a:p>
            <a:r>
              <a:rPr lang="en-US" sz="1700" b="1" dirty="0"/>
              <a:t>Genetic and Epigenetic Factors</a:t>
            </a:r>
            <a:br>
              <a:rPr lang="en-US" sz="1700" dirty="0"/>
            </a:br>
            <a:r>
              <a:rPr lang="en-US" sz="1700" dirty="0"/>
              <a:t>Genetic predisposition plays a significant role in neurodivergence, but epigenetic factors—how the environment influences gene expression—also matter. This highlights the importance of creating supportive environments.</a:t>
            </a:r>
          </a:p>
          <a:p>
            <a:r>
              <a:rPr lang="en-US" sz="1700" b="1" dirty="0"/>
              <a:t>Evidence:</a:t>
            </a:r>
            <a:br>
              <a:rPr lang="en-US" sz="1700" dirty="0"/>
            </a:br>
            <a:r>
              <a:rPr lang="en-US" sz="1700" dirty="0"/>
              <a:t>Neurodiversity is attributed to nature and nurture factors. (</a:t>
            </a:r>
            <a:r>
              <a:rPr lang="en-US" sz="1700" dirty="0">
                <a:hlinkClick r:id="rId3"/>
              </a:rPr>
              <a:t>mdpi.com</a:t>
            </a:r>
            <a:r>
              <a:rPr lang="en-US" sz="1700" dirty="0"/>
              <a:t>)</a:t>
            </a:r>
          </a:p>
          <a:p>
            <a:endParaRPr lang="en-US" dirty="0"/>
          </a:p>
        </p:txBody>
      </p:sp>
      <p:sp>
        <p:nvSpPr>
          <p:cNvPr id="4" name="Slide Number Placeholder 3"/>
          <p:cNvSpPr>
            <a:spLocks noGrp="1"/>
          </p:cNvSpPr>
          <p:nvPr>
            <p:ph type="sldNum" sz="quarter" idx="5"/>
          </p:nvPr>
        </p:nvSpPr>
        <p:spPr/>
        <p:txBody>
          <a:bodyPr/>
          <a:lstStyle/>
          <a:p>
            <a:fld id="{AD466E62-F523-4067-AFC7-39DD8F0053D5}" type="slidenum">
              <a:rPr lang="en-US" smtClean="0"/>
              <a:t>9</a:t>
            </a:fld>
            <a:endParaRPr lang="en-US" dirty="0"/>
          </a:p>
        </p:txBody>
      </p:sp>
    </p:spTree>
    <p:extLst>
      <p:ext uri="{BB962C8B-B14F-4D97-AF65-F5344CB8AC3E}">
        <p14:creationId xmlns:p14="http://schemas.microsoft.com/office/powerpoint/2010/main" val="21813769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BCAD085-E8A6-8845-BD4E-CB4CCA059FC4}" type="datetimeFigureOut">
              <a:rPr lang="en-US" smtClean="0"/>
              <a:t>1/4/2025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dirty="0"/>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1/4/2025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dirty="0"/>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1/4/2025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dirty="0"/>
          </a:p>
        </p:txBody>
      </p:sp>
    </p:spTree>
    <p:extLst>
      <p:ext uri="{BB962C8B-B14F-4D97-AF65-F5344CB8AC3E}">
        <p14:creationId xmlns:p14="http://schemas.microsoft.com/office/powerpoint/2010/main"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1/4/2025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dirty="0"/>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1/4/2025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dirty="0"/>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BCAD085-E8A6-8845-BD4E-CB4CCA059FC4}" type="datetimeFigureOut">
              <a:rPr lang="en-US" smtClean="0"/>
              <a:t>1/4/2025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dirty="0"/>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BCAD085-E8A6-8845-BD4E-CB4CCA059FC4}" type="datetimeFigureOut">
              <a:rPr lang="en-US" smtClean="0"/>
              <a:t>1/4/2025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dirty="0"/>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BCAD085-E8A6-8845-BD4E-CB4CCA059FC4}" type="datetimeFigureOut">
              <a:rPr lang="en-US" smtClean="0"/>
              <a:t>1/4/2025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dirty="0"/>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1/4/2025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dirty="0"/>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1/4/2025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dirty="0"/>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1/4/2025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dirty="0"/>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10000"/>
            <a:lum/>
          </a:blip>
          <a:srcRect/>
          <a:stretch>
            <a:fillRect l="-6000" r="-6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1/4/2025</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dirty="0"/>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4.sv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03C6F4E6-30A1-4F63-C8CC-028750B5AAC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001" y="0"/>
            <a:ext cx="9147501" cy="4570886"/>
            <a:chOff x="0" y="0"/>
            <a:chExt cx="12196668" cy="4570886"/>
          </a:xfrm>
        </p:grpSpPr>
        <p:sp>
          <p:nvSpPr>
            <p:cNvPr id="11" name="Rectangle 10">
              <a:extLst>
                <a:ext uri="{FF2B5EF4-FFF2-40B4-BE49-F238E27FC236}">
                  <a16:creationId xmlns:a16="http://schemas.microsoft.com/office/drawing/2014/main" id="{49EA7CA8-3AE6-4F5F-9932-63303CF2D4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12196668" cy="4570632"/>
            </a:xfrm>
            <a:prstGeom prst="rect">
              <a:avLst/>
            </a:prstGeom>
            <a:gradFill>
              <a:gsLst>
                <a:gs pos="0">
                  <a:schemeClr val="accent5"/>
                </a:gs>
                <a:gs pos="100000">
                  <a:schemeClr val="accent2"/>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26E3E019-A259-1130-CC5C-3165020BC5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791"/>
              <a:ext cx="10565988" cy="4568095"/>
            </a:xfrm>
            <a:prstGeom prst="rect">
              <a:avLst/>
            </a:prstGeom>
            <a:gradFill flip="none" rotWithShape="1">
              <a:gsLst>
                <a:gs pos="3000">
                  <a:schemeClr val="accent2"/>
                </a:gs>
                <a:gs pos="40000">
                  <a:schemeClr val="accent2">
                    <a:alpha val="0"/>
                  </a:schemeClr>
                </a:gs>
              </a:gsLst>
              <a:lin ang="17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C0769F99-CCA6-5CDC-D1E1-C59A4762F1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
              <a:ext cx="12192000" cy="4549891"/>
            </a:xfrm>
            <a:prstGeom prst="rect">
              <a:avLst/>
            </a:prstGeom>
            <a:gradFill>
              <a:gsLst>
                <a:gs pos="0">
                  <a:schemeClr val="accent5">
                    <a:alpha val="76000"/>
                  </a:schemeClr>
                </a:gs>
                <a:gs pos="67000">
                  <a:schemeClr val="accent2">
                    <a:alpha val="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C13E73D3-029B-3D4E-1956-8EE7068A60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4110544" y="18215"/>
              <a:ext cx="8086124" cy="4549887"/>
            </a:xfrm>
            <a:prstGeom prst="rect">
              <a:avLst/>
            </a:prstGeom>
            <a:gradFill flip="none" rotWithShape="1">
              <a:gsLst>
                <a:gs pos="0">
                  <a:schemeClr val="accent5">
                    <a:lumMod val="50000"/>
                    <a:alpha val="36000"/>
                  </a:schemeClr>
                </a:gs>
                <a:gs pos="45000">
                  <a:schemeClr val="accent5">
                    <a:alpha val="0"/>
                  </a:schemeClr>
                </a:gs>
              </a:gsLst>
              <a:lin ang="4200000" scaled="0"/>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grpSp>
      <p:sp>
        <p:nvSpPr>
          <p:cNvPr id="2" name="Title 1"/>
          <p:cNvSpPr>
            <a:spLocks noGrp="1"/>
          </p:cNvSpPr>
          <p:nvPr>
            <p:ph type="title"/>
          </p:nvPr>
        </p:nvSpPr>
        <p:spPr>
          <a:xfrm>
            <a:off x="2368762" y="1124263"/>
            <a:ext cx="6013239" cy="2690413"/>
          </a:xfrm>
        </p:spPr>
        <p:txBody>
          <a:bodyPr vert="horz" lIns="91440" tIns="45720" rIns="91440" bIns="45720" rtlCol="0" anchor="t">
            <a:normAutofit/>
          </a:bodyPr>
          <a:lstStyle/>
          <a:p>
            <a:pPr algn="l" defTabSz="914400">
              <a:lnSpc>
                <a:spcPct val="90000"/>
              </a:lnSpc>
              <a:defRPr sz="2400" b="1"/>
            </a:pPr>
            <a:r>
              <a:rPr lang="en-US" sz="4700" dirty="0">
                <a:solidFill>
                  <a:srgbClr val="FFFFFF"/>
                </a:solidFill>
              </a:rPr>
              <a:t>Module 1: Foundations of Neurodivergence</a:t>
            </a:r>
          </a:p>
        </p:txBody>
      </p:sp>
      <p:sp>
        <p:nvSpPr>
          <p:cNvPr id="3" name="Content Placeholder 2"/>
          <p:cNvSpPr>
            <a:spLocks noGrp="1"/>
          </p:cNvSpPr>
          <p:nvPr>
            <p:ph idx="1"/>
          </p:nvPr>
        </p:nvSpPr>
        <p:spPr>
          <a:xfrm>
            <a:off x="2368762" y="5099567"/>
            <a:ext cx="4861309" cy="1199733"/>
          </a:xfrm>
        </p:spPr>
        <p:txBody>
          <a:bodyPr vert="horz" lIns="91440" tIns="45720" rIns="91440" bIns="45720" rtlCol="0" anchor="ctr">
            <a:normAutofit/>
          </a:bodyPr>
          <a:lstStyle/>
          <a:p>
            <a:pPr marL="0" indent="0" defTabSz="914400">
              <a:lnSpc>
                <a:spcPct val="90000"/>
              </a:lnSpc>
              <a:spcBef>
                <a:spcPts val="1000"/>
              </a:spcBef>
              <a:buNone/>
              <a:defRPr sz="1400"/>
            </a:pPr>
            <a:r>
              <a:rPr lang="en-US" sz="1700" dirty="0"/>
              <a:t>An Introduction to Neurodiversity, Its History, and Cultural Contexts</a:t>
            </a:r>
          </a:p>
        </p:txBody>
      </p:sp>
      <p:pic>
        <p:nvPicPr>
          <p:cNvPr id="5" name="Picture 4" descr="A brain with butterflies and splashes&#10;&#10;Description automatically generated">
            <a:extLst>
              <a:ext uri="{FF2B5EF4-FFF2-40B4-BE49-F238E27FC236}">
                <a16:creationId xmlns:a16="http://schemas.microsoft.com/office/drawing/2014/main" id="{76681406-9971-5896-3FCF-7679DE60FE6F}"/>
              </a:ext>
            </a:extLst>
          </p:cNvPr>
          <p:cNvPicPr>
            <a:picLocks noChangeAspect="1"/>
          </p:cNvPicPr>
          <p:nvPr/>
        </p:nvPicPr>
        <p:blipFill>
          <a:blip r:embed="rId3"/>
          <a:stretch>
            <a:fillRect/>
          </a:stretch>
        </p:blipFill>
        <p:spPr>
          <a:xfrm>
            <a:off x="8241432" y="5154747"/>
            <a:ext cx="1479331" cy="1016934"/>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3363022-C969-41E9-8EB2-E4C94908C1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1" y="-1"/>
            <a:ext cx="9143771" cy="68520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8D1AD6B3-BE88-4CEB-BA17-790657CC47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228" y="0"/>
            <a:ext cx="914377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6466997" y="4267833"/>
            <a:ext cx="3604497" cy="1297115"/>
          </a:xfrm>
        </p:spPr>
        <p:txBody>
          <a:bodyPr vert="horz" lIns="91440" tIns="45720" rIns="91440" bIns="45720" rtlCol="0" anchor="t">
            <a:normAutofit/>
          </a:bodyPr>
          <a:lstStyle/>
          <a:p>
            <a:pPr algn="l" defTabSz="914400">
              <a:lnSpc>
                <a:spcPct val="90000"/>
              </a:lnSpc>
              <a:defRPr sz="2400" b="1"/>
            </a:pPr>
            <a:r>
              <a:rPr lang="en-US" sz="2700" dirty="0">
                <a:solidFill>
                  <a:schemeClr val="tx2"/>
                </a:solidFill>
              </a:rPr>
              <a:t>Neurotransmitters and Chemical Signaling</a:t>
            </a:r>
          </a:p>
        </p:txBody>
      </p:sp>
      <p:sp>
        <p:nvSpPr>
          <p:cNvPr id="3" name="Content Placeholder 2"/>
          <p:cNvSpPr>
            <a:spLocks noGrp="1"/>
          </p:cNvSpPr>
          <p:nvPr>
            <p:ph idx="1"/>
          </p:nvPr>
        </p:nvSpPr>
        <p:spPr>
          <a:xfrm>
            <a:off x="6467224" y="3429000"/>
            <a:ext cx="3604268" cy="838831"/>
          </a:xfrm>
        </p:spPr>
        <p:txBody>
          <a:bodyPr vert="horz" lIns="91440" tIns="45720" rIns="91440" bIns="45720" rtlCol="0" anchor="b">
            <a:normAutofit/>
          </a:bodyPr>
          <a:lstStyle/>
          <a:p>
            <a:pPr marL="0" indent="0" defTabSz="914400">
              <a:lnSpc>
                <a:spcPct val="90000"/>
              </a:lnSpc>
              <a:spcBef>
                <a:spcPts val="1000"/>
              </a:spcBef>
              <a:buNone/>
              <a:defRPr sz="1400"/>
            </a:pPr>
            <a:r>
              <a:rPr lang="en-US" sz="1700" dirty="0">
                <a:solidFill>
                  <a:schemeClr val="tx2"/>
                </a:solidFill>
              </a:rPr>
              <a:t>Impact of dopamine, serotonin, and other neurotransmitters.</a:t>
            </a:r>
          </a:p>
        </p:txBody>
      </p:sp>
      <p:pic>
        <p:nvPicPr>
          <p:cNvPr id="7" name="Graphic 6" descr="Brain">
            <a:extLst>
              <a:ext uri="{FF2B5EF4-FFF2-40B4-BE49-F238E27FC236}">
                <a16:creationId xmlns:a16="http://schemas.microsoft.com/office/drawing/2014/main" id="{C4902292-2C0D-FAE3-6988-1CF39D4F31B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779352" y="2333040"/>
            <a:ext cx="3106320" cy="3106320"/>
          </a:xfrm>
          <a:custGeom>
            <a:avLst/>
            <a:gdLst/>
            <a:ahLst/>
            <a:cxnLst/>
            <a:rect l="l" t="t" r="r" b="b"/>
            <a:pathLst>
              <a:path w="4141760" h="4377846">
                <a:moveTo>
                  <a:pt x="0" y="0"/>
                </a:moveTo>
                <a:lnTo>
                  <a:pt x="4141760" y="0"/>
                </a:lnTo>
                <a:lnTo>
                  <a:pt x="4141760" y="4377846"/>
                </a:lnTo>
                <a:lnTo>
                  <a:pt x="0" y="4377846"/>
                </a:lnTo>
                <a:close/>
              </a:path>
            </a:pathLst>
          </a:custGeom>
        </p:spPr>
      </p:pic>
      <p:grpSp>
        <p:nvGrpSpPr>
          <p:cNvPr id="14" name="Group 13">
            <a:extLst>
              <a:ext uri="{FF2B5EF4-FFF2-40B4-BE49-F238E27FC236}">
                <a16:creationId xmlns:a16="http://schemas.microsoft.com/office/drawing/2014/main" id="{89D1390B-7E13-4B4F-9CB2-391063412E5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0812" y="-5977"/>
            <a:ext cx="4679005" cy="6863979"/>
            <a:chOff x="305" y="-5977"/>
            <a:chExt cx="6238675" cy="6863979"/>
          </a:xfrm>
        </p:grpSpPr>
        <p:sp>
          <p:nvSpPr>
            <p:cNvPr id="15" name="Freeform: Shape 14">
              <a:extLst>
                <a:ext uri="{FF2B5EF4-FFF2-40B4-BE49-F238E27FC236}">
                  <a16:creationId xmlns:a16="http://schemas.microsoft.com/office/drawing/2014/main" id="{9E720206-AA49-4786-A932-A2650DE091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34854"/>
              <a:ext cx="6028697" cy="6817170"/>
            </a:xfrm>
            <a:custGeom>
              <a:avLst/>
              <a:gdLst>
                <a:gd name="connsiteX0" fmla="*/ 6028697 w 6028697"/>
                <a:gd name="connsiteY0" fmla="*/ 6155323 h 6817170"/>
                <a:gd name="connsiteX1" fmla="*/ 6028697 w 6028697"/>
                <a:gd name="connsiteY1" fmla="*/ 6817170 h 6817170"/>
                <a:gd name="connsiteX2" fmla="*/ 5157862 w 6028697"/>
                <a:gd name="connsiteY2" fmla="*/ 6817170 h 6817170"/>
                <a:gd name="connsiteX3" fmla="*/ 5347156 w 6028697"/>
                <a:gd name="connsiteY3" fmla="*/ 6687553 h 6817170"/>
                <a:gd name="connsiteX4" fmla="*/ 5487470 w 6028697"/>
                <a:gd name="connsiteY4" fmla="*/ 6581714 h 6817170"/>
                <a:gd name="connsiteX5" fmla="*/ 5627642 w 6028697"/>
                <a:gd name="connsiteY5" fmla="*/ 6472328 h 6817170"/>
                <a:gd name="connsiteX6" fmla="*/ 5911392 w 6028697"/>
                <a:gd name="connsiteY6" fmla="*/ 6245328 h 6817170"/>
                <a:gd name="connsiteX7" fmla="*/ 4481066 w 6028697"/>
                <a:gd name="connsiteY7" fmla="*/ 478 h 6817170"/>
                <a:gd name="connsiteX8" fmla="*/ 4672258 w 6028697"/>
                <a:gd name="connsiteY8" fmla="*/ 7519 h 6817170"/>
                <a:gd name="connsiteX9" fmla="*/ 5429869 w 6028697"/>
                <a:gd name="connsiteY9" fmla="*/ 125134 h 6817170"/>
                <a:gd name="connsiteX10" fmla="*/ 5976319 w 6028697"/>
                <a:gd name="connsiteY10" fmla="*/ 314893 h 6817170"/>
                <a:gd name="connsiteX11" fmla="*/ 6028697 w 6028697"/>
                <a:gd name="connsiteY11" fmla="*/ 339901 h 6817170"/>
                <a:gd name="connsiteX12" fmla="*/ 6028697 w 6028697"/>
                <a:gd name="connsiteY12" fmla="*/ 732458 h 6817170"/>
                <a:gd name="connsiteX13" fmla="*/ 5990985 w 6028697"/>
                <a:gd name="connsiteY13" fmla="*/ 712211 h 6817170"/>
                <a:gd name="connsiteX14" fmla="*/ 5341339 w 6028697"/>
                <a:gd name="connsiteY14" fmla="*/ 475281 h 6817170"/>
                <a:gd name="connsiteX15" fmla="*/ 4651969 w 6028697"/>
                <a:gd name="connsiteY15" fmla="*/ 377104 h 6817170"/>
                <a:gd name="connsiteX16" fmla="*/ 3953093 w 6028697"/>
                <a:gd name="connsiteY16" fmla="*/ 402498 h 6817170"/>
                <a:gd name="connsiteX17" fmla="*/ 3267413 w 6028697"/>
                <a:gd name="connsiteY17" fmla="*/ 546643 h 6817170"/>
                <a:gd name="connsiteX18" fmla="*/ 1439498 w 6028697"/>
                <a:gd name="connsiteY18" fmla="*/ 1568141 h 6817170"/>
                <a:gd name="connsiteX19" fmla="*/ 960671 w 6028697"/>
                <a:gd name="connsiteY19" fmla="*/ 2082013 h 6817170"/>
                <a:gd name="connsiteX20" fmla="*/ 581866 w 6028697"/>
                <a:gd name="connsiteY20" fmla="*/ 2672638 h 6817170"/>
                <a:gd name="connsiteX21" fmla="*/ 324789 w 6028697"/>
                <a:gd name="connsiteY21" fmla="*/ 3325262 h 6817170"/>
                <a:gd name="connsiteX22" fmla="*/ 231151 w 6028697"/>
                <a:gd name="connsiteY22" fmla="*/ 4022292 h 6817170"/>
                <a:gd name="connsiteX23" fmla="*/ 270592 w 6028697"/>
                <a:gd name="connsiteY23" fmla="*/ 4362792 h 6817170"/>
                <a:gd name="connsiteX24" fmla="*/ 387213 w 6028697"/>
                <a:gd name="connsiteY24" fmla="*/ 4681585 h 6817170"/>
                <a:gd name="connsiteX25" fmla="*/ 468507 w 6028697"/>
                <a:gd name="connsiteY25" fmla="*/ 4831546 h 6817170"/>
                <a:gd name="connsiteX26" fmla="*/ 561862 w 6028697"/>
                <a:gd name="connsiteY26" fmla="*/ 4976826 h 6817170"/>
                <a:gd name="connsiteX27" fmla="*/ 777511 w 6028697"/>
                <a:gd name="connsiteY27" fmla="*/ 5257597 h 6817170"/>
                <a:gd name="connsiteX28" fmla="*/ 1010895 w 6028697"/>
                <a:gd name="connsiteY28" fmla="*/ 5540494 h 6817170"/>
                <a:gd name="connsiteX29" fmla="*/ 1126948 w 6028697"/>
                <a:gd name="connsiteY29" fmla="*/ 5688186 h 6817170"/>
                <a:gd name="connsiteX30" fmla="*/ 1182706 w 6028697"/>
                <a:gd name="connsiteY30" fmla="*/ 5760543 h 6817170"/>
                <a:gd name="connsiteX31" fmla="*/ 1237327 w 6028697"/>
                <a:gd name="connsiteY31" fmla="*/ 5830060 h 6817170"/>
                <a:gd name="connsiteX32" fmla="*/ 1706649 w 6028697"/>
                <a:gd name="connsiteY32" fmla="*/ 6342797 h 6817170"/>
                <a:gd name="connsiteX33" fmla="*/ 1956207 w 6028697"/>
                <a:gd name="connsiteY33" fmla="*/ 6573484 h 6817170"/>
                <a:gd name="connsiteX34" fmla="*/ 2217681 w 6028697"/>
                <a:gd name="connsiteY34" fmla="*/ 6786297 h 6817170"/>
                <a:gd name="connsiteX35" fmla="*/ 2260820 w 6028697"/>
                <a:gd name="connsiteY35" fmla="*/ 6817170 h 6817170"/>
                <a:gd name="connsiteX36" fmla="*/ 1429497 w 6028697"/>
                <a:gd name="connsiteY36" fmla="*/ 6817170 h 6817170"/>
                <a:gd name="connsiteX37" fmla="*/ 1327275 w 6028697"/>
                <a:gd name="connsiteY37" fmla="*/ 6713800 h 6817170"/>
                <a:gd name="connsiteX38" fmla="*/ 1080556 w 6028697"/>
                <a:gd name="connsiteY38" fmla="*/ 6414443 h 6817170"/>
                <a:gd name="connsiteX39" fmla="*/ 865189 w 6028697"/>
                <a:gd name="connsiteY39" fmla="*/ 6097496 h 6817170"/>
                <a:gd name="connsiteX40" fmla="*/ 814823 w 6028697"/>
                <a:gd name="connsiteY40" fmla="*/ 6016911 h 6817170"/>
                <a:gd name="connsiteX41" fmla="*/ 766729 w 6028697"/>
                <a:gd name="connsiteY41" fmla="*/ 5938453 h 6817170"/>
                <a:gd name="connsiteX42" fmla="*/ 671672 w 6028697"/>
                <a:gd name="connsiteY42" fmla="*/ 5786648 h 6817170"/>
                <a:gd name="connsiteX43" fmla="*/ 474608 w 6028697"/>
                <a:gd name="connsiteY43" fmla="*/ 5474664 h 6817170"/>
                <a:gd name="connsiteX44" fmla="*/ 282652 w 6028697"/>
                <a:gd name="connsiteY44" fmla="*/ 5146508 h 6817170"/>
                <a:gd name="connsiteX45" fmla="*/ 196108 w 6028697"/>
                <a:gd name="connsiteY45" fmla="*/ 4972712 h 6817170"/>
                <a:gd name="connsiteX46" fmla="*/ 122474 w 6028697"/>
                <a:gd name="connsiteY46" fmla="*/ 4791821 h 6817170"/>
                <a:gd name="connsiteX47" fmla="*/ 65724 w 6028697"/>
                <a:gd name="connsiteY47" fmla="*/ 4603129 h 6817170"/>
                <a:gd name="connsiteX48" fmla="*/ 44727 w 6028697"/>
                <a:gd name="connsiteY48" fmla="*/ 4506937 h 6817170"/>
                <a:gd name="connsiteX49" fmla="*/ 35505 w 6028697"/>
                <a:gd name="connsiteY49" fmla="*/ 4458699 h 6817170"/>
                <a:gd name="connsiteX50" fmla="*/ 27845 w 6028697"/>
                <a:gd name="connsiteY50" fmla="*/ 4410320 h 6817170"/>
                <a:gd name="connsiteX51" fmla="*/ 37 w 6028697"/>
                <a:gd name="connsiteY51" fmla="*/ 4022292 h 6817170"/>
                <a:gd name="connsiteX52" fmla="*/ 78777 w 6028697"/>
                <a:gd name="connsiteY52" fmla="*/ 3267236 h 6817170"/>
                <a:gd name="connsiteX53" fmla="*/ 315424 w 6028697"/>
                <a:gd name="connsiteY53" fmla="*/ 2543673 h 6817170"/>
                <a:gd name="connsiteX54" fmla="*/ 1202710 w 6028697"/>
                <a:gd name="connsiteY54" fmla="*/ 1314895 h 6817170"/>
                <a:gd name="connsiteX55" fmla="*/ 1791065 w 6028697"/>
                <a:gd name="connsiteY55" fmla="*/ 833514 h 6817170"/>
                <a:gd name="connsiteX56" fmla="*/ 3908404 w 6028697"/>
                <a:gd name="connsiteY56" fmla="*/ 29794 h 6817170"/>
                <a:gd name="connsiteX57" fmla="*/ 4481066 w 6028697"/>
                <a:gd name="connsiteY57" fmla="*/ 478 h 6817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028697" h="6817170">
                  <a:moveTo>
                    <a:pt x="6028697" y="6155323"/>
                  </a:moveTo>
                  <a:lnTo>
                    <a:pt x="6028697" y="6817170"/>
                  </a:lnTo>
                  <a:lnTo>
                    <a:pt x="5157862" y="6817170"/>
                  </a:lnTo>
                  <a:lnTo>
                    <a:pt x="5347156" y="6687553"/>
                  </a:lnTo>
                  <a:cubicBezTo>
                    <a:pt x="5394117" y="6653219"/>
                    <a:pt x="5440793" y="6617608"/>
                    <a:pt x="5487470" y="6581714"/>
                  </a:cubicBezTo>
                  <a:cubicBezTo>
                    <a:pt x="5534147" y="6545820"/>
                    <a:pt x="5580966" y="6509358"/>
                    <a:pt x="5627642" y="6472328"/>
                  </a:cubicBezTo>
                  <a:lnTo>
                    <a:pt x="5911392" y="6245328"/>
                  </a:lnTo>
                  <a:close/>
                  <a:moveTo>
                    <a:pt x="4481066" y="478"/>
                  </a:moveTo>
                  <a:cubicBezTo>
                    <a:pt x="4544817" y="1422"/>
                    <a:pt x="4608563" y="3769"/>
                    <a:pt x="4672258" y="7519"/>
                  </a:cubicBezTo>
                  <a:cubicBezTo>
                    <a:pt x="4927973" y="22364"/>
                    <a:pt x="5181687" y="61751"/>
                    <a:pt x="5429869" y="125134"/>
                  </a:cubicBezTo>
                  <a:cubicBezTo>
                    <a:pt x="5617090" y="173104"/>
                    <a:pt x="5799867" y="236595"/>
                    <a:pt x="5976319" y="314893"/>
                  </a:cubicBezTo>
                  <a:lnTo>
                    <a:pt x="6028697" y="339901"/>
                  </a:lnTo>
                  <a:lnTo>
                    <a:pt x="6028697" y="732458"/>
                  </a:lnTo>
                  <a:lnTo>
                    <a:pt x="5990985" y="712211"/>
                  </a:lnTo>
                  <a:cubicBezTo>
                    <a:pt x="5783917" y="609342"/>
                    <a:pt x="5566013" y="529876"/>
                    <a:pt x="5341339" y="475281"/>
                  </a:cubicBezTo>
                  <a:cubicBezTo>
                    <a:pt x="5115233" y="420503"/>
                    <a:pt x="4884375" y="387624"/>
                    <a:pt x="4651969" y="377104"/>
                  </a:cubicBezTo>
                  <a:cubicBezTo>
                    <a:pt x="4418713" y="365171"/>
                    <a:pt x="4184861" y="373670"/>
                    <a:pt x="3953093" y="402498"/>
                  </a:cubicBezTo>
                  <a:cubicBezTo>
                    <a:pt x="3721001" y="431832"/>
                    <a:pt x="3491675" y="480040"/>
                    <a:pt x="3267413" y="546643"/>
                  </a:cubicBezTo>
                  <a:cubicBezTo>
                    <a:pt x="2591323" y="750761"/>
                    <a:pt x="1967642" y="1099289"/>
                    <a:pt x="1439498" y="1568141"/>
                  </a:cubicBezTo>
                  <a:cubicBezTo>
                    <a:pt x="1265589" y="1725523"/>
                    <a:pt x="1105393" y="1897434"/>
                    <a:pt x="960671" y="2082013"/>
                  </a:cubicBezTo>
                  <a:cubicBezTo>
                    <a:pt x="815775" y="2266294"/>
                    <a:pt x="688923" y="2464081"/>
                    <a:pt x="581866" y="2672638"/>
                  </a:cubicBezTo>
                  <a:cubicBezTo>
                    <a:pt x="473765" y="2880669"/>
                    <a:pt x="387610" y="3099397"/>
                    <a:pt x="324789" y="3325262"/>
                  </a:cubicBezTo>
                  <a:cubicBezTo>
                    <a:pt x="262714" y="3552403"/>
                    <a:pt x="231223" y="3786822"/>
                    <a:pt x="231151" y="4022292"/>
                  </a:cubicBezTo>
                  <a:cubicBezTo>
                    <a:pt x="231413" y="4136912"/>
                    <a:pt x="244645" y="4251136"/>
                    <a:pt x="270592" y="4362792"/>
                  </a:cubicBezTo>
                  <a:cubicBezTo>
                    <a:pt x="297885" y="4472943"/>
                    <a:pt x="336983" y="4579833"/>
                    <a:pt x="387213" y="4681585"/>
                  </a:cubicBezTo>
                  <a:cubicBezTo>
                    <a:pt x="412042" y="4732517"/>
                    <a:pt x="439423" y="4782457"/>
                    <a:pt x="468507" y="4831546"/>
                  </a:cubicBezTo>
                  <a:cubicBezTo>
                    <a:pt x="497591" y="4880636"/>
                    <a:pt x="529230" y="4929015"/>
                    <a:pt x="561862" y="4976826"/>
                  </a:cubicBezTo>
                  <a:cubicBezTo>
                    <a:pt x="627975" y="5072166"/>
                    <a:pt x="701466" y="5164668"/>
                    <a:pt x="777511" y="5257597"/>
                  </a:cubicBezTo>
                  <a:cubicBezTo>
                    <a:pt x="853556" y="5350524"/>
                    <a:pt x="933574" y="5443594"/>
                    <a:pt x="1010895" y="5540494"/>
                  </a:cubicBezTo>
                  <a:cubicBezTo>
                    <a:pt x="1049957" y="5588732"/>
                    <a:pt x="1088642" y="5637963"/>
                    <a:pt x="1126948" y="5688186"/>
                  </a:cubicBezTo>
                  <a:lnTo>
                    <a:pt x="1182706" y="5760543"/>
                  </a:lnTo>
                  <a:cubicBezTo>
                    <a:pt x="1201007" y="5783669"/>
                    <a:pt x="1218458" y="5807503"/>
                    <a:pt x="1237327" y="5830060"/>
                  </a:cubicBezTo>
                  <a:cubicBezTo>
                    <a:pt x="1383714" y="6009916"/>
                    <a:pt x="1540413" y="6181116"/>
                    <a:pt x="1706649" y="6342797"/>
                  </a:cubicBezTo>
                  <a:cubicBezTo>
                    <a:pt x="1788084" y="6422531"/>
                    <a:pt x="1871265" y="6499427"/>
                    <a:pt x="1956207" y="6573484"/>
                  </a:cubicBezTo>
                  <a:cubicBezTo>
                    <a:pt x="2041332" y="6647402"/>
                    <a:pt x="2127733" y="6718907"/>
                    <a:pt x="2217681" y="6786297"/>
                  </a:cubicBezTo>
                  <a:lnTo>
                    <a:pt x="2260820" y="6817170"/>
                  </a:lnTo>
                  <a:lnTo>
                    <a:pt x="1429497" y="6817170"/>
                  </a:lnTo>
                  <a:lnTo>
                    <a:pt x="1327275" y="6713800"/>
                  </a:lnTo>
                  <a:cubicBezTo>
                    <a:pt x="1239186" y="6618984"/>
                    <a:pt x="1156797" y="6519019"/>
                    <a:pt x="1080556" y="6414443"/>
                  </a:cubicBezTo>
                  <a:cubicBezTo>
                    <a:pt x="1004653" y="6310734"/>
                    <a:pt x="932439" y="6205177"/>
                    <a:pt x="865189" y="6097496"/>
                  </a:cubicBezTo>
                  <a:cubicBezTo>
                    <a:pt x="847881" y="6070823"/>
                    <a:pt x="831565" y="6043725"/>
                    <a:pt x="814823" y="6016911"/>
                  </a:cubicBezTo>
                  <a:lnTo>
                    <a:pt x="766729" y="5938453"/>
                  </a:lnTo>
                  <a:cubicBezTo>
                    <a:pt x="735941" y="5887947"/>
                    <a:pt x="703878" y="5837581"/>
                    <a:pt x="671672" y="5786648"/>
                  </a:cubicBezTo>
                  <a:lnTo>
                    <a:pt x="474608" y="5474664"/>
                  </a:lnTo>
                  <a:cubicBezTo>
                    <a:pt x="408778" y="5368968"/>
                    <a:pt x="343516" y="5260008"/>
                    <a:pt x="282652" y="5146508"/>
                  </a:cubicBezTo>
                  <a:cubicBezTo>
                    <a:pt x="252290" y="5089759"/>
                    <a:pt x="223065" y="5032015"/>
                    <a:pt x="196108" y="4972712"/>
                  </a:cubicBezTo>
                  <a:cubicBezTo>
                    <a:pt x="169152" y="4913408"/>
                    <a:pt x="144607" y="4853111"/>
                    <a:pt x="122474" y="4791821"/>
                  </a:cubicBezTo>
                  <a:cubicBezTo>
                    <a:pt x="100342" y="4730532"/>
                    <a:pt x="81757" y="4666830"/>
                    <a:pt x="65724" y="4603129"/>
                  </a:cubicBezTo>
                  <a:cubicBezTo>
                    <a:pt x="58205" y="4571064"/>
                    <a:pt x="50828" y="4539143"/>
                    <a:pt x="44727" y="4506937"/>
                  </a:cubicBezTo>
                  <a:lnTo>
                    <a:pt x="35505" y="4458699"/>
                  </a:lnTo>
                  <a:lnTo>
                    <a:pt x="27845" y="4410320"/>
                  </a:lnTo>
                  <a:cubicBezTo>
                    <a:pt x="8635" y="4281881"/>
                    <a:pt x="-661" y="4152150"/>
                    <a:pt x="37" y="4022292"/>
                  </a:cubicBezTo>
                  <a:cubicBezTo>
                    <a:pt x="712" y="3768592"/>
                    <a:pt x="27094" y="3515615"/>
                    <a:pt x="78777" y="3267236"/>
                  </a:cubicBezTo>
                  <a:cubicBezTo>
                    <a:pt x="130048" y="3017876"/>
                    <a:pt x="209439" y="2775142"/>
                    <a:pt x="315424" y="2543673"/>
                  </a:cubicBezTo>
                  <a:cubicBezTo>
                    <a:pt x="528236" y="2081161"/>
                    <a:pt x="838234" y="1667312"/>
                    <a:pt x="1202710" y="1314895"/>
                  </a:cubicBezTo>
                  <a:cubicBezTo>
                    <a:pt x="1385514" y="1138814"/>
                    <a:pt x="1582282" y="977831"/>
                    <a:pt x="1791065" y="833514"/>
                  </a:cubicBezTo>
                  <a:cubicBezTo>
                    <a:pt x="2420037" y="395614"/>
                    <a:pt x="3147288" y="119557"/>
                    <a:pt x="3908404" y="29794"/>
                  </a:cubicBezTo>
                  <a:cubicBezTo>
                    <a:pt x="4098509" y="7429"/>
                    <a:pt x="4289811" y="-2355"/>
                    <a:pt x="4481066" y="478"/>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reeform: Shape 15">
              <a:extLst>
                <a:ext uri="{FF2B5EF4-FFF2-40B4-BE49-F238E27FC236}">
                  <a16:creationId xmlns:a16="http://schemas.microsoft.com/office/drawing/2014/main" id="{C72F6EE6-EDE9-45A5-8F6D-02B9B7CB2C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1"/>
              <a:ext cx="6165116" cy="6858001"/>
            </a:xfrm>
            <a:custGeom>
              <a:avLst/>
              <a:gdLst>
                <a:gd name="connsiteX0" fmla="*/ 6264586 w 6264586"/>
                <a:gd name="connsiteY0" fmla="*/ 6646464 h 6858001"/>
                <a:gd name="connsiteX1" fmla="*/ 6264586 w 6264586"/>
                <a:gd name="connsiteY1" fmla="*/ 6858001 h 6858001"/>
                <a:gd name="connsiteX2" fmla="*/ 5997170 w 6264586"/>
                <a:gd name="connsiteY2" fmla="*/ 6858001 h 6858001"/>
                <a:gd name="connsiteX3" fmla="*/ 6121512 w 6264586"/>
                <a:gd name="connsiteY3" fmla="*/ 6761029 h 6858001"/>
                <a:gd name="connsiteX4" fmla="*/ 2693206 w 6264586"/>
                <a:gd name="connsiteY4" fmla="*/ 0 h 6858001"/>
                <a:gd name="connsiteX5" fmla="*/ 5872285 w 6264586"/>
                <a:gd name="connsiteY5" fmla="*/ 0 h 6858001"/>
                <a:gd name="connsiteX6" fmla="*/ 6024875 w 6264586"/>
                <a:gd name="connsiteY6" fmla="*/ 68385 h 6858001"/>
                <a:gd name="connsiteX7" fmla="*/ 6206432 w 6264586"/>
                <a:gd name="connsiteY7" fmla="*/ 162336 h 6858001"/>
                <a:gd name="connsiteX8" fmla="*/ 6264586 w 6264586"/>
                <a:gd name="connsiteY8" fmla="*/ 196704 h 6858001"/>
                <a:gd name="connsiteX9" fmla="*/ 6264586 w 6264586"/>
                <a:gd name="connsiteY9" fmla="*/ 537242 h 6858001"/>
                <a:gd name="connsiteX10" fmla="*/ 6230189 w 6264586"/>
                <a:gd name="connsiteY10" fmla="*/ 517260 h 6858001"/>
                <a:gd name="connsiteX11" fmla="*/ 5540536 w 6264586"/>
                <a:gd name="connsiteY11" fmla="*/ 249543 h 6858001"/>
                <a:gd name="connsiteX12" fmla="*/ 5178896 w 6264586"/>
                <a:gd name="connsiteY12" fmla="*/ 178606 h 6858001"/>
                <a:gd name="connsiteX13" fmla="*/ 4814279 w 6264586"/>
                <a:gd name="connsiteY13" fmla="*/ 146683 h 6858001"/>
                <a:gd name="connsiteX14" fmla="*/ 4655095 w 6264586"/>
                <a:gd name="connsiteY14" fmla="*/ 143421 h 6858001"/>
                <a:gd name="connsiteX15" fmla="*/ 4081069 w 6264586"/>
                <a:gd name="connsiteY15" fmla="*/ 185983 h 6858001"/>
                <a:gd name="connsiteX16" fmla="*/ 3720566 w 6264586"/>
                <a:gd name="connsiteY16" fmla="*/ 256921 h 6858001"/>
                <a:gd name="connsiteX17" fmla="*/ 3365879 w 6264586"/>
                <a:gd name="connsiteY17" fmla="*/ 357651 h 6858001"/>
                <a:gd name="connsiteX18" fmla="*/ 3020555 w 6264586"/>
                <a:gd name="connsiteY18" fmla="*/ 486190 h 6858001"/>
                <a:gd name="connsiteX19" fmla="*/ 2685163 w 6264586"/>
                <a:gd name="connsiteY19" fmla="*/ 641542 h 6858001"/>
                <a:gd name="connsiteX20" fmla="*/ 2047720 w 6264586"/>
                <a:gd name="connsiteY20" fmla="*/ 1025030 h 6858001"/>
                <a:gd name="connsiteX21" fmla="*/ 1897333 w 6264586"/>
                <a:gd name="connsiteY21" fmla="*/ 1134983 h 6858001"/>
                <a:gd name="connsiteX22" fmla="*/ 1835758 w 6264586"/>
                <a:gd name="connsiteY22" fmla="*/ 1182227 h 6858001"/>
                <a:gd name="connsiteX23" fmla="*/ 1823273 w 6264586"/>
                <a:gd name="connsiteY23" fmla="*/ 1192016 h 6858001"/>
                <a:gd name="connsiteX24" fmla="*/ 1750918 w 6264586"/>
                <a:gd name="connsiteY24" fmla="*/ 1249760 h 6858001"/>
                <a:gd name="connsiteX25" fmla="*/ 1469297 w 6264586"/>
                <a:gd name="connsiteY25" fmla="*/ 1496906 h 6858001"/>
                <a:gd name="connsiteX26" fmla="*/ 967769 w 6264586"/>
                <a:gd name="connsiteY26" fmla="*/ 2056602 h 6858001"/>
                <a:gd name="connsiteX27" fmla="*/ 754105 w 6264586"/>
                <a:gd name="connsiteY27" fmla="*/ 2368727 h 6858001"/>
                <a:gd name="connsiteX28" fmla="*/ 572364 w 6264586"/>
                <a:gd name="connsiteY28" fmla="*/ 2701140 h 6858001"/>
                <a:gd name="connsiteX29" fmla="*/ 532497 w 6264586"/>
                <a:gd name="connsiteY29" fmla="*/ 2786265 h 6858001"/>
                <a:gd name="connsiteX30" fmla="*/ 512918 w 6264586"/>
                <a:gd name="connsiteY30" fmla="*/ 2828827 h 6858001"/>
                <a:gd name="connsiteX31" fmla="*/ 494475 w 6264586"/>
                <a:gd name="connsiteY31" fmla="*/ 2872240 h 6858001"/>
                <a:gd name="connsiteX32" fmla="*/ 491637 w 6264586"/>
                <a:gd name="connsiteY32" fmla="*/ 2878908 h 6858001"/>
                <a:gd name="connsiteX33" fmla="*/ 459290 w 6264586"/>
                <a:gd name="connsiteY33" fmla="*/ 2959635 h 6858001"/>
                <a:gd name="connsiteX34" fmla="*/ 446805 w 6264586"/>
                <a:gd name="connsiteY34" fmla="*/ 2992408 h 6858001"/>
                <a:gd name="connsiteX35" fmla="*/ 426090 w 6264586"/>
                <a:gd name="connsiteY35" fmla="*/ 3049158 h 6858001"/>
                <a:gd name="connsiteX36" fmla="*/ 426090 w 6264586"/>
                <a:gd name="connsiteY36" fmla="*/ 3049867 h 6858001"/>
                <a:gd name="connsiteX37" fmla="*/ 318124 w 6264586"/>
                <a:gd name="connsiteY37" fmla="*/ 3414202 h 6858001"/>
                <a:gd name="connsiteX38" fmla="*/ 230729 w 6264586"/>
                <a:gd name="connsiteY38" fmla="*/ 4169260 h 6858001"/>
                <a:gd name="connsiteX39" fmla="*/ 268893 w 6264586"/>
                <a:gd name="connsiteY39" fmla="*/ 4544236 h 6858001"/>
                <a:gd name="connsiteX40" fmla="*/ 379840 w 6264586"/>
                <a:gd name="connsiteY40" fmla="*/ 4900056 h 6858001"/>
                <a:gd name="connsiteX41" fmla="*/ 406512 w 6264586"/>
                <a:gd name="connsiteY41" fmla="*/ 4960211 h 6858001"/>
                <a:gd name="connsiteX42" fmla="*/ 417862 w 6264586"/>
                <a:gd name="connsiteY42" fmla="*/ 4984613 h 6858001"/>
                <a:gd name="connsiteX43" fmla="*/ 428077 w 6264586"/>
                <a:gd name="connsiteY43" fmla="*/ 5005043 h 6858001"/>
                <a:gd name="connsiteX44" fmla="*/ 460140 w 6264586"/>
                <a:gd name="connsiteY44" fmla="*/ 5067327 h 6858001"/>
                <a:gd name="connsiteX45" fmla="*/ 555197 w 6264586"/>
                <a:gd name="connsiteY45" fmla="*/ 5229773 h 6858001"/>
                <a:gd name="connsiteX46" fmla="*/ 660611 w 6264586"/>
                <a:gd name="connsiteY46" fmla="*/ 5387396 h 6858001"/>
                <a:gd name="connsiteX47" fmla="*/ 774110 w 6264586"/>
                <a:gd name="connsiteY47" fmla="*/ 5542182 h 6858001"/>
                <a:gd name="connsiteX48" fmla="*/ 917829 w 6264586"/>
                <a:gd name="connsiteY48" fmla="*/ 5727896 h 6858001"/>
                <a:gd name="connsiteX49" fmla="*/ 1012885 w 6264586"/>
                <a:gd name="connsiteY49" fmla="*/ 5849767 h 6858001"/>
                <a:gd name="connsiteX50" fmla="*/ 1133053 w 6264586"/>
                <a:gd name="connsiteY50" fmla="*/ 6006822 h 6858001"/>
                <a:gd name="connsiteX51" fmla="*/ 1194343 w 6264586"/>
                <a:gd name="connsiteY51" fmla="*/ 6090245 h 6858001"/>
                <a:gd name="connsiteX52" fmla="*/ 1249390 w 6264586"/>
                <a:gd name="connsiteY52" fmla="*/ 6165155 h 6858001"/>
                <a:gd name="connsiteX53" fmla="*/ 1345724 w 6264586"/>
                <a:gd name="connsiteY53" fmla="*/ 6292132 h 6858001"/>
                <a:gd name="connsiteX54" fmla="*/ 1364310 w 6264586"/>
                <a:gd name="connsiteY54" fmla="*/ 6316251 h 6858001"/>
                <a:gd name="connsiteX55" fmla="*/ 1373673 w 6264586"/>
                <a:gd name="connsiteY55" fmla="*/ 6327885 h 6858001"/>
                <a:gd name="connsiteX56" fmla="*/ 1484619 w 6264586"/>
                <a:gd name="connsiteY56" fmla="*/ 6462240 h 6858001"/>
                <a:gd name="connsiteX57" fmla="*/ 1739000 w 6264586"/>
                <a:gd name="connsiteY57" fmla="*/ 6737335 h 6858001"/>
                <a:gd name="connsiteX58" fmla="*/ 1866801 w 6264586"/>
                <a:gd name="connsiteY58" fmla="*/ 6858001 h 6858001"/>
                <a:gd name="connsiteX59" fmla="*/ 1144149 w 6264586"/>
                <a:gd name="connsiteY59" fmla="*/ 6858001 h 6858001"/>
                <a:gd name="connsiteX60" fmla="*/ 1058349 w 6264586"/>
                <a:gd name="connsiteY60" fmla="*/ 6766452 h 6858001"/>
                <a:gd name="connsiteX61" fmla="*/ 580309 w 6264586"/>
                <a:gd name="connsiteY61" fmla="*/ 6105000 h 6858001"/>
                <a:gd name="connsiteX62" fmla="*/ 1 w 6264586"/>
                <a:gd name="connsiteY62" fmla="*/ 3960094 h 6858001"/>
                <a:gd name="connsiteX63" fmla="*/ 2599292 w 6264586"/>
                <a:gd name="connsiteY63" fmla="*/ 3705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264586" h="6858001">
                  <a:moveTo>
                    <a:pt x="6264586" y="6646464"/>
                  </a:moveTo>
                  <a:lnTo>
                    <a:pt x="6264586" y="6858001"/>
                  </a:lnTo>
                  <a:lnTo>
                    <a:pt x="5997170" y="6858001"/>
                  </a:lnTo>
                  <a:lnTo>
                    <a:pt x="6121512" y="6761029"/>
                  </a:lnTo>
                  <a:close/>
                  <a:moveTo>
                    <a:pt x="2693206" y="0"/>
                  </a:moveTo>
                  <a:lnTo>
                    <a:pt x="5872285" y="0"/>
                  </a:lnTo>
                  <a:lnTo>
                    <a:pt x="6024875" y="68385"/>
                  </a:lnTo>
                  <a:cubicBezTo>
                    <a:pt x="6086250" y="97989"/>
                    <a:pt x="6146793" y="129318"/>
                    <a:pt x="6206432" y="162336"/>
                  </a:cubicBezTo>
                  <a:lnTo>
                    <a:pt x="6264586" y="196704"/>
                  </a:lnTo>
                  <a:lnTo>
                    <a:pt x="6264586" y="537242"/>
                  </a:lnTo>
                  <a:lnTo>
                    <a:pt x="6230189" y="517260"/>
                  </a:lnTo>
                  <a:cubicBezTo>
                    <a:pt x="6012226" y="399931"/>
                    <a:pt x="5780573" y="310008"/>
                    <a:pt x="5540536" y="249543"/>
                  </a:cubicBezTo>
                  <a:cubicBezTo>
                    <a:pt x="5421375" y="219324"/>
                    <a:pt x="5300641" y="195644"/>
                    <a:pt x="5178896" y="178606"/>
                  </a:cubicBezTo>
                  <a:cubicBezTo>
                    <a:pt x="5057977" y="161840"/>
                    <a:pt x="4936276" y="151186"/>
                    <a:pt x="4814279" y="146683"/>
                  </a:cubicBezTo>
                  <a:cubicBezTo>
                    <a:pt x="4761501" y="144556"/>
                    <a:pt x="4708015" y="143421"/>
                    <a:pt x="4655095" y="143421"/>
                  </a:cubicBezTo>
                  <a:cubicBezTo>
                    <a:pt x="4462968" y="143573"/>
                    <a:pt x="4271111" y="157799"/>
                    <a:pt x="4081069" y="185983"/>
                  </a:cubicBezTo>
                  <a:cubicBezTo>
                    <a:pt x="3956361" y="205703"/>
                    <a:pt x="3835058" y="229396"/>
                    <a:pt x="3720566" y="256921"/>
                  </a:cubicBezTo>
                  <a:cubicBezTo>
                    <a:pt x="3596708" y="286714"/>
                    <a:pt x="3477677" y="320905"/>
                    <a:pt x="3365879" y="357651"/>
                  </a:cubicBezTo>
                  <a:cubicBezTo>
                    <a:pt x="3249257" y="395958"/>
                    <a:pt x="3133487" y="438945"/>
                    <a:pt x="3020555" y="486190"/>
                  </a:cubicBezTo>
                  <a:cubicBezTo>
                    <a:pt x="2907623" y="533434"/>
                    <a:pt x="2794832" y="585786"/>
                    <a:pt x="2685163" y="641542"/>
                  </a:cubicBezTo>
                  <a:cubicBezTo>
                    <a:pt x="2463995" y="754348"/>
                    <a:pt x="2250998" y="882488"/>
                    <a:pt x="2047720" y="1025030"/>
                  </a:cubicBezTo>
                  <a:cubicBezTo>
                    <a:pt x="2006151" y="1054399"/>
                    <a:pt x="1951528" y="1093415"/>
                    <a:pt x="1897333" y="1134983"/>
                  </a:cubicBezTo>
                  <a:cubicBezTo>
                    <a:pt x="1876761" y="1150164"/>
                    <a:pt x="1855905" y="1166479"/>
                    <a:pt x="1835758" y="1182227"/>
                  </a:cubicBezTo>
                  <a:lnTo>
                    <a:pt x="1823273" y="1192016"/>
                  </a:lnTo>
                  <a:cubicBezTo>
                    <a:pt x="1797027" y="1211879"/>
                    <a:pt x="1772057" y="1232309"/>
                    <a:pt x="1750918" y="1249760"/>
                  </a:cubicBezTo>
                  <a:cubicBezTo>
                    <a:pt x="1645931" y="1335737"/>
                    <a:pt x="1554422" y="1416605"/>
                    <a:pt x="1469297" y="1496906"/>
                  </a:cubicBezTo>
                  <a:cubicBezTo>
                    <a:pt x="1286595" y="1668957"/>
                    <a:pt x="1118818" y="1856190"/>
                    <a:pt x="967769" y="2056602"/>
                  </a:cubicBezTo>
                  <a:cubicBezTo>
                    <a:pt x="890731" y="2159603"/>
                    <a:pt x="818800" y="2264590"/>
                    <a:pt x="754105" y="2368727"/>
                  </a:cubicBezTo>
                  <a:cubicBezTo>
                    <a:pt x="681749" y="2488328"/>
                    <a:pt x="622304" y="2596720"/>
                    <a:pt x="572364" y="2701140"/>
                  </a:cubicBezTo>
                  <a:cubicBezTo>
                    <a:pt x="557609" y="2730507"/>
                    <a:pt x="543989" y="2760443"/>
                    <a:pt x="532497" y="2786265"/>
                  </a:cubicBezTo>
                  <a:lnTo>
                    <a:pt x="512918" y="2828827"/>
                  </a:lnTo>
                  <a:lnTo>
                    <a:pt x="494475" y="2872240"/>
                  </a:lnTo>
                  <a:lnTo>
                    <a:pt x="491637" y="2878908"/>
                  </a:lnTo>
                  <a:cubicBezTo>
                    <a:pt x="480146" y="2906575"/>
                    <a:pt x="469220" y="2932821"/>
                    <a:pt x="459290" y="2959635"/>
                  </a:cubicBezTo>
                  <a:cubicBezTo>
                    <a:pt x="455176" y="2970559"/>
                    <a:pt x="451060" y="2981484"/>
                    <a:pt x="446805" y="2992408"/>
                  </a:cubicBezTo>
                  <a:cubicBezTo>
                    <a:pt x="439427" y="3012412"/>
                    <a:pt x="432333" y="3030572"/>
                    <a:pt x="426090" y="3049158"/>
                  </a:cubicBezTo>
                  <a:lnTo>
                    <a:pt x="426090" y="3049867"/>
                  </a:lnTo>
                  <a:cubicBezTo>
                    <a:pt x="383010" y="3169099"/>
                    <a:pt x="346959" y="3290756"/>
                    <a:pt x="318124" y="3414202"/>
                  </a:cubicBezTo>
                  <a:cubicBezTo>
                    <a:pt x="260107" y="3661703"/>
                    <a:pt x="230780" y="3915049"/>
                    <a:pt x="230729" y="4169260"/>
                  </a:cubicBezTo>
                  <a:cubicBezTo>
                    <a:pt x="231621" y="4295173"/>
                    <a:pt x="244398" y="4420719"/>
                    <a:pt x="268893" y="4544236"/>
                  </a:cubicBezTo>
                  <a:cubicBezTo>
                    <a:pt x="293708" y="4666304"/>
                    <a:pt x="330882" y="4785521"/>
                    <a:pt x="379840" y="4900056"/>
                  </a:cubicBezTo>
                  <a:cubicBezTo>
                    <a:pt x="387926" y="4919919"/>
                    <a:pt x="397006" y="4939498"/>
                    <a:pt x="406512" y="4960211"/>
                  </a:cubicBezTo>
                  <a:cubicBezTo>
                    <a:pt x="410343" y="4968299"/>
                    <a:pt x="414173" y="4976385"/>
                    <a:pt x="417862" y="4984613"/>
                  </a:cubicBezTo>
                  <a:lnTo>
                    <a:pt x="428077" y="5005043"/>
                  </a:lnTo>
                  <a:cubicBezTo>
                    <a:pt x="438860" y="5026751"/>
                    <a:pt x="449075" y="5047181"/>
                    <a:pt x="460140" y="5067327"/>
                  </a:cubicBezTo>
                  <a:cubicBezTo>
                    <a:pt x="485536" y="5116273"/>
                    <a:pt x="514763" y="5165789"/>
                    <a:pt x="555197" y="5229773"/>
                  </a:cubicBezTo>
                  <a:cubicBezTo>
                    <a:pt x="586836" y="5280282"/>
                    <a:pt x="620318" y="5329511"/>
                    <a:pt x="660611" y="5387396"/>
                  </a:cubicBezTo>
                  <a:cubicBezTo>
                    <a:pt x="698065" y="5440741"/>
                    <a:pt x="737223" y="5493094"/>
                    <a:pt x="774110" y="5542182"/>
                  </a:cubicBezTo>
                  <a:cubicBezTo>
                    <a:pt x="821070" y="5604324"/>
                    <a:pt x="870301" y="5667173"/>
                    <a:pt x="917829" y="5727896"/>
                  </a:cubicBezTo>
                  <a:cubicBezTo>
                    <a:pt x="949042" y="5767762"/>
                    <a:pt x="979828" y="5807063"/>
                    <a:pt x="1012885" y="5849767"/>
                  </a:cubicBezTo>
                  <a:cubicBezTo>
                    <a:pt x="1045942" y="5892471"/>
                    <a:pt x="1089497" y="5948796"/>
                    <a:pt x="1133053" y="6006822"/>
                  </a:cubicBezTo>
                  <a:cubicBezTo>
                    <a:pt x="1153624" y="6034345"/>
                    <a:pt x="1175332" y="6063998"/>
                    <a:pt x="1194343" y="6090245"/>
                  </a:cubicBezTo>
                  <a:cubicBezTo>
                    <a:pt x="1213355" y="6116491"/>
                    <a:pt x="1231372" y="6141178"/>
                    <a:pt x="1249390" y="6165155"/>
                  </a:cubicBezTo>
                  <a:cubicBezTo>
                    <a:pt x="1280461" y="6208000"/>
                    <a:pt x="1313659" y="6250847"/>
                    <a:pt x="1345724" y="6292132"/>
                  </a:cubicBezTo>
                  <a:lnTo>
                    <a:pt x="1364310" y="6316251"/>
                  </a:lnTo>
                  <a:lnTo>
                    <a:pt x="1373673" y="6327885"/>
                  </a:lnTo>
                  <a:cubicBezTo>
                    <a:pt x="1409566" y="6372433"/>
                    <a:pt x="1446738" y="6418542"/>
                    <a:pt x="1484619" y="6462240"/>
                  </a:cubicBezTo>
                  <a:cubicBezTo>
                    <a:pt x="1567899" y="6559850"/>
                    <a:pt x="1653876" y="6652211"/>
                    <a:pt x="1739000" y="6737335"/>
                  </a:cubicBezTo>
                  <a:lnTo>
                    <a:pt x="1866801" y="6858001"/>
                  </a:lnTo>
                  <a:lnTo>
                    <a:pt x="1144149" y="6858001"/>
                  </a:lnTo>
                  <a:lnTo>
                    <a:pt x="1058349" y="6766452"/>
                  </a:lnTo>
                  <a:cubicBezTo>
                    <a:pt x="878978" y="6562465"/>
                    <a:pt x="718756" y="6341104"/>
                    <a:pt x="580309" y="6105000"/>
                  </a:cubicBezTo>
                  <a:cubicBezTo>
                    <a:pt x="200401" y="5454007"/>
                    <a:pt x="146" y="4713831"/>
                    <a:pt x="1" y="3960094"/>
                  </a:cubicBezTo>
                  <a:cubicBezTo>
                    <a:pt x="-335" y="2196754"/>
                    <a:pt x="1071479" y="683605"/>
                    <a:pt x="2599292" y="3705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C093DC50-3BD7-46B1-A300-CD207E152F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5977"/>
              <a:ext cx="6238675" cy="6858001"/>
            </a:xfrm>
            <a:custGeom>
              <a:avLst/>
              <a:gdLst>
                <a:gd name="connsiteX0" fmla="*/ 6264586 w 6264586"/>
                <a:gd name="connsiteY0" fmla="*/ 6646464 h 6858001"/>
                <a:gd name="connsiteX1" fmla="*/ 6264586 w 6264586"/>
                <a:gd name="connsiteY1" fmla="*/ 6858001 h 6858001"/>
                <a:gd name="connsiteX2" fmla="*/ 5997170 w 6264586"/>
                <a:gd name="connsiteY2" fmla="*/ 6858001 h 6858001"/>
                <a:gd name="connsiteX3" fmla="*/ 6121512 w 6264586"/>
                <a:gd name="connsiteY3" fmla="*/ 6761029 h 6858001"/>
                <a:gd name="connsiteX4" fmla="*/ 2693206 w 6264586"/>
                <a:gd name="connsiteY4" fmla="*/ 0 h 6858001"/>
                <a:gd name="connsiteX5" fmla="*/ 5872285 w 6264586"/>
                <a:gd name="connsiteY5" fmla="*/ 0 h 6858001"/>
                <a:gd name="connsiteX6" fmla="*/ 6024875 w 6264586"/>
                <a:gd name="connsiteY6" fmla="*/ 68385 h 6858001"/>
                <a:gd name="connsiteX7" fmla="*/ 6206432 w 6264586"/>
                <a:gd name="connsiteY7" fmla="*/ 162336 h 6858001"/>
                <a:gd name="connsiteX8" fmla="*/ 6264586 w 6264586"/>
                <a:gd name="connsiteY8" fmla="*/ 196704 h 6858001"/>
                <a:gd name="connsiteX9" fmla="*/ 6264586 w 6264586"/>
                <a:gd name="connsiteY9" fmla="*/ 537242 h 6858001"/>
                <a:gd name="connsiteX10" fmla="*/ 6230189 w 6264586"/>
                <a:gd name="connsiteY10" fmla="*/ 517260 h 6858001"/>
                <a:gd name="connsiteX11" fmla="*/ 5540536 w 6264586"/>
                <a:gd name="connsiteY11" fmla="*/ 249543 h 6858001"/>
                <a:gd name="connsiteX12" fmla="*/ 5178896 w 6264586"/>
                <a:gd name="connsiteY12" fmla="*/ 178606 h 6858001"/>
                <a:gd name="connsiteX13" fmla="*/ 4814279 w 6264586"/>
                <a:gd name="connsiteY13" fmla="*/ 146683 h 6858001"/>
                <a:gd name="connsiteX14" fmla="*/ 4655095 w 6264586"/>
                <a:gd name="connsiteY14" fmla="*/ 143421 h 6858001"/>
                <a:gd name="connsiteX15" fmla="*/ 4081069 w 6264586"/>
                <a:gd name="connsiteY15" fmla="*/ 185983 h 6858001"/>
                <a:gd name="connsiteX16" fmla="*/ 3720566 w 6264586"/>
                <a:gd name="connsiteY16" fmla="*/ 256921 h 6858001"/>
                <a:gd name="connsiteX17" fmla="*/ 3365879 w 6264586"/>
                <a:gd name="connsiteY17" fmla="*/ 357651 h 6858001"/>
                <a:gd name="connsiteX18" fmla="*/ 3020555 w 6264586"/>
                <a:gd name="connsiteY18" fmla="*/ 486190 h 6858001"/>
                <a:gd name="connsiteX19" fmla="*/ 2685163 w 6264586"/>
                <a:gd name="connsiteY19" fmla="*/ 641542 h 6858001"/>
                <a:gd name="connsiteX20" fmla="*/ 2047720 w 6264586"/>
                <a:gd name="connsiteY20" fmla="*/ 1025030 h 6858001"/>
                <a:gd name="connsiteX21" fmla="*/ 1897333 w 6264586"/>
                <a:gd name="connsiteY21" fmla="*/ 1134983 h 6858001"/>
                <a:gd name="connsiteX22" fmla="*/ 1835758 w 6264586"/>
                <a:gd name="connsiteY22" fmla="*/ 1182227 h 6858001"/>
                <a:gd name="connsiteX23" fmla="*/ 1823273 w 6264586"/>
                <a:gd name="connsiteY23" fmla="*/ 1192016 h 6858001"/>
                <a:gd name="connsiteX24" fmla="*/ 1750918 w 6264586"/>
                <a:gd name="connsiteY24" fmla="*/ 1249760 h 6858001"/>
                <a:gd name="connsiteX25" fmla="*/ 1469297 w 6264586"/>
                <a:gd name="connsiteY25" fmla="*/ 1496906 h 6858001"/>
                <a:gd name="connsiteX26" fmla="*/ 967769 w 6264586"/>
                <a:gd name="connsiteY26" fmla="*/ 2056602 h 6858001"/>
                <a:gd name="connsiteX27" fmla="*/ 754105 w 6264586"/>
                <a:gd name="connsiteY27" fmla="*/ 2368727 h 6858001"/>
                <a:gd name="connsiteX28" fmla="*/ 572364 w 6264586"/>
                <a:gd name="connsiteY28" fmla="*/ 2701140 h 6858001"/>
                <a:gd name="connsiteX29" fmla="*/ 532497 w 6264586"/>
                <a:gd name="connsiteY29" fmla="*/ 2786265 h 6858001"/>
                <a:gd name="connsiteX30" fmla="*/ 512918 w 6264586"/>
                <a:gd name="connsiteY30" fmla="*/ 2828827 h 6858001"/>
                <a:gd name="connsiteX31" fmla="*/ 494475 w 6264586"/>
                <a:gd name="connsiteY31" fmla="*/ 2872240 h 6858001"/>
                <a:gd name="connsiteX32" fmla="*/ 491637 w 6264586"/>
                <a:gd name="connsiteY32" fmla="*/ 2878908 h 6858001"/>
                <a:gd name="connsiteX33" fmla="*/ 459290 w 6264586"/>
                <a:gd name="connsiteY33" fmla="*/ 2959635 h 6858001"/>
                <a:gd name="connsiteX34" fmla="*/ 446805 w 6264586"/>
                <a:gd name="connsiteY34" fmla="*/ 2992408 h 6858001"/>
                <a:gd name="connsiteX35" fmla="*/ 426090 w 6264586"/>
                <a:gd name="connsiteY35" fmla="*/ 3049158 h 6858001"/>
                <a:gd name="connsiteX36" fmla="*/ 426090 w 6264586"/>
                <a:gd name="connsiteY36" fmla="*/ 3049867 h 6858001"/>
                <a:gd name="connsiteX37" fmla="*/ 318124 w 6264586"/>
                <a:gd name="connsiteY37" fmla="*/ 3414202 h 6858001"/>
                <a:gd name="connsiteX38" fmla="*/ 230729 w 6264586"/>
                <a:gd name="connsiteY38" fmla="*/ 4169260 h 6858001"/>
                <a:gd name="connsiteX39" fmla="*/ 268893 w 6264586"/>
                <a:gd name="connsiteY39" fmla="*/ 4544236 h 6858001"/>
                <a:gd name="connsiteX40" fmla="*/ 379840 w 6264586"/>
                <a:gd name="connsiteY40" fmla="*/ 4900056 h 6858001"/>
                <a:gd name="connsiteX41" fmla="*/ 406512 w 6264586"/>
                <a:gd name="connsiteY41" fmla="*/ 4960211 h 6858001"/>
                <a:gd name="connsiteX42" fmla="*/ 417862 w 6264586"/>
                <a:gd name="connsiteY42" fmla="*/ 4984613 h 6858001"/>
                <a:gd name="connsiteX43" fmla="*/ 428077 w 6264586"/>
                <a:gd name="connsiteY43" fmla="*/ 5005043 h 6858001"/>
                <a:gd name="connsiteX44" fmla="*/ 460140 w 6264586"/>
                <a:gd name="connsiteY44" fmla="*/ 5067327 h 6858001"/>
                <a:gd name="connsiteX45" fmla="*/ 555197 w 6264586"/>
                <a:gd name="connsiteY45" fmla="*/ 5229773 h 6858001"/>
                <a:gd name="connsiteX46" fmla="*/ 660611 w 6264586"/>
                <a:gd name="connsiteY46" fmla="*/ 5387396 h 6858001"/>
                <a:gd name="connsiteX47" fmla="*/ 774110 w 6264586"/>
                <a:gd name="connsiteY47" fmla="*/ 5542182 h 6858001"/>
                <a:gd name="connsiteX48" fmla="*/ 917829 w 6264586"/>
                <a:gd name="connsiteY48" fmla="*/ 5727896 h 6858001"/>
                <a:gd name="connsiteX49" fmla="*/ 1012885 w 6264586"/>
                <a:gd name="connsiteY49" fmla="*/ 5849767 h 6858001"/>
                <a:gd name="connsiteX50" fmla="*/ 1133053 w 6264586"/>
                <a:gd name="connsiteY50" fmla="*/ 6006822 h 6858001"/>
                <a:gd name="connsiteX51" fmla="*/ 1194343 w 6264586"/>
                <a:gd name="connsiteY51" fmla="*/ 6090245 h 6858001"/>
                <a:gd name="connsiteX52" fmla="*/ 1249390 w 6264586"/>
                <a:gd name="connsiteY52" fmla="*/ 6165155 h 6858001"/>
                <a:gd name="connsiteX53" fmla="*/ 1345724 w 6264586"/>
                <a:gd name="connsiteY53" fmla="*/ 6292132 h 6858001"/>
                <a:gd name="connsiteX54" fmla="*/ 1364310 w 6264586"/>
                <a:gd name="connsiteY54" fmla="*/ 6316251 h 6858001"/>
                <a:gd name="connsiteX55" fmla="*/ 1373673 w 6264586"/>
                <a:gd name="connsiteY55" fmla="*/ 6327885 h 6858001"/>
                <a:gd name="connsiteX56" fmla="*/ 1484619 w 6264586"/>
                <a:gd name="connsiteY56" fmla="*/ 6462240 h 6858001"/>
                <a:gd name="connsiteX57" fmla="*/ 1739000 w 6264586"/>
                <a:gd name="connsiteY57" fmla="*/ 6737335 h 6858001"/>
                <a:gd name="connsiteX58" fmla="*/ 1866801 w 6264586"/>
                <a:gd name="connsiteY58" fmla="*/ 6858001 h 6858001"/>
                <a:gd name="connsiteX59" fmla="*/ 1144149 w 6264586"/>
                <a:gd name="connsiteY59" fmla="*/ 6858001 h 6858001"/>
                <a:gd name="connsiteX60" fmla="*/ 1058349 w 6264586"/>
                <a:gd name="connsiteY60" fmla="*/ 6766452 h 6858001"/>
                <a:gd name="connsiteX61" fmla="*/ 580309 w 6264586"/>
                <a:gd name="connsiteY61" fmla="*/ 6105000 h 6858001"/>
                <a:gd name="connsiteX62" fmla="*/ 1 w 6264586"/>
                <a:gd name="connsiteY62" fmla="*/ 3960094 h 6858001"/>
                <a:gd name="connsiteX63" fmla="*/ 2599292 w 6264586"/>
                <a:gd name="connsiteY63" fmla="*/ 3705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264586" h="6858001">
                  <a:moveTo>
                    <a:pt x="6264586" y="6646464"/>
                  </a:moveTo>
                  <a:lnTo>
                    <a:pt x="6264586" y="6858001"/>
                  </a:lnTo>
                  <a:lnTo>
                    <a:pt x="5997170" y="6858001"/>
                  </a:lnTo>
                  <a:lnTo>
                    <a:pt x="6121512" y="6761029"/>
                  </a:lnTo>
                  <a:close/>
                  <a:moveTo>
                    <a:pt x="2693206" y="0"/>
                  </a:moveTo>
                  <a:lnTo>
                    <a:pt x="5872285" y="0"/>
                  </a:lnTo>
                  <a:lnTo>
                    <a:pt x="6024875" y="68385"/>
                  </a:lnTo>
                  <a:cubicBezTo>
                    <a:pt x="6086250" y="97989"/>
                    <a:pt x="6146793" y="129318"/>
                    <a:pt x="6206432" y="162336"/>
                  </a:cubicBezTo>
                  <a:lnTo>
                    <a:pt x="6264586" y="196704"/>
                  </a:lnTo>
                  <a:lnTo>
                    <a:pt x="6264586" y="537242"/>
                  </a:lnTo>
                  <a:lnTo>
                    <a:pt x="6230189" y="517260"/>
                  </a:lnTo>
                  <a:cubicBezTo>
                    <a:pt x="6012226" y="399931"/>
                    <a:pt x="5780573" y="310008"/>
                    <a:pt x="5540536" y="249543"/>
                  </a:cubicBezTo>
                  <a:cubicBezTo>
                    <a:pt x="5421375" y="219324"/>
                    <a:pt x="5300641" y="195644"/>
                    <a:pt x="5178896" y="178606"/>
                  </a:cubicBezTo>
                  <a:cubicBezTo>
                    <a:pt x="5057977" y="161840"/>
                    <a:pt x="4936276" y="151186"/>
                    <a:pt x="4814279" y="146683"/>
                  </a:cubicBezTo>
                  <a:cubicBezTo>
                    <a:pt x="4761501" y="144556"/>
                    <a:pt x="4708015" y="143421"/>
                    <a:pt x="4655095" y="143421"/>
                  </a:cubicBezTo>
                  <a:cubicBezTo>
                    <a:pt x="4462968" y="143573"/>
                    <a:pt x="4271111" y="157799"/>
                    <a:pt x="4081069" y="185983"/>
                  </a:cubicBezTo>
                  <a:cubicBezTo>
                    <a:pt x="3956361" y="205703"/>
                    <a:pt x="3835058" y="229396"/>
                    <a:pt x="3720566" y="256921"/>
                  </a:cubicBezTo>
                  <a:cubicBezTo>
                    <a:pt x="3596708" y="286714"/>
                    <a:pt x="3477677" y="320905"/>
                    <a:pt x="3365879" y="357651"/>
                  </a:cubicBezTo>
                  <a:cubicBezTo>
                    <a:pt x="3249257" y="395958"/>
                    <a:pt x="3133487" y="438945"/>
                    <a:pt x="3020555" y="486190"/>
                  </a:cubicBezTo>
                  <a:cubicBezTo>
                    <a:pt x="2907623" y="533434"/>
                    <a:pt x="2794832" y="585786"/>
                    <a:pt x="2685163" y="641542"/>
                  </a:cubicBezTo>
                  <a:cubicBezTo>
                    <a:pt x="2463995" y="754348"/>
                    <a:pt x="2250998" y="882488"/>
                    <a:pt x="2047720" y="1025030"/>
                  </a:cubicBezTo>
                  <a:cubicBezTo>
                    <a:pt x="2006151" y="1054399"/>
                    <a:pt x="1951528" y="1093415"/>
                    <a:pt x="1897333" y="1134983"/>
                  </a:cubicBezTo>
                  <a:cubicBezTo>
                    <a:pt x="1876761" y="1150164"/>
                    <a:pt x="1855905" y="1166479"/>
                    <a:pt x="1835758" y="1182227"/>
                  </a:cubicBezTo>
                  <a:lnTo>
                    <a:pt x="1823273" y="1192016"/>
                  </a:lnTo>
                  <a:cubicBezTo>
                    <a:pt x="1797027" y="1211879"/>
                    <a:pt x="1772057" y="1232309"/>
                    <a:pt x="1750918" y="1249760"/>
                  </a:cubicBezTo>
                  <a:cubicBezTo>
                    <a:pt x="1645931" y="1335737"/>
                    <a:pt x="1554422" y="1416605"/>
                    <a:pt x="1469297" y="1496906"/>
                  </a:cubicBezTo>
                  <a:cubicBezTo>
                    <a:pt x="1286595" y="1668957"/>
                    <a:pt x="1118818" y="1856190"/>
                    <a:pt x="967769" y="2056602"/>
                  </a:cubicBezTo>
                  <a:cubicBezTo>
                    <a:pt x="890731" y="2159603"/>
                    <a:pt x="818800" y="2264590"/>
                    <a:pt x="754105" y="2368727"/>
                  </a:cubicBezTo>
                  <a:cubicBezTo>
                    <a:pt x="681749" y="2488328"/>
                    <a:pt x="622304" y="2596720"/>
                    <a:pt x="572364" y="2701140"/>
                  </a:cubicBezTo>
                  <a:cubicBezTo>
                    <a:pt x="557609" y="2730507"/>
                    <a:pt x="543989" y="2760443"/>
                    <a:pt x="532497" y="2786265"/>
                  </a:cubicBezTo>
                  <a:lnTo>
                    <a:pt x="512918" y="2828827"/>
                  </a:lnTo>
                  <a:lnTo>
                    <a:pt x="494475" y="2872240"/>
                  </a:lnTo>
                  <a:lnTo>
                    <a:pt x="491637" y="2878908"/>
                  </a:lnTo>
                  <a:cubicBezTo>
                    <a:pt x="480146" y="2906575"/>
                    <a:pt x="469220" y="2932821"/>
                    <a:pt x="459290" y="2959635"/>
                  </a:cubicBezTo>
                  <a:cubicBezTo>
                    <a:pt x="455176" y="2970559"/>
                    <a:pt x="451060" y="2981484"/>
                    <a:pt x="446805" y="2992408"/>
                  </a:cubicBezTo>
                  <a:cubicBezTo>
                    <a:pt x="439427" y="3012412"/>
                    <a:pt x="432333" y="3030572"/>
                    <a:pt x="426090" y="3049158"/>
                  </a:cubicBezTo>
                  <a:lnTo>
                    <a:pt x="426090" y="3049867"/>
                  </a:lnTo>
                  <a:cubicBezTo>
                    <a:pt x="383010" y="3169099"/>
                    <a:pt x="346959" y="3290756"/>
                    <a:pt x="318124" y="3414202"/>
                  </a:cubicBezTo>
                  <a:cubicBezTo>
                    <a:pt x="260107" y="3661703"/>
                    <a:pt x="230780" y="3915049"/>
                    <a:pt x="230729" y="4169260"/>
                  </a:cubicBezTo>
                  <a:cubicBezTo>
                    <a:pt x="231621" y="4295173"/>
                    <a:pt x="244398" y="4420719"/>
                    <a:pt x="268893" y="4544236"/>
                  </a:cubicBezTo>
                  <a:cubicBezTo>
                    <a:pt x="293708" y="4666304"/>
                    <a:pt x="330882" y="4785521"/>
                    <a:pt x="379840" y="4900056"/>
                  </a:cubicBezTo>
                  <a:cubicBezTo>
                    <a:pt x="387926" y="4919919"/>
                    <a:pt x="397006" y="4939498"/>
                    <a:pt x="406512" y="4960211"/>
                  </a:cubicBezTo>
                  <a:cubicBezTo>
                    <a:pt x="410343" y="4968299"/>
                    <a:pt x="414173" y="4976385"/>
                    <a:pt x="417862" y="4984613"/>
                  </a:cubicBezTo>
                  <a:lnTo>
                    <a:pt x="428077" y="5005043"/>
                  </a:lnTo>
                  <a:cubicBezTo>
                    <a:pt x="438860" y="5026751"/>
                    <a:pt x="449075" y="5047181"/>
                    <a:pt x="460140" y="5067327"/>
                  </a:cubicBezTo>
                  <a:cubicBezTo>
                    <a:pt x="485536" y="5116273"/>
                    <a:pt x="514763" y="5165789"/>
                    <a:pt x="555197" y="5229773"/>
                  </a:cubicBezTo>
                  <a:cubicBezTo>
                    <a:pt x="586836" y="5280282"/>
                    <a:pt x="620318" y="5329511"/>
                    <a:pt x="660611" y="5387396"/>
                  </a:cubicBezTo>
                  <a:cubicBezTo>
                    <a:pt x="698065" y="5440741"/>
                    <a:pt x="737223" y="5493094"/>
                    <a:pt x="774110" y="5542182"/>
                  </a:cubicBezTo>
                  <a:cubicBezTo>
                    <a:pt x="821070" y="5604324"/>
                    <a:pt x="870301" y="5667173"/>
                    <a:pt x="917829" y="5727896"/>
                  </a:cubicBezTo>
                  <a:cubicBezTo>
                    <a:pt x="949042" y="5767762"/>
                    <a:pt x="979828" y="5807063"/>
                    <a:pt x="1012885" y="5849767"/>
                  </a:cubicBezTo>
                  <a:cubicBezTo>
                    <a:pt x="1045942" y="5892471"/>
                    <a:pt x="1089497" y="5948796"/>
                    <a:pt x="1133053" y="6006822"/>
                  </a:cubicBezTo>
                  <a:cubicBezTo>
                    <a:pt x="1153624" y="6034345"/>
                    <a:pt x="1175332" y="6063998"/>
                    <a:pt x="1194343" y="6090245"/>
                  </a:cubicBezTo>
                  <a:cubicBezTo>
                    <a:pt x="1213355" y="6116491"/>
                    <a:pt x="1231372" y="6141178"/>
                    <a:pt x="1249390" y="6165155"/>
                  </a:cubicBezTo>
                  <a:cubicBezTo>
                    <a:pt x="1280461" y="6208000"/>
                    <a:pt x="1313659" y="6250847"/>
                    <a:pt x="1345724" y="6292132"/>
                  </a:cubicBezTo>
                  <a:lnTo>
                    <a:pt x="1364310" y="6316251"/>
                  </a:lnTo>
                  <a:lnTo>
                    <a:pt x="1373673" y="6327885"/>
                  </a:lnTo>
                  <a:cubicBezTo>
                    <a:pt x="1409566" y="6372433"/>
                    <a:pt x="1446738" y="6418542"/>
                    <a:pt x="1484619" y="6462240"/>
                  </a:cubicBezTo>
                  <a:cubicBezTo>
                    <a:pt x="1567899" y="6559850"/>
                    <a:pt x="1653876" y="6652211"/>
                    <a:pt x="1739000" y="6737335"/>
                  </a:cubicBezTo>
                  <a:lnTo>
                    <a:pt x="1866801" y="6858001"/>
                  </a:lnTo>
                  <a:lnTo>
                    <a:pt x="1144149" y="6858001"/>
                  </a:lnTo>
                  <a:lnTo>
                    <a:pt x="1058349" y="6766452"/>
                  </a:lnTo>
                  <a:cubicBezTo>
                    <a:pt x="878978" y="6562465"/>
                    <a:pt x="718756" y="6341104"/>
                    <a:pt x="580309" y="6105000"/>
                  </a:cubicBezTo>
                  <a:cubicBezTo>
                    <a:pt x="200401" y="5454007"/>
                    <a:pt x="146" y="4713831"/>
                    <a:pt x="1" y="3960094"/>
                  </a:cubicBezTo>
                  <a:cubicBezTo>
                    <a:pt x="-335" y="2196754"/>
                    <a:pt x="1071479" y="683605"/>
                    <a:pt x="2599292" y="3705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par>
                                <p:cTn id="8" presetID="10" presetClass="entr" presetSubtype="0" fill="hold" nodeType="withEffect">
                                  <p:stCondLst>
                                    <p:cond delay="500"/>
                                  </p:stCondLst>
                                  <p:iterate>
                                    <p:tmPct val="10000"/>
                                  </p:iterate>
                                  <p:childTnLst>
                                    <p:set>
                                      <p:cBhvr>
                                        <p:cTn id="9" dur="1" fill="hold">
                                          <p:stCondLst>
                                            <p:cond delay="0"/>
                                          </p:stCondLst>
                                        </p:cTn>
                                        <p:tgtEl>
                                          <p:spTgt spid="7"/>
                                        </p:tgtEl>
                                        <p:attrNameLst>
                                          <p:attrName>style.visibility</p:attrName>
                                        </p:attrNameLst>
                                      </p:cBhvr>
                                      <p:to>
                                        <p:strVal val="visible"/>
                                      </p:to>
                                    </p:set>
                                    <p:animEffect transition="in" filter="fade">
                                      <p:cBhvr>
                                        <p:cTn id="10" dur="7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DDA8CE9-E0A6-4FF2-823D-D08607606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1" y="1"/>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11195564-33B9-434B-9641-764F5905A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228" y="0"/>
            <a:ext cx="914377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grpSp>
        <p:nvGrpSpPr>
          <p:cNvPr id="12" name="Group 11">
            <a:extLst>
              <a:ext uri="{FF2B5EF4-FFF2-40B4-BE49-F238E27FC236}">
                <a16:creationId xmlns:a16="http://schemas.microsoft.com/office/drawing/2014/main" id="{1D18C537-E336-47C4-836B-C342A230F8F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484644" y="1"/>
            <a:ext cx="3196506" cy="2602764"/>
            <a:chOff x="6867015" y="-1"/>
            <a:chExt cx="5324985" cy="3251912"/>
          </a:xfrm>
          <a:solidFill>
            <a:schemeClr val="accent5">
              <a:alpha val="5000"/>
            </a:schemeClr>
          </a:solidFill>
        </p:grpSpPr>
        <p:sp>
          <p:nvSpPr>
            <p:cNvPr id="13" name="Freeform: Shape 12">
              <a:extLst>
                <a:ext uri="{FF2B5EF4-FFF2-40B4-BE49-F238E27FC236}">
                  <a16:creationId xmlns:a16="http://schemas.microsoft.com/office/drawing/2014/main" id="{481F97D2-9A0D-4CA5-B9AF-27B558BCF1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Freeform: Shape 13">
              <a:extLst>
                <a:ext uri="{FF2B5EF4-FFF2-40B4-BE49-F238E27FC236}">
                  <a16:creationId xmlns:a16="http://schemas.microsoft.com/office/drawing/2014/main" id="{6678A47C-892D-47C9-A5D8-F8860B1B05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Freeform: Shape 14">
              <a:extLst>
                <a:ext uri="{FF2B5EF4-FFF2-40B4-BE49-F238E27FC236}">
                  <a16:creationId xmlns:a16="http://schemas.microsoft.com/office/drawing/2014/main" id="{D9E8FDFA-59ED-4D6F-BA20-10CDF8436C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reeform: Shape 15">
              <a:extLst>
                <a:ext uri="{FF2B5EF4-FFF2-40B4-BE49-F238E27FC236}">
                  <a16:creationId xmlns:a16="http://schemas.microsoft.com/office/drawing/2014/main" id="{E958D9A5-8003-4D92-8C05-787C630F75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8" name="Group 17">
            <a:extLst>
              <a:ext uri="{FF2B5EF4-FFF2-40B4-BE49-F238E27FC236}">
                <a16:creationId xmlns:a16="http://schemas.microsoft.com/office/drawing/2014/main" id="{5A1259D8-0C3A-4069-A22F-537BBBB61A9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44747" y="62352"/>
            <a:ext cx="4521523" cy="6795648"/>
            <a:chOff x="6160995" y="62352"/>
            <a:chExt cx="6028697" cy="6795648"/>
          </a:xfrm>
        </p:grpSpPr>
        <p:sp>
          <p:nvSpPr>
            <p:cNvPr id="19" name="Freeform: Shape 18">
              <a:extLst>
                <a:ext uri="{FF2B5EF4-FFF2-40B4-BE49-F238E27FC236}">
                  <a16:creationId xmlns:a16="http://schemas.microsoft.com/office/drawing/2014/main" id="{D90700B4-CEB5-450F-9EA7-95E355B503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82080" y="81632"/>
              <a:ext cx="6007612" cy="6776368"/>
            </a:xfrm>
            <a:custGeom>
              <a:avLst/>
              <a:gdLst>
                <a:gd name="connsiteX0" fmla="*/ 4493599 w 6007612"/>
                <a:gd name="connsiteY0" fmla="*/ 0 h 6797829"/>
                <a:gd name="connsiteX1" fmla="*/ 5981837 w 6007612"/>
                <a:gd name="connsiteY1" fmla="*/ 314220 h 6797829"/>
                <a:gd name="connsiteX2" fmla="*/ 6007612 w 6007612"/>
                <a:gd name="connsiteY2" fmla="*/ 327088 h 6797829"/>
                <a:gd name="connsiteX3" fmla="*/ 6007612 w 6007612"/>
                <a:gd name="connsiteY3" fmla="*/ 1316637 h 6797829"/>
                <a:gd name="connsiteX4" fmla="*/ 5852405 w 6007612"/>
                <a:gd name="connsiteY4" fmla="*/ 1209899 h 6797829"/>
                <a:gd name="connsiteX5" fmla="*/ 5622498 w 6007612"/>
                <a:gd name="connsiteY5" fmla="*/ 1086619 h 6797829"/>
                <a:gd name="connsiteX6" fmla="*/ 4493032 w 6007612"/>
                <a:gd name="connsiteY6" fmla="*/ 851533 h 6797829"/>
                <a:gd name="connsiteX7" fmla="*/ 3155579 w 6007612"/>
                <a:gd name="connsiteY7" fmla="*/ 1108326 h 6797829"/>
                <a:gd name="connsiteX8" fmla="*/ 1963832 w 6007612"/>
                <a:gd name="connsiteY8" fmla="*/ 1817700 h 6797829"/>
                <a:gd name="connsiteX9" fmla="*/ 1144646 w 6007612"/>
                <a:gd name="connsiteY9" fmla="*/ 2832814 h 6797829"/>
                <a:gd name="connsiteX10" fmla="*/ 851249 w 6007612"/>
                <a:gd name="connsiteY10" fmla="*/ 3998599 h 6797829"/>
                <a:gd name="connsiteX11" fmla="*/ 1336319 w 6007612"/>
                <a:gd name="connsiteY11" fmla="*/ 5057837 h 6797829"/>
                <a:gd name="connsiteX12" fmla="*/ 1597084 w 6007612"/>
                <a:gd name="connsiteY12" fmla="*/ 5424583 h 6797829"/>
                <a:gd name="connsiteX13" fmla="*/ 2591910 w 6007612"/>
                <a:gd name="connsiteY13" fmla="*/ 6440122 h 6797829"/>
                <a:gd name="connsiteX14" fmla="*/ 3899854 w 6007612"/>
                <a:gd name="connsiteY14" fmla="*/ 6780621 h 6797829"/>
                <a:gd name="connsiteX15" fmla="*/ 4741172 w 6007612"/>
                <a:gd name="connsiteY15" fmla="*/ 6563979 h 6797829"/>
                <a:gd name="connsiteX16" fmla="*/ 5649171 w 6007612"/>
                <a:gd name="connsiteY16" fmla="*/ 5938452 h 6797829"/>
                <a:gd name="connsiteX17" fmla="*/ 5873475 w 6007612"/>
                <a:gd name="connsiteY17" fmla="*/ 5764656 h 6797829"/>
                <a:gd name="connsiteX18" fmla="*/ 6007612 w 6007612"/>
                <a:gd name="connsiteY18" fmla="*/ 5660343 h 6797829"/>
                <a:gd name="connsiteX19" fmla="*/ 6007612 w 6007612"/>
                <a:gd name="connsiteY19" fmla="*/ 6737454 h 6797829"/>
                <a:gd name="connsiteX20" fmla="*/ 5929386 w 6007612"/>
                <a:gd name="connsiteY20" fmla="*/ 6797829 h 6797829"/>
                <a:gd name="connsiteX21" fmla="*/ 1656512 w 6007612"/>
                <a:gd name="connsiteY21" fmla="*/ 6797829 h 6797829"/>
                <a:gd name="connsiteX22" fmla="*/ 1630254 w 6007612"/>
                <a:gd name="connsiteY22" fmla="*/ 6775222 h 6797829"/>
                <a:gd name="connsiteX23" fmla="*/ 892250 w 6007612"/>
                <a:gd name="connsiteY23" fmla="*/ 5902700 h 6797829"/>
                <a:gd name="connsiteX24" fmla="*/ 0 w 6007612"/>
                <a:gd name="connsiteY24" fmla="*/ 3998599 h 6797829"/>
                <a:gd name="connsiteX25" fmla="*/ 4493032 w 6007612"/>
                <a:gd name="connsiteY25" fmla="*/ 285 h 6797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007612" h="6797829">
                  <a:moveTo>
                    <a:pt x="4493599" y="0"/>
                  </a:moveTo>
                  <a:cubicBezTo>
                    <a:pt x="5048011" y="0"/>
                    <a:pt x="5546284" y="111886"/>
                    <a:pt x="5981837" y="314220"/>
                  </a:cubicBezTo>
                  <a:lnTo>
                    <a:pt x="6007612" y="327088"/>
                  </a:lnTo>
                  <a:lnTo>
                    <a:pt x="6007612" y="1316637"/>
                  </a:lnTo>
                  <a:lnTo>
                    <a:pt x="5852405" y="1209899"/>
                  </a:lnTo>
                  <a:cubicBezTo>
                    <a:pt x="5778266" y="1164709"/>
                    <a:pt x="5701526" y="1123535"/>
                    <a:pt x="5622498" y="1086619"/>
                  </a:cubicBezTo>
                  <a:cubicBezTo>
                    <a:pt x="5286822" y="930699"/>
                    <a:pt x="4906882" y="851533"/>
                    <a:pt x="4493032" y="851533"/>
                  </a:cubicBezTo>
                  <a:cubicBezTo>
                    <a:pt x="4056201" y="851533"/>
                    <a:pt x="3593263" y="940631"/>
                    <a:pt x="3155579" y="1108326"/>
                  </a:cubicBezTo>
                  <a:cubicBezTo>
                    <a:pt x="2721215" y="1275979"/>
                    <a:pt x="2318305" y="1515819"/>
                    <a:pt x="1963832" y="1817700"/>
                  </a:cubicBezTo>
                  <a:cubicBezTo>
                    <a:pt x="1617657" y="2114360"/>
                    <a:pt x="1334332" y="2465358"/>
                    <a:pt x="1144646" y="2832814"/>
                  </a:cubicBezTo>
                  <a:cubicBezTo>
                    <a:pt x="950561" y="3210060"/>
                    <a:pt x="851249" y="3602202"/>
                    <a:pt x="851249" y="3998599"/>
                  </a:cubicBezTo>
                  <a:cubicBezTo>
                    <a:pt x="851249" y="4377547"/>
                    <a:pt x="999792" y="4597311"/>
                    <a:pt x="1336319" y="5057837"/>
                  </a:cubicBezTo>
                  <a:cubicBezTo>
                    <a:pt x="1420450" y="5173181"/>
                    <a:pt x="1507419" y="5292497"/>
                    <a:pt x="1597084" y="5424583"/>
                  </a:cubicBezTo>
                  <a:cubicBezTo>
                    <a:pt x="1914175" y="5891917"/>
                    <a:pt x="2239493" y="6224189"/>
                    <a:pt x="2591910" y="6440122"/>
                  </a:cubicBezTo>
                  <a:cubicBezTo>
                    <a:pt x="2965467" y="6669393"/>
                    <a:pt x="3393219" y="6780621"/>
                    <a:pt x="3899854" y="6780621"/>
                  </a:cubicBezTo>
                  <a:cubicBezTo>
                    <a:pt x="4187861" y="6780621"/>
                    <a:pt x="4454583" y="6711812"/>
                    <a:pt x="4741172" y="6563979"/>
                  </a:cubicBezTo>
                  <a:cubicBezTo>
                    <a:pt x="5034852" y="6412173"/>
                    <a:pt x="5326263" y="6190848"/>
                    <a:pt x="5649171" y="5938452"/>
                  </a:cubicBezTo>
                  <a:cubicBezTo>
                    <a:pt x="5724931" y="5879291"/>
                    <a:pt x="5800409" y="5821406"/>
                    <a:pt x="5873475" y="5764656"/>
                  </a:cubicBezTo>
                  <a:lnTo>
                    <a:pt x="6007612" y="5660343"/>
                  </a:lnTo>
                  <a:lnTo>
                    <a:pt x="6007612" y="6737454"/>
                  </a:lnTo>
                  <a:lnTo>
                    <a:pt x="5929386" y="6797829"/>
                  </a:lnTo>
                  <a:lnTo>
                    <a:pt x="1656512" y="6797829"/>
                  </a:lnTo>
                  <a:lnTo>
                    <a:pt x="1630254" y="6775222"/>
                  </a:lnTo>
                  <a:cubicBezTo>
                    <a:pt x="1360562" y="6528765"/>
                    <a:pt x="1117699" y="6235219"/>
                    <a:pt x="892250" y="5902700"/>
                  </a:cubicBezTo>
                  <a:cubicBezTo>
                    <a:pt x="459249" y="5264548"/>
                    <a:pt x="0" y="4826722"/>
                    <a:pt x="0" y="3998599"/>
                  </a:cubicBezTo>
                  <a:cubicBezTo>
                    <a:pt x="0" y="1790460"/>
                    <a:pt x="2262336" y="285"/>
                    <a:pt x="4493032" y="2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Freeform: Shape 19">
              <a:extLst>
                <a:ext uri="{FF2B5EF4-FFF2-40B4-BE49-F238E27FC236}">
                  <a16:creationId xmlns:a16="http://schemas.microsoft.com/office/drawing/2014/main" id="{0582300F-F646-4FC3-94FC-0582F4B5E0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60995" y="62352"/>
              <a:ext cx="6028697" cy="6795648"/>
            </a:xfrm>
            <a:custGeom>
              <a:avLst/>
              <a:gdLst>
                <a:gd name="connsiteX0" fmla="*/ 6028697 w 6028697"/>
                <a:gd name="connsiteY0" fmla="*/ 6155323 h 6817170"/>
                <a:gd name="connsiteX1" fmla="*/ 6028697 w 6028697"/>
                <a:gd name="connsiteY1" fmla="*/ 6817170 h 6817170"/>
                <a:gd name="connsiteX2" fmla="*/ 5157862 w 6028697"/>
                <a:gd name="connsiteY2" fmla="*/ 6817170 h 6817170"/>
                <a:gd name="connsiteX3" fmla="*/ 5347156 w 6028697"/>
                <a:gd name="connsiteY3" fmla="*/ 6687553 h 6817170"/>
                <a:gd name="connsiteX4" fmla="*/ 5487470 w 6028697"/>
                <a:gd name="connsiteY4" fmla="*/ 6581714 h 6817170"/>
                <a:gd name="connsiteX5" fmla="*/ 5627642 w 6028697"/>
                <a:gd name="connsiteY5" fmla="*/ 6472328 h 6817170"/>
                <a:gd name="connsiteX6" fmla="*/ 5911392 w 6028697"/>
                <a:gd name="connsiteY6" fmla="*/ 6245328 h 6817170"/>
                <a:gd name="connsiteX7" fmla="*/ 4481066 w 6028697"/>
                <a:gd name="connsiteY7" fmla="*/ 478 h 6817170"/>
                <a:gd name="connsiteX8" fmla="*/ 4672258 w 6028697"/>
                <a:gd name="connsiteY8" fmla="*/ 7519 h 6817170"/>
                <a:gd name="connsiteX9" fmla="*/ 5429869 w 6028697"/>
                <a:gd name="connsiteY9" fmla="*/ 125134 h 6817170"/>
                <a:gd name="connsiteX10" fmla="*/ 5976319 w 6028697"/>
                <a:gd name="connsiteY10" fmla="*/ 314893 h 6817170"/>
                <a:gd name="connsiteX11" fmla="*/ 6028697 w 6028697"/>
                <a:gd name="connsiteY11" fmla="*/ 339901 h 6817170"/>
                <a:gd name="connsiteX12" fmla="*/ 6028697 w 6028697"/>
                <a:gd name="connsiteY12" fmla="*/ 732458 h 6817170"/>
                <a:gd name="connsiteX13" fmla="*/ 5990985 w 6028697"/>
                <a:gd name="connsiteY13" fmla="*/ 712211 h 6817170"/>
                <a:gd name="connsiteX14" fmla="*/ 5341339 w 6028697"/>
                <a:gd name="connsiteY14" fmla="*/ 475281 h 6817170"/>
                <a:gd name="connsiteX15" fmla="*/ 4651969 w 6028697"/>
                <a:gd name="connsiteY15" fmla="*/ 377104 h 6817170"/>
                <a:gd name="connsiteX16" fmla="*/ 3953093 w 6028697"/>
                <a:gd name="connsiteY16" fmla="*/ 402498 h 6817170"/>
                <a:gd name="connsiteX17" fmla="*/ 3267413 w 6028697"/>
                <a:gd name="connsiteY17" fmla="*/ 546643 h 6817170"/>
                <a:gd name="connsiteX18" fmla="*/ 1439498 w 6028697"/>
                <a:gd name="connsiteY18" fmla="*/ 1568141 h 6817170"/>
                <a:gd name="connsiteX19" fmla="*/ 960671 w 6028697"/>
                <a:gd name="connsiteY19" fmla="*/ 2082013 h 6817170"/>
                <a:gd name="connsiteX20" fmla="*/ 581866 w 6028697"/>
                <a:gd name="connsiteY20" fmla="*/ 2672638 h 6817170"/>
                <a:gd name="connsiteX21" fmla="*/ 324789 w 6028697"/>
                <a:gd name="connsiteY21" fmla="*/ 3325262 h 6817170"/>
                <a:gd name="connsiteX22" fmla="*/ 231151 w 6028697"/>
                <a:gd name="connsiteY22" fmla="*/ 4022292 h 6817170"/>
                <a:gd name="connsiteX23" fmla="*/ 270592 w 6028697"/>
                <a:gd name="connsiteY23" fmla="*/ 4362792 h 6817170"/>
                <a:gd name="connsiteX24" fmla="*/ 387213 w 6028697"/>
                <a:gd name="connsiteY24" fmla="*/ 4681585 h 6817170"/>
                <a:gd name="connsiteX25" fmla="*/ 468507 w 6028697"/>
                <a:gd name="connsiteY25" fmla="*/ 4831546 h 6817170"/>
                <a:gd name="connsiteX26" fmla="*/ 561862 w 6028697"/>
                <a:gd name="connsiteY26" fmla="*/ 4976826 h 6817170"/>
                <a:gd name="connsiteX27" fmla="*/ 777511 w 6028697"/>
                <a:gd name="connsiteY27" fmla="*/ 5257597 h 6817170"/>
                <a:gd name="connsiteX28" fmla="*/ 1010895 w 6028697"/>
                <a:gd name="connsiteY28" fmla="*/ 5540494 h 6817170"/>
                <a:gd name="connsiteX29" fmla="*/ 1126948 w 6028697"/>
                <a:gd name="connsiteY29" fmla="*/ 5688186 h 6817170"/>
                <a:gd name="connsiteX30" fmla="*/ 1182706 w 6028697"/>
                <a:gd name="connsiteY30" fmla="*/ 5760543 h 6817170"/>
                <a:gd name="connsiteX31" fmla="*/ 1237327 w 6028697"/>
                <a:gd name="connsiteY31" fmla="*/ 5830060 h 6817170"/>
                <a:gd name="connsiteX32" fmla="*/ 1706649 w 6028697"/>
                <a:gd name="connsiteY32" fmla="*/ 6342797 h 6817170"/>
                <a:gd name="connsiteX33" fmla="*/ 1956207 w 6028697"/>
                <a:gd name="connsiteY33" fmla="*/ 6573484 h 6817170"/>
                <a:gd name="connsiteX34" fmla="*/ 2217681 w 6028697"/>
                <a:gd name="connsiteY34" fmla="*/ 6786297 h 6817170"/>
                <a:gd name="connsiteX35" fmla="*/ 2260820 w 6028697"/>
                <a:gd name="connsiteY35" fmla="*/ 6817170 h 6817170"/>
                <a:gd name="connsiteX36" fmla="*/ 1429497 w 6028697"/>
                <a:gd name="connsiteY36" fmla="*/ 6817170 h 6817170"/>
                <a:gd name="connsiteX37" fmla="*/ 1327275 w 6028697"/>
                <a:gd name="connsiteY37" fmla="*/ 6713800 h 6817170"/>
                <a:gd name="connsiteX38" fmla="*/ 1080556 w 6028697"/>
                <a:gd name="connsiteY38" fmla="*/ 6414443 h 6817170"/>
                <a:gd name="connsiteX39" fmla="*/ 865189 w 6028697"/>
                <a:gd name="connsiteY39" fmla="*/ 6097496 h 6817170"/>
                <a:gd name="connsiteX40" fmla="*/ 814823 w 6028697"/>
                <a:gd name="connsiteY40" fmla="*/ 6016911 h 6817170"/>
                <a:gd name="connsiteX41" fmla="*/ 766729 w 6028697"/>
                <a:gd name="connsiteY41" fmla="*/ 5938453 h 6817170"/>
                <a:gd name="connsiteX42" fmla="*/ 671672 w 6028697"/>
                <a:gd name="connsiteY42" fmla="*/ 5786648 h 6817170"/>
                <a:gd name="connsiteX43" fmla="*/ 474608 w 6028697"/>
                <a:gd name="connsiteY43" fmla="*/ 5474664 h 6817170"/>
                <a:gd name="connsiteX44" fmla="*/ 282652 w 6028697"/>
                <a:gd name="connsiteY44" fmla="*/ 5146508 h 6817170"/>
                <a:gd name="connsiteX45" fmla="*/ 196108 w 6028697"/>
                <a:gd name="connsiteY45" fmla="*/ 4972712 h 6817170"/>
                <a:gd name="connsiteX46" fmla="*/ 122474 w 6028697"/>
                <a:gd name="connsiteY46" fmla="*/ 4791821 h 6817170"/>
                <a:gd name="connsiteX47" fmla="*/ 65724 w 6028697"/>
                <a:gd name="connsiteY47" fmla="*/ 4603129 h 6817170"/>
                <a:gd name="connsiteX48" fmla="*/ 44727 w 6028697"/>
                <a:gd name="connsiteY48" fmla="*/ 4506937 h 6817170"/>
                <a:gd name="connsiteX49" fmla="*/ 35505 w 6028697"/>
                <a:gd name="connsiteY49" fmla="*/ 4458699 h 6817170"/>
                <a:gd name="connsiteX50" fmla="*/ 27845 w 6028697"/>
                <a:gd name="connsiteY50" fmla="*/ 4410320 h 6817170"/>
                <a:gd name="connsiteX51" fmla="*/ 37 w 6028697"/>
                <a:gd name="connsiteY51" fmla="*/ 4022292 h 6817170"/>
                <a:gd name="connsiteX52" fmla="*/ 78777 w 6028697"/>
                <a:gd name="connsiteY52" fmla="*/ 3267236 h 6817170"/>
                <a:gd name="connsiteX53" fmla="*/ 315424 w 6028697"/>
                <a:gd name="connsiteY53" fmla="*/ 2543673 h 6817170"/>
                <a:gd name="connsiteX54" fmla="*/ 1202710 w 6028697"/>
                <a:gd name="connsiteY54" fmla="*/ 1314895 h 6817170"/>
                <a:gd name="connsiteX55" fmla="*/ 1791065 w 6028697"/>
                <a:gd name="connsiteY55" fmla="*/ 833514 h 6817170"/>
                <a:gd name="connsiteX56" fmla="*/ 3908404 w 6028697"/>
                <a:gd name="connsiteY56" fmla="*/ 29794 h 6817170"/>
                <a:gd name="connsiteX57" fmla="*/ 4481066 w 6028697"/>
                <a:gd name="connsiteY57" fmla="*/ 478 h 6817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028697" h="6817170">
                  <a:moveTo>
                    <a:pt x="6028697" y="6155323"/>
                  </a:moveTo>
                  <a:lnTo>
                    <a:pt x="6028697" y="6817170"/>
                  </a:lnTo>
                  <a:lnTo>
                    <a:pt x="5157862" y="6817170"/>
                  </a:lnTo>
                  <a:lnTo>
                    <a:pt x="5347156" y="6687553"/>
                  </a:lnTo>
                  <a:cubicBezTo>
                    <a:pt x="5394117" y="6653219"/>
                    <a:pt x="5440793" y="6617608"/>
                    <a:pt x="5487470" y="6581714"/>
                  </a:cubicBezTo>
                  <a:cubicBezTo>
                    <a:pt x="5534147" y="6545820"/>
                    <a:pt x="5580966" y="6509358"/>
                    <a:pt x="5627642" y="6472328"/>
                  </a:cubicBezTo>
                  <a:lnTo>
                    <a:pt x="5911392" y="6245328"/>
                  </a:lnTo>
                  <a:close/>
                  <a:moveTo>
                    <a:pt x="4481066" y="478"/>
                  </a:moveTo>
                  <a:cubicBezTo>
                    <a:pt x="4544817" y="1422"/>
                    <a:pt x="4608563" y="3769"/>
                    <a:pt x="4672258" y="7519"/>
                  </a:cubicBezTo>
                  <a:cubicBezTo>
                    <a:pt x="4927973" y="22364"/>
                    <a:pt x="5181687" y="61751"/>
                    <a:pt x="5429869" y="125134"/>
                  </a:cubicBezTo>
                  <a:cubicBezTo>
                    <a:pt x="5617090" y="173104"/>
                    <a:pt x="5799867" y="236595"/>
                    <a:pt x="5976319" y="314893"/>
                  </a:cubicBezTo>
                  <a:lnTo>
                    <a:pt x="6028697" y="339901"/>
                  </a:lnTo>
                  <a:lnTo>
                    <a:pt x="6028697" y="732458"/>
                  </a:lnTo>
                  <a:lnTo>
                    <a:pt x="5990985" y="712211"/>
                  </a:lnTo>
                  <a:cubicBezTo>
                    <a:pt x="5783917" y="609342"/>
                    <a:pt x="5566013" y="529876"/>
                    <a:pt x="5341339" y="475281"/>
                  </a:cubicBezTo>
                  <a:cubicBezTo>
                    <a:pt x="5115233" y="420503"/>
                    <a:pt x="4884375" y="387624"/>
                    <a:pt x="4651969" y="377104"/>
                  </a:cubicBezTo>
                  <a:cubicBezTo>
                    <a:pt x="4418713" y="365171"/>
                    <a:pt x="4184861" y="373670"/>
                    <a:pt x="3953093" y="402498"/>
                  </a:cubicBezTo>
                  <a:cubicBezTo>
                    <a:pt x="3721001" y="431832"/>
                    <a:pt x="3491675" y="480040"/>
                    <a:pt x="3267413" y="546643"/>
                  </a:cubicBezTo>
                  <a:cubicBezTo>
                    <a:pt x="2591323" y="750761"/>
                    <a:pt x="1967642" y="1099289"/>
                    <a:pt x="1439498" y="1568141"/>
                  </a:cubicBezTo>
                  <a:cubicBezTo>
                    <a:pt x="1265589" y="1725523"/>
                    <a:pt x="1105393" y="1897434"/>
                    <a:pt x="960671" y="2082013"/>
                  </a:cubicBezTo>
                  <a:cubicBezTo>
                    <a:pt x="815775" y="2266294"/>
                    <a:pt x="688923" y="2464081"/>
                    <a:pt x="581866" y="2672638"/>
                  </a:cubicBezTo>
                  <a:cubicBezTo>
                    <a:pt x="473765" y="2880669"/>
                    <a:pt x="387610" y="3099397"/>
                    <a:pt x="324789" y="3325262"/>
                  </a:cubicBezTo>
                  <a:cubicBezTo>
                    <a:pt x="262714" y="3552403"/>
                    <a:pt x="231223" y="3786822"/>
                    <a:pt x="231151" y="4022292"/>
                  </a:cubicBezTo>
                  <a:cubicBezTo>
                    <a:pt x="231413" y="4136912"/>
                    <a:pt x="244645" y="4251136"/>
                    <a:pt x="270592" y="4362792"/>
                  </a:cubicBezTo>
                  <a:cubicBezTo>
                    <a:pt x="297885" y="4472943"/>
                    <a:pt x="336983" y="4579833"/>
                    <a:pt x="387213" y="4681585"/>
                  </a:cubicBezTo>
                  <a:cubicBezTo>
                    <a:pt x="412042" y="4732517"/>
                    <a:pt x="439423" y="4782457"/>
                    <a:pt x="468507" y="4831546"/>
                  </a:cubicBezTo>
                  <a:cubicBezTo>
                    <a:pt x="497591" y="4880636"/>
                    <a:pt x="529230" y="4929015"/>
                    <a:pt x="561862" y="4976826"/>
                  </a:cubicBezTo>
                  <a:cubicBezTo>
                    <a:pt x="627975" y="5072166"/>
                    <a:pt x="701466" y="5164668"/>
                    <a:pt x="777511" y="5257597"/>
                  </a:cubicBezTo>
                  <a:cubicBezTo>
                    <a:pt x="853556" y="5350524"/>
                    <a:pt x="933574" y="5443594"/>
                    <a:pt x="1010895" y="5540494"/>
                  </a:cubicBezTo>
                  <a:cubicBezTo>
                    <a:pt x="1049957" y="5588732"/>
                    <a:pt x="1088642" y="5637963"/>
                    <a:pt x="1126948" y="5688186"/>
                  </a:cubicBezTo>
                  <a:lnTo>
                    <a:pt x="1182706" y="5760543"/>
                  </a:lnTo>
                  <a:cubicBezTo>
                    <a:pt x="1201007" y="5783669"/>
                    <a:pt x="1218458" y="5807503"/>
                    <a:pt x="1237327" y="5830060"/>
                  </a:cubicBezTo>
                  <a:cubicBezTo>
                    <a:pt x="1383714" y="6009916"/>
                    <a:pt x="1540413" y="6181116"/>
                    <a:pt x="1706649" y="6342797"/>
                  </a:cubicBezTo>
                  <a:cubicBezTo>
                    <a:pt x="1788084" y="6422531"/>
                    <a:pt x="1871265" y="6499427"/>
                    <a:pt x="1956207" y="6573484"/>
                  </a:cubicBezTo>
                  <a:cubicBezTo>
                    <a:pt x="2041332" y="6647402"/>
                    <a:pt x="2127733" y="6718907"/>
                    <a:pt x="2217681" y="6786297"/>
                  </a:cubicBezTo>
                  <a:lnTo>
                    <a:pt x="2260820" y="6817170"/>
                  </a:lnTo>
                  <a:lnTo>
                    <a:pt x="1429497" y="6817170"/>
                  </a:lnTo>
                  <a:lnTo>
                    <a:pt x="1327275" y="6713800"/>
                  </a:lnTo>
                  <a:cubicBezTo>
                    <a:pt x="1239186" y="6618984"/>
                    <a:pt x="1156797" y="6519019"/>
                    <a:pt x="1080556" y="6414443"/>
                  </a:cubicBezTo>
                  <a:cubicBezTo>
                    <a:pt x="1004653" y="6310734"/>
                    <a:pt x="932439" y="6205177"/>
                    <a:pt x="865189" y="6097496"/>
                  </a:cubicBezTo>
                  <a:cubicBezTo>
                    <a:pt x="847881" y="6070823"/>
                    <a:pt x="831565" y="6043725"/>
                    <a:pt x="814823" y="6016911"/>
                  </a:cubicBezTo>
                  <a:lnTo>
                    <a:pt x="766729" y="5938453"/>
                  </a:lnTo>
                  <a:cubicBezTo>
                    <a:pt x="735941" y="5887947"/>
                    <a:pt x="703878" y="5837581"/>
                    <a:pt x="671672" y="5786648"/>
                  </a:cubicBezTo>
                  <a:lnTo>
                    <a:pt x="474608" y="5474664"/>
                  </a:lnTo>
                  <a:cubicBezTo>
                    <a:pt x="408778" y="5368968"/>
                    <a:pt x="343516" y="5260008"/>
                    <a:pt x="282652" y="5146508"/>
                  </a:cubicBezTo>
                  <a:cubicBezTo>
                    <a:pt x="252290" y="5089759"/>
                    <a:pt x="223065" y="5032015"/>
                    <a:pt x="196108" y="4972712"/>
                  </a:cubicBezTo>
                  <a:cubicBezTo>
                    <a:pt x="169152" y="4913408"/>
                    <a:pt x="144607" y="4853111"/>
                    <a:pt x="122474" y="4791821"/>
                  </a:cubicBezTo>
                  <a:cubicBezTo>
                    <a:pt x="100342" y="4730532"/>
                    <a:pt x="81757" y="4666830"/>
                    <a:pt x="65724" y="4603129"/>
                  </a:cubicBezTo>
                  <a:cubicBezTo>
                    <a:pt x="58205" y="4571064"/>
                    <a:pt x="50828" y="4539143"/>
                    <a:pt x="44727" y="4506937"/>
                  </a:cubicBezTo>
                  <a:lnTo>
                    <a:pt x="35505" y="4458699"/>
                  </a:lnTo>
                  <a:lnTo>
                    <a:pt x="27845" y="4410320"/>
                  </a:lnTo>
                  <a:cubicBezTo>
                    <a:pt x="8635" y="4281881"/>
                    <a:pt x="-661" y="4152150"/>
                    <a:pt x="37" y="4022292"/>
                  </a:cubicBezTo>
                  <a:cubicBezTo>
                    <a:pt x="712" y="3768592"/>
                    <a:pt x="27094" y="3515615"/>
                    <a:pt x="78777" y="3267236"/>
                  </a:cubicBezTo>
                  <a:cubicBezTo>
                    <a:pt x="130048" y="3017876"/>
                    <a:pt x="209439" y="2775142"/>
                    <a:pt x="315424" y="2543673"/>
                  </a:cubicBezTo>
                  <a:cubicBezTo>
                    <a:pt x="528236" y="2081161"/>
                    <a:pt x="838234" y="1667312"/>
                    <a:pt x="1202710" y="1314895"/>
                  </a:cubicBezTo>
                  <a:cubicBezTo>
                    <a:pt x="1385514" y="1138814"/>
                    <a:pt x="1582282" y="977831"/>
                    <a:pt x="1791065" y="833514"/>
                  </a:cubicBezTo>
                  <a:cubicBezTo>
                    <a:pt x="2420037" y="395614"/>
                    <a:pt x="3147288" y="119557"/>
                    <a:pt x="3908404" y="29794"/>
                  </a:cubicBezTo>
                  <a:cubicBezTo>
                    <a:pt x="4098509" y="7429"/>
                    <a:pt x="4289811" y="-2355"/>
                    <a:pt x="4481066" y="478"/>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Freeform: Shape 20">
              <a:extLst>
                <a:ext uri="{FF2B5EF4-FFF2-40B4-BE49-F238E27FC236}">
                  <a16:creationId xmlns:a16="http://schemas.microsoft.com/office/drawing/2014/main" id="{FBB8E8B8-1900-4326-8858-F375F5D8A0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63721" y="81632"/>
              <a:ext cx="6025971" cy="6776368"/>
            </a:xfrm>
            <a:custGeom>
              <a:avLst/>
              <a:gdLst>
                <a:gd name="connsiteX0" fmla="*/ 6025971 w 6025971"/>
                <a:gd name="connsiteY0" fmla="*/ 5825635 h 6797829"/>
                <a:gd name="connsiteX1" fmla="*/ 6025971 w 6025971"/>
                <a:gd name="connsiteY1" fmla="*/ 6723285 h 6797829"/>
                <a:gd name="connsiteX2" fmla="*/ 5929386 w 6025971"/>
                <a:gd name="connsiteY2" fmla="*/ 6797829 h 6797829"/>
                <a:gd name="connsiteX3" fmla="*/ 4560411 w 6025971"/>
                <a:gd name="connsiteY3" fmla="*/ 6797829 h 6797829"/>
                <a:gd name="connsiteX4" fmla="*/ 4597731 w 6025971"/>
                <a:gd name="connsiteY4" fmla="*/ 6785305 h 6797829"/>
                <a:gd name="connsiteX5" fmla="*/ 5736707 w 6025971"/>
                <a:gd name="connsiteY5" fmla="*/ 6050108 h 6797829"/>
                <a:gd name="connsiteX6" fmla="*/ 5960301 w 6025971"/>
                <a:gd name="connsiteY6" fmla="*/ 5876738 h 6797829"/>
                <a:gd name="connsiteX7" fmla="*/ 4493599 w 6025971"/>
                <a:gd name="connsiteY7" fmla="*/ 0 h 6797829"/>
                <a:gd name="connsiteX8" fmla="*/ 5981837 w 6025971"/>
                <a:gd name="connsiteY8" fmla="*/ 314220 h 6797829"/>
                <a:gd name="connsiteX9" fmla="*/ 6025971 w 6025971"/>
                <a:gd name="connsiteY9" fmla="*/ 336254 h 6797829"/>
                <a:gd name="connsiteX10" fmla="*/ 6025971 w 6025971"/>
                <a:gd name="connsiteY10" fmla="*/ 1157325 h 6797829"/>
                <a:gd name="connsiteX11" fmla="*/ 5925889 w 6025971"/>
                <a:gd name="connsiteY11" fmla="*/ 1088522 h 6797829"/>
                <a:gd name="connsiteX12" fmla="*/ 5682227 w 6025971"/>
                <a:gd name="connsiteY12" fmla="*/ 957939 h 6797829"/>
                <a:gd name="connsiteX13" fmla="*/ 4493032 w 6025971"/>
                <a:gd name="connsiteY13" fmla="*/ 709658 h 6797829"/>
                <a:gd name="connsiteX14" fmla="*/ 3104646 w 6025971"/>
                <a:gd name="connsiteY14" fmla="*/ 976666 h 6797829"/>
                <a:gd name="connsiteX15" fmla="*/ 1871612 w 6025971"/>
                <a:gd name="connsiteY15" fmla="*/ 1710017 h 6797829"/>
                <a:gd name="connsiteX16" fmla="*/ 1018661 w 6025971"/>
                <a:gd name="connsiteY16" fmla="*/ 2767694 h 6797829"/>
                <a:gd name="connsiteX17" fmla="*/ 709374 w 6025971"/>
                <a:gd name="connsiteY17" fmla="*/ 3998599 h 6797829"/>
                <a:gd name="connsiteX18" fmla="*/ 1221258 w 6025971"/>
                <a:gd name="connsiteY18" fmla="*/ 5141684 h 6797829"/>
                <a:gd name="connsiteX19" fmla="*/ 1479187 w 6025971"/>
                <a:gd name="connsiteY19" fmla="*/ 5504459 h 6797829"/>
                <a:gd name="connsiteX20" fmla="*/ 3021272 w 6025971"/>
                <a:gd name="connsiteY20" fmla="*/ 6793670 h 6797829"/>
                <a:gd name="connsiteX21" fmla="*/ 3035805 w 6025971"/>
                <a:gd name="connsiteY21" fmla="*/ 6797829 h 6797829"/>
                <a:gd name="connsiteX22" fmla="*/ 1656512 w 6025971"/>
                <a:gd name="connsiteY22" fmla="*/ 6797829 h 6797829"/>
                <a:gd name="connsiteX23" fmla="*/ 1630254 w 6025971"/>
                <a:gd name="connsiteY23" fmla="*/ 6775222 h 6797829"/>
                <a:gd name="connsiteX24" fmla="*/ 892250 w 6025971"/>
                <a:gd name="connsiteY24" fmla="*/ 5902700 h 6797829"/>
                <a:gd name="connsiteX25" fmla="*/ 0 w 6025971"/>
                <a:gd name="connsiteY25" fmla="*/ 3998599 h 6797829"/>
                <a:gd name="connsiteX26" fmla="*/ 4493032 w 6025971"/>
                <a:gd name="connsiteY26" fmla="*/ 285 h 6797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025971" h="6797829">
                  <a:moveTo>
                    <a:pt x="6025971" y="5825635"/>
                  </a:moveTo>
                  <a:lnTo>
                    <a:pt x="6025971" y="6723285"/>
                  </a:lnTo>
                  <a:lnTo>
                    <a:pt x="5929386" y="6797829"/>
                  </a:lnTo>
                  <a:lnTo>
                    <a:pt x="4560411" y="6797829"/>
                  </a:lnTo>
                  <a:lnTo>
                    <a:pt x="4597731" y="6785305"/>
                  </a:lnTo>
                  <a:cubicBezTo>
                    <a:pt x="4964953" y="6637825"/>
                    <a:pt x="5315251" y="6379435"/>
                    <a:pt x="5736707" y="6050108"/>
                  </a:cubicBezTo>
                  <a:cubicBezTo>
                    <a:pt x="5812043" y="5991230"/>
                    <a:pt x="5887377" y="5933488"/>
                    <a:pt x="5960301" y="5876738"/>
                  </a:cubicBezTo>
                  <a:close/>
                  <a:moveTo>
                    <a:pt x="4493599" y="0"/>
                  </a:moveTo>
                  <a:cubicBezTo>
                    <a:pt x="5048011" y="0"/>
                    <a:pt x="5546284" y="111886"/>
                    <a:pt x="5981837" y="314220"/>
                  </a:cubicBezTo>
                  <a:lnTo>
                    <a:pt x="6025971" y="336254"/>
                  </a:lnTo>
                  <a:lnTo>
                    <a:pt x="6025971" y="1157325"/>
                  </a:lnTo>
                  <a:lnTo>
                    <a:pt x="5925889" y="1088522"/>
                  </a:lnTo>
                  <a:cubicBezTo>
                    <a:pt x="5847314" y="1040649"/>
                    <a:pt x="5765982" y="997036"/>
                    <a:pt x="5682227" y="957939"/>
                  </a:cubicBezTo>
                  <a:cubicBezTo>
                    <a:pt x="5327823" y="793222"/>
                    <a:pt x="4927595" y="709658"/>
                    <a:pt x="4493032" y="709658"/>
                  </a:cubicBezTo>
                  <a:cubicBezTo>
                    <a:pt x="4031940" y="709658"/>
                    <a:pt x="3564888" y="799465"/>
                    <a:pt x="3104646" y="976666"/>
                  </a:cubicBezTo>
                  <a:cubicBezTo>
                    <a:pt x="2655243" y="1149867"/>
                    <a:pt x="2238358" y="1397822"/>
                    <a:pt x="1871612" y="1710017"/>
                  </a:cubicBezTo>
                  <a:cubicBezTo>
                    <a:pt x="1506427" y="2022852"/>
                    <a:pt x="1219414" y="2378815"/>
                    <a:pt x="1018661" y="2767694"/>
                  </a:cubicBezTo>
                  <a:cubicBezTo>
                    <a:pt x="813368" y="3165227"/>
                    <a:pt x="709374" y="3579358"/>
                    <a:pt x="709374" y="3998599"/>
                  </a:cubicBezTo>
                  <a:cubicBezTo>
                    <a:pt x="709374" y="4421103"/>
                    <a:pt x="875510" y="4667680"/>
                    <a:pt x="1221258" y="5141684"/>
                  </a:cubicBezTo>
                  <a:cubicBezTo>
                    <a:pt x="1304681" y="5256035"/>
                    <a:pt x="1390941" y="5374217"/>
                    <a:pt x="1479187" y="5504459"/>
                  </a:cubicBezTo>
                  <a:cubicBezTo>
                    <a:pt x="1942790" y="6187719"/>
                    <a:pt x="2430063" y="6601673"/>
                    <a:pt x="3021272" y="6793670"/>
                  </a:cubicBezTo>
                  <a:lnTo>
                    <a:pt x="3035805" y="6797829"/>
                  </a:lnTo>
                  <a:lnTo>
                    <a:pt x="1656512" y="6797829"/>
                  </a:lnTo>
                  <a:lnTo>
                    <a:pt x="1630254" y="6775222"/>
                  </a:lnTo>
                  <a:cubicBezTo>
                    <a:pt x="1360562" y="6528765"/>
                    <a:pt x="1117699" y="6235219"/>
                    <a:pt x="892250" y="5902700"/>
                  </a:cubicBezTo>
                  <a:cubicBezTo>
                    <a:pt x="459249" y="5264548"/>
                    <a:pt x="0" y="4826722"/>
                    <a:pt x="0" y="3998599"/>
                  </a:cubicBezTo>
                  <a:cubicBezTo>
                    <a:pt x="0" y="1790460"/>
                    <a:pt x="2262336" y="285"/>
                    <a:pt x="4493032" y="2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itle 1"/>
          <p:cNvSpPr>
            <a:spLocks noGrp="1"/>
          </p:cNvSpPr>
          <p:nvPr>
            <p:ph type="title"/>
          </p:nvPr>
        </p:nvSpPr>
        <p:spPr>
          <a:xfrm>
            <a:off x="2127505" y="1055099"/>
            <a:ext cx="4320539" cy="4747805"/>
          </a:xfrm>
        </p:spPr>
        <p:txBody>
          <a:bodyPr vert="horz" lIns="91440" tIns="45720" rIns="91440" bIns="45720" rtlCol="0" anchor="ctr">
            <a:normAutofit/>
          </a:bodyPr>
          <a:lstStyle/>
          <a:p>
            <a:pPr algn="l" defTabSz="914400">
              <a:lnSpc>
                <a:spcPct val="90000"/>
              </a:lnSpc>
              <a:defRPr sz="2400" b="1"/>
            </a:pPr>
            <a:r>
              <a:rPr lang="en-US" sz="3500" dirty="0">
                <a:solidFill>
                  <a:schemeClr val="tx2"/>
                </a:solidFill>
              </a:rPr>
              <a:t>History of Neurodivergent Care</a:t>
            </a:r>
          </a:p>
        </p:txBody>
      </p:sp>
      <p:sp>
        <p:nvSpPr>
          <p:cNvPr id="3" name="Content Placeholder 2"/>
          <p:cNvSpPr>
            <a:spLocks noGrp="1"/>
          </p:cNvSpPr>
          <p:nvPr>
            <p:ph idx="1"/>
          </p:nvPr>
        </p:nvSpPr>
        <p:spPr>
          <a:xfrm>
            <a:off x="7780768" y="1638300"/>
            <a:ext cx="2497899" cy="3581400"/>
          </a:xfrm>
        </p:spPr>
        <p:txBody>
          <a:bodyPr vert="horz" lIns="91440" tIns="45720" rIns="91440" bIns="45720" rtlCol="0" anchor="ctr">
            <a:normAutofit/>
          </a:bodyPr>
          <a:lstStyle/>
          <a:p>
            <a:pPr marL="0" indent="0" defTabSz="914400">
              <a:lnSpc>
                <a:spcPct val="90000"/>
              </a:lnSpc>
              <a:spcBef>
                <a:spcPts val="1000"/>
              </a:spcBef>
              <a:buNone/>
              <a:defRPr sz="1400"/>
            </a:pPr>
            <a:r>
              <a:rPr lang="en-US" sz="2400" dirty="0">
                <a:solidFill>
                  <a:schemeClr val="tx2"/>
                </a:solidFill>
              </a:rPr>
              <a:t>Key milestones in understanding and supporting neurodivergence.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8DB9CD9-59B1-4D73-BC4C-98796A48EF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1" y="1"/>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8874A6A9-41FF-4E33-AFA8-F9F81436A5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228" y="0"/>
            <a:ext cx="9143772" cy="6858000"/>
          </a:xfrm>
          <a:prstGeom prst="rect">
            <a:avLst/>
          </a:prstGeom>
          <a:gradFill flip="none" rotWithShape="1">
            <a:gsLst>
              <a:gs pos="16000">
                <a:schemeClr val="accent6">
                  <a:alpha val="20000"/>
                </a:schemeClr>
              </a:gs>
              <a:gs pos="85000">
                <a:schemeClr val="accent1">
                  <a:alpha val="4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2" name="Group 11">
            <a:extLst>
              <a:ext uri="{FF2B5EF4-FFF2-40B4-BE49-F238E27FC236}">
                <a16:creationId xmlns:a16="http://schemas.microsoft.com/office/drawing/2014/main" id="{721D730E-1F97-4071-B143-B05E6D2599B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501552" y="3985"/>
            <a:ext cx="7329573" cy="6858000"/>
            <a:chOff x="1303402" y="3985"/>
            <a:chExt cx="9772765" cy="6858000"/>
          </a:xfrm>
        </p:grpSpPr>
        <p:sp>
          <p:nvSpPr>
            <p:cNvPr id="13" name="Freeform: Shape 12">
              <a:extLst>
                <a:ext uri="{FF2B5EF4-FFF2-40B4-BE49-F238E27FC236}">
                  <a16:creationId xmlns:a16="http://schemas.microsoft.com/office/drawing/2014/main" id="{B3849C6A-9EE5-4604-8EAE-DD4796B79D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0551" y="3985"/>
              <a:ext cx="9313016" cy="6858000"/>
            </a:xfrm>
            <a:custGeom>
              <a:avLst/>
              <a:gdLst>
                <a:gd name="connsiteX0" fmla="*/ 6993556 w 9313016"/>
                <a:gd name="connsiteY0" fmla="*/ 0 h 6858000"/>
                <a:gd name="connsiteX1" fmla="*/ 7358516 w 9313016"/>
                <a:gd name="connsiteY1" fmla="*/ 0 h 6858000"/>
                <a:gd name="connsiteX2" fmla="*/ 7475006 w 9313016"/>
                <a:gd name="connsiteY2" fmla="*/ 82722 h 6858000"/>
                <a:gd name="connsiteX3" fmla="*/ 7816357 w 9313016"/>
                <a:gd name="connsiteY3" fmla="*/ 358482 h 6858000"/>
                <a:gd name="connsiteX4" fmla="*/ 8421752 w 9313016"/>
                <a:gd name="connsiteY4" fmla="*/ 995405 h 6858000"/>
                <a:gd name="connsiteX5" fmla="*/ 8897059 w 9313016"/>
                <a:gd name="connsiteY5" fmla="*/ 1737211 h 6858000"/>
                <a:gd name="connsiteX6" fmla="*/ 9206633 w 9313016"/>
                <a:gd name="connsiteY6" fmla="*/ 2564460 h 6858000"/>
                <a:gd name="connsiteX7" fmla="*/ 9286787 w 9313016"/>
                <a:gd name="connsiteY7" fmla="*/ 3000164 h 6858000"/>
                <a:gd name="connsiteX8" fmla="*/ 9312914 w 9313016"/>
                <a:gd name="connsiteY8" fmla="*/ 3442493 h 6858000"/>
                <a:gd name="connsiteX9" fmla="*/ 9190562 w 9313016"/>
                <a:gd name="connsiteY9" fmla="*/ 4316686 h 6858000"/>
                <a:gd name="connsiteX10" fmla="*/ 9043416 w 9313016"/>
                <a:gd name="connsiteY10" fmla="*/ 4734917 h 6858000"/>
                <a:gd name="connsiteX11" fmla="*/ 8809657 w 9313016"/>
                <a:gd name="connsiteY11" fmla="*/ 5128718 h 6858000"/>
                <a:gd name="connsiteX12" fmla="*/ 8645997 w 9313016"/>
                <a:gd name="connsiteY12" fmla="*/ 5297441 h 6858000"/>
                <a:gd name="connsiteX13" fmla="*/ 8457787 w 9313016"/>
                <a:gd name="connsiteY13" fmla="*/ 5433763 h 6858000"/>
                <a:gd name="connsiteX14" fmla="*/ 8260803 w 9313016"/>
                <a:gd name="connsiteY14" fmla="*/ 5541237 h 6858000"/>
                <a:gd name="connsiteX15" fmla="*/ 8066136 w 9313016"/>
                <a:gd name="connsiteY15" fmla="*/ 5635704 h 6858000"/>
                <a:gd name="connsiteX16" fmla="*/ 7698638 w 9313016"/>
                <a:gd name="connsiteY16" fmla="*/ 5837163 h 6858000"/>
                <a:gd name="connsiteX17" fmla="*/ 7370135 w 9313016"/>
                <a:gd name="connsiteY17" fmla="*/ 6090081 h 6858000"/>
                <a:gd name="connsiteX18" fmla="*/ 7218897 w 9313016"/>
                <a:gd name="connsiteY18" fmla="*/ 6235860 h 6858000"/>
                <a:gd name="connsiteX19" fmla="*/ 7070665 w 9313016"/>
                <a:gd name="connsiteY19" fmla="*/ 6387205 h 6858000"/>
                <a:gd name="connsiteX20" fmla="*/ 6779035 w 9313016"/>
                <a:gd name="connsiteY20" fmla="*/ 6697100 h 6858000"/>
                <a:gd name="connsiteX21" fmla="*/ 6631837 w 9313016"/>
                <a:gd name="connsiteY21" fmla="*/ 6852239 h 6858000"/>
                <a:gd name="connsiteX22" fmla="*/ 6626221 w 9313016"/>
                <a:gd name="connsiteY22" fmla="*/ 6858000 h 6858000"/>
                <a:gd name="connsiteX23" fmla="*/ 6424725 w 9313016"/>
                <a:gd name="connsiteY23" fmla="*/ 6858000 h 6858000"/>
                <a:gd name="connsiteX24" fmla="*/ 6527382 w 9313016"/>
                <a:gd name="connsiteY24" fmla="*/ 6756333 h 6858000"/>
                <a:gd name="connsiteX25" fmla="*/ 6674233 w 9313016"/>
                <a:gd name="connsiteY25" fmla="*/ 6603450 h 6858000"/>
                <a:gd name="connsiteX26" fmla="*/ 6965813 w 9313016"/>
                <a:gd name="connsiteY26" fmla="*/ 6292932 h 6858000"/>
                <a:gd name="connsiteX27" fmla="*/ 7112961 w 9313016"/>
                <a:gd name="connsiteY27" fmla="*/ 6137505 h 6858000"/>
                <a:gd name="connsiteX28" fmla="*/ 7264790 w 9313016"/>
                <a:gd name="connsiteY28" fmla="*/ 5983710 h 6858000"/>
                <a:gd name="connsiteX29" fmla="*/ 7974595 w 9313016"/>
                <a:gd name="connsiteY29" fmla="*/ 5470773 h 6858000"/>
                <a:gd name="connsiteX30" fmla="*/ 8331591 w 9313016"/>
                <a:gd name="connsiteY30" fmla="*/ 5254048 h 6858000"/>
                <a:gd name="connsiteX31" fmla="*/ 8599807 w 9313016"/>
                <a:gd name="connsiteY31" fmla="*/ 4980010 h 6858000"/>
                <a:gd name="connsiteX32" fmla="*/ 8766474 w 9313016"/>
                <a:gd name="connsiteY32" fmla="*/ 4631524 h 6858000"/>
                <a:gd name="connsiteX33" fmla="*/ 8865755 w 9313016"/>
                <a:gd name="connsiteY33" fmla="*/ 4244445 h 6858000"/>
                <a:gd name="connsiteX34" fmla="*/ 8882911 w 9313016"/>
                <a:gd name="connsiteY34" fmla="*/ 4145659 h 6858000"/>
                <a:gd name="connsiteX35" fmla="*/ 8897403 w 9313016"/>
                <a:gd name="connsiteY35" fmla="*/ 4046633 h 6858000"/>
                <a:gd name="connsiteX36" fmla="*/ 8908298 w 9313016"/>
                <a:gd name="connsiteY36" fmla="*/ 3947271 h 6858000"/>
                <a:gd name="connsiteX37" fmla="*/ 8916184 w 9313016"/>
                <a:gd name="connsiteY37" fmla="*/ 3847765 h 6858000"/>
                <a:gd name="connsiteX38" fmla="*/ 8920670 w 9313016"/>
                <a:gd name="connsiteY38" fmla="*/ 3449597 h 6858000"/>
                <a:gd name="connsiteX39" fmla="*/ 8914607 w 9313016"/>
                <a:gd name="connsiteY39" fmla="*/ 3350283 h 6858000"/>
                <a:gd name="connsiteX40" fmla="*/ 8905340 w 9313016"/>
                <a:gd name="connsiteY40" fmla="*/ 3251209 h 6858000"/>
                <a:gd name="connsiteX41" fmla="*/ 8893854 w 9313016"/>
                <a:gd name="connsiteY41" fmla="*/ 3152376 h 6858000"/>
                <a:gd name="connsiteX42" fmla="*/ 8879706 w 9313016"/>
                <a:gd name="connsiteY42" fmla="*/ 3053878 h 6858000"/>
                <a:gd name="connsiteX43" fmla="*/ 8797531 w 9313016"/>
                <a:gd name="connsiteY43" fmla="*/ 2663966 h 6858000"/>
                <a:gd name="connsiteX44" fmla="*/ 8520442 w 9313016"/>
                <a:gd name="connsiteY44" fmla="*/ 1911983 h 6858000"/>
                <a:gd name="connsiteX45" fmla="*/ 8332626 w 9313016"/>
                <a:gd name="connsiteY45" fmla="*/ 1553608 h 6858000"/>
                <a:gd name="connsiteX46" fmla="*/ 8116317 w 9313016"/>
                <a:gd name="connsiteY46" fmla="*/ 1208529 h 6858000"/>
                <a:gd name="connsiteX47" fmla="*/ 7873293 w 9313016"/>
                <a:gd name="connsiteY47" fmla="*/ 878284 h 6858000"/>
                <a:gd name="connsiteX48" fmla="*/ 7604337 w 9313016"/>
                <a:gd name="connsiteY48" fmla="*/ 565125 h 6858000"/>
                <a:gd name="connsiteX49" fmla="*/ 7311128 w 9313016"/>
                <a:gd name="connsiteY49" fmla="*/ 270591 h 6858000"/>
                <a:gd name="connsiteX50" fmla="*/ 1752019 w 9313016"/>
                <a:gd name="connsiteY50" fmla="*/ 0 h 6858000"/>
                <a:gd name="connsiteX51" fmla="*/ 2155804 w 9313016"/>
                <a:gd name="connsiteY51" fmla="*/ 0 h 6858000"/>
                <a:gd name="connsiteX52" fmla="*/ 2103975 w 9313016"/>
                <a:gd name="connsiteY52" fmla="*/ 40789 h 6858000"/>
                <a:gd name="connsiteX53" fmla="*/ 1656310 w 9313016"/>
                <a:gd name="connsiteY53" fmla="*/ 470035 h 6858000"/>
                <a:gd name="connsiteX54" fmla="*/ 806013 w 9313016"/>
                <a:gd name="connsiteY54" fmla="*/ 1841133 h 6858000"/>
                <a:gd name="connsiteX55" fmla="*/ 580685 w 9313016"/>
                <a:gd name="connsiteY55" fmla="*/ 2606364 h 6858000"/>
                <a:gd name="connsiteX56" fmla="*/ 503489 w 9313016"/>
                <a:gd name="connsiteY56" fmla="*/ 3397276 h 6858000"/>
                <a:gd name="connsiteX57" fmla="*/ 570135 w 9313016"/>
                <a:gd name="connsiteY57" fmla="*/ 4188235 h 6858000"/>
                <a:gd name="connsiteX58" fmla="*/ 783387 w 9313016"/>
                <a:gd name="connsiteY58" fmla="*/ 4953850 h 6858000"/>
                <a:gd name="connsiteX59" fmla="*/ 1628014 w 9313016"/>
                <a:gd name="connsiteY59" fmla="*/ 6308245 h 6858000"/>
                <a:gd name="connsiteX60" fmla="*/ 2235998 w 9313016"/>
                <a:gd name="connsiteY60" fmla="*/ 6844829 h 6858000"/>
                <a:gd name="connsiteX61" fmla="*/ 2255028 w 9313016"/>
                <a:gd name="connsiteY61" fmla="*/ 6858000 h 6858000"/>
                <a:gd name="connsiteX62" fmla="*/ 1578787 w 9313016"/>
                <a:gd name="connsiteY62" fmla="*/ 6858000 h 6858000"/>
                <a:gd name="connsiteX63" fmla="*/ 1465153 w 9313016"/>
                <a:gd name="connsiteY63" fmla="*/ 6759050 h 6858000"/>
                <a:gd name="connsiteX64" fmla="*/ 1303650 w 9313016"/>
                <a:gd name="connsiteY64" fmla="*/ 6604267 h 6858000"/>
                <a:gd name="connsiteX65" fmla="*/ 323708 w 9313016"/>
                <a:gd name="connsiteY65" fmla="*/ 5126365 h 6858000"/>
                <a:gd name="connsiteX66" fmla="*/ 872 w 9313016"/>
                <a:gd name="connsiteY66" fmla="*/ 3391228 h 6858000"/>
                <a:gd name="connsiteX67" fmla="*/ 105428 w 9313016"/>
                <a:gd name="connsiteY67" fmla="*/ 2511899 h 6858000"/>
                <a:gd name="connsiteX68" fmla="*/ 384933 w 9313016"/>
                <a:gd name="connsiteY68" fmla="*/ 1670971 h 6858000"/>
                <a:gd name="connsiteX69" fmla="*/ 1433593 w 9313016"/>
                <a:gd name="connsiteY69" fmla="*/ 256095 h 6858000"/>
                <a:gd name="connsiteX70" fmla="*/ 1602664 w 9313016"/>
                <a:gd name="connsiteY70" fmla="*/ 1137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9313016" h="6858000">
                  <a:moveTo>
                    <a:pt x="6993556" y="0"/>
                  </a:moveTo>
                  <a:lnTo>
                    <a:pt x="7358516" y="0"/>
                  </a:lnTo>
                  <a:lnTo>
                    <a:pt x="7475006" y="82722"/>
                  </a:lnTo>
                  <a:cubicBezTo>
                    <a:pt x="7592423" y="169778"/>
                    <a:pt x="7706366" y="261748"/>
                    <a:pt x="7816357" y="358482"/>
                  </a:cubicBezTo>
                  <a:cubicBezTo>
                    <a:pt x="8036559" y="551589"/>
                    <a:pt x="8239655" y="764905"/>
                    <a:pt x="8421752" y="995405"/>
                  </a:cubicBezTo>
                  <a:cubicBezTo>
                    <a:pt x="8604736" y="1225282"/>
                    <a:pt x="8763567" y="1474646"/>
                    <a:pt x="8897059" y="1737211"/>
                  </a:cubicBezTo>
                  <a:cubicBezTo>
                    <a:pt x="9029909" y="2000162"/>
                    <a:pt x="9134317" y="2277990"/>
                    <a:pt x="9206633" y="2564460"/>
                  </a:cubicBezTo>
                  <a:cubicBezTo>
                    <a:pt x="9242322" y="2707791"/>
                    <a:pt x="9269041" y="2853474"/>
                    <a:pt x="9286787" y="3000164"/>
                  </a:cubicBezTo>
                  <a:cubicBezTo>
                    <a:pt x="9304977" y="3146856"/>
                    <a:pt x="9314097" y="3294698"/>
                    <a:pt x="9312914" y="3442493"/>
                  </a:cubicBezTo>
                  <a:cubicBezTo>
                    <a:pt x="9309906" y="3737987"/>
                    <a:pt x="9270717" y="4033288"/>
                    <a:pt x="9190562" y="4316686"/>
                  </a:cubicBezTo>
                  <a:cubicBezTo>
                    <a:pt x="9150486" y="4458240"/>
                    <a:pt x="9103951" y="4597587"/>
                    <a:pt x="9043416" y="4734917"/>
                  </a:cubicBezTo>
                  <a:cubicBezTo>
                    <a:pt x="8982980" y="4871817"/>
                    <a:pt x="8908740" y="5007131"/>
                    <a:pt x="8809657" y="5128718"/>
                  </a:cubicBezTo>
                  <a:cubicBezTo>
                    <a:pt x="8760312" y="5189247"/>
                    <a:pt x="8706137" y="5246945"/>
                    <a:pt x="8645997" y="5297441"/>
                  </a:cubicBezTo>
                  <a:cubicBezTo>
                    <a:pt x="8586252" y="5348274"/>
                    <a:pt x="8522809" y="5393730"/>
                    <a:pt x="8457787" y="5433763"/>
                  </a:cubicBezTo>
                  <a:cubicBezTo>
                    <a:pt x="8392816" y="5474132"/>
                    <a:pt x="8326219" y="5508213"/>
                    <a:pt x="8260803" y="5541237"/>
                  </a:cubicBezTo>
                  <a:cubicBezTo>
                    <a:pt x="8195289" y="5574071"/>
                    <a:pt x="8130023" y="5604838"/>
                    <a:pt x="8066136" y="5635704"/>
                  </a:cubicBezTo>
                  <a:cubicBezTo>
                    <a:pt x="7938313" y="5697433"/>
                    <a:pt x="7815222" y="5762186"/>
                    <a:pt x="7698638" y="5837163"/>
                  </a:cubicBezTo>
                  <a:cubicBezTo>
                    <a:pt x="7582449" y="5912381"/>
                    <a:pt x="7471881" y="5996094"/>
                    <a:pt x="7370135" y="6090081"/>
                  </a:cubicBezTo>
                  <a:cubicBezTo>
                    <a:pt x="7319460" y="6136593"/>
                    <a:pt x="7268881" y="6186082"/>
                    <a:pt x="7218897" y="6235860"/>
                  </a:cubicBezTo>
                  <a:cubicBezTo>
                    <a:pt x="7168763" y="6285493"/>
                    <a:pt x="7119665" y="6336229"/>
                    <a:pt x="7070665" y="6387205"/>
                  </a:cubicBezTo>
                  <a:cubicBezTo>
                    <a:pt x="6972715" y="6489208"/>
                    <a:pt x="6876195" y="6593131"/>
                    <a:pt x="6779035" y="6697100"/>
                  </a:cubicBezTo>
                  <a:cubicBezTo>
                    <a:pt x="6730379" y="6748989"/>
                    <a:pt x="6681528" y="6800878"/>
                    <a:pt x="6631837" y="6852239"/>
                  </a:cubicBezTo>
                  <a:lnTo>
                    <a:pt x="6626221" y="6858000"/>
                  </a:lnTo>
                  <a:lnTo>
                    <a:pt x="6424725" y="6858000"/>
                  </a:lnTo>
                  <a:lnTo>
                    <a:pt x="6527382" y="6756333"/>
                  </a:lnTo>
                  <a:cubicBezTo>
                    <a:pt x="6576726" y="6705932"/>
                    <a:pt x="6625480" y="6654811"/>
                    <a:pt x="6674233" y="6603450"/>
                  </a:cubicBezTo>
                  <a:cubicBezTo>
                    <a:pt x="6771788" y="6500920"/>
                    <a:pt x="6868309" y="6396757"/>
                    <a:pt x="6965813" y="6292932"/>
                  </a:cubicBezTo>
                  <a:lnTo>
                    <a:pt x="7112961" y="6137505"/>
                  </a:lnTo>
                  <a:cubicBezTo>
                    <a:pt x="7162354" y="6085808"/>
                    <a:pt x="7211945" y="6034640"/>
                    <a:pt x="7264790" y="5983710"/>
                  </a:cubicBezTo>
                  <a:cubicBezTo>
                    <a:pt x="7472373" y="5779130"/>
                    <a:pt x="7721610" y="5610648"/>
                    <a:pt x="7974595" y="5470773"/>
                  </a:cubicBezTo>
                  <a:cubicBezTo>
                    <a:pt x="8099903" y="5399395"/>
                    <a:pt x="8224127" y="5332529"/>
                    <a:pt x="8331591" y="5254048"/>
                  </a:cubicBezTo>
                  <a:cubicBezTo>
                    <a:pt x="8439351" y="5176047"/>
                    <a:pt x="8529660" y="5085949"/>
                    <a:pt x="8599807" y="4980010"/>
                  </a:cubicBezTo>
                  <a:cubicBezTo>
                    <a:pt x="8671187" y="4875128"/>
                    <a:pt x="8723982" y="4756086"/>
                    <a:pt x="8766474" y="4631524"/>
                  </a:cubicBezTo>
                  <a:cubicBezTo>
                    <a:pt x="8808968" y="4507010"/>
                    <a:pt x="8840615" y="4375872"/>
                    <a:pt x="8865755" y="4244445"/>
                  </a:cubicBezTo>
                  <a:cubicBezTo>
                    <a:pt x="8871375" y="4211468"/>
                    <a:pt x="8878129" y="4178731"/>
                    <a:pt x="8882911" y="4145659"/>
                  </a:cubicBezTo>
                  <a:lnTo>
                    <a:pt x="8897403" y="4046633"/>
                  </a:lnTo>
                  <a:lnTo>
                    <a:pt x="8908298" y="3947271"/>
                  </a:lnTo>
                  <a:cubicBezTo>
                    <a:pt x="8912389" y="3914247"/>
                    <a:pt x="8913425" y="3880886"/>
                    <a:pt x="8916184" y="3847765"/>
                  </a:cubicBezTo>
                  <a:cubicBezTo>
                    <a:pt x="8925797" y="3715091"/>
                    <a:pt x="8925945" y="3582127"/>
                    <a:pt x="8920670" y="3449597"/>
                  </a:cubicBezTo>
                  <a:lnTo>
                    <a:pt x="8914607" y="3350283"/>
                  </a:lnTo>
                  <a:cubicBezTo>
                    <a:pt x="8911995" y="3317211"/>
                    <a:pt x="8908348" y="3284233"/>
                    <a:pt x="8905340" y="3251209"/>
                  </a:cubicBezTo>
                  <a:cubicBezTo>
                    <a:pt x="8902628" y="3218185"/>
                    <a:pt x="8897551" y="3185305"/>
                    <a:pt x="8893854" y="3152376"/>
                  </a:cubicBezTo>
                  <a:cubicBezTo>
                    <a:pt x="8890305" y="3119399"/>
                    <a:pt x="8884932" y="3086662"/>
                    <a:pt x="8879706" y="3053878"/>
                  </a:cubicBezTo>
                  <a:cubicBezTo>
                    <a:pt x="8858707" y="2922835"/>
                    <a:pt x="8831249" y="2792705"/>
                    <a:pt x="8797531" y="2663966"/>
                  </a:cubicBezTo>
                  <a:cubicBezTo>
                    <a:pt x="8728616" y="2406777"/>
                    <a:pt x="8635497" y="2155109"/>
                    <a:pt x="8520442" y="1911983"/>
                  </a:cubicBezTo>
                  <a:cubicBezTo>
                    <a:pt x="8462667" y="1790541"/>
                    <a:pt x="8400112" y="1670923"/>
                    <a:pt x="8332626" y="1553608"/>
                  </a:cubicBezTo>
                  <a:cubicBezTo>
                    <a:pt x="8265683" y="1436006"/>
                    <a:pt x="8192973" y="1321188"/>
                    <a:pt x="8116317" y="1208529"/>
                  </a:cubicBezTo>
                  <a:cubicBezTo>
                    <a:pt x="8039811" y="1095776"/>
                    <a:pt x="7958079" y="986094"/>
                    <a:pt x="7873293" y="878284"/>
                  </a:cubicBezTo>
                  <a:cubicBezTo>
                    <a:pt x="7787814" y="771002"/>
                    <a:pt x="7697999" y="666551"/>
                    <a:pt x="7604337" y="565125"/>
                  </a:cubicBezTo>
                  <a:cubicBezTo>
                    <a:pt x="7510479" y="463891"/>
                    <a:pt x="7413367" y="364818"/>
                    <a:pt x="7311128" y="270591"/>
                  </a:cubicBezTo>
                  <a:close/>
                  <a:moveTo>
                    <a:pt x="1752019" y="0"/>
                  </a:moveTo>
                  <a:lnTo>
                    <a:pt x="2155804" y="0"/>
                  </a:lnTo>
                  <a:lnTo>
                    <a:pt x="2103975" y="40789"/>
                  </a:lnTo>
                  <a:cubicBezTo>
                    <a:pt x="1943592" y="173585"/>
                    <a:pt x="1793955" y="317500"/>
                    <a:pt x="1656310" y="470035"/>
                  </a:cubicBezTo>
                  <a:cubicBezTo>
                    <a:pt x="1288172" y="876939"/>
                    <a:pt x="1002998" y="1344708"/>
                    <a:pt x="806013" y="1841133"/>
                  </a:cubicBezTo>
                  <a:cubicBezTo>
                    <a:pt x="707818" y="2089538"/>
                    <a:pt x="630868" y="2345480"/>
                    <a:pt x="580685" y="2606364"/>
                  </a:cubicBezTo>
                  <a:cubicBezTo>
                    <a:pt x="530749" y="2867250"/>
                    <a:pt x="504868" y="3132119"/>
                    <a:pt x="503489" y="3397276"/>
                  </a:cubicBezTo>
                  <a:cubicBezTo>
                    <a:pt x="501467" y="3662434"/>
                    <a:pt x="524093" y="3927351"/>
                    <a:pt x="570135" y="4188235"/>
                  </a:cubicBezTo>
                  <a:cubicBezTo>
                    <a:pt x="615734" y="4449264"/>
                    <a:pt x="688642" y="4705493"/>
                    <a:pt x="783387" y="4953850"/>
                  </a:cubicBezTo>
                  <a:cubicBezTo>
                    <a:pt x="974357" y="5449796"/>
                    <a:pt x="1259630" y="5913773"/>
                    <a:pt x="1628014" y="6308245"/>
                  </a:cubicBezTo>
                  <a:cubicBezTo>
                    <a:pt x="1812182" y="6505481"/>
                    <a:pt x="2016215" y="6685052"/>
                    <a:pt x="2235998" y="6844829"/>
                  </a:cubicBezTo>
                  <a:lnTo>
                    <a:pt x="2255028" y="6858000"/>
                  </a:lnTo>
                  <a:lnTo>
                    <a:pt x="1578787" y="6858000"/>
                  </a:lnTo>
                  <a:lnTo>
                    <a:pt x="1465153" y="6759050"/>
                  </a:lnTo>
                  <a:cubicBezTo>
                    <a:pt x="1410086" y="6708726"/>
                    <a:pt x="1356236" y="6657104"/>
                    <a:pt x="1303650" y="6604267"/>
                  </a:cubicBezTo>
                  <a:cubicBezTo>
                    <a:pt x="883506" y="6181043"/>
                    <a:pt x="548150" y="5676072"/>
                    <a:pt x="323708" y="5126365"/>
                  </a:cubicBezTo>
                  <a:cubicBezTo>
                    <a:pt x="97737" y="4577139"/>
                    <a:pt x="-10958" y="3981927"/>
                    <a:pt x="872" y="3391228"/>
                  </a:cubicBezTo>
                  <a:cubicBezTo>
                    <a:pt x="5951" y="3095783"/>
                    <a:pt x="40506" y="2800528"/>
                    <a:pt x="105428" y="2511899"/>
                  </a:cubicBezTo>
                  <a:cubicBezTo>
                    <a:pt x="170104" y="2223317"/>
                    <a:pt x="262089" y="1940399"/>
                    <a:pt x="384933" y="1670971"/>
                  </a:cubicBezTo>
                  <a:cubicBezTo>
                    <a:pt x="629092" y="1131344"/>
                    <a:pt x="991955" y="646919"/>
                    <a:pt x="1433593" y="256095"/>
                  </a:cubicBezTo>
                  <a:cubicBezTo>
                    <a:pt x="1488791" y="207206"/>
                    <a:pt x="1545179" y="159733"/>
                    <a:pt x="1602664" y="113704"/>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 name="Freeform: Shape 13">
              <a:extLst>
                <a:ext uri="{FF2B5EF4-FFF2-40B4-BE49-F238E27FC236}">
                  <a16:creationId xmlns:a16="http://schemas.microsoft.com/office/drawing/2014/main" id="{308677BE-069B-4A4D-8732-E26B6EF567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59468" y="3985"/>
              <a:ext cx="9065550" cy="6858000"/>
            </a:xfrm>
            <a:custGeom>
              <a:avLst/>
              <a:gdLst>
                <a:gd name="connsiteX0" fmla="*/ 1839951 w 9065550"/>
                <a:gd name="connsiteY0" fmla="*/ 0 h 6858000"/>
                <a:gd name="connsiteX1" fmla="*/ 6979427 w 9065550"/>
                <a:gd name="connsiteY1" fmla="*/ 0 h 6858000"/>
                <a:gd name="connsiteX2" fmla="*/ 6989586 w 9065550"/>
                <a:gd name="connsiteY2" fmla="*/ 6825 h 6858000"/>
                <a:gd name="connsiteX3" fmla="*/ 8932062 w 9065550"/>
                <a:gd name="connsiteY3" fmla="*/ 4580835 h 6858000"/>
                <a:gd name="connsiteX4" fmla="*/ 7166294 w 9065550"/>
                <a:gd name="connsiteY4" fmla="*/ 6259703 h 6858000"/>
                <a:gd name="connsiteX5" fmla="*/ 6868878 w 9065550"/>
                <a:gd name="connsiteY5" fmla="*/ 6564765 h 6858000"/>
                <a:gd name="connsiteX6" fmla="*/ 6591881 w 9065550"/>
                <a:gd name="connsiteY6" fmla="*/ 6858000 h 6858000"/>
                <a:gd name="connsiteX7" fmla="*/ 5184648 w 9065550"/>
                <a:gd name="connsiteY7" fmla="*/ 6858000 h 6858000"/>
                <a:gd name="connsiteX8" fmla="*/ 5244877 w 9065550"/>
                <a:gd name="connsiteY8" fmla="*/ 6817615 h 6858000"/>
                <a:gd name="connsiteX9" fmla="*/ 6033853 w 9065550"/>
                <a:gd name="connsiteY9" fmla="*/ 6069135 h 6858000"/>
                <a:gd name="connsiteX10" fmla="*/ 6480248 w 9065550"/>
                <a:gd name="connsiteY10" fmla="*/ 5607082 h 6858000"/>
                <a:gd name="connsiteX11" fmla="*/ 7551502 w 9065550"/>
                <a:gd name="connsiteY11" fmla="*/ 4859004 h 6858000"/>
                <a:gd name="connsiteX12" fmla="*/ 7844227 w 9065550"/>
                <a:gd name="connsiteY12" fmla="*/ 4683074 h 6858000"/>
                <a:gd name="connsiteX13" fmla="*/ 8005810 w 9065550"/>
                <a:gd name="connsiteY13" fmla="*/ 4330239 h 6858000"/>
                <a:gd name="connsiteX14" fmla="*/ 8016191 w 9065550"/>
                <a:gd name="connsiteY14" fmla="*/ 2956574 h 6858000"/>
                <a:gd name="connsiteX15" fmla="*/ 7346424 w 9065550"/>
                <a:gd name="connsiteY15" fmla="*/ 1636739 h 6858000"/>
                <a:gd name="connsiteX16" fmla="*/ 5995751 w 9065550"/>
                <a:gd name="connsiteY16" fmla="*/ 493319 h 6858000"/>
                <a:gd name="connsiteX17" fmla="*/ 4494836 w 9065550"/>
                <a:gd name="connsiteY17" fmla="*/ 75383 h 6858000"/>
                <a:gd name="connsiteX18" fmla="*/ 2002499 w 9065550"/>
                <a:gd name="connsiteY18" fmla="*/ 1094261 h 6858000"/>
                <a:gd name="connsiteX19" fmla="*/ 1241306 w 9065550"/>
                <a:gd name="connsiteY19" fmla="*/ 2206935 h 6858000"/>
                <a:gd name="connsiteX20" fmla="*/ 961736 w 9065550"/>
                <a:gd name="connsiteY20" fmla="*/ 3573719 h 6858000"/>
                <a:gd name="connsiteX21" fmla="*/ 1193878 w 9065550"/>
                <a:gd name="connsiteY21" fmla="*/ 4824208 h 6858000"/>
                <a:gd name="connsiteX22" fmla="*/ 1832096 w 9065550"/>
                <a:gd name="connsiteY22" fmla="*/ 5873050 h 6858000"/>
                <a:gd name="connsiteX23" fmla="*/ 3010752 w 9065550"/>
                <a:gd name="connsiteY23" fmla="*/ 6749475 h 6858000"/>
                <a:gd name="connsiteX24" fmla="*/ 3187037 w 9065550"/>
                <a:gd name="connsiteY24" fmla="*/ 6824756 h 6858000"/>
                <a:gd name="connsiteX25" fmla="*/ 3278211 w 9065550"/>
                <a:gd name="connsiteY25" fmla="*/ 6858000 h 6858000"/>
                <a:gd name="connsiteX26" fmla="*/ 1480830 w 9065550"/>
                <a:gd name="connsiteY26" fmla="*/ 6858000 h 6858000"/>
                <a:gd name="connsiteX27" fmla="*/ 1427607 w 9065550"/>
                <a:gd name="connsiteY27" fmla="*/ 6811515 h 6858000"/>
                <a:gd name="connsiteX28" fmla="*/ 1100739 w 9065550"/>
                <a:gd name="connsiteY28" fmla="*/ 6477651 h 6858000"/>
                <a:gd name="connsiteX29" fmla="*/ 0 w 9065550"/>
                <a:gd name="connsiteY29" fmla="*/ 3573620 h 6858000"/>
                <a:gd name="connsiteX30" fmla="*/ 1805513 w 9065550"/>
                <a:gd name="connsiteY30"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065550" h="6858000">
                  <a:moveTo>
                    <a:pt x="1839951" y="0"/>
                  </a:moveTo>
                  <a:lnTo>
                    <a:pt x="6979427" y="0"/>
                  </a:lnTo>
                  <a:lnTo>
                    <a:pt x="6989586" y="6825"/>
                  </a:lnTo>
                  <a:cubicBezTo>
                    <a:pt x="8438828" y="1031353"/>
                    <a:pt x="9439169" y="2823601"/>
                    <a:pt x="8932062" y="4580835"/>
                  </a:cubicBezTo>
                  <a:cubicBezTo>
                    <a:pt x="8592517" y="5757293"/>
                    <a:pt x="7979652" y="5458140"/>
                    <a:pt x="7166294" y="6259703"/>
                  </a:cubicBezTo>
                  <a:cubicBezTo>
                    <a:pt x="7064618" y="6359905"/>
                    <a:pt x="6966014" y="6462297"/>
                    <a:pt x="6868878" y="6564765"/>
                  </a:cubicBezTo>
                  <a:lnTo>
                    <a:pt x="6591881" y="6858000"/>
                  </a:lnTo>
                  <a:lnTo>
                    <a:pt x="5184648" y="6858000"/>
                  </a:lnTo>
                  <a:lnTo>
                    <a:pt x="5244877" y="6817615"/>
                  </a:lnTo>
                  <a:cubicBezTo>
                    <a:pt x="5481027" y="6649287"/>
                    <a:pt x="5723665" y="6398593"/>
                    <a:pt x="6033853" y="6069135"/>
                  </a:cubicBezTo>
                  <a:cubicBezTo>
                    <a:pt x="6175680" y="5918484"/>
                    <a:pt x="6322395" y="5762660"/>
                    <a:pt x="6480248" y="5607082"/>
                  </a:cubicBezTo>
                  <a:cubicBezTo>
                    <a:pt x="6893276" y="5200077"/>
                    <a:pt x="7273697" y="5002920"/>
                    <a:pt x="7551502" y="4859004"/>
                  </a:cubicBezTo>
                  <a:cubicBezTo>
                    <a:pt x="7687884" y="4788339"/>
                    <a:pt x="7795540" y="4732559"/>
                    <a:pt x="7844227" y="4683074"/>
                  </a:cubicBezTo>
                  <a:cubicBezTo>
                    <a:pt x="7898759" y="4627636"/>
                    <a:pt x="7956165" y="4502313"/>
                    <a:pt x="8005810" y="4330239"/>
                  </a:cubicBezTo>
                  <a:cubicBezTo>
                    <a:pt x="8132968" y="3889611"/>
                    <a:pt x="8136446" y="3427460"/>
                    <a:pt x="8016191" y="2956574"/>
                  </a:cubicBezTo>
                  <a:cubicBezTo>
                    <a:pt x="7900876" y="2505064"/>
                    <a:pt x="7669287" y="2048671"/>
                    <a:pt x="7346424" y="1636739"/>
                  </a:cubicBezTo>
                  <a:cubicBezTo>
                    <a:pt x="6979764" y="1168830"/>
                    <a:pt x="6512706" y="773489"/>
                    <a:pt x="5995751" y="493319"/>
                  </a:cubicBezTo>
                  <a:cubicBezTo>
                    <a:pt x="5491195" y="219884"/>
                    <a:pt x="4972174" y="75383"/>
                    <a:pt x="4494836" y="75383"/>
                  </a:cubicBezTo>
                  <a:cubicBezTo>
                    <a:pt x="3554318" y="75383"/>
                    <a:pt x="2669191" y="437197"/>
                    <a:pt x="2002499" y="1094261"/>
                  </a:cubicBezTo>
                  <a:cubicBezTo>
                    <a:pt x="1676360" y="1415667"/>
                    <a:pt x="1420225" y="1790023"/>
                    <a:pt x="1241306" y="2206935"/>
                  </a:cubicBezTo>
                  <a:cubicBezTo>
                    <a:pt x="1055782" y="2639169"/>
                    <a:pt x="961736" y="3099027"/>
                    <a:pt x="961736" y="3573719"/>
                  </a:cubicBezTo>
                  <a:cubicBezTo>
                    <a:pt x="961736" y="4005124"/>
                    <a:pt x="1039805" y="4425841"/>
                    <a:pt x="1193878" y="4824208"/>
                  </a:cubicBezTo>
                  <a:cubicBezTo>
                    <a:pt x="1342457" y="5208423"/>
                    <a:pt x="1557214" y="5561306"/>
                    <a:pt x="1832096" y="5873050"/>
                  </a:cubicBezTo>
                  <a:cubicBezTo>
                    <a:pt x="2157126" y="6241599"/>
                    <a:pt x="2564661" y="6544656"/>
                    <a:pt x="3010752" y="6749475"/>
                  </a:cubicBezTo>
                  <a:cubicBezTo>
                    <a:pt x="3069003" y="6776219"/>
                    <a:pt x="3127773" y="6801314"/>
                    <a:pt x="3187037" y="6824756"/>
                  </a:cubicBezTo>
                  <a:lnTo>
                    <a:pt x="3278211" y="6858000"/>
                  </a:lnTo>
                  <a:lnTo>
                    <a:pt x="1480830" y="6858000"/>
                  </a:lnTo>
                  <a:lnTo>
                    <a:pt x="1427607" y="6811515"/>
                  </a:lnTo>
                  <a:cubicBezTo>
                    <a:pt x="1312870" y="6705919"/>
                    <a:pt x="1203751" y="6594470"/>
                    <a:pt x="1100739" y="6477651"/>
                  </a:cubicBezTo>
                  <a:cubicBezTo>
                    <a:pt x="415045" y="5700097"/>
                    <a:pt x="0" y="4684635"/>
                    <a:pt x="0" y="3573620"/>
                  </a:cubicBezTo>
                  <a:cubicBezTo>
                    <a:pt x="0" y="2121118"/>
                    <a:pt x="709459" y="831902"/>
                    <a:pt x="1805513" y="24133"/>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Freeform: Shape 14">
              <a:extLst>
                <a:ext uri="{FF2B5EF4-FFF2-40B4-BE49-F238E27FC236}">
                  <a16:creationId xmlns:a16="http://schemas.microsoft.com/office/drawing/2014/main" id="{9A9A575B-DD07-4388-963B-0AF3FDDCF3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48217" y="3985"/>
              <a:ext cx="9088051" cy="6858000"/>
            </a:xfrm>
            <a:custGeom>
              <a:avLst/>
              <a:gdLst>
                <a:gd name="connsiteX0" fmla="*/ 5158786 w 9088051"/>
                <a:gd name="connsiteY0" fmla="*/ 0 h 6858000"/>
                <a:gd name="connsiteX1" fmla="*/ 6996771 w 9088051"/>
                <a:gd name="connsiteY1" fmla="*/ 0 h 6858000"/>
                <a:gd name="connsiteX2" fmla="*/ 7006955 w 9088051"/>
                <a:gd name="connsiteY2" fmla="*/ 6825 h 6858000"/>
                <a:gd name="connsiteX3" fmla="*/ 8954230 w 9088051"/>
                <a:gd name="connsiteY3" fmla="*/ 4580835 h 6858000"/>
                <a:gd name="connsiteX4" fmla="*/ 7184080 w 9088051"/>
                <a:gd name="connsiteY4" fmla="*/ 6259703 h 6858000"/>
                <a:gd name="connsiteX5" fmla="*/ 6885926 w 9088051"/>
                <a:gd name="connsiteY5" fmla="*/ 6564765 h 6858000"/>
                <a:gd name="connsiteX6" fmla="*/ 6608241 w 9088051"/>
                <a:gd name="connsiteY6" fmla="*/ 6858000 h 6858000"/>
                <a:gd name="connsiteX7" fmla="*/ 5462870 w 9088051"/>
                <a:gd name="connsiteY7" fmla="*/ 6858000 h 6858000"/>
                <a:gd name="connsiteX8" fmla="*/ 5529056 w 9088051"/>
                <a:gd name="connsiteY8" fmla="*/ 6804645 h 6858000"/>
                <a:gd name="connsiteX9" fmla="*/ 6167613 w 9088051"/>
                <a:gd name="connsiteY9" fmla="*/ 6173667 h 6858000"/>
                <a:gd name="connsiteX10" fmla="*/ 6610973 w 9088051"/>
                <a:gd name="connsiteY10" fmla="*/ 5715860 h 6858000"/>
                <a:gd name="connsiteX11" fmla="*/ 7646083 w 9088051"/>
                <a:gd name="connsiteY11" fmla="*/ 4995842 h 6858000"/>
                <a:gd name="connsiteX12" fmla="*/ 7980054 w 9088051"/>
                <a:gd name="connsiteY12" fmla="*/ 4790095 h 6858000"/>
                <a:gd name="connsiteX13" fmla="*/ 8180437 w 9088051"/>
                <a:gd name="connsiteY13" fmla="*/ 4371964 h 6858000"/>
                <a:gd name="connsiteX14" fmla="*/ 8192058 w 9088051"/>
                <a:gd name="connsiteY14" fmla="*/ 2919242 h 6858000"/>
                <a:gd name="connsiteX15" fmla="*/ 7492638 w 9088051"/>
                <a:gd name="connsiteY15" fmla="*/ 1542845 h 6858000"/>
                <a:gd name="connsiteX16" fmla="*/ 6089097 w 9088051"/>
                <a:gd name="connsiteY16" fmla="*/ 357847 h 6858000"/>
                <a:gd name="connsiteX17" fmla="*/ 5288639 w 9088051"/>
                <a:gd name="connsiteY17" fmla="*/ 31627 h 6858000"/>
                <a:gd name="connsiteX18" fmla="*/ 1844517 w 9088051"/>
                <a:gd name="connsiteY18" fmla="*/ 0 h 6858000"/>
                <a:gd name="connsiteX19" fmla="*/ 3734467 w 9088051"/>
                <a:gd name="connsiteY19" fmla="*/ 0 h 6858000"/>
                <a:gd name="connsiteX20" fmla="*/ 3603618 w 9088051"/>
                <a:gd name="connsiteY20" fmla="*/ 28853 h 6858000"/>
                <a:gd name="connsiteX21" fmla="*/ 1892878 w 9088051"/>
                <a:gd name="connsiteY21" fmla="*/ 985434 h 6858000"/>
                <a:gd name="connsiteX22" fmla="*/ 1096045 w 9088051"/>
                <a:gd name="connsiteY22" fmla="*/ 2147349 h 6858000"/>
                <a:gd name="connsiteX23" fmla="*/ 803453 w 9088051"/>
                <a:gd name="connsiteY23" fmla="*/ 3573669 h 6858000"/>
                <a:gd name="connsiteX24" fmla="*/ 1046377 w 9088051"/>
                <a:gd name="connsiteY24" fmla="*/ 4878573 h 6858000"/>
                <a:gd name="connsiteX25" fmla="*/ 1714473 w 9088051"/>
                <a:gd name="connsiteY25" fmla="*/ 5973776 h 6858000"/>
                <a:gd name="connsiteX26" fmla="*/ 2776083 w 9088051"/>
                <a:gd name="connsiteY26" fmla="*/ 6804641 h 6858000"/>
                <a:gd name="connsiteX27" fmla="*/ 2884836 w 9088051"/>
                <a:gd name="connsiteY27" fmla="*/ 6858000 h 6858000"/>
                <a:gd name="connsiteX28" fmla="*/ 1484505 w 9088051"/>
                <a:gd name="connsiteY28" fmla="*/ 6858000 h 6858000"/>
                <a:gd name="connsiteX29" fmla="*/ 1431151 w 9088051"/>
                <a:gd name="connsiteY29" fmla="*/ 6811515 h 6858000"/>
                <a:gd name="connsiteX30" fmla="*/ 1103471 w 9088051"/>
                <a:gd name="connsiteY30" fmla="*/ 6477651 h 6858000"/>
                <a:gd name="connsiteX31" fmla="*/ 0 w 9088051"/>
                <a:gd name="connsiteY31" fmla="*/ 3573620 h 6858000"/>
                <a:gd name="connsiteX32" fmla="*/ 1809994 w 9088051"/>
                <a:gd name="connsiteY32"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88051" h="6858000">
                  <a:moveTo>
                    <a:pt x="5158786" y="0"/>
                  </a:moveTo>
                  <a:lnTo>
                    <a:pt x="6996771" y="0"/>
                  </a:lnTo>
                  <a:lnTo>
                    <a:pt x="7006955" y="6825"/>
                  </a:lnTo>
                  <a:cubicBezTo>
                    <a:pt x="8459794" y="1031353"/>
                    <a:pt x="9462596" y="2823601"/>
                    <a:pt x="8954230" y="4580835"/>
                  </a:cubicBezTo>
                  <a:cubicBezTo>
                    <a:pt x="8613842" y="5757293"/>
                    <a:pt x="7999457" y="5458140"/>
                    <a:pt x="7184080" y="6259703"/>
                  </a:cubicBezTo>
                  <a:cubicBezTo>
                    <a:pt x="7082152" y="6359905"/>
                    <a:pt x="6983303" y="6462297"/>
                    <a:pt x="6885926" y="6564765"/>
                  </a:cubicBezTo>
                  <a:lnTo>
                    <a:pt x="6608241" y="6858000"/>
                  </a:lnTo>
                  <a:lnTo>
                    <a:pt x="5462870" y="6858000"/>
                  </a:lnTo>
                  <a:lnTo>
                    <a:pt x="5529056" y="6804645"/>
                  </a:lnTo>
                  <a:cubicBezTo>
                    <a:pt x="5740217" y="6626505"/>
                    <a:pt x="5949382" y="6404876"/>
                    <a:pt x="6167613" y="6173667"/>
                  </a:cubicBezTo>
                  <a:cubicBezTo>
                    <a:pt x="6308782" y="6024091"/>
                    <a:pt x="6454799" y="5869390"/>
                    <a:pt x="6610973" y="5715860"/>
                  </a:cubicBezTo>
                  <a:cubicBezTo>
                    <a:pt x="7007847" y="5325741"/>
                    <a:pt x="7376733" y="5135074"/>
                    <a:pt x="7646083" y="4995842"/>
                  </a:cubicBezTo>
                  <a:cubicBezTo>
                    <a:pt x="7816858" y="4907561"/>
                    <a:pt x="7916545" y="4854514"/>
                    <a:pt x="7980054" y="4790095"/>
                  </a:cubicBezTo>
                  <a:cubicBezTo>
                    <a:pt x="8054629" y="4714405"/>
                    <a:pt x="8122031" y="4573758"/>
                    <a:pt x="8180437" y="4371964"/>
                  </a:cubicBezTo>
                  <a:cubicBezTo>
                    <a:pt x="8315441" y="3905228"/>
                    <a:pt x="8319381" y="3416431"/>
                    <a:pt x="8192058" y="2919242"/>
                  </a:cubicBezTo>
                  <a:cubicBezTo>
                    <a:pt x="8071251" y="2447381"/>
                    <a:pt x="7829388" y="1971467"/>
                    <a:pt x="7492638" y="1542845"/>
                  </a:cubicBezTo>
                  <a:cubicBezTo>
                    <a:pt x="7111829" y="1058099"/>
                    <a:pt x="6626484" y="648361"/>
                    <a:pt x="6089097" y="357847"/>
                  </a:cubicBezTo>
                  <a:cubicBezTo>
                    <a:pt x="5824244" y="214687"/>
                    <a:pt x="5554957" y="105262"/>
                    <a:pt x="5288639" y="31627"/>
                  </a:cubicBezTo>
                  <a:close/>
                  <a:moveTo>
                    <a:pt x="1844517" y="0"/>
                  </a:moveTo>
                  <a:lnTo>
                    <a:pt x="3734467" y="0"/>
                  </a:lnTo>
                  <a:lnTo>
                    <a:pt x="3603618" y="28853"/>
                  </a:lnTo>
                  <a:cubicBezTo>
                    <a:pt x="2962049" y="186733"/>
                    <a:pt x="2373277" y="513136"/>
                    <a:pt x="1892878" y="985434"/>
                  </a:cubicBezTo>
                  <a:cubicBezTo>
                    <a:pt x="1551428" y="1321091"/>
                    <a:pt x="1283341" y="1711990"/>
                    <a:pt x="1096045" y="2147349"/>
                  </a:cubicBezTo>
                  <a:cubicBezTo>
                    <a:pt x="901876" y="2598519"/>
                    <a:pt x="803453" y="3078432"/>
                    <a:pt x="803453" y="3573669"/>
                  </a:cubicBezTo>
                  <a:cubicBezTo>
                    <a:pt x="803453" y="4023717"/>
                    <a:pt x="885151" y="4462735"/>
                    <a:pt x="1046377" y="4878573"/>
                  </a:cubicBezTo>
                  <a:cubicBezTo>
                    <a:pt x="1201945" y="5279770"/>
                    <a:pt x="1426681" y="5648221"/>
                    <a:pt x="1714473" y="5973776"/>
                  </a:cubicBezTo>
                  <a:cubicBezTo>
                    <a:pt x="2012357" y="6310732"/>
                    <a:pt x="2376505" y="6595304"/>
                    <a:pt x="2776083" y="6804641"/>
                  </a:cubicBezTo>
                  <a:lnTo>
                    <a:pt x="2884836" y="6858000"/>
                  </a:lnTo>
                  <a:lnTo>
                    <a:pt x="1484505" y="6858000"/>
                  </a:lnTo>
                  <a:lnTo>
                    <a:pt x="1431151" y="6811515"/>
                  </a:lnTo>
                  <a:cubicBezTo>
                    <a:pt x="1316128" y="6705919"/>
                    <a:pt x="1206738" y="6594470"/>
                    <a:pt x="1103471" y="6477651"/>
                  </a:cubicBezTo>
                  <a:cubicBezTo>
                    <a:pt x="416075" y="5700097"/>
                    <a:pt x="0" y="4684635"/>
                    <a:pt x="0" y="3573620"/>
                  </a:cubicBezTo>
                  <a:cubicBezTo>
                    <a:pt x="0" y="2121118"/>
                    <a:pt x="711220" y="831902"/>
                    <a:pt x="1809994" y="24133"/>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Freeform: Shape 15">
              <a:extLst>
                <a:ext uri="{FF2B5EF4-FFF2-40B4-BE49-F238E27FC236}">
                  <a16:creationId xmlns:a16="http://schemas.microsoft.com/office/drawing/2014/main" id="{D55285E4-21EB-4EC1-AB8E-36E881E899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29061" y="3985"/>
              <a:ext cx="9107210" cy="6858000"/>
            </a:xfrm>
            <a:custGeom>
              <a:avLst/>
              <a:gdLst>
                <a:gd name="connsiteX0" fmla="*/ 6184722 w 9107210"/>
                <a:gd name="connsiteY0" fmla="*/ 0 h 6858000"/>
                <a:gd name="connsiteX1" fmla="*/ 6985680 w 9107210"/>
                <a:gd name="connsiteY1" fmla="*/ 0 h 6858000"/>
                <a:gd name="connsiteX2" fmla="*/ 7324323 w 9107210"/>
                <a:gd name="connsiteY2" fmla="*/ 247136 h 6858000"/>
                <a:gd name="connsiteX3" fmla="*/ 7652712 w 9107210"/>
                <a:gd name="connsiteY3" fmla="*/ 528495 h 6858000"/>
                <a:gd name="connsiteX4" fmla="*/ 8236677 w 9107210"/>
                <a:gd name="connsiteY4" fmla="*/ 1166289 h 6858000"/>
                <a:gd name="connsiteX5" fmla="*/ 8704298 w 9107210"/>
                <a:gd name="connsiteY5" fmla="*/ 1897038 h 6858000"/>
                <a:gd name="connsiteX6" fmla="*/ 8885160 w 9107210"/>
                <a:gd name="connsiteY6" fmla="*/ 2294087 h 6858000"/>
                <a:gd name="connsiteX7" fmla="*/ 8924247 w 9107210"/>
                <a:gd name="connsiteY7" fmla="*/ 2396286 h 6858000"/>
                <a:gd name="connsiteX8" fmla="*/ 8960022 w 9107210"/>
                <a:gd name="connsiteY8" fmla="*/ 2499767 h 6858000"/>
                <a:gd name="connsiteX9" fmla="*/ 8991720 w 9107210"/>
                <a:gd name="connsiteY9" fmla="*/ 2604671 h 6858000"/>
                <a:gd name="connsiteX10" fmla="*/ 9019646 w 9107210"/>
                <a:gd name="connsiteY10" fmla="*/ 2710708 h 6858000"/>
                <a:gd name="connsiteX11" fmla="*/ 9105822 w 9107210"/>
                <a:gd name="connsiteY11" fmla="*/ 3582266 h 6858000"/>
                <a:gd name="connsiteX12" fmla="*/ 9057716 w 9107210"/>
                <a:gd name="connsiteY12" fmla="*/ 4017873 h 6858000"/>
                <a:gd name="connsiteX13" fmla="*/ 8945600 w 9107210"/>
                <a:gd name="connsiteY13" fmla="*/ 4439659 h 6858000"/>
                <a:gd name="connsiteX14" fmla="*/ 8796080 w 9107210"/>
                <a:gd name="connsiteY14" fmla="*/ 4847428 h 6858000"/>
                <a:gd name="connsiteX15" fmla="*/ 8702056 w 9107210"/>
                <a:gd name="connsiteY15" fmla="*/ 5050108 h 6858000"/>
                <a:gd name="connsiteX16" fmla="*/ 8581125 w 9107210"/>
                <a:gd name="connsiteY16" fmla="*/ 5247525 h 6858000"/>
                <a:gd name="connsiteX17" fmla="*/ 8426254 w 9107210"/>
                <a:gd name="connsiteY17" fmla="*/ 5429647 h 6858000"/>
                <a:gd name="connsiteX18" fmla="*/ 8337174 w 9107210"/>
                <a:gd name="connsiteY18" fmla="*/ 5510552 h 6858000"/>
                <a:gd name="connsiteX19" fmla="*/ 8243200 w 9107210"/>
                <a:gd name="connsiteY19" fmla="*/ 5582948 h 6858000"/>
                <a:gd name="connsiteX20" fmla="*/ 7868330 w 9107210"/>
                <a:gd name="connsiteY20" fmla="*/ 5811104 h 6858000"/>
                <a:gd name="connsiteX21" fmla="*/ 7538916 w 9107210"/>
                <a:gd name="connsiteY21" fmla="*/ 6018899 h 6858000"/>
                <a:gd name="connsiteX22" fmla="*/ 7391280 w 9107210"/>
                <a:gd name="connsiteY22" fmla="*/ 6134132 h 6858000"/>
                <a:gd name="connsiteX23" fmla="*/ 7252511 w 9107210"/>
                <a:gd name="connsiteY23" fmla="*/ 6259105 h 6858000"/>
                <a:gd name="connsiteX24" fmla="*/ 7185601 w 9107210"/>
                <a:gd name="connsiteY24" fmla="*/ 6325894 h 6858000"/>
                <a:gd name="connsiteX25" fmla="*/ 7116651 w 9107210"/>
                <a:gd name="connsiteY25" fmla="*/ 6397010 h 6858000"/>
                <a:gd name="connsiteX26" fmla="*/ 6978545 w 9107210"/>
                <a:gd name="connsiteY26" fmla="*/ 6541607 h 6858000"/>
                <a:gd name="connsiteX27" fmla="*/ 6693009 w 9107210"/>
                <a:gd name="connsiteY27" fmla="*/ 6832716 h 6858000"/>
                <a:gd name="connsiteX28" fmla="*/ 6667488 w 9107210"/>
                <a:gd name="connsiteY28" fmla="*/ 6858000 h 6858000"/>
                <a:gd name="connsiteX29" fmla="*/ 6056793 w 9107210"/>
                <a:gd name="connsiteY29" fmla="*/ 6858000 h 6858000"/>
                <a:gd name="connsiteX30" fmla="*/ 6077345 w 9107210"/>
                <a:gd name="connsiteY30" fmla="*/ 6835420 h 6858000"/>
                <a:gd name="connsiteX31" fmla="*/ 6208519 w 9107210"/>
                <a:gd name="connsiteY31" fmla="*/ 6683989 h 6858000"/>
                <a:gd name="connsiteX32" fmla="*/ 6340001 w 9107210"/>
                <a:gd name="connsiteY32" fmla="*/ 6529852 h 6858000"/>
                <a:gd name="connsiteX33" fmla="*/ 6611419 w 9107210"/>
                <a:gd name="connsiteY33" fmla="*/ 6219317 h 6858000"/>
                <a:gd name="connsiteX34" fmla="*/ 6757678 w 9107210"/>
                <a:gd name="connsiteY34" fmla="*/ 6068228 h 6858000"/>
                <a:gd name="connsiteX35" fmla="*/ 6833713 w 9107210"/>
                <a:gd name="connsiteY35" fmla="*/ 5994061 h 6858000"/>
                <a:gd name="connsiteX36" fmla="*/ 6915148 w 9107210"/>
                <a:gd name="connsiteY36" fmla="*/ 5918812 h 6858000"/>
                <a:gd name="connsiteX37" fmla="*/ 7276311 w 9107210"/>
                <a:gd name="connsiteY37" fmla="*/ 5650229 h 6858000"/>
                <a:gd name="connsiteX38" fmla="*/ 7664942 w 9107210"/>
                <a:gd name="connsiteY38" fmla="*/ 5445681 h 6858000"/>
                <a:gd name="connsiteX39" fmla="*/ 7848505 w 9107210"/>
                <a:gd name="connsiteY39" fmla="*/ 5358333 h 6858000"/>
                <a:gd name="connsiteX40" fmla="*/ 8011785 w 9107210"/>
                <a:gd name="connsiteY40" fmla="*/ 5267788 h 6858000"/>
                <a:gd name="connsiteX41" fmla="*/ 8260273 w 9107210"/>
                <a:gd name="connsiteY41" fmla="*/ 5034370 h 6858000"/>
                <a:gd name="connsiteX42" fmla="*/ 8417589 w 9107210"/>
                <a:gd name="connsiteY42" fmla="*/ 4714488 h 6858000"/>
                <a:gd name="connsiteX43" fmla="*/ 8495000 w 9107210"/>
                <a:gd name="connsiteY43" fmla="*/ 4346409 h 6858000"/>
                <a:gd name="connsiteX44" fmla="*/ 8508556 w 9107210"/>
                <a:gd name="connsiteY44" fmla="*/ 3971101 h 6858000"/>
                <a:gd name="connsiteX45" fmla="*/ 8483330 w 9107210"/>
                <a:gd name="connsiteY45" fmla="*/ 3600710 h 6858000"/>
                <a:gd name="connsiteX46" fmla="*/ 8425336 w 9107210"/>
                <a:gd name="connsiteY46" fmla="*/ 3236121 h 6858000"/>
                <a:gd name="connsiteX47" fmla="*/ 8334575 w 9107210"/>
                <a:gd name="connsiteY47" fmla="*/ 2877977 h 6858000"/>
                <a:gd name="connsiteX48" fmla="*/ 8087513 w 9107210"/>
                <a:gd name="connsiteY48" fmla="*/ 2174622 h 6858000"/>
                <a:gd name="connsiteX49" fmla="*/ 7723650 w 9107210"/>
                <a:gd name="connsiteY49" fmla="*/ 1507613 h 6858000"/>
                <a:gd name="connsiteX50" fmla="*/ 7501815 w 9107210"/>
                <a:gd name="connsiteY50" fmla="*/ 1192947 h 6858000"/>
                <a:gd name="connsiteX51" fmla="*/ 7254399 w 9107210"/>
                <a:gd name="connsiteY51" fmla="*/ 894361 h 6858000"/>
                <a:gd name="connsiteX52" fmla="*/ 6689339 w 9107210"/>
                <a:gd name="connsiteY52" fmla="*/ 354046 h 6858000"/>
                <a:gd name="connsiteX53" fmla="*/ 6206651 w 9107210"/>
                <a:gd name="connsiteY53" fmla="*/ 12626 h 6858000"/>
                <a:gd name="connsiteX54" fmla="*/ 1827105 w 9107210"/>
                <a:gd name="connsiteY54" fmla="*/ 0 h 6858000"/>
                <a:gd name="connsiteX55" fmla="*/ 2807607 w 9107210"/>
                <a:gd name="connsiteY55" fmla="*/ 0 h 6858000"/>
                <a:gd name="connsiteX56" fmla="*/ 2667958 w 9107210"/>
                <a:gd name="connsiteY56" fmla="*/ 88235 h 6858000"/>
                <a:gd name="connsiteX57" fmla="*/ 2354723 w 9107210"/>
                <a:gd name="connsiteY57" fmla="*/ 314947 h 6858000"/>
                <a:gd name="connsiteX58" fmla="*/ 2059963 w 9107210"/>
                <a:gd name="connsiteY58" fmla="*/ 561545 h 6858000"/>
                <a:gd name="connsiteX59" fmla="*/ 1780798 w 9107210"/>
                <a:gd name="connsiteY59" fmla="*/ 824425 h 6858000"/>
                <a:gd name="connsiteX60" fmla="*/ 954714 w 9107210"/>
                <a:gd name="connsiteY60" fmla="*/ 2094309 h 6858000"/>
                <a:gd name="connsiteX61" fmla="*/ 732676 w 9107210"/>
                <a:gd name="connsiteY61" fmla="*/ 2813646 h 6858000"/>
                <a:gd name="connsiteX62" fmla="*/ 673867 w 9107210"/>
                <a:gd name="connsiteY62" fmla="*/ 3183989 h 6858000"/>
                <a:gd name="connsiteX63" fmla="*/ 647621 w 9107210"/>
                <a:gd name="connsiteY63" fmla="*/ 3557281 h 6858000"/>
                <a:gd name="connsiteX64" fmla="*/ 653381 w 9107210"/>
                <a:gd name="connsiteY64" fmla="*/ 3931214 h 6858000"/>
                <a:gd name="connsiteX65" fmla="*/ 690428 w 9107210"/>
                <a:gd name="connsiteY65" fmla="*/ 4303719 h 6858000"/>
                <a:gd name="connsiteX66" fmla="*/ 871801 w 9107210"/>
                <a:gd name="connsiteY66" fmla="*/ 5033041 h 6858000"/>
                <a:gd name="connsiteX67" fmla="*/ 1197749 w 9107210"/>
                <a:gd name="connsiteY67" fmla="*/ 5718494 h 6858000"/>
                <a:gd name="connsiteX68" fmla="*/ 1411480 w 9107210"/>
                <a:gd name="connsiteY68" fmla="*/ 6036703 h 6858000"/>
                <a:gd name="connsiteX69" fmla="*/ 1530170 w 9107210"/>
                <a:gd name="connsiteY69" fmla="*/ 6188430 h 6858000"/>
                <a:gd name="connsiteX70" fmla="*/ 1657165 w 9107210"/>
                <a:gd name="connsiteY70" fmla="*/ 6335385 h 6858000"/>
                <a:gd name="connsiteX71" fmla="*/ 1931343 w 9107210"/>
                <a:gd name="connsiteY71" fmla="*/ 6612896 h 6858000"/>
                <a:gd name="connsiteX72" fmla="*/ 2220133 w 9107210"/>
                <a:gd name="connsiteY72" fmla="*/ 6858000 h 6858000"/>
                <a:gd name="connsiteX73" fmla="*/ 1539862 w 9107210"/>
                <a:gd name="connsiteY73" fmla="*/ 6858000 h 6858000"/>
                <a:gd name="connsiteX74" fmla="*/ 1307111 w 9107210"/>
                <a:gd name="connsiteY74" fmla="*/ 6648873 h 6858000"/>
                <a:gd name="connsiteX75" fmla="*/ 750258 w 9107210"/>
                <a:gd name="connsiteY75" fmla="*/ 5987570 h 6858000"/>
                <a:gd name="connsiteX76" fmla="*/ 335382 w 9107210"/>
                <a:gd name="connsiteY76" fmla="*/ 5229279 h 6858000"/>
                <a:gd name="connsiteX77" fmla="*/ 79351 w 9107210"/>
                <a:gd name="connsiteY77" fmla="*/ 4403854 h 6858000"/>
                <a:gd name="connsiteX78" fmla="*/ 16007 w 9107210"/>
                <a:gd name="connsiteY78" fmla="*/ 3975723 h 6858000"/>
                <a:gd name="connsiteX79" fmla="*/ 871 w 9107210"/>
                <a:gd name="connsiteY79" fmla="*/ 3543362 h 6858000"/>
                <a:gd name="connsiteX80" fmla="*/ 32519 w 9107210"/>
                <a:gd name="connsiteY80" fmla="*/ 3112085 h 6858000"/>
                <a:gd name="connsiteX81" fmla="*/ 108502 w 9107210"/>
                <a:gd name="connsiteY81" fmla="*/ 2686511 h 6858000"/>
                <a:gd name="connsiteX82" fmla="*/ 378239 w 9107210"/>
                <a:gd name="connsiteY82" fmla="*/ 1865955 h 6858000"/>
                <a:gd name="connsiteX83" fmla="*/ 1343701 w 9107210"/>
                <a:gd name="connsiteY83" fmla="*/ 431508 h 6858000"/>
                <a:gd name="connsiteX84" fmla="*/ 1661853 w 9107210"/>
                <a:gd name="connsiteY84" fmla="*/ 13026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9107210" h="6858000">
                  <a:moveTo>
                    <a:pt x="6184722" y="0"/>
                  </a:moveTo>
                  <a:lnTo>
                    <a:pt x="6985680" y="0"/>
                  </a:lnTo>
                  <a:lnTo>
                    <a:pt x="7324323" y="247136"/>
                  </a:lnTo>
                  <a:cubicBezTo>
                    <a:pt x="7437502" y="336500"/>
                    <a:pt x="7547171" y="430254"/>
                    <a:pt x="7652712" y="528495"/>
                  </a:cubicBezTo>
                  <a:cubicBezTo>
                    <a:pt x="7863743" y="724929"/>
                    <a:pt x="8060097" y="937593"/>
                    <a:pt x="8236677" y="1166289"/>
                  </a:cubicBezTo>
                  <a:cubicBezTo>
                    <a:pt x="8413818" y="1394594"/>
                    <a:pt x="8570168" y="1639471"/>
                    <a:pt x="8704298" y="1897038"/>
                  </a:cubicBezTo>
                  <a:cubicBezTo>
                    <a:pt x="8770803" y="2026141"/>
                    <a:pt x="8830836" y="2158786"/>
                    <a:pt x="8885160" y="2294087"/>
                  </a:cubicBezTo>
                  <a:cubicBezTo>
                    <a:pt x="8898360" y="2328071"/>
                    <a:pt x="8912169" y="2361810"/>
                    <a:pt x="8924247" y="2396286"/>
                  </a:cubicBezTo>
                  <a:lnTo>
                    <a:pt x="8960022" y="2499767"/>
                  </a:lnTo>
                  <a:lnTo>
                    <a:pt x="8991720" y="2604671"/>
                  </a:lnTo>
                  <a:cubicBezTo>
                    <a:pt x="9002116" y="2639690"/>
                    <a:pt x="9010474" y="2675346"/>
                    <a:pt x="9019646" y="2710708"/>
                  </a:cubicBezTo>
                  <a:cubicBezTo>
                    <a:pt x="9089055" y="2995079"/>
                    <a:pt x="9113620" y="3289927"/>
                    <a:pt x="9105822" y="3582266"/>
                  </a:cubicBezTo>
                  <a:cubicBezTo>
                    <a:pt x="9101796" y="3728484"/>
                    <a:pt x="9085744" y="3874458"/>
                    <a:pt x="9057716" y="4017873"/>
                  </a:cubicBezTo>
                  <a:cubicBezTo>
                    <a:pt x="9029534" y="4161336"/>
                    <a:pt x="8990497" y="4302046"/>
                    <a:pt x="8945600" y="4439659"/>
                  </a:cubicBezTo>
                  <a:cubicBezTo>
                    <a:pt x="8900857" y="4577566"/>
                    <a:pt x="8852901" y="4711784"/>
                    <a:pt x="8796080" y="4847428"/>
                  </a:cubicBezTo>
                  <a:cubicBezTo>
                    <a:pt x="8767695" y="4915152"/>
                    <a:pt x="8737016" y="4982926"/>
                    <a:pt x="8702056" y="5050108"/>
                  </a:cubicBezTo>
                  <a:cubicBezTo>
                    <a:pt x="8666485" y="5116997"/>
                    <a:pt x="8627347" y="5183687"/>
                    <a:pt x="8581125" y="5247525"/>
                  </a:cubicBezTo>
                  <a:cubicBezTo>
                    <a:pt x="8535565" y="5311660"/>
                    <a:pt x="8483534" y="5373185"/>
                    <a:pt x="8426254" y="5429647"/>
                  </a:cubicBezTo>
                  <a:cubicBezTo>
                    <a:pt x="8397512" y="5457779"/>
                    <a:pt x="8367801" y="5484879"/>
                    <a:pt x="8337174" y="5510552"/>
                  </a:cubicBezTo>
                  <a:cubicBezTo>
                    <a:pt x="8306444" y="5536077"/>
                    <a:pt x="8274899" y="5560029"/>
                    <a:pt x="8243200" y="5582948"/>
                  </a:cubicBezTo>
                  <a:cubicBezTo>
                    <a:pt x="8115543" y="5674574"/>
                    <a:pt x="7986203" y="5743233"/>
                    <a:pt x="7868330" y="5811104"/>
                  </a:cubicBezTo>
                  <a:cubicBezTo>
                    <a:pt x="7749844" y="5878385"/>
                    <a:pt x="7640685" y="5945126"/>
                    <a:pt x="7538916" y="6018899"/>
                  </a:cubicBezTo>
                  <a:cubicBezTo>
                    <a:pt x="7487749" y="6055392"/>
                    <a:pt x="7438777" y="6093950"/>
                    <a:pt x="7391280" y="6134132"/>
                  </a:cubicBezTo>
                  <a:cubicBezTo>
                    <a:pt x="7343427" y="6173921"/>
                    <a:pt x="7297511" y="6215922"/>
                    <a:pt x="7252511" y="6259105"/>
                  </a:cubicBezTo>
                  <a:cubicBezTo>
                    <a:pt x="7229784" y="6280990"/>
                    <a:pt x="7208635" y="6302433"/>
                    <a:pt x="7185601" y="6325894"/>
                  </a:cubicBezTo>
                  <a:lnTo>
                    <a:pt x="7116651" y="6397010"/>
                  </a:lnTo>
                  <a:lnTo>
                    <a:pt x="6978545" y="6541607"/>
                  </a:lnTo>
                  <a:cubicBezTo>
                    <a:pt x="6885693" y="6638397"/>
                    <a:pt x="6789885" y="6734943"/>
                    <a:pt x="6693009" y="6832716"/>
                  </a:cubicBezTo>
                  <a:lnTo>
                    <a:pt x="6667488" y="6858000"/>
                  </a:lnTo>
                  <a:lnTo>
                    <a:pt x="6056793" y="6858000"/>
                  </a:lnTo>
                  <a:lnTo>
                    <a:pt x="6077345" y="6835420"/>
                  </a:lnTo>
                  <a:cubicBezTo>
                    <a:pt x="6121427" y="6785747"/>
                    <a:pt x="6164948" y="6735090"/>
                    <a:pt x="6208519" y="6683989"/>
                  </a:cubicBezTo>
                  <a:lnTo>
                    <a:pt x="6340001" y="6529852"/>
                  </a:lnTo>
                  <a:cubicBezTo>
                    <a:pt x="6428315" y="6426667"/>
                    <a:pt x="6516733" y="6321417"/>
                    <a:pt x="6611419" y="6219317"/>
                  </a:cubicBezTo>
                  <a:cubicBezTo>
                    <a:pt x="6658864" y="6168363"/>
                    <a:pt x="6707584" y="6117950"/>
                    <a:pt x="6757678" y="6068228"/>
                  </a:cubicBezTo>
                  <a:lnTo>
                    <a:pt x="6833713" y="5994061"/>
                  </a:lnTo>
                  <a:cubicBezTo>
                    <a:pt x="6859346" y="5969422"/>
                    <a:pt x="6887579" y="5943404"/>
                    <a:pt x="6915148" y="5918812"/>
                  </a:cubicBezTo>
                  <a:cubicBezTo>
                    <a:pt x="7026295" y="5819219"/>
                    <a:pt x="7148602" y="5729117"/>
                    <a:pt x="7276311" y="5650229"/>
                  </a:cubicBezTo>
                  <a:cubicBezTo>
                    <a:pt x="7403918" y="5571046"/>
                    <a:pt x="7537794" y="5505190"/>
                    <a:pt x="7664942" y="5445681"/>
                  </a:cubicBezTo>
                  <a:cubicBezTo>
                    <a:pt x="7728491" y="5416024"/>
                    <a:pt x="7790410" y="5387449"/>
                    <a:pt x="7848505" y="5358333"/>
                  </a:cubicBezTo>
                  <a:cubicBezTo>
                    <a:pt x="7906805" y="5329315"/>
                    <a:pt x="7961843" y="5300101"/>
                    <a:pt x="8011785" y="5267788"/>
                  </a:cubicBezTo>
                  <a:cubicBezTo>
                    <a:pt x="8112281" y="5203950"/>
                    <a:pt x="8193615" y="5128111"/>
                    <a:pt x="8260273" y="5034370"/>
                  </a:cubicBezTo>
                  <a:cubicBezTo>
                    <a:pt x="8326370" y="4940776"/>
                    <a:pt x="8378657" y="4831640"/>
                    <a:pt x="8417589" y="4714488"/>
                  </a:cubicBezTo>
                  <a:cubicBezTo>
                    <a:pt x="8456372" y="4597485"/>
                    <a:pt x="8481140" y="4471332"/>
                    <a:pt x="8495000" y="4346409"/>
                  </a:cubicBezTo>
                  <a:cubicBezTo>
                    <a:pt x="8508404" y="4221044"/>
                    <a:pt x="8511359" y="4095482"/>
                    <a:pt x="8508556" y="3971101"/>
                  </a:cubicBezTo>
                  <a:cubicBezTo>
                    <a:pt x="8504530" y="3846571"/>
                    <a:pt x="8495663" y="3723222"/>
                    <a:pt x="8483330" y="3600710"/>
                  </a:cubicBezTo>
                  <a:cubicBezTo>
                    <a:pt x="8470793" y="3478148"/>
                    <a:pt x="8451888" y="3356421"/>
                    <a:pt x="8425336" y="3236121"/>
                  </a:cubicBezTo>
                  <a:cubicBezTo>
                    <a:pt x="8399091" y="3115774"/>
                    <a:pt x="8367801" y="2996655"/>
                    <a:pt x="8334575" y="2877977"/>
                  </a:cubicBezTo>
                  <a:cubicBezTo>
                    <a:pt x="8268222" y="2640772"/>
                    <a:pt x="8190100" y="2404057"/>
                    <a:pt x="8087513" y="2174622"/>
                  </a:cubicBezTo>
                  <a:cubicBezTo>
                    <a:pt x="7985081" y="1945237"/>
                    <a:pt x="7863233" y="1721900"/>
                    <a:pt x="7723650" y="1507613"/>
                  </a:cubicBezTo>
                  <a:cubicBezTo>
                    <a:pt x="7653527" y="1400692"/>
                    <a:pt x="7579684" y="1295589"/>
                    <a:pt x="7501815" y="1192947"/>
                  </a:cubicBezTo>
                  <a:cubicBezTo>
                    <a:pt x="7423844" y="1090353"/>
                    <a:pt x="7340778" y="991103"/>
                    <a:pt x="7254399" y="894361"/>
                  </a:cubicBezTo>
                  <a:cubicBezTo>
                    <a:pt x="7082047" y="700485"/>
                    <a:pt x="6893083" y="519052"/>
                    <a:pt x="6689339" y="354046"/>
                  </a:cubicBezTo>
                  <a:cubicBezTo>
                    <a:pt x="6536914" y="229775"/>
                    <a:pt x="6375602" y="115325"/>
                    <a:pt x="6206651" y="12626"/>
                  </a:cubicBezTo>
                  <a:close/>
                  <a:moveTo>
                    <a:pt x="1827105" y="0"/>
                  </a:moveTo>
                  <a:lnTo>
                    <a:pt x="2807607" y="0"/>
                  </a:lnTo>
                  <a:lnTo>
                    <a:pt x="2667958" y="88235"/>
                  </a:lnTo>
                  <a:cubicBezTo>
                    <a:pt x="2560098" y="159777"/>
                    <a:pt x="2455754" y="235690"/>
                    <a:pt x="2354723" y="314947"/>
                  </a:cubicBezTo>
                  <a:cubicBezTo>
                    <a:pt x="2253464" y="394030"/>
                    <a:pt x="2156943" y="478181"/>
                    <a:pt x="2059963" y="561545"/>
                  </a:cubicBezTo>
                  <a:cubicBezTo>
                    <a:pt x="1962831" y="644811"/>
                    <a:pt x="1868297" y="731322"/>
                    <a:pt x="1780798" y="824425"/>
                  </a:cubicBezTo>
                  <a:cubicBezTo>
                    <a:pt x="1429010" y="1195013"/>
                    <a:pt x="1148011" y="1628455"/>
                    <a:pt x="954714" y="2094309"/>
                  </a:cubicBezTo>
                  <a:cubicBezTo>
                    <a:pt x="857938" y="2327186"/>
                    <a:pt x="783229" y="2568326"/>
                    <a:pt x="732676" y="2813646"/>
                  </a:cubicBezTo>
                  <a:cubicBezTo>
                    <a:pt x="707552" y="2936307"/>
                    <a:pt x="688085" y="3059952"/>
                    <a:pt x="673867" y="3183989"/>
                  </a:cubicBezTo>
                  <a:cubicBezTo>
                    <a:pt x="660056" y="3308075"/>
                    <a:pt x="651341" y="3432605"/>
                    <a:pt x="647621" y="3557281"/>
                  </a:cubicBezTo>
                  <a:cubicBezTo>
                    <a:pt x="644411" y="3681958"/>
                    <a:pt x="645329" y="3806733"/>
                    <a:pt x="653381" y="3931214"/>
                  </a:cubicBezTo>
                  <a:cubicBezTo>
                    <a:pt x="659852" y="4055792"/>
                    <a:pt x="672949" y="4179977"/>
                    <a:pt x="690428" y="4303719"/>
                  </a:cubicBezTo>
                  <a:cubicBezTo>
                    <a:pt x="726408" y="4551057"/>
                    <a:pt x="786440" y="4795835"/>
                    <a:pt x="871801" y="5033041"/>
                  </a:cubicBezTo>
                  <a:cubicBezTo>
                    <a:pt x="957007" y="5270247"/>
                    <a:pt x="1065962" y="5500322"/>
                    <a:pt x="1197749" y="5718494"/>
                  </a:cubicBezTo>
                  <a:cubicBezTo>
                    <a:pt x="1263846" y="5827433"/>
                    <a:pt x="1334937" y="5933813"/>
                    <a:pt x="1411480" y="6036703"/>
                  </a:cubicBezTo>
                  <a:cubicBezTo>
                    <a:pt x="1449548" y="6088295"/>
                    <a:pt x="1489451" y="6138609"/>
                    <a:pt x="1530170" y="6188430"/>
                  </a:cubicBezTo>
                  <a:cubicBezTo>
                    <a:pt x="1571447" y="6238055"/>
                    <a:pt x="1613644" y="6287336"/>
                    <a:pt x="1657165" y="6335385"/>
                  </a:cubicBezTo>
                  <a:cubicBezTo>
                    <a:pt x="1744079" y="6431708"/>
                    <a:pt x="1835644" y="6524282"/>
                    <a:pt x="1931343" y="6612896"/>
                  </a:cubicBezTo>
                  <a:lnTo>
                    <a:pt x="2220133" y="6858000"/>
                  </a:lnTo>
                  <a:lnTo>
                    <a:pt x="1539862" y="6858000"/>
                  </a:lnTo>
                  <a:lnTo>
                    <a:pt x="1307111" y="6648873"/>
                  </a:lnTo>
                  <a:cubicBezTo>
                    <a:pt x="1101839" y="6448063"/>
                    <a:pt x="913180" y="6225465"/>
                    <a:pt x="750258" y="5987570"/>
                  </a:cubicBezTo>
                  <a:cubicBezTo>
                    <a:pt x="587232" y="5749281"/>
                    <a:pt x="448261" y="5494813"/>
                    <a:pt x="335382" y="5229279"/>
                  </a:cubicBezTo>
                  <a:cubicBezTo>
                    <a:pt x="222298" y="4963793"/>
                    <a:pt x="137040" y="4686652"/>
                    <a:pt x="79351" y="4403854"/>
                  </a:cubicBezTo>
                  <a:cubicBezTo>
                    <a:pt x="50150" y="4262456"/>
                    <a:pt x="29767" y="4119385"/>
                    <a:pt x="16007" y="3975723"/>
                  </a:cubicBezTo>
                  <a:cubicBezTo>
                    <a:pt x="3930" y="3831964"/>
                    <a:pt x="-2441" y="3687614"/>
                    <a:pt x="871" y="3543362"/>
                  </a:cubicBezTo>
                  <a:cubicBezTo>
                    <a:pt x="3522" y="3399160"/>
                    <a:pt x="14172" y="3255105"/>
                    <a:pt x="32519" y="3112085"/>
                  </a:cubicBezTo>
                  <a:cubicBezTo>
                    <a:pt x="50508" y="2969014"/>
                    <a:pt x="76090" y="2826925"/>
                    <a:pt x="108502" y="2686511"/>
                  </a:cubicBezTo>
                  <a:cubicBezTo>
                    <a:pt x="173019" y="2405533"/>
                    <a:pt x="263474" y="2130703"/>
                    <a:pt x="378239" y="1865955"/>
                  </a:cubicBezTo>
                  <a:cubicBezTo>
                    <a:pt x="607922" y="1336607"/>
                    <a:pt x="935706" y="848228"/>
                    <a:pt x="1343701" y="431508"/>
                  </a:cubicBezTo>
                  <a:cubicBezTo>
                    <a:pt x="1446133" y="327783"/>
                    <a:pt x="1550910" y="225926"/>
                    <a:pt x="1661853" y="130268"/>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Freeform: Shape 16">
              <a:extLst>
                <a:ext uri="{FF2B5EF4-FFF2-40B4-BE49-F238E27FC236}">
                  <a16:creationId xmlns:a16="http://schemas.microsoft.com/office/drawing/2014/main" id="{6A0C77B5-3FAA-4D4F-9555-89D7516088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3402" y="3985"/>
              <a:ext cx="9767847" cy="6858000"/>
            </a:xfrm>
            <a:custGeom>
              <a:avLst/>
              <a:gdLst>
                <a:gd name="connsiteX0" fmla="*/ 7145704 w 9767847"/>
                <a:gd name="connsiteY0" fmla="*/ 0 h 6858000"/>
                <a:gd name="connsiteX1" fmla="*/ 7875738 w 9767847"/>
                <a:gd name="connsiteY1" fmla="*/ 0 h 6858000"/>
                <a:gd name="connsiteX2" fmla="*/ 7990553 w 9767847"/>
                <a:gd name="connsiteY2" fmla="*/ 85415 h 6858000"/>
                <a:gd name="connsiteX3" fmla="*/ 9767847 w 9767847"/>
                <a:gd name="connsiteY3" fmla="*/ 3653129 h 6858000"/>
                <a:gd name="connsiteX4" fmla="*/ 8652597 w 9767847"/>
                <a:gd name="connsiteY4" fmla="*/ 6594103 h 6858000"/>
                <a:gd name="connsiteX5" fmla="*/ 8399240 w 9767847"/>
                <a:gd name="connsiteY5" fmla="*/ 6858000 h 6858000"/>
                <a:gd name="connsiteX6" fmla="*/ 6766926 w 9767847"/>
                <a:gd name="connsiteY6" fmla="*/ 6858000 h 6858000"/>
                <a:gd name="connsiteX7" fmla="*/ 6804586 w 9767847"/>
                <a:gd name="connsiteY7" fmla="*/ 6821201 h 6858000"/>
                <a:gd name="connsiteX8" fmla="*/ 6881735 w 9767847"/>
                <a:gd name="connsiteY8" fmla="*/ 6745295 h 6858000"/>
                <a:gd name="connsiteX9" fmla="*/ 6958883 w 9767847"/>
                <a:gd name="connsiteY9" fmla="*/ 6668920 h 6858000"/>
                <a:gd name="connsiteX10" fmla="*/ 7267925 w 9767847"/>
                <a:gd name="connsiteY10" fmla="*/ 6359792 h 6858000"/>
                <a:gd name="connsiteX11" fmla="*/ 7424360 w 9767847"/>
                <a:gd name="connsiteY11" fmla="*/ 6204783 h 6858000"/>
                <a:gd name="connsiteX12" fmla="*/ 7504938 w 9767847"/>
                <a:gd name="connsiteY12" fmla="*/ 6126806 h 6858000"/>
                <a:gd name="connsiteX13" fmla="*/ 7546396 w 9767847"/>
                <a:gd name="connsiteY13" fmla="*/ 6087795 h 6858000"/>
                <a:gd name="connsiteX14" fmla="*/ 7588002 w 9767847"/>
                <a:gd name="connsiteY14" fmla="*/ 6049630 h 6858000"/>
                <a:gd name="connsiteX15" fmla="*/ 7631000 w 9767847"/>
                <a:gd name="connsiteY15" fmla="*/ 6010807 h 6858000"/>
                <a:gd name="connsiteX16" fmla="*/ 7675440 w 9767847"/>
                <a:gd name="connsiteY16" fmla="*/ 5972407 h 6858000"/>
                <a:gd name="connsiteX17" fmla="*/ 7720626 w 9767847"/>
                <a:gd name="connsiteY17" fmla="*/ 5934949 h 6858000"/>
                <a:gd name="connsiteX18" fmla="*/ 7766458 w 9767847"/>
                <a:gd name="connsiteY18" fmla="*/ 5898432 h 6858000"/>
                <a:gd name="connsiteX19" fmla="*/ 7955254 w 9767847"/>
                <a:gd name="connsiteY19" fmla="*/ 5760926 h 6858000"/>
                <a:gd name="connsiteX20" fmla="*/ 8352678 w 9767847"/>
                <a:gd name="connsiteY20" fmla="*/ 5521728 h 6858000"/>
                <a:gd name="connsiteX21" fmla="*/ 8451350 w 9767847"/>
                <a:gd name="connsiteY21" fmla="*/ 5469352 h 6858000"/>
                <a:gd name="connsiteX22" fmla="*/ 8548532 w 9767847"/>
                <a:gd name="connsiteY22" fmla="*/ 5417493 h 6858000"/>
                <a:gd name="connsiteX23" fmla="*/ 8729473 w 9767847"/>
                <a:gd name="connsiteY23" fmla="*/ 5314059 h 6858000"/>
                <a:gd name="connsiteX24" fmla="*/ 8770781 w 9767847"/>
                <a:gd name="connsiteY24" fmla="*/ 5287330 h 6858000"/>
                <a:gd name="connsiteX25" fmla="*/ 8790964 w 9767847"/>
                <a:gd name="connsiteY25" fmla="*/ 5273590 h 6858000"/>
                <a:gd name="connsiteX26" fmla="*/ 8810499 w 9767847"/>
                <a:gd name="connsiteY26" fmla="*/ 5259801 h 6858000"/>
                <a:gd name="connsiteX27" fmla="*/ 8883571 w 9767847"/>
                <a:gd name="connsiteY27" fmla="*/ 5202577 h 6858000"/>
                <a:gd name="connsiteX28" fmla="*/ 9006651 w 9767847"/>
                <a:gd name="connsiteY28" fmla="*/ 5074625 h 6858000"/>
                <a:gd name="connsiteX29" fmla="*/ 9033494 w 9767847"/>
                <a:gd name="connsiteY29" fmla="*/ 5038203 h 6858000"/>
                <a:gd name="connsiteX30" fmla="*/ 9040305 w 9767847"/>
                <a:gd name="connsiteY30" fmla="*/ 5028649 h 6858000"/>
                <a:gd name="connsiteX31" fmla="*/ 9046568 w 9767847"/>
                <a:gd name="connsiteY31" fmla="*/ 5019379 h 6858000"/>
                <a:gd name="connsiteX32" fmla="*/ 9058846 w 9767847"/>
                <a:gd name="connsiteY32" fmla="*/ 5000743 h 6858000"/>
                <a:gd name="connsiteX33" fmla="*/ 9104529 w 9767847"/>
                <a:gd name="connsiteY33" fmla="*/ 4922203 h 6858000"/>
                <a:gd name="connsiteX34" fmla="*/ 9181081 w 9767847"/>
                <a:gd name="connsiteY34" fmla="*/ 4748792 h 6858000"/>
                <a:gd name="connsiteX35" fmla="*/ 9240731 w 9767847"/>
                <a:gd name="connsiteY35" fmla="*/ 4561970 h 6858000"/>
                <a:gd name="connsiteX36" fmla="*/ 9265388 w 9767847"/>
                <a:gd name="connsiteY36" fmla="*/ 4465171 h 6858000"/>
                <a:gd name="connsiteX37" fmla="*/ 9276571 w 9767847"/>
                <a:gd name="connsiteY37" fmla="*/ 4416041 h 6858000"/>
                <a:gd name="connsiteX38" fmla="*/ 9281841 w 9767847"/>
                <a:gd name="connsiteY38" fmla="*/ 4391477 h 6858000"/>
                <a:gd name="connsiteX39" fmla="*/ 9286513 w 9767847"/>
                <a:gd name="connsiteY39" fmla="*/ 4368936 h 6858000"/>
                <a:gd name="connsiteX40" fmla="*/ 9296754 w 9767847"/>
                <a:gd name="connsiteY40" fmla="*/ 4316136 h 6858000"/>
                <a:gd name="connsiteX41" fmla="*/ 9301029 w 9767847"/>
                <a:gd name="connsiteY41" fmla="*/ 4293172 h 6858000"/>
                <a:gd name="connsiteX42" fmla="*/ 9302818 w 9767847"/>
                <a:gd name="connsiteY42" fmla="*/ 4282679 h 6858000"/>
                <a:gd name="connsiteX43" fmla="*/ 9304658 w 9767847"/>
                <a:gd name="connsiteY43" fmla="*/ 4270914 h 6858000"/>
                <a:gd name="connsiteX44" fmla="*/ 9312810 w 9767847"/>
                <a:gd name="connsiteY44" fmla="*/ 4220043 h 6858000"/>
                <a:gd name="connsiteX45" fmla="*/ 9316887 w 9767847"/>
                <a:gd name="connsiteY45" fmla="*/ 4194584 h 6858000"/>
                <a:gd name="connsiteX46" fmla="*/ 9318923 w 9767847"/>
                <a:gd name="connsiteY46" fmla="*/ 4181878 h 6858000"/>
                <a:gd name="connsiteX47" fmla="*/ 9320515 w 9767847"/>
                <a:gd name="connsiteY47" fmla="*/ 4168984 h 6858000"/>
                <a:gd name="connsiteX48" fmla="*/ 9332445 w 9767847"/>
                <a:gd name="connsiteY48" fmla="*/ 4069079 h 6858000"/>
                <a:gd name="connsiteX49" fmla="*/ 9336173 w 9767847"/>
                <a:gd name="connsiteY49" fmla="*/ 4022774 h 6858000"/>
                <a:gd name="connsiteX50" fmla="*/ 9340199 w 9767847"/>
                <a:gd name="connsiteY50" fmla="*/ 3969269 h 6858000"/>
                <a:gd name="connsiteX51" fmla="*/ 9347557 w 9767847"/>
                <a:gd name="connsiteY51" fmla="*/ 3770070 h 6858000"/>
                <a:gd name="connsiteX52" fmla="*/ 9346364 w 9767847"/>
                <a:gd name="connsiteY52" fmla="*/ 3669036 h 6858000"/>
                <a:gd name="connsiteX53" fmla="*/ 9344921 w 9767847"/>
                <a:gd name="connsiteY53" fmla="*/ 3619341 h 6858000"/>
                <a:gd name="connsiteX54" fmla="*/ 9344524 w 9767847"/>
                <a:gd name="connsiteY54" fmla="*/ 3607624 h 6858000"/>
                <a:gd name="connsiteX55" fmla="*/ 9343728 w 9767847"/>
                <a:gd name="connsiteY55" fmla="*/ 3594872 h 6858000"/>
                <a:gd name="connsiteX56" fmla="*/ 9342188 w 9767847"/>
                <a:gd name="connsiteY56" fmla="*/ 3569366 h 6858000"/>
                <a:gd name="connsiteX57" fmla="*/ 9339056 w 9767847"/>
                <a:gd name="connsiteY57" fmla="*/ 3518354 h 6858000"/>
                <a:gd name="connsiteX58" fmla="*/ 9334334 w 9767847"/>
                <a:gd name="connsiteY58" fmla="*/ 3467155 h 6858000"/>
                <a:gd name="connsiteX59" fmla="*/ 9329363 w 9767847"/>
                <a:gd name="connsiteY59" fmla="*/ 3415908 h 6858000"/>
                <a:gd name="connsiteX60" fmla="*/ 9328319 w 9767847"/>
                <a:gd name="connsiteY60" fmla="*/ 3404755 h 6858000"/>
                <a:gd name="connsiteX61" fmla="*/ 9327177 w 9767847"/>
                <a:gd name="connsiteY61" fmla="*/ 3394214 h 6858000"/>
                <a:gd name="connsiteX62" fmla="*/ 9324293 w 9767847"/>
                <a:gd name="connsiteY62" fmla="*/ 3370872 h 6858000"/>
                <a:gd name="connsiteX63" fmla="*/ 9320763 w 9767847"/>
                <a:gd name="connsiteY63" fmla="*/ 3344427 h 6858000"/>
                <a:gd name="connsiteX64" fmla="*/ 9317184 w 9767847"/>
                <a:gd name="connsiteY64" fmla="*/ 3315343 h 6858000"/>
                <a:gd name="connsiteX65" fmla="*/ 9311021 w 9767847"/>
                <a:gd name="connsiteY65" fmla="*/ 3270309 h 6858000"/>
                <a:gd name="connsiteX66" fmla="*/ 9302719 w 9767847"/>
                <a:gd name="connsiteY66" fmla="*/ 3219815 h 6858000"/>
                <a:gd name="connsiteX67" fmla="*/ 9293970 w 9767847"/>
                <a:gd name="connsiteY67" fmla="*/ 3169887 h 6858000"/>
                <a:gd name="connsiteX68" fmla="*/ 9252065 w 9767847"/>
                <a:gd name="connsiteY68" fmla="*/ 2971205 h 6858000"/>
                <a:gd name="connsiteX69" fmla="*/ 9227211 w 9767847"/>
                <a:gd name="connsiteY69" fmla="*/ 2872571 h 6858000"/>
                <a:gd name="connsiteX70" fmla="*/ 9220699 w 9767847"/>
                <a:gd name="connsiteY70" fmla="*/ 2848524 h 6858000"/>
                <a:gd name="connsiteX71" fmla="*/ 9213740 w 9767847"/>
                <a:gd name="connsiteY71" fmla="*/ 2824289 h 6858000"/>
                <a:gd name="connsiteX72" fmla="*/ 9199374 w 9767847"/>
                <a:gd name="connsiteY72" fmla="*/ 2775536 h 6858000"/>
                <a:gd name="connsiteX73" fmla="*/ 9061829 w 9767847"/>
                <a:gd name="connsiteY73" fmla="*/ 2389515 h 6858000"/>
                <a:gd name="connsiteX74" fmla="*/ 8978865 w 9767847"/>
                <a:gd name="connsiteY74" fmla="*/ 2200953 h 6858000"/>
                <a:gd name="connsiteX75" fmla="*/ 8956694 w 9767847"/>
                <a:gd name="connsiteY75" fmla="*/ 2154317 h 6858000"/>
                <a:gd name="connsiteX76" fmla="*/ 8934176 w 9767847"/>
                <a:gd name="connsiteY76" fmla="*/ 2108012 h 6858000"/>
                <a:gd name="connsiteX77" fmla="*/ 8887151 w 9767847"/>
                <a:gd name="connsiteY77" fmla="*/ 2015448 h 6858000"/>
                <a:gd name="connsiteX78" fmla="*/ 8787533 w 9767847"/>
                <a:gd name="connsiteY78" fmla="*/ 1832625 h 6858000"/>
                <a:gd name="connsiteX79" fmla="*/ 8761485 w 9767847"/>
                <a:gd name="connsiteY79" fmla="*/ 1787496 h 6858000"/>
                <a:gd name="connsiteX80" fmla="*/ 8734791 w 9767847"/>
                <a:gd name="connsiteY80" fmla="*/ 1741991 h 6858000"/>
                <a:gd name="connsiteX81" fmla="*/ 8680808 w 9767847"/>
                <a:gd name="connsiteY81" fmla="*/ 1652910 h 6858000"/>
                <a:gd name="connsiteX82" fmla="*/ 8567024 w 9767847"/>
                <a:gd name="connsiteY82" fmla="*/ 1477004 h 6858000"/>
                <a:gd name="connsiteX83" fmla="*/ 8537446 w 9767847"/>
                <a:gd name="connsiteY83" fmla="*/ 1433428 h 6858000"/>
                <a:gd name="connsiteX84" fmla="*/ 8507423 w 9767847"/>
                <a:gd name="connsiteY84" fmla="*/ 1389994 h 6858000"/>
                <a:gd name="connsiteX85" fmla="*/ 8446529 w 9767847"/>
                <a:gd name="connsiteY85" fmla="*/ 1304393 h 6858000"/>
                <a:gd name="connsiteX86" fmla="*/ 8319224 w 9767847"/>
                <a:gd name="connsiteY86" fmla="*/ 1135124 h 6858000"/>
                <a:gd name="connsiteX87" fmla="*/ 8286366 w 9767847"/>
                <a:gd name="connsiteY87" fmla="*/ 1093148 h 6858000"/>
                <a:gd name="connsiteX88" fmla="*/ 8270161 w 9767847"/>
                <a:gd name="connsiteY88" fmla="*/ 1072538 h 6858000"/>
                <a:gd name="connsiteX89" fmla="*/ 8253856 w 9767847"/>
                <a:gd name="connsiteY89" fmla="*/ 1052254 h 6858000"/>
                <a:gd name="connsiteX90" fmla="*/ 8186352 w 9767847"/>
                <a:gd name="connsiteY90" fmla="*/ 970373 h 6858000"/>
                <a:gd name="connsiteX91" fmla="*/ 8046768 w 9767847"/>
                <a:gd name="connsiteY91" fmla="*/ 809527 h 6858000"/>
                <a:gd name="connsiteX92" fmla="*/ 8010927 w 9767847"/>
                <a:gd name="connsiteY92" fmla="*/ 769951 h 6858000"/>
                <a:gd name="connsiteX93" fmla="*/ 7974788 w 9767847"/>
                <a:gd name="connsiteY93" fmla="*/ 730751 h 6858000"/>
                <a:gd name="connsiteX94" fmla="*/ 7901070 w 9767847"/>
                <a:gd name="connsiteY94" fmla="*/ 652823 h 6858000"/>
                <a:gd name="connsiteX95" fmla="*/ 7750054 w 9767847"/>
                <a:gd name="connsiteY95" fmla="*/ 501106 h 6858000"/>
                <a:gd name="connsiteX96" fmla="*/ 7592277 w 9767847"/>
                <a:gd name="connsiteY96" fmla="*/ 355319 h 6858000"/>
                <a:gd name="connsiteX97" fmla="*/ 7257734 w 9767847"/>
                <a:gd name="connsiteY97" fmla="*/ 81062 h 6858000"/>
                <a:gd name="connsiteX98" fmla="*/ 1892109 w 9767847"/>
                <a:gd name="connsiteY98" fmla="*/ 0 h 6858000"/>
                <a:gd name="connsiteX99" fmla="*/ 2298402 w 9767847"/>
                <a:gd name="connsiteY99" fmla="*/ 0 h 6858000"/>
                <a:gd name="connsiteX100" fmla="*/ 2135542 w 9767847"/>
                <a:gd name="connsiteY100" fmla="*/ 121879 h 6858000"/>
                <a:gd name="connsiteX101" fmla="*/ 1969576 w 9767847"/>
                <a:gd name="connsiteY101" fmla="*/ 259084 h 6858000"/>
                <a:gd name="connsiteX102" fmla="*/ 1659938 w 9767847"/>
                <a:gd name="connsiteY102" fmla="*/ 553953 h 6858000"/>
                <a:gd name="connsiteX103" fmla="*/ 729383 w 9767847"/>
                <a:gd name="connsiteY103" fmla="*/ 1940578 h 6858000"/>
                <a:gd name="connsiteX104" fmla="*/ 578465 w 9767847"/>
                <a:gd name="connsiteY104" fmla="*/ 2324905 h 6858000"/>
                <a:gd name="connsiteX105" fmla="*/ 465080 w 9767847"/>
                <a:gd name="connsiteY105" fmla="*/ 2718973 h 6858000"/>
                <a:gd name="connsiteX106" fmla="*/ 423820 w 9767847"/>
                <a:gd name="connsiteY106" fmla="*/ 2919535 h 6858000"/>
                <a:gd name="connsiteX107" fmla="*/ 392355 w 9767847"/>
                <a:gd name="connsiteY107" fmla="*/ 3122169 h 6858000"/>
                <a:gd name="connsiteX108" fmla="*/ 358801 w 9767847"/>
                <a:gd name="connsiteY108" fmla="*/ 3531013 h 6858000"/>
                <a:gd name="connsiteX109" fmla="*/ 410350 w 9767847"/>
                <a:gd name="connsiteY109" fmla="*/ 4352324 h 6858000"/>
                <a:gd name="connsiteX110" fmla="*/ 449022 w 9767847"/>
                <a:gd name="connsiteY110" fmla="*/ 4555147 h 6858000"/>
                <a:gd name="connsiteX111" fmla="*/ 498882 w 9767847"/>
                <a:gd name="connsiteY111" fmla="*/ 4756463 h 6858000"/>
                <a:gd name="connsiteX112" fmla="*/ 559775 w 9767847"/>
                <a:gd name="connsiteY112" fmla="*/ 4955755 h 6858000"/>
                <a:gd name="connsiteX113" fmla="*/ 631406 w 9767847"/>
                <a:gd name="connsiteY113" fmla="*/ 5152084 h 6858000"/>
                <a:gd name="connsiteX114" fmla="*/ 1023461 w 9767847"/>
                <a:gd name="connsiteY114" fmla="*/ 5898055 h 6858000"/>
                <a:gd name="connsiteX115" fmla="*/ 1575880 w 9767847"/>
                <a:gd name="connsiteY115" fmla="*/ 6551744 h 6858000"/>
                <a:gd name="connsiteX116" fmla="*/ 1905228 w 9767847"/>
                <a:gd name="connsiteY116" fmla="*/ 6833566 h 6858000"/>
                <a:gd name="connsiteX117" fmla="*/ 1938629 w 9767847"/>
                <a:gd name="connsiteY117" fmla="*/ 6858000 h 6858000"/>
                <a:gd name="connsiteX118" fmla="*/ 1368607 w 9767847"/>
                <a:gd name="connsiteY118" fmla="*/ 6858000 h 6858000"/>
                <a:gd name="connsiteX119" fmla="*/ 1115251 w 9767847"/>
                <a:gd name="connsiteY119" fmla="*/ 6594103 h 6858000"/>
                <a:gd name="connsiteX120" fmla="*/ 0 w 9767847"/>
                <a:gd name="connsiteY120" fmla="*/ 3653129 h 6858000"/>
                <a:gd name="connsiteX121" fmla="*/ 1777294 w 9767847"/>
                <a:gd name="connsiteY121" fmla="*/ 8541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9767847" h="6858000">
                  <a:moveTo>
                    <a:pt x="7145704" y="0"/>
                  </a:moveTo>
                  <a:lnTo>
                    <a:pt x="7875738" y="0"/>
                  </a:lnTo>
                  <a:lnTo>
                    <a:pt x="7990553" y="85415"/>
                  </a:lnTo>
                  <a:cubicBezTo>
                    <a:pt x="9075991" y="933432"/>
                    <a:pt x="9767847" y="2216793"/>
                    <a:pt x="9767847" y="3653129"/>
                  </a:cubicBezTo>
                  <a:cubicBezTo>
                    <a:pt x="9767847" y="4770280"/>
                    <a:pt x="9349317" y="5794890"/>
                    <a:pt x="8652597" y="6594103"/>
                  </a:cubicBezTo>
                  <a:lnTo>
                    <a:pt x="8399240" y="6858000"/>
                  </a:lnTo>
                  <a:lnTo>
                    <a:pt x="6766926" y="6858000"/>
                  </a:lnTo>
                  <a:lnTo>
                    <a:pt x="6804586" y="6821201"/>
                  </a:lnTo>
                  <a:lnTo>
                    <a:pt x="6881735" y="6745295"/>
                  </a:lnTo>
                  <a:cubicBezTo>
                    <a:pt x="6907435" y="6719979"/>
                    <a:pt x="6933134" y="6694896"/>
                    <a:pt x="6958883" y="6668920"/>
                  </a:cubicBezTo>
                  <a:lnTo>
                    <a:pt x="7267925" y="6359792"/>
                  </a:lnTo>
                  <a:lnTo>
                    <a:pt x="7424360" y="6204783"/>
                  </a:lnTo>
                  <a:cubicBezTo>
                    <a:pt x="7450754" y="6178900"/>
                    <a:pt x="7477598" y="6152829"/>
                    <a:pt x="7504938" y="6126806"/>
                  </a:cubicBezTo>
                  <a:lnTo>
                    <a:pt x="7546396" y="6087795"/>
                  </a:lnTo>
                  <a:cubicBezTo>
                    <a:pt x="7560264" y="6074901"/>
                    <a:pt x="7574780" y="6061630"/>
                    <a:pt x="7588002" y="6049630"/>
                  </a:cubicBezTo>
                  <a:lnTo>
                    <a:pt x="7631000" y="6010807"/>
                  </a:lnTo>
                  <a:lnTo>
                    <a:pt x="7675440" y="5972407"/>
                  </a:lnTo>
                  <a:cubicBezTo>
                    <a:pt x="7690404" y="5959796"/>
                    <a:pt x="7705564" y="5947419"/>
                    <a:pt x="7720626" y="5934949"/>
                  </a:cubicBezTo>
                  <a:cubicBezTo>
                    <a:pt x="7735738" y="5922525"/>
                    <a:pt x="7751197" y="5910619"/>
                    <a:pt x="7766458" y="5898432"/>
                  </a:cubicBezTo>
                  <a:cubicBezTo>
                    <a:pt x="7827949" y="5850290"/>
                    <a:pt x="7890979" y="5804597"/>
                    <a:pt x="7955254" y="5760926"/>
                  </a:cubicBezTo>
                  <a:cubicBezTo>
                    <a:pt x="8083800" y="5673632"/>
                    <a:pt x="8216872" y="5594434"/>
                    <a:pt x="8352678" y="5521728"/>
                  </a:cubicBezTo>
                  <a:lnTo>
                    <a:pt x="8451350" y="5469352"/>
                  </a:lnTo>
                  <a:lnTo>
                    <a:pt x="8548532" y="5417493"/>
                  </a:lnTo>
                  <a:cubicBezTo>
                    <a:pt x="8612110" y="5383188"/>
                    <a:pt x="8673251" y="5349306"/>
                    <a:pt x="8729473" y="5314059"/>
                  </a:cubicBezTo>
                  <a:cubicBezTo>
                    <a:pt x="8743591" y="5305213"/>
                    <a:pt x="8757161" y="5296459"/>
                    <a:pt x="8770781" y="5287330"/>
                  </a:cubicBezTo>
                  <a:cubicBezTo>
                    <a:pt x="8777591" y="5282765"/>
                    <a:pt x="8784451" y="5278201"/>
                    <a:pt x="8790964" y="5273590"/>
                  </a:cubicBezTo>
                  <a:cubicBezTo>
                    <a:pt x="8797574" y="5268977"/>
                    <a:pt x="8804235" y="5264412"/>
                    <a:pt x="8810499" y="5259801"/>
                  </a:cubicBezTo>
                  <a:cubicBezTo>
                    <a:pt x="8835999" y="5241401"/>
                    <a:pt x="8860407" y="5222389"/>
                    <a:pt x="8883571" y="5202577"/>
                  </a:cubicBezTo>
                  <a:cubicBezTo>
                    <a:pt x="8929900" y="5162954"/>
                    <a:pt x="8971258" y="5120413"/>
                    <a:pt x="9006651" y="5074625"/>
                  </a:cubicBezTo>
                  <a:cubicBezTo>
                    <a:pt x="9015351" y="5063426"/>
                    <a:pt x="9024398" y="5050955"/>
                    <a:pt x="9033494" y="5038203"/>
                  </a:cubicBezTo>
                  <a:lnTo>
                    <a:pt x="9040305" y="5028649"/>
                  </a:lnTo>
                  <a:lnTo>
                    <a:pt x="9046568" y="5019379"/>
                  </a:lnTo>
                  <a:cubicBezTo>
                    <a:pt x="9050743" y="5013261"/>
                    <a:pt x="9054819" y="5007050"/>
                    <a:pt x="9058846" y="5000743"/>
                  </a:cubicBezTo>
                  <a:cubicBezTo>
                    <a:pt x="9075002" y="4975615"/>
                    <a:pt x="9090212" y="4949403"/>
                    <a:pt x="9104529" y="4922203"/>
                  </a:cubicBezTo>
                  <a:cubicBezTo>
                    <a:pt x="9133211" y="4867850"/>
                    <a:pt x="9158313" y="4809545"/>
                    <a:pt x="9181081" y="4748792"/>
                  </a:cubicBezTo>
                  <a:cubicBezTo>
                    <a:pt x="9203748" y="4688276"/>
                    <a:pt x="9223383" y="4625876"/>
                    <a:pt x="9240731" y="4561970"/>
                  </a:cubicBezTo>
                  <a:cubicBezTo>
                    <a:pt x="9249481" y="4530064"/>
                    <a:pt x="9257682" y="4497782"/>
                    <a:pt x="9265388" y="4465171"/>
                  </a:cubicBezTo>
                  <a:cubicBezTo>
                    <a:pt x="9269215" y="4448842"/>
                    <a:pt x="9272943" y="4432465"/>
                    <a:pt x="9276571" y="4416041"/>
                  </a:cubicBezTo>
                  <a:lnTo>
                    <a:pt x="9281841" y="4391477"/>
                  </a:lnTo>
                  <a:lnTo>
                    <a:pt x="9286513" y="4368936"/>
                  </a:lnTo>
                  <a:lnTo>
                    <a:pt x="9296754" y="4316136"/>
                  </a:lnTo>
                  <a:lnTo>
                    <a:pt x="9301029" y="4293172"/>
                  </a:lnTo>
                  <a:lnTo>
                    <a:pt x="9302818" y="4282679"/>
                  </a:lnTo>
                  <a:lnTo>
                    <a:pt x="9304658" y="4270914"/>
                  </a:lnTo>
                  <a:lnTo>
                    <a:pt x="9312810" y="4220043"/>
                  </a:lnTo>
                  <a:lnTo>
                    <a:pt x="9316887" y="4194584"/>
                  </a:lnTo>
                  <a:lnTo>
                    <a:pt x="9318923" y="4181878"/>
                  </a:lnTo>
                  <a:cubicBezTo>
                    <a:pt x="9319570" y="4177644"/>
                    <a:pt x="9319969" y="4173267"/>
                    <a:pt x="9320515" y="4168984"/>
                  </a:cubicBezTo>
                  <a:lnTo>
                    <a:pt x="9332445" y="4069079"/>
                  </a:lnTo>
                  <a:cubicBezTo>
                    <a:pt x="9333836" y="4056468"/>
                    <a:pt x="9334880" y="4040986"/>
                    <a:pt x="9336173" y="4022774"/>
                  </a:cubicBezTo>
                  <a:lnTo>
                    <a:pt x="9340199" y="3969269"/>
                  </a:lnTo>
                  <a:cubicBezTo>
                    <a:pt x="9345071" y="3903904"/>
                    <a:pt x="9347358" y="3837081"/>
                    <a:pt x="9347557" y="3770070"/>
                  </a:cubicBezTo>
                  <a:cubicBezTo>
                    <a:pt x="9347656" y="3736518"/>
                    <a:pt x="9347209" y="3702871"/>
                    <a:pt x="9346364" y="3669036"/>
                  </a:cubicBezTo>
                  <a:lnTo>
                    <a:pt x="9344921" y="3619341"/>
                  </a:lnTo>
                  <a:lnTo>
                    <a:pt x="9344524" y="3607624"/>
                  </a:lnTo>
                  <a:lnTo>
                    <a:pt x="9343728" y="3594872"/>
                  </a:lnTo>
                  <a:lnTo>
                    <a:pt x="9342188" y="3569366"/>
                  </a:lnTo>
                  <a:lnTo>
                    <a:pt x="9339056" y="3518354"/>
                  </a:lnTo>
                  <a:cubicBezTo>
                    <a:pt x="9337914" y="3501319"/>
                    <a:pt x="9335874" y="3484236"/>
                    <a:pt x="9334334" y="3467155"/>
                  </a:cubicBezTo>
                  <a:lnTo>
                    <a:pt x="9329363" y="3415908"/>
                  </a:lnTo>
                  <a:lnTo>
                    <a:pt x="9328319" y="3404755"/>
                  </a:lnTo>
                  <a:lnTo>
                    <a:pt x="9327177" y="3394214"/>
                  </a:lnTo>
                  <a:lnTo>
                    <a:pt x="9324293" y="3370872"/>
                  </a:lnTo>
                  <a:lnTo>
                    <a:pt x="9320763" y="3344427"/>
                  </a:lnTo>
                  <a:lnTo>
                    <a:pt x="9317184" y="3315343"/>
                  </a:lnTo>
                  <a:cubicBezTo>
                    <a:pt x="9315594" y="3300991"/>
                    <a:pt x="9313506" y="3286404"/>
                    <a:pt x="9311021" y="3270309"/>
                  </a:cubicBezTo>
                  <a:lnTo>
                    <a:pt x="9302719" y="3219815"/>
                  </a:lnTo>
                  <a:cubicBezTo>
                    <a:pt x="9299936" y="3203157"/>
                    <a:pt x="9297003" y="3186498"/>
                    <a:pt x="9293970" y="3169887"/>
                  </a:cubicBezTo>
                  <a:cubicBezTo>
                    <a:pt x="9281891" y="3103393"/>
                    <a:pt x="9267674" y="3037182"/>
                    <a:pt x="9252065" y="2971205"/>
                  </a:cubicBezTo>
                  <a:cubicBezTo>
                    <a:pt x="9244261" y="2938265"/>
                    <a:pt x="9235959" y="2905371"/>
                    <a:pt x="9227211" y="2872571"/>
                  </a:cubicBezTo>
                  <a:lnTo>
                    <a:pt x="9220699" y="2848524"/>
                  </a:lnTo>
                  <a:lnTo>
                    <a:pt x="9213740" y="2824289"/>
                  </a:lnTo>
                  <a:cubicBezTo>
                    <a:pt x="9209216" y="2808147"/>
                    <a:pt x="9204345" y="2791866"/>
                    <a:pt x="9199374" y="2775536"/>
                  </a:cubicBezTo>
                  <a:cubicBezTo>
                    <a:pt x="9159855" y="2645184"/>
                    <a:pt x="9114272" y="2516197"/>
                    <a:pt x="9061829" y="2389515"/>
                  </a:cubicBezTo>
                  <a:cubicBezTo>
                    <a:pt x="9035582" y="2326175"/>
                    <a:pt x="9008043" y="2263258"/>
                    <a:pt x="8978865" y="2200953"/>
                  </a:cubicBezTo>
                  <a:lnTo>
                    <a:pt x="8956694" y="2154317"/>
                  </a:lnTo>
                  <a:lnTo>
                    <a:pt x="8934176" y="2108012"/>
                  </a:lnTo>
                  <a:cubicBezTo>
                    <a:pt x="8918915" y="2077189"/>
                    <a:pt x="8903157" y="2046130"/>
                    <a:pt x="8887151" y="2015448"/>
                  </a:cubicBezTo>
                  <a:cubicBezTo>
                    <a:pt x="8854988" y="1953989"/>
                    <a:pt x="8822082" y="1892908"/>
                    <a:pt x="8787533" y="1832625"/>
                  </a:cubicBezTo>
                  <a:lnTo>
                    <a:pt x="8761485" y="1787496"/>
                  </a:lnTo>
                  <a:lnTo>
                    <a:pt x="8734791" y="1741991"/>
                  </a:lnTo>
                  <a:cubicBezTo>
                    <a:pt x="8717047" y="1711921"/>
                    <a:pt x="8699200" y="1682461"/>
                    <a:pt x="8680808" y="1652910"/>
                  </a:cubicBezTo>
                  <a:cubicBezTo>
                    <a:pt x="8644322" y="1593756"/>
                    <a:pt x="8606194" y="1535216"/>
                    <a:pt x="8567024" y="1477004"/>
                  </a:cubicBezTo>
                  <a:lnTo>
                    <a:pt x="8537446" y="1433428"/>
                  </a:lnTo>
                  <a:lnTo>
                    <a:pt x="8507423" y="1389994"/>
                  </a:lnTo>
                  <a:cubicBezTo>
                    <a:pt x="8487390" y="1361382"/>
                    <a:pt x="8467158" y="1332817"/>
                    <a:pt x="8446529" y="1304393"/>
                  </a:cubicBezTo>
                  <a:cubicBezTo>
                    <a:pt x="8405271" y="1247595"/>
                    <a:pt x="8362718" y="1191218"/>
                    <a:pt x="8319224" y="1135124"/>
                  </a:cubicBezTo>
                  <a:lnTo>
                    <a:pt x="8286366" y="1093148"/>
                  </a:lnTo>
                  <a:lnTo>
                    <a:pt x="8270161" y="1072538"/>
                  </a:lnTo>
                  <a:lnTo>
                    <a:pt x="8253856" y="1052254"/>
                  </a:lnTo>
                  <a:cubicBezTo>
                    <a:pt x="8231636" y="1024773"/>
                    <a:pt x="8209117" y="997479"/>
                    <a:pt x="8186352" y="970373"/>
                  </a:cubicBezTo>
                  <a:cubicBezTo>
                    <a:pt x="8140917" y="916020"/>
                    <a:pt x="8094240" y="862515"/>
                    <a:pt x="8046768" y="809527"/>
                  </a:cubicBezTo>
                  <a:lnTo>
                    <a:pt x="8010927" y="769951"/>
                  </a:lnTo>
                  <a:lnTo>
                    <a:pt x="7974788" y="730751"/>
                  </a:lnTo>
                  <a:cubicBezTo>
                    <a:pt x="7950382" y="704587"/>
                    <a:pt x="7925824" y="678563"/>
                    <a:pt x="7901070" y="652823"/>
                  </a:cubicBezTo>
                  <a:cubicBezTo>
                    <a:pt x="7851510" y="601387"/>
                    <a:pt x="7801404" y="550612"/>
                    <a:pt x="7750054" y="501106"/>
                  </a:cubicBezTo>
                  <a:cubicBezTo>
                    <a:pt x="7698902" y="451742"/>
                    <a:pt x="7645913" y="403036"/>
                    <a:pt x="7592277" y="355319"/>
                  </a:cubicBezTo>
                  <a:cubicBezTo>
                    <a:pt x="7484856" y="259884"/>
                    <a:pt x="7373308" y="168402"/>
                    <a:pt x="7257734" y="81062"/>
                  </a:cubicBezTo>
                  <a:close/>
                  <a:moveTo>
                    <a:pt x="1892109" y="0"/>
                  </a:moveTo>
                  <a:lnTo>
                    <a:pt x="2298402" y="0"/>
                  </a:lnTo>
                  <a:lnTo>
                    <a:pt x="2135542" y="121879"/>
                  </a:lnTo>
                  <a:cubicBezTo>
                    <a:pt x="2078998" y="166378"/>
                    <a:pt x="2023659" y="212143"/>
                    <a:pt x="1969576" y="259084"/>
                  </a:cubicBezTo>
                  <a:cubicBezTo>
                    <a:pt x="1861309" y="352918"/>
                    <a:pt x="1758064" y="451412"/>
                    <a:pt x="1659938" y="553953"/>
                  </a:cubicBezTo>
                  <a:cubicBezTo>
                    <a:pt x="1266987" y="964444"/>
                    <a:pt x="953820" y="1435593"/>
                    <a:pt x="729383" y="1940578"/>
                  </a:cubicBezTo>
                  <a:cubicBezTo>
                    <a:pt x="673260" y="2066459"/>
                    <a:pt x="622855" y="2195070"/>
                    <a:pt x="578465" y="2324905"/>
                  </a:cubicBezTo>
                  <a:cubicBezTo>
                    <a:pt x="534125" y="2454785"/>
                    <a:pt x="496147" y="2586314"/>
                    <a:pt x="465080" y="2718973"/>
                  </a:cubicBezTo>
                  <a:cubicBezTo>
                    <a:pt x="449769" y="2785089"/>
                    <a:pt x="435850" y="2852289"/>
                    <a:pt x="423820" y="2919535"/>
                  </a:cubicBezTo>
                  <a:cubicBezTo>
                    <a:pt x="411840" y="2986829"/>
                    <a:pt x="401054" y="3054358"/>
                    <a:pt x="392355" y="3122169"/>
                  </a:cubicBezTo>
                  <a:cubicBezTo>
                    <a:pt x="374509" y="3257744"/>
                    <a:pt x="363424" y="3393978"/>
                    <a:pt x="358801" y="3531013"/>
                  </a:cubicBezTo>
                  <a:cubicBezTo>
                    <a:pt x="349009" y="3804941"/>
                    <a:pt x="366357" y="4079668"/>
                    <a:pt x="410350" y="4352324"/>
                  </a:cubicBezTo>
                  <a:cubicBezTo>
                    <a:pt x="421286" y="4420230"/>
                    <a:pt x="434209" y="4487758"/>
                    <a:pt x="449022" y="4555147"/>
                  </a:cubicBezTo>
                  <a:cubicBezTo>
                    <a:pt x="463737" y="4622534"/>
                    <a:pt x="480389" y="4689686"/>
                    <a:pt x="498882" y="4756463"/>
                  </a:cubicBezTo>
                  <a:cubicBezTo>
                    <a:pt x="517373" y="4823239"/>
                    <a:pt x="537704" y="4889733"/>
                    <a:pt x="559775" y="4955755"/>
                  </a:cubicBezTo>
                  <a:cubicBezTo>
                    <a:pt x="581946" y="5021873"/>
                    <a:pt x="605358" y="5087473"/>
                    <a:pt x="631406" y="5152084"/>
                  </a:cubicBezTo>
                  <a:cubicBezTo>
                    <a:pt x="734055" y="5411706"/>
                    <a:pt x="865188" y="5662668"/>
                    <a:pt x="1023461" y="5898055"/>
                  </a:cubicBezTo>
                  <a:cubicBezTo>
                    <a:pt x="1181487" y="6133676"/>
                    <a:pt x="1367051" y="6353345"/>
                    <a:pt x="1575880" y="6551744"/>
                  </a:cubicBezTo>
                  <a:cubicBezTo>
                    <a:pt x="1680269" y="6651014"/>
                    <a:pt x="1790338" y="6745037"/>
                    <a:pt x="1905228" y="6833566"/>
                  </a:cubicBezTo>
                  <a:lnTo>
                    <a:pt x="1938629" y="6858000"/>
                  </a:lnTo>
                  <a:lnTo>
                    <a:pt x="1368607" y="6858000"/>
                  </a:lnTo>
                  <a:lnTo>
                    <a:pt x="1115251" y="6594103"/>
                  </a:lnTo>
                  <a:cubicBezTo>
                    <a:pt x="418530" y="5794890"/>
                    <a:pt x="0" y="4770280"/>
                    <a:pt x="0" y="3653129"/>
                  </a:cubicBezTo>
                  <a:cubicBezTo>
                    <a:pt x="0" y="2216793"/>
                    <a:pt x="691856" y="933432"/>
                    <a:pt x="1777294" y="85415"/>
                  </a:cubicBezTo>
                  <a:close/>
                </a:path>
              </a:pathLst>
            </a:custGeom>
            <a:solidFill>
              <a:schemeClr val="bg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Freeform: Shape 17">
              <a:extLst>
                <a:ext uri="{FF2B5EF4-FFF2-40B4-BE49-F238E27FC236}">
                  <a16:creationId xmlns:a16="http://schemas.microsoft.com/office/drawing/2014/main" id="{5F0C96D1-A8B7-4C8E-9997-D823FD1591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8434" y="3985"/>
              <a:ext cx="9747620" cy="6858000"/>
            </a:xfrm>
            <a:custGeom>
              <a:avLst/>
              <a:gdLst>
                <a:gd name="connsiteX0" fmla="*/ 7235453 w 9747620"/>
                <a:gd name="connsiteY0" fmla="*/ 0 h 6858000"/>
                <a:gd name="connsiteX1" fmla="*/ 7548130 w 9747620"/>
                <a:gd name="connsiteY1" fmla="*/ 0 h 6858000"/>
                <a:gd name="connsiteX2" fmla="*/ 7710334 w 9747620"/>
                <a:gd name="connsiteY2" fmla="*/ 111973 h 6858000"/>
                <a:gd name="connsiteX3" fmla="*/ 7889188 w 9747620"/>
                <a:gd name="connsiteY3" fmla="*/ 251542 h 6858000"/>
                <a:gd name="connsiteX4" fmla="*/ 8061828 w 9747620"/>
                <a:gd name="connsiteY4" fmla="*/ 398586 h 6858000"/>
                <a:gd name="connsiteX5" fmla="*/ 8145637 w 9747620"/>
                <a:gd name="connsiteY5" fmla="*/ 474218 h 6858000"/>
                <a:gd name="connsiteX6" fmla="*/ 8187242 w 9747620"/>
                <a:gd name="connsiteY6" fmla="*/ 512753 h 6858000"/>
                <a:gd name="connsiteX7" fmla="*/ 8228402 w 9747620"/>
                <a:gd name="connsiteY7" fmla="*/ 551575 h 6858000"/>
                <a:gd name="connsiteX8" fmla="*/ 8389211 w 9747620"/>
                <a:gd name="connsiteY8" fmla="*/ 710937 h 6858000"/>
                <a:gd name="connsiteX9" fmla="*/ 8467206 w 9747620"/>
                <a:gd name="connsiteY9" fmla="*/ 793088 h 6858000"/>
                <a:gd name="connsiteX10" fmla="*/ 8486791 w 9747620"/>
                <a:gd name="connsiteY10" fmla="*/ 814223 h 6858000"/>
                <a:gd name="connsiteX11" fmla="*/ 8505979 w 9747620"/>
                <a:gd name="connsiteY11" fmla="*/ 835409 h 6858000"/>
                <a:gd name="connsiteX12" fmla="*/ 8543509 w 9747620"/>
                <a:gd name="connsiteY12" fmla="*/ 877346 h 6858000"/>
                <a:gd name="connsiteX13" fmla="*/ 8690549 w 9747620"/>
                <a:gd name="connsiteY13" fmla="*/ 1048978 h 6858000"/>
                <a:gd name="connsiteX14" fmla="*/ 8761732 w 9747620"/>
                <a:gd name="connsiteY14" fmla="*/ 1137502 h 6858000"/>
                <a:gd name="connsiteX15" fmla="*/ 8796379 w 9747620"/>
                <a:gd name="connsiteY15" fmla="*/ 1182077 h 6858000"/>
                <a:gd name="connsiteX16" fmla="*/ 8830678 w 9747620"/>
                <a:gd name="connsiteY16" fmla="*/ 1226986 h 6858000"/>
                <a:gd name="connsiteX17" fmla="*/ 8963353 w 9747620"/>
                <a:gd name="connsiteY17" fmla="*/ 1410936 h 6858000"/>
                <a:gd name="connsiteX18" fmla="*/ 9026483 w 9747620"/>
                <a:gd name="connsiteY18" fmla="*/ 1505499 h 6858000"/>
                <a:gd name="connsiteX19" fmla="*/ 9057004 w 9747620"/>
                <a:gd name="connsiteY19" fmla="*/ 1552613 h 6858000"/>
                <a:gd name="connsiteX20" fmla="*/ 9087278 w 9747620"/>
                <a:gd name="connsiteY20" fmla="*/ 1600542 h 6858000"/>
                <a:gd name="connsiteX21" fmla="*/ 9202851 w 9747620"/>
                <a:gd name="connsiteY21" fmla="*/ 1795515 h 6858000"/>
                <a:gd name="connsiteX22" fmla="*/ 9257332 w 9747620"/>
                <a:gd name="connsiteY22" fmla="*/ 1894920 h 6858000"/>
                <a:gd name="connsiteX23" fmla="*/ 9283778 w 9747620"/>
                <a:gd name="connsiteY23" fmla="*/ 1945436 h 6858000"/>
                <a:gd name="connsiteX24" fmla="*/ 9309428 w 9747620"/>
                <a:gd name="connsiteY24" fmla="*/ 1996193 h 6858000"/>
                <a:gd name="connsiteX25" fmla="*/ 9405714 w 9747620"/>
                <a:gd name="connsiteY25" fmla="*/ 2202191 h 6858000"/>
                <a:gd name="connsiteX26" fmla="*/ 9566524 w 9747620"/>
                <a:gd name="connsiteY26" fmla="*/ 2627653 h 6858000"/>
                <a:gd name="connsiteX27" fmla="*/ 9583573 w 9747620"/>
                <a:gd name="connsiteY27" fmla="*/ 2682195 h 6858000"/>
                <a:gd name="connsiteX28" fmla="*/ 9591974 w 9747620"/>
                <a:gd name="connsiteY28" fmla="*/ 2709707 h 6858000"/>
                <a:gd name="connsiteX29" fmla="*/ 9600027 w 9747620"/>
                <a:gd name="connsiteY29" fmla="*/ 2737650 h 6858000"/>
                <a:gd name="connsiteX30" fmla="*/ 9629803 w 9747620"/>
                <a:gd name="connsiteY30" fmla="*/ 2847694 h 6858000"/>
                <a:gd name="connsiteX31" fmla="*/ 9679909 w 9747620"/>
                <a:gd name="connsiteY31" fmla="*/ 3070131 h 6858000"/>
                <a:gd name="connsiteX32" fmla="*/ 9690498 w 9747620"/>
                <a:gd name="connsiteY32" fmla="*/ 3126159 h 6858000"/>
                <a:gd name="connsiteX33" fmla="*/ 9700390 w 9747620"/>
                <a:gd name="connsiteY33" fmla="*/ 3181805 h 6858000"/>
                <a:gd name="connsiteX34" fmla="*/ 9709685 w 9747620"/>
                <a:gd name="connsiteY34" fmla="*/ 3243392 h 6858000"/>
                <a:gd name="connsiteX35" fmla="*/ 9713016 w 9747620"/>
                <a:gd name="connsiteY35" fmla="*/ 3267597 h 6858000"/>
                <a:gd name="connsiteX36" fmla="*/ 9716844 w 9747620"/>
                <a:gd name="connsiteY36" fmla="*/ 3294437 h 6858000"/>
                <a:gd name="connsiteX37" fmla="*/ 9720820 w 9747620"/>
                <a:gd name="connsiteY37" fmla="*/ 3324488 h 6858000"/>
                <a:gd name="connsiteX38" fmla="*/ 9722709 w 9747620"/>
                <a:gd name="connsiteY38" fmla="*/ 3340737 h 6858000"/>
                <a:gd name="connsiteX39" fmla="*/ 9724301 w 9747620"/>
                <a:gd name="connsiteY39" fmla="*/ 3356361 h 6858000"/>
                <a:gd name="connsiteX40" fmla="*/ 9730166 w 9747620"/>
                <a:gd name="connsiteY40" fmla="*/ 3412197 h 6858000"/>
                <a:gd name="connsiteX41" fmla="*/ 9735783 w 9747620"/>
                <a:gd name="connsiteY41" fmla="*/ 3468083 h 6858000"/>
                <a:gd name="connsiteX42" fmla="*/ 9739760 w 9747620"/>
                <a:gd name="connsiteY42" fmla="*/ 3524399 h 6858000"/>
                <a:gd name="connsiteX43" fmla="*/ 9741748 w 9747620"/>
                <a:gd name="connsiteY43" fmla="*/ 3552580 h 6858000"/>
                <a:gd name="connsiteX44" fmla="*/ 9742742 w 9747620"/>
                <a:gd name="connsiteY44" fmla="*/ 3566672 h 6858000"/>
                <a:gd name="connsiteX45" fmla="*/ 9743488 w 9747620"/>
                <a:gd name="connsiteY45" fmla="*/ 3581865 h 6858000"/>
                <a:gd name="connsiteX46" fmla="*/ 9744731 w 9747620"/>
                <a:gd name="connsiteY46" fmla="*/ 3611341 h 6858000"/>
                <a:gd name="connsiteX47" fmla="*/ 9745725 w 9747620"/>
                <a:gd name="connsiteY47" fmla="*/ 3639715 h 6858000"/>
                <a:gd name="connsiteX48" fmla="*/ 9747613 w 9747620"/>
                <a:gd name="connsiteY48" fmla="*/ 3753786 h 6858000"/>
                <a:gd name="connsiteX49" fmla="*/ 9740405 w 9747620"/>
                <a:gd name="connsiteY49" fmla="*/ 3984609 h 6858000"/>
                <a:gd name="connsiteX50" fmla="*/ 9736329 w 9747620"/>
                <a:gd name="connsiteY50" fmla="*/ 4038434 h 6858000"/>
                <a:gd name="connsiteX51" fmla="*/ 9731408 w 9747620"/>
                <a:gd name="connsiteY51" fmla="*/ 4099446 h 6858000"/>
                <a:gd name="connsiteX52" fmla="*/ 9717987 w 9747620"/>
                <a:gd name="connsiteY52" fmla="*/ 4213325 h 6858000"/>
                <a:gd name="connsiteX53" fmla="*/ 9716297 w 9747620"/>
                <a:gd name="connsiteY53" fmla="*/ 4227129 h 6858000"/>
                <a:gd name="connsiteX54" fmla="*/ 9714110 w 9747620"/>
                <a:gd name="connsiteY54" fmla="*/ 4240981 h 6858000"/>
                <a:gd name="connsiteX55" fmla="*/ 9709785 w 9747620"/>
                <a:gd name="connsiteY55" fmla="*/ 4268731 h 6858000"/>
                <a:gd name="connsiteX56" fmla="*/ 9701086 w 9747620"/>
                <a:gd name="connsiteY56" fmla="*/ 4324185 h 6858000"/>
                <a:gd name="connsiteX57" fmla="*/ 9698699 w 9747620"/>
                <a:gd name="connsiteY57" fmla="*/ 4338994 h 6858000"/>
                <a:gd name="connsiteX58" fmla="*/ 9695966 w 9747620"/>
                <a:gd name="connsiteY58" fmla="*/ 4355050 h 6858000"/>
                <a:gd name="connsiteX59" fmla="*/ 9690299 w 9747620"/>
                <a:gd name="connsiteY59" fmla="*/ 4385054 h 6858000"/>
                <a:gd name="connsiteX60" fmla="*/ 9679909 w 9747620"/>
                <a:gd name="connsiteY60" fmla="*/ 4437919 h 6858000"/>
                <a:gd name="connsiteX61" fmla="*/ 9673647 w 9747620"/>
                <a:gd name="connsiteY61" fmla="*/ 4468162 h 6858000"/>
                <a:gd name="connsiteX62" fmla="*/ 9667532 w 9747620"/>
                <a:gd name="connsiteY62" fmla="*/ 4496296 h 6858000"/>
                <a:gd name="connsiteX63" fmla="*/ 9654658 w 9747620"/>
                <a:gd name="connsiteY63" fmla="*/ 4552277 h 6858000"/>
                <a:gd name="connsiteX64" fmla="*/ 9625876 w 9747620"/>
                <a:gd name="connsiteY64" fmla="*/ 4664478 h 6858000"/>
                <a:gd name="connsiteX65" fmla="*/ 9552803 w 9747620"/>
                <a:gd name="connsiteY65" fmla="*/ 4888737 h 6858000"/>
                <a:gd name="connsiteX66" fmla="*/ 9452639 w 9747620"/>
                <a:gd name="connsiteY66" fmla="*/ 5110934 h 6858000"/>
                <a:gd name="connsiteX67" fmla="*/ 9388017 w 9747620"/>
                <a:gd name="connsiteY67" fmla="*/ 5220020 h 6858000"/>
                <a:gd name="connsiteX68" fmla="*/ 9370073 w 9747620"/>
                <a:gd name="connsiteY68" fmla="*/ 5246811 h 6858000"/>
                <a:gd name="connsiteX69" fmla="*/ 9360926 w 9747620"/>
                <a:gd name="connsiteY69" fmla="*/ 5260040 h 6858000"/>
                <a:gd name="connsiteX70" fmla="*/ 9351829 w 9747620"/>
                <a:gd name="connsiteY70" fmla="*/ 5272646 h 6858000"/>
                <a:gd name="connsiteX71" fmla="*/ 9313305 w 9747620"/>
                <a:gd name="connsiteY71" fmla="*/ 5323881 h 6858000"/>
                <a:gd name="connsiteX72" fmla="*/ 9130375 w 9747620"/>
                <a:gd name="connsiteY72" fmla="*/ 5510802 h 6858000"/>
                <a:gd name="connsiteX73" fmla="*/ 9028422 w 9747620"/>
                <a:gd name="connsiteY73" fmla="*/ 5588878 h 6858000"/>
                <a:gd name="connsiteX74" fmla="*/ 9002424 w 9747620"/>
                <a:gd name="connsiteY74" fmla="*/ 5606707 h 6858000"/>
                <a:gd name="connsiteX75" fmla="*/ 8976525 w 9747620"/>
                <a:gd name="connsiteY75" fmla="*/ 5623866 h 6858000"/>
                <a:gd name="connsiteX76" fmla="*/ 8924181 w 9747620"/>
                <a:gd name="connsiteY76" fmla="*/ 5656793 h 6858000"/>
                <a:gd name="connsiteX77" fmla="*/ 8717291 w 9747620"/>
                <a:gd name="connsiteY77" fmla="*/ 5771582 h 6858000"/>
                <a:gd name="connsiteX78" fmla="*/ 8617129 w 9747620"/>
                <a:gd name="connsiteY78" fmla="*/ 5823105 h 6858000"/>
                <a:gd name="connsiteX79" fmla="*/ 8518207 w 9747620"/>
                <a:gd name="connsiteY79" fmla="*/ 5873671 h 6858000"/>
                <a:gd name="connsiteX80" fmla="*/ 8150558 w 9747620"/>
                <a:gd name="connsiteY80" fmla="*/ 6086761 h 6858000"/>
                <a:gd name="connsiteX81" fmla="*/ 7979410 w 9747620"/>
                <a:gd name="connsiteY81" fmla="*/ 6207158 h 6858000"/>
                <a:gd name="connsiteX82" fmla="*/ 7938300 w 9747620"/>
                <a:gd name="connsiteY82" fmla="*/ 6238887 h 6858000"/>
                <a:gd name="connsiteX83" fmla="*/ 7897936 w 9747620"/>
                <a:gd name="connsiteY83" fmla="*/ 6271286 h 6858000"/>
                <a:gd name="connsiteX84" fmla="*/ 7858367 w 9747620"/>
                <a:gd name="connsiteY84" fmla="*/ 6304357 h 6858000"/>
                <a:gd name="connsiteX85" fmla="*/ 7819048 w 9747620"/>
                <a:gd name="connsiteY85" fmla="*/ 6338770 h 6858000"/>
                <a:gd name="connsiteX86" fmla="*/ 7778882 w 9747620"/>
                <a:gd name="connsiteY86" fmla="*/ 6374477 h 6858000"/>
                <a:gd name="connsiteX87" fmla="*/ 7739563 w 9747620"/>
                <a:gd name="connsiteY87" fmla="*/ 6410328 h 6858000"/>
                <a:gd name="connsiteX88" fmla="*/ 7660824 w 9747620"/>
                <a:gd name="connsiteY88" fmla="*/ 6484138 h 6858000"/>
                <a:gd name="connsiteX89" fmla="*/ 7502302 w 9747620"/>
                <a:gd name="connsiteY89" fmla="*/ 6636360 h 6858000"/>
                <a:gd name="connsiteX90" fmla="*/ 7273394 w 9747620"/>
                <a:gd name="connsiteY90" fmla="*/ 6858000 h 6858000"/>
                <a:gd name="connsiteX91" fmla="*/ 6780690 w 9747620"/>
                <a:gd name="connsiteY91" fmla="*/ 6858000 h 6858000"/>
                <a:gd name="connsiteX92" fmla="*/ 6854939 w 9747620"/>
                <a:gd name="connsiteY92" fmla="*/ 6783597 h 6858000"/>
                <a:gd name="connsiteX93" fmla="*/ 6932087 w 9747620"/>
                <a:gd name="connsiteY93" fmla="*/ 6705809 h 6858000"/>
                <a:gd name="connsiteX94" fmla="*/ 7241130 w 9747620"/>
                <a:gd name="connsiteY94" fmla="*/ 6390965 h 6858000"/>
                <a:gd name="connsiteX95" fmla="*/ 7397564 w 9747620"/>
                <a:gd name="connsiteY95" fmla="*/ 6233087 h 6858000"/>
                <a:gd name="connsiteX96" fmla="*/ 7478142 w 9747620"/>
                <a:gd name="connsiteY96" fmla="*/ 6153670 h 6858000"/>
                <a:gd name="connsiteX97" fmla="*/ 7519600 w 9747620"/>
                <a:gd name="connsiteY97" fmla="*/ 6113937 h 6858000"/>
                <a:gd name="connsiteX98" fmla="*/ 7561207 w 9747620"/>
                <a:gd name="connsiteY98" fmla="*/ 6075067 h 6858000"/>
                <a:gd name="connsiteX99" fmla="*/ 7604204 w 9747620"/>
                <a:gd name="connsiteY99" fmla="*/ 6035526 h 6858000"/>
                <a:gd name="connsiteX100" fmla="*/ 7648644 w 9747620"/>
                <a:gd name="connsiteY100" fmla="*/ 5996416 h 6858000"/>
                <a:gd name="connsiteX101" fmla="*/ 7693830 w 9747620"/>
                <a:gd name="connsiteY101" fmla="*/ 5958264 h 6858000"/>
                <a:gd name="connsiteX102" fmla="*/ 7739662 w 9747620"/>
                <a:gd name="connsiteY102" fmla="*/ 5921073 h 6858000"/>
                <a:gd name="connsiteX103" fmla="*/ 7928458 w 9747620"/>
                <a:gd name="connsiteY103" fmla="*/ 5781025 h 6858000"/>
                <a:gd name="connsiteX104" fmla="*/ 8325882 w 9747620"/>
                <a:gd name="connsiteY104" fmla="*/ 5537450 h 6858000"/>
                <a:gd name="connsiteX105" fmla="*/ 8424555 w 9747620"/>
                <a:gd name="connsiteY105" fmla="*/ 5484106 h 6858000"/>
                <a:gd name="connsiteX106" fmla="*/ 8521737 w 9747620"/>
                <a:gd name="connsiteY106" fmla="*/ 5431289 h 6858000"/>
                <a:gd name="connsiteX107" fmla="*/ 8702677 w 9747620"/>
                <a:gd name="connsiteY107" fmla="*/ 5325942 h 6858000"/>
                <a:gd name="connsiteX108" fmla="*/ 8743986 w 9747620"/>
                <a:gd name="connsiteY108" fmla="*/ 5298717 h 6858000"/>
                <a:gd name="connsiteX109" fmla="*/ 8764167 w 9747620"/>
                <a:gd name="connsiteY109" fmla="*/ 5284723 h 6858000"/>
                <a:gd name="connsiteX110" fmla="*/ 8783704 w 9747620"/>
                <a:gd name="connsiteY110" fmla="*/ 5270679 h 6858000"/>
                <a:gd name="connsiteX111" fmla="*/ 8856776 w 9747620"/>
                <a:gd name="connsiteY111" fmla="*/ 5212399 h 6858000"/>
                <a:gd name="connsiteX112" fmla="*/ 8979856 w 9747620"/>
                <a:gd name="connsiteY112" fmla="*/ 5082081 h 6858000"/>
                <a:gd name="connsiteX113" fmla="*/ 9006699 w 9747620"/>
                <a:gd name="connsiteY113" fmla="*/ 5044984 h 6858000"/>
                <a:gd name="connsiteX114" fmla="*/ 9013509 w 9747620"/>
                <a:gd name="connsiteY114" fmla="*/ 5035254 h 6858000"/>
                <a:gd name="connsiteX115" fmla="*/ 9019773 w 9747620"/>
                <a:gd name="connsiteY115" fmla="*/ 5025812 h 6858000"/>
                <a:gd name="connsiteX116" fmla="*/ 9032050 w 9747620"/>
                <a:gd name="connsiteY116" fmla="*/ 5006833 h 6858000"/>
                <a:gd name="connsiteX117" fmla="*/ 9077733 w 9747620"/>
                <a:gd name="connsiteY117" fmla="*/ 4926839 h 6858000"/>
                <a:gd name="connsiteX118" fmla="*/ 9154285 w 9747620"/>
                <a:gd name="connsiteY118" fmla="*/ 4750223 h 6858000"/>
                <a:gd name="connsiteX119" fmla="*/ 9213936 w 9747620"/>
                <a:gd name="connsiteY119" fmla="*/ 4559945 h 6858000"/>
                <a:gd name="connsiteX120" fmla="*/ 9238592 w 9747620"/>
                <a:gd name="connsiteY120" fmla="*/ 4461357 h 6858000"/>
                <a:gd name="connsiteX121" fmla="*/ 9249776 w 9747620"/>
                <a:gd name="connsiteY121" fmla="*/ 4411319 h 6858000"/>
                <a:gd name="connsiteX122" fmla="*/ 9255046 w 9747620"/>
                <a:gd name="connsiteY122" fmla="*/ 4386299 h 6858000"/>
                <a:gd name="connsiteX123" fmla="*/ 9259718 w 9747620"/>
                <a:gd name="connsiteY123" fmla="*/ 4363342 h 6858000"/>
                <a:gd name="connsiteX124" fmla="*/ 9269959 w 9747620"/>
                <a:gd name="connsiteY124" fmla="*/ 4309566 h 6858000"/>
                <a:gd name="connsiteX125" fmla="*/ 9274233 w 9747620"/>
                <a:gd name="connsiteY125" fmla="*/ 4286176 h 6858000"/>
                <a:gd name="connsiteX126" fmla="*/ 9276022 w 9747620"/>
                <a:gd name="connsiteY126" fmla="*/ 4275489 h 6858000"/>
                <a:gd name="connsiteX127" fmla="*/ 9277861 w 9747620"/>
                <a:gd name="connsiteY127" fmla="*/ 4263506 h 6858000"/>
                <a:gd name="connsiteX128" fmla="*/ 9286014 w 9747620"/>
                <a:gd name="connsiteY128" fmla="*/ 4211696 h 6858000"/>
                <a:gd name="connsiteX129" fmla="*/ 9290092 w 9747620"/>
                <a:gd name="connsiteY129" fmla="*/ 4185767 h 6858000"/>
                <a:gd name="connsiteX130" fmla="*/ 9292128 w 9747620"/>
                <a:gd name="connsiteY130" fmla="*/ 4172826 h 6858000"/>
                <a:gd name="connsiteX131" fmla="*/ 9293720 w 9747620"/>
                <a:gd name="connsiteY131" fmla="*/ 4159693 h 6858000"/>
                <a:gd name="connsiteX132" fmla="*/ 9305650 w 9747620"/>
                <a:gd name="connsiteY132" fmla="*/ 4057941 h 6858000"/>
                <a:gd name="connsiteX133" fmla="*/ 9309378 w 9747620"/>
                <a:gd name="connsiteY133" fmla="*/ 4010779 h 6858000"/>
                <a:gd name="connsiteX134" fmla="*/ 9313454 w 9747620"/>
                <a:gd name="connsiteY134" fmla="*/ 3956428 h 6858000"/>
                <a:gd name="connsiteX135" fmla="*/ 9320811 w 9747620"/>
                <a:gd name="connsiteY135" fmla="*/ 3753546 h 6858000"/>
                <a:gd name="connsiteX136" fmla="*/ 9319617 w 9747620"/>
                <a:gd name="connsiteY136" fmla="*/ 3650643 h 6858000"/>
                <a:gd name="connsiteX137" fmla="*/ 9318176 w 9747620"/>
                <a:gd name="connsiteY137" fmla="*/ 3600030 h 6858000"/>
                <a:gd name="connsiteX138" fmla="*/ 9317778 w 9747620"/>
                <a:gd name="connsiteY138" fmla="*/ 3588096 h 6858000"/>
                <a:gd name="connsiteX139" fmla="*/ 9316983 w 9747620"/>
                <a:gd name="connsiteY139" fmla="*/ 3575107 h 6858000"/>
                <a:gd name="connsiteX140" fmla="*/ 9315443 w 9747620"/>
                <a:gd name="connsiteY140" fmla="*/ 3549130 h 6858000"/>
                <a:gd name="connsiteX141" fmla="*/ 9312311 w 9747620"/>
                <a:gd name="connsiteY141" fmla="*/ 3497176 h 6858000"/>
                <a:gd name="connsiteX142" fmla="*/ 9307587 w 9747620"/>
                <a:gd name="connsiteY142" fmla="*/ 3445029 h 6858000"/>
                <a:gd name="connsiteX143" fmla="*/ 9302618 w 9747620"/>
                <a:gd name="connsiteY143" fmla="*/ 3392835 h 6858000"/>
                <a:gd name="connsiteX144" fmla="*/ 9301574 w 9747620"/>
                <a:gd name="connsiteY144" fmla="*/ 3381476 h 6858000"/>
                <a:gd name="connsiteX145" fmla="*/ 9300430 w 9747620"/>
                <a:gd name="connsiteY145" fmla="*/ 3370740 h 6858000"/>
                <a:gd name="connsiteX146" fmla="*/ 9297547 w 9747620"/>
                <a:gd name="connsiteY146" fmla="*/ 3346966 h 6858000"/>
                <a:gd name="connsiteX147" fmla="*/ 9294017 w 9747620"/>
                <a:gd name="connsiteY147" fmla="*/ 3320030 h 6858000"/>
                <a:gd name="connsiteX148" fmla="*/ 9290439 w 9747620"/>
                <a:gd name="connsiteY148" fmla="*/ 3290410 h 6858000"/>
                <a:gd name="connsiteX149" fmla="*/ 9284275 w 9747620"/>
                <a:gd name="connsiteY149" fmla="*/ 3244544 h 6858000"/>
                <a:gd name="connsiteX150" fmla="*/ 9275974 w 9747620"/>
                <a:gd name="connsiteY150" fmla="*/ 3193116 h 6858000"/>
                <a:gd name="connsiteX151" fmla="*/ 9267224 w 9747620"/>
                <a:gd name="connsiteY151" fmla="*/ 3142264 h 6858000"/>
                <a:gd name="connsiteX152" fmla="*/ 9225320 w 9747620"/>
                <a:gd name="connsiteY152" fmla="*/ 2939909 h 6858000"/>
                <a:gd name="connsiteX153" fmla="*/ 9200466 w 9747620"/>
                <a:gd name="connsiteY153" fmla="*/ 2839449 h 6858000"/>
                <a:gd name="connsiteX154" fmla="*/ 9193953 w 9747620"/>
                <a:gd name="connsiteY154" fmla="*/ 2814958 h 6858000"/>
                <a:gd name="connsiteX155" fmla="*/ 9186993 w 9747620"/>
                <a:gd name="connsiteY155" fmla="*/ 2790276 h 6858000"/>
                <a:gd name="connsiteX156" fmla="*/ 9172628 w 9747620"/>
                <a:gd name="connsiteY156" fmla="*/ 2740621 h 6858000"/>
                <a:gd name="connsiteX157" fmla="*/ 9035082 w 9747620"/>
                <a:gd name="connsiteY157" fmla="*/ 2347463 h 6858000"/>
                <a:gd name="connsiteX158" fmla="*/ 8952118 w 9747620"/>
                <a:gd name="connsiteY158" fmla="*/ 2155413 h 6858000"/>
                <a:gd name="connsiteX159" fmla="*/ 8929948 w 9747620"/>
                <a:gd name="connsiteY159" fmla="*/ 2107915 h 6858000"/>
                <a:gd name="connsiteX160" fmla="*/ 8907429 w 9747620"/>
                <a:gd name="connsiteY160" fmla="*/ 2060753 h 6858000"/>
                <a:gd name="connsiteX161" fmla="*/ 8860404 w 9747620"/>
                <a:gd name="connsiteY161" fmla="*/ 1966478 h 6858000"/>
                <a:gd name="connsiteX162" fmla="*/ 8760788 w 9747620"/>
                <a:gd name="connsiteY162" fmla="*/ 1780274 h 6858000"/>
                <a:gd name="connsiteX163" fmla="*/ 8734740 w 9747620"/>
                <a:gd name="connsiteY163" fmla="*/ 1734311 h 6858000"/>
                <a:gd name="connsiteX164" fmla="*/ 8708046 w 9747620"/>
                <a:gd name="connsiteY164" fmla="*/ 1687963 h 6858000"/>
                <a:gd name="connsiteX165" fmla="*/ 8654062 w 9747620"/>
                <a:gd name="connsiteY165" fmla="*/ 1597234 h 6858000"/>
                <a:gd name="connsiteX166" fmla="*/ 8540278 w 9747620"/>
                <a:gd name="connsiteY166" fmla="*/ 1418077 h 6858000"/>
                <a:gd name="connsiteX167" fmla="*/ 8510701 w 9747620"/>
                <a:gd name="connsiteY167" fmla="*/ 1373695 h 6858000"/>
                <a:gd name="connsiteX168" fmla="*/ 8480676 w 9747620"/>
                <a:gd name="connsiteY168" fmla="*/ 1329457 h 6858000"/>
                <a:gd name="connsiteX169" fmla="*/ 8419782 w 9747620"/>
                <a:gd name="connsiteY169" fmla="*/ 1242275 h 6858000"/>
                <a:gd name="connsiteX170" fmla="*/ 8292478 w 9747620"/>
                <a:gd name="connsiteY170" fmla="*/ 1069875 h 6858000"/>
                <a:gd name="connsiteX171" fmla="*/ 8259620 w 9747620"/>
                <a:gd name="connsiteY171" fmla="*/ 1027123 h 6858000"/>
                <a:gd name="connsiteX172" fmla="*/ 8243416 w 9747620"/>
                <a:gd name="connsiteY172" fmla="*/ 1006130 h 6858000"/>
                <a:gd name="connsiteX173" fmla="*/ 8227110 w 9747620"/>
                <a:gd name="connsiteY173" fmla="*/ 985473 h 6858000"/>
                <a:gd name="connsiteX174" fmla="*/ 8159604 w 9747620"/>
                <a:gd name="connsiteY174" fmla="*/ 902029 h 6858000"/>
                <a:gd name="connsiteX175" fmla="*/ 8020022 w 9747620"/>
                <a:gd name="connsiteY175" fmla="*/ 738209 h 6858000"/>
                <a:gd name="connsiteX176" fmla="*/ 7984182 w 9747620"/>
                <a:gd name="connsiteY176" fmla="*/ 697901 h 6858000"/>
                <a:gd name="connsiteX177" fmla="*/ 7948043 w 9747620"/>
                <a:gd name="connsiteY177" fmla="*/ 657976 h 6858000"/>
                <a:gd name="connsiteX178" fmla="*/ 7874324 w 9747620"/>
                <a:gd name="connsiteY178" fmla="*/ 578607 h 6858000"/>
                <a:gd name="connsiteX179" fmla="*/ 7723308 w 9747620"/>
                <a:gd name="connsiteY179" fmla="*/ 424085 h 6858000"/>
                <a:gd name="connsiteX180" fmla="*/ 7565532 w 9747620"/>
                <a:gd name="connsiteY180" fmla="*/ 275602 h 6858000"/>
                <a:gd name="connsiteX181" fmla="*/ 1832515 w 9747620"/>
                <a:gd name="connsiteY181" fmla="*/ 0 h 6858000"/>
                <a:gd name="connsiteX182" fmla="*/ 2158449 w 9747620"/>
                <a:gd name="connsiteY182" fmla="*/ 0 h 6858000"/>
                <a:gd name="connsiteX183" fmla="*/ 2108797 w 9747620"/>
                <a:gd name="connsiteY183" fmla="*/ 37845 h 6858000"/>
                <a:gd name="connsiteX184" fmla="*/ 1942830 w 9747620"/>
                <a:gd name="connsiteY184" fmla="*/ 177587 h 6858000"/>
                <a:gd name="connsiteX185" fmla="*/ 1633191 w 9747620"/>
                <a:gd name="connsiteY185" fmla="*/ 477909 h 6858000"/>
                <a:gd name="connsiteX186" fmla="*/ 702686 w 9747620"/>
                <a:gd name="connsiteY186" fmla="*/ 1889935 h 6858000"/>
                <a:gd name="connsiteX187" fmla="*/ 551769 w 9747620"/>
                <a:gd name="connsiteY187" fmla="*/ 2281416 h 6858000"/>
                <a:gd name="connsiteX188" fmla="*/ 438383 w 9747620"/>
                <a:gd name="connsiteY188" fmla="*/ 2682772 h 6858000"/>
                <a:gd name="connsiteX189" fmla="*/ 397124 w 9747620"/>
                <a:gd name="connsiteY189" fmla="*/ 2887044 h 6858000"/>
                <a:gd name="connsiteX190" fmla="*/ 365658 w 9747620"/>
                <a:gd name="connsiteY190" fmla="*/ 3093424 h 6858000"/>
                <a:gd name="connsiteX191" fmla="*/ 332105 w 9747620"/>
                <a:gd name="connsiteY191" fmla="*/ 3509828 h 6858000"/>
                <a:gd name="connsiteX192" fmla="*/ 383653 w 9747620"/>
                <a:gd name="connsiteY192" fmla="*/ 4346327 h 6858000"/>
                <a:gd name="connsiteX193" fmla="*/ 422327 w 9747620"/>
                <a:gd name="connsiteY193" fmla="*/ 4552900 h 6858000"/>
                <a:gd name="connsiteX194" fmla="*/ 472184 w 9747620"/>
                <a:gd name="connsiteY194" fmla="*/ 4757939 h 6858000"/>
                <a:gd name="connsiteX195" fmla="*/ 533078 w 9747620"/>
                <a:gd name="connsiteY195" fmla="*/ 4960916 h 6858000"/>
                <a:gd name="connsiteX196" fmla="*/ 604710 w 9747620"/>
                <a:gd name="connsiteY196" fmla="*/ 5160875 h 6858000"/>
                <a:gd name="connsiteX197" fmla="*/ 996766 w 9747620"/>
                <a:gd name="connsiteY197" fmla="*/ 5920640 h 6858000"/>
                <a:gd name="connsiteX198" fmla="*/ 1549183 w 9747620"/>
                <a:gd name="connsiteY198" fmla="*/ 6586417 h 6858000"/>
                <a:gd name="connsiteX199" fmla="*/ 1709890 w 9747620"/>
                <a:gd name="connsiteY199" fmla="*/ 6734063 h 6858000"/>
                <a:gd name="connsiteX200" fmla="*/ 1859761 w 9747620"/>
                <a:gd name="connsiteY200" fmla="*/ 6858000 h 6858000"/>
                <a:gd name="connsiteX201" fmla="*/ 1671798 w 9747620"/>
                <a:gd name="connsiteY201" fmla="*/ 6858000 h 6858000"/>
                <a:gd name="connsiteX202" fmla="*/ 1628044 w 9747620"/>
                <a:gd name="connsiteY202" fmla="*/ 6822717 h 6858000"/>
                <a:gd name="connsiteX203" fmla="*/ 1459756 w 9747620"/>
                <a:gd name="connsiteY203" fmla="*/ 6674223 h 6858000"/>
                <a:gd name="connsiteX204" fmla="*/ 402543 w 9747620"/>
                <a:gd name="connsiteY204" fmla="*/ 5241588 h 6858000"/>
                <a:gd name="connsiteX205" fmla="*/ 311923 w 9747620"/>
                <a:gd name="connsiteY205" fmla="*/ 5036741 h 6858000"/>
                <a:gd name="connsiteX206" fmla="*/ 232140 w 9747620"/>
                <a:gd name="connsiteY206" fmla="*/ 4827483 h 6858000"/>
                <a:gd name="connsiteX207" fmla="*/ 163392 w 9747620"/>
                <a:gd name="connsiteY207" fmla="*/ 4613913 h 6858000"/>
                <a:gd name="connsiteX208" fmla="*/ 106823 w 9747620"/>
                <a:gd name="connsiteY208" fmla="*/ 4396365 h 6858000"/>
                <a:gd name="connsiteX209" fmla="*/ 29326 w 9747620"/>
                <a:gd name="connsiteY209" fmla="*/ 3954702 h 6858000"/>
                <a:gd name="connsiteX210" fmla="*/ 8647 w 9747620"/>
                <a:gd name="connsiteY210" fmla="*/ 3730971 h 6858000"/>
                <a:gd name="connsiteX211" fmla="*/ 2880 w 9747620"/>
                <a:gd name="connsiteY211" fmla="*/ 3618674 h 6858000"/>
                <a:gd name="connsiteX212" fmla="*/ 296 w 9747620"/>
                <a:gd name="connsiteY212" fmla="*/ 3506425 h 6858000"/>
                <a:gd name="connsiteX213" fmla="*/ 20030 w 9747620"/>
                <a:gd name="connsiteY213" fmla="*/ 3056711 h 6858000"/>
                <a:gd name="connsiteX214" fmla="*/ 48664 w 9747620"/>
                <a:gd name="connsiteY214" fmla="*/ 2832980 h 6858000"/>
                <a:gd name="connsiteX215" fmla="*/ 89922 w 9747620"/>
                <a:gd name="connsiteY215" fmla="*/ 2610639 h 6858000"/>
                <a:gd name="connsiteX216" fmla="*/ 211163 w 9747620"/>
                <a:gd name="connsiteY216" fmla="*/ 2174343 h 6858000"/>
                <a:gd name="connsiteX217" fmla="*/ 379129 w 9747620"/>
                <a:gd name="connsiteY217" fmla="*/ 1754393 h 6858000"/>
                <a:gd name="connsiteX218" fmla="*/ 841424 w 9747620"/>
                <a:gd name="connsiteY218" fmla="*/ 976270 h 6858000"/>
                <a:gd name="connsiteX219" fmla="*/ 1130234 w 9747620"/>
                <a:gd name="connsiteY219" fmla="*/ 625768 h 6858000"/>
                <a:gd name="connsiteX220" fmla="*/ 1452897 w 9747620"/>
                <a:gd name="connsiteY220" fmla="*/ 305748 h 6858000"/>
                <a:gd name="connsiteX221" fmla="*/ 1805682 w 9747620"/>
                <a:gd name="connsiteY221" fmla="*/ 1875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Lst>
              <a:rect l="l" t="t" r="r" b="b"/>
              <a:pathLst>
                <a:path w="9747620" h="6858000">
                  <a:moveTo>
                    <a:pt x="7235453" y="0"/>
                  </a:moveTo>
                  <a:lnTo>
                    <a:pt x="7548130" y="0"/>
                  </a:lnTo>
                  <a:lnTo>
                    <a:pt x="7710334" y="111973"/>
                  </a:lnTo>
                  <a:cubicBezTo>
                    <a:pt x="7770781" y="157314"/>
                    <a:pt x="7830282" y="203517"/>
                    <a:pt x="7889188" y="251542"/>
                  </a:cubicBezTo>
                  <a:cubicBezTo>
                    <a:pt x="7947894" y="299470"/>
                    <a:pt x="8005557" y="348453"/>
                    <a:pt x="8061828" y="398586"/>
                  </a:cubicBezTo>
                  <a:cubicBezTo>
                    <a:pt x="8090013" y="423605"/>
                    <a:pt x="8117948" y="448816"/>
                    <a:pt x="8145637" y="474218"/>
                  </a:cubicBezTo>
                  <a:cubicBezTo>
                    <a:pt x="8159506" y="486918"/>
                    <a:pt x="8173375" y="499764"/>
                    <a:pt x="8187242" y="512753"/>
                  </a:cubicBezTo>
                  <a:lnTo>
                    <a:pt x="8228402" y="551575"/>
                  </a:lnTo>
                  <a:cubicBezTo>
                    <a:pt x="8283082" y="603577"/>
                    <a:pt x="8336569" y="656778"/>
                    <a:pt x="8389211" y="710937"/>
                  </a:cubicBezTo>
                  <a:cubicBezTo>
                    <a:pt x="8415458" y="738065"/>
                    <a:pt x="8441455" y="765432"/>
                    <a:pt x="8467206" y="793088"/>
                  </a:cubicBezTo>
                  <a:lnTo>
                    <a:pt x="8486791" y="814223"/>
                  </a:lnTo>
                  <a:lnTo>
                    <a:pt x="8505979" y="835409"/>
                  </a:lnTo>
                  <a:lnTo>
                    <a:pt x="8543509" y="877346"/>
                  </a:lnTo>
                  <a:cubicBezTo>
                    <a:pt x="8593418" y="933423"/>
                    <a:pt x="8642579" y="990601"/>
                    <a:pt x="8690549" y="1048978"/>
                  </a:cubicBezTo>
                  <a:cubicBezTo>
                    <a:pt x="8714558" y="1078168"/>
                    <a:pt x="8738368" y="1107644"/>
                    <a:pt x="8761732" y="1137502"/>
                  </a:cubicBezTo>
                  <a:lnTo>
                    <a:pt x="8796379" y="1182077"/>
                  </a:lnTo>
                  <a:lnTo>
                    <a:pt x="8830678" y="1226986"/>
                  </a:lnTo>
                  <a:cubicBezTo>
                    <a:pt x="8876112" y="1287185"/>
                    <a:pt x="8920304" y="1348532"/>
                    <a:pt x="8963353" y="1410936"/>
                  </a:cubicBezTo>
                  <a:cubicBezTo>
                    <a:pt x="8984727" y="1442137"/>
                    <a:pt x="9005954" y="1473915"/>
                    <a:pt x="9026483" y="1505499"/>
                  </a:cubicBezTo>
                  <a:lnTo>
                    <a:pt x="9057004" y="1552613"/>
                  </a:lnTo>
                  <a:cubicBezTo>
                    <a:pt x="9067245" y="1568525"/>
                    <a:pt x="9077336" y="1584534"/>
                    <a:pt x="9087278" y="1600542"/>
                  </a:cubicBezTo>
                  <a:cubicBezTo>
                    <a:pt x="9127145" y="1664766"/>
                    <a:pt x="9165966" y="1729613"/>
                    <a:pt x="9202851" y="1795515"/>
                  </a:cubicBezTo>
                  <a:cubicBezTo>
                    <a:pt x="9221342" y="1828491"/>
                    <a:pt x="9239437" y="1861417"/>
                    <a:pt x="9257332" y="1894920"/>
                  </a:cubicBezTo>
                  <a:lnTo>
                    <a:pt x="9283778" y="1945436"/>
                  </a:lnTo>
                  <a:lnTo>
                    <a:pt x="9309428" y="1996193"/>
                  </a:lnTo>
                  <a:cubicBezTo>
                    <a:pt x="9343280" y="2064013"/>
                    <a:pt x="9375491" y="2132695"/>
                    <a:pt x="9405714" y="2202191"/>
                  </a:cubicBezTo>
                  <a:cubicBezTo>
                    <a:pt x="9466260" y="2341183"/>
                    <a:pt x="9520493" y="2483053"/>
                    <a:pt x="9566524" y="2627653"/>
                  </a:cubicBezTo>
                  <a:cubicBezTo>
                    <a:pt x="9572289" y="2645675"/>
                    <a:pt x="9578056" y="2663792"/>
                    <a:pt x="9583573" y="2682195"/>
                  </a:cubicBezTo>
                  <a:lnTo>
                    <a:pt x="9591974" y="2709707"/>
                  </a:lnTo>
                  <a:lnTo>
                    <a:pt x="9600027" y="2737650"/>
                  </a:lnTo>
                  <a:cubicBezTo>
                    <a:pt x="9610416" y="2774171"/>
                    <a:pt x="9620358" y="2810884"/>
                    <a:pt x="9629803" y="2847694"/>
                  </a:cubicBezTo>
                  <a:cubicBezTo>
                    <a:pt x="9648692" y="2921312"/>
                    <a:pt x="9665196" y="2995506"/>
                    <a:pt x="9679909" y="3070131"/>
                  </a:cubicBezTo>
                  <a:cubicBezTo>
                    <a:pt x="9683587" y="3088775"/>
                    <a:pt x="9687118" y="3107418"/>
                    <a:pt x="9690498" y="3126159"/>
                  </a:cubicBezTo>
                  <a:lnTo>
                    <a:pt x="9700390" y="3181805"/>
                  </a:lnTo>
                  <a:cubicBezTo>
                    <a:pt x="9703670" y="3201120"/>
                    <a:pt x="9706952" y="3222112"/>
                    <a:pt x="9709685" y="3243392"/>
                  </a:cubicBezTo>
                  <a:lnTo>
                    <a:pt x="9713016" y="3267597"/>
                  </a:lnTo>
                  <a:lnTo>
                    <a:pt x="9716844" y="3294437"/>
                  </a:lnTo>
                  <a:cubicBezTo>
                    <a:pt x="9718186" y="3303926"/>
                    <a:pt x="9719527" y="3313895"/>
                    <a:pt x="9720820" y="3324488"/>
                  </a:cubicBezTo>
                  <a:lnTo>
                    <a:pt x="9722709" y="3340737"/>
                  </a:lnTo>
                  <a:lnTo>
                    <a:pt x="9724301" y="3356361"/>
                  </a:lnTo>
                  <a:lnTo>
                    <a:pt x="9730166" y="3412197"/>
                  </a:lnTo>
                  <a:cubicBezTo>
                    <a:pt x="9732005" y="3430842"/>
                    <a:pt x="9734291" y="3449342"/>
                    <a:pt x="9735783" y="3468083"/>
                  </a:cubicBezTo>
                  <a:lnTo>
                    <a:pt x="9739760" y="3524399"/>
                  </a:lnTo>
                  <a:lnTo>
                    <a:pt x="9741748" y="3552580"/>
                  </a:lnTo>
                  <a:lnTo>
                    <a:pt x="9742742" y="3566672"/>
                  </a:lnTo>
                  <a:lnTo>
                    <a:pt x="9743488" y="3581865"/>
                  </a:lnTo>
                  <a:lnTo>
                    <a:pt x="9744731" y="3611341"/>
                  </a:lnTo>
                  <a:lnTo>
                    <a:pt x="9745725" y="3639715"/>
                  </a:lnTo>
                  <a:cubicBezTo>
                    <a:pt x="9746868" y="3677579"/>
                    <a:pt x="9747514" y="3715587"/>
                    <a:pt x="9747613" y="3753786"/>
                  </a:cubicBezTo>
                  <a:cubicBezTo>
                    <a:pt x="9747763" y="3830232"/>
                    <a:pt x="9745675" y="3906870"/>
                    <a:pt x="9740405" y="3984609"/>
                  </a:cubicBezTo>
                  <a:lnTo>
                    <a:pt x="9736329" y="4038434"/>
                  </a:lnTo>
                  <a:cubicBezTo>
                    <a:pt x="9735087" y="4055976"/>
                    <a:pt x="9733794" y="4076346"/>
                    <a:pt x="9731408" y="4099446"/>
                  </a:cubicBezTo>
                  <a:lnTo>
                    <a:pt x="9717987" y="4213325"/>
                  </a:lnTo>
                  <a:cubicBezTo>
                    <a:pt x="9717441" y="4217926"/>
                    <a:pt x="9716943" y="4222527"/>
                    <a:pt x="9716297" y="4227129"/>
                  </a:cubicBezTo>
                  <a:lnTo>
                    <a:pt x="9714110" y="4240981"/>
                  </a:lnTo>
                  <a:lnTo>
                    <a:pt x="9709785" y="4268731"/>
                  </a:lnTo>
                  <a:lnTo>
                    <a:pt x="9701086" y="4324185"/>
                  </a:lnTo>
                  <a:lnTo>
                    <a:pt x="9698699" y="4338994"/>
                  </a:lnTo>
                  <a:lnTo>
                    <a:pt x="9695966" y="4355050"/>
                  </a:lnTo>
                  <a:cubicBezTo>
                    <a:pt x="9694077" y="4365547"/>
                    <a:pt x="9692188" y="4375516"/>
                    <a:pt x="9690299" y="4385054"/>
                  </a:cubicBezTo>
                  <a:lnTo>
                    <a:pt x="9679909" y="4437919"/>
                  </a:lnTo>
                  <a:cubicBezTo>
                    <a:pt x="9677871" y="4448320"/>
                    <a:pt x="9675735" y="4458097"/>
                    <a:pt x="9673647" y="4468162"/>
                  </a:cubicBezTo>
                  <a:lnTo>
                    <a:pt x="9667532" y="4496296"/>
                  </a:lnTo>
                  <a:cubicBezTo>
                    <a:pt x="9663406" y="4514941"/>
                    <a:pt x="9659081" y="4533585"/>
                    <a:pt x="9654658" y="4552277"/>
                  </a:cubicBezTo>
                  <a:cubicBezTo>
                    <a:pt x="9645760" y="4589613"/>
                    <a:pt x="9636265" y="4627045"/>
                    <a:pt x="9625876" y="4664478"/>
                  </a:cubicBezTo>
                  <a:cubicBezTo>
                    <a:pt x="9605048" y="4739247"/>
                    <a:pt x="9581088" y="4814303"/>
                    <a:pt x="9552803" y="4888737"/>
                  </a:cubicBezTo>
                  <a:cubicBezTo>
                    <a:pt x="9524668" y="4962930"/>
                    <a:pt x="9492109" y="5037459"/>
                    <a:pt x="9452639" y="5110934"/>
                  </a:cubicBezTo>
                  <a:cubicBezTo>
                    <a:pt x="9432905" y="5147695"/>
                    <a:pt x="9411431" y="5184169"/>
                    <a:pt x="9388017" y="5220020"/>
                  </a:cubicBezTo>
                  <a:cubicBezTo>
                    <a:pt x="9382201" y="5228982"/>
                    <a:pt x="9376236" y="5237945"/>
                    <a:pt x="9370073" y="5246811"/>
                  </a:cubicBezTo>
                  <a:lnTo>
                    <a:pt x="9360926" y="5260040"/>
                  </a:lnTo>
                  <a:lnTo>
                    <a:pt x="9351829" y="5272646"/>
                  </a:lnTo>
                  <a:cubicBezTo>
                    <a:pt x="9339700" y="5289468"/>
                    <a:pt x="9327174" y="5306387"/>
                    <a:pt x="9313305" y="5323881"/>
                  </a:cubicBezTo>
                  <a:cubicBezTo>
                    <a:pt x="9258625" y="5393042"/>
                    <a:pt x="9196489" y="5455445"/>
                    <a:pt x="9130375" y="5510802"/>
                  </a:cubicBezTo>
                  <a:cubicBezTo>
                    <a:pt x="9097319" y="5538505"/>
                    <a:pt x="9063268" y="5564530"/>
                    <a:pt x="9028422" y="5588878"/>
                  </a:cubicBezTo>
                  <a:cubicBezTo>
                    <a:pt x="9019723" y="5595109"/>
                    <a:pt x="9011074" y="5600909"/>
                    <a:pt x="9002424" y="5606707"/>
                  </a:cubicBezTo>
                  <a:cubicBezTo>
                    <a:pt x="8993774" y="5612603"/>
                    <a:pt x="8985124" y="5618211"/>
                    <a:pt x="8976525" y="5623866"/>
                  </a:cubicBezTo>
                  <a:cubicBezTo>
                    <a:pt x="8959277" y="5635130"/>
                    <a:pt x="8941629" y="5646201"/>
                    <a:pt x="8924181" y="5656793"/>
                  </a:cubicBezTo>
                  <a:cubicBezTo>
                    <a:pt x="8854291" y="5699259"/>
                    <a:pt x="8784946" y="5736451"/>
                    <a:pt x="8717291" y="5771582"/>
                  </a:cubicBezTo>
                  <a:lnTo>
                    <a:pt x="8617129" y="5823105"/>
                  </a:lnTo>
                  <a:lnTo>
                    <a:pt x="8518207" y="5873671"/>
                  </a:lnTo>
                  <a:cubicBezTo>
                    <a:pt x="8391200" y="5939188"/>
                    <a:pt x="8267922" y="6009788"/>
                    <a:pt x="8150558" y="6086761"/>
                  </a:cubicBezTo>
                  <a:cubicBezTo>
                    <a:pt x="8091901" y="6125248"/>
                    <a:pt x="8034736" y="6165317"/>
                    <a:pt x="7979410" y="6207158"/>
                  </a:cubicBezTo>
                  <a:cubicBezTo>
                    <a:pt x="7965739" y="6217750"/>
                    <a:pt x="7951771" y="6228103"/>
                    <a:pt x="7938300" y="6238887"/>
                  </a:cubicBezTo>
                  <a:lnTo>
                    <a:pt x="7897936" y="6271286"/>
                  </a:lnTo>
                  <a:lnTo>
                    <a:pt x="7858367" y="6304357"/>
                  </a:lnTo>
                  <a:lnTo>
                    <a:pt x="7819048" y="6338770"/>
                  </a:lnTo>
                  <a:cubicBezTo>
                    <a:pt x="7804882" y="6351232"/>
                    <a:pt x="7792105" y="6362591"/>
                    <a:pt x="7778882" y="6374477"/>
                  </a:cubicBezTo>
                  <a:lnTo>
                    <a:pt x="7739563" y="6410328"/>
                  </a:lnTo>
                  <a:cubicBezTo>
                    <a:pt x="7713366" y="6434485"/>
                    <a:pt x="7687168" y="6459120"/>
                    <a:pt x="7660824" y="6484138"/>
                  </a:cubicBezTo>
                  <a:lnTo>
                    <a:pt x="7502302" y="6636360"/>
                  </a:lnTo>
                  <a:lnTo>
                    <a:pt x="7273394" y="6858000"/>
                  </a:lnTo>
                  <a:lnTo>
                    <a:pt x="6780690" y="6858000"/>
                  </a:lnTo>
                  <a:lnTo>
                    <a:pt x="6854939" y="6783597"/>
                  </a:lnTo>
                  <a:cubicBezTo>
                    <a:pt x="6880688" y="6757810"/>
                    <a:pt x="6906338" y="6732265"/>
                    <a:pt x="6932087" y="6705809"/>
                  </a:cubicBezTo>
                  <a:lnTo>
                    <a:pt x="7241130" y="6390965"/>
                  </a:lnTo>
                  <a:lnTo>
                    <a:pt x="7397564" y="6233087"/>
                  </a:lnTo>
                  <a:cubicBezTo>
                    <a:pt x="7424009" y="6206679"/>
                    <a:pt x="7450802" y="6180175"/>
                    <a:pt x="7478142" y="6153670"/>
                  </a:cubicBezTo>
                  <a:lnTo>
                    <a:pt x="7519600" y="6113937"/>
                  </a:lnTo>
                  <a:cubicBezTo>
                    <a:pt x="7533469" y="6100805"/>
                    <a:pt x="7547934" y="6087288"/>
                    <a:pt x="7561207" y="6075067"/>
                  </a:cubicBezTo>
                  <a:lnTo>
                    <a:pt x="7604204" y="6035526"/>
                  </a:lnTo>
                  <a:lnTo>
                    <a:pt x="7648644" y="5996416"/>
                  </a:lnTo>
                  <a:cubicBezTo>
                    <a:pt x="7663608" y="5983570"/>
                    <a:pt x="7678768" y="5971013"/>
                    <a:pt x="7693830" y="5958264"/>
                  </a:cubicBezTo>
                  <a:cubicBezTo>
                    <a:pt x="7708942" y="5945611"/>
                    <a:pt x="7724352" y="5933485"/>
                    <a:pt x="7739662" y="5921073"/>
                  </a:cubicBezTo>
                  <a:cubicBezTo>
                    <a:pt x="7801154" y="5872088"/>
                    <a:pt x="7864234" y="5825502"/>
                    <a:pt x="7928458" y="5781025"/>
                  </a:cubicBezTo>
                  <a:cubicBezTo>
                    <a:pt x="8057005" y="5692164"/>
                    <a:pt x="8190077" y="5611500"/>
                    <a:pt x="8325882" y="5537450"/>
                  </a:cubicBezTo>
                  <a:lnTo>
                    <a:pt x="8424555" y="5484106"/>
                  </a:lnTo>
                  <a:lnTo>
                    <a:pt x="8521737" y="5431289"/>
                  </a:lnTo>
                  <a:cubicBezTo>
                    <a:pt x="8585315" y="5396349"/>
                    <a:pt x="8646456" y="5361840"/>
                    <a:pt x="8702677" y="5325942"/>
                  </a:cubicBezTo>
                  <a:cubicBezTo>
                    <a:pt x="8716795" y="5316931"/>
                    <a:pt x="8730365" y="5308017"/>
                    <a:pt x="8743986" y="5298717"/>
                  </a:cubicBezTo>
                  <a:cubicBezTo>
                    <a:pt x="8750747" y="5294069"/>
                    <a:pt x="8757606" y="5289420"/>
                    <a:pt x="8764167" y="5284723"/>
                  </a:cubicBezTo>
                  <a:cubicBezTo>
                    <a:pt x="8770778" y="5280074"/>
                    <a:pt x="8777440" y="5275377"/>
                    <a:pt x="8783704" y="5270679"/>
                  </a:cubicBezTo>
                  <a:cubicBezTo>
                    <a:pt x="8809155" y="5251987"/>
                    <a:pt x="8833611" y="5232577"/>
                    <a:pt x="8856776" y="5212399"/>
                  </a:cubicBezTo>
                  <a:cubicBezTo>
                    <a:pt x="8903104" y="5172043"/>
                    <a:pt x="8944463" y="5128668"/>
                    <a:pt x="8979856" y="5082081"/>
                  </a:cubicBezTo>
                  <a:cubicBezTo>
                    <a:pt x="8988555" y="5070722"/>
                    <a:pt x="8997602" y="5057973"/>
                    <a:pt x="9006699" y="5044984"/>
                  </a:cubicBezTo>
                  <a:lnTo>
                    <a:pt x="9013509" y="5035254"/>
                  </a:lnTo>
                  <a:lnTo>
                    <a:pt x="9019773" y="5025812"/>
                  </a:lnTo>
                  <a:cubicBezTo>
                    <a:pt x="9023997" y="5019629"/>
                    <a:pt x="9028073" y="5013254"/>
                    <a:pt x="9032050" y="5006833"/>
                  </a:cubicBezTo>
                  <a:cubicBezTo>
                    <a:pt x="9048206" y="4981238"/>
                    <a:pt x="9063417" y="4954542"/>
                    <a:pt x="9077733" y="4926839"/>
                  </a:cubicBezTo>
                  <a:cubicBezTo>
                    <a:pt x="9106415" y="4871434"/>
                    <a:pt x="9131469" y="4812050"/>
                    <a:pt x="9154285" y="4750223"/>
                  </a:cubicBezTo>
                  <a:cubicBezTo>
                    <a:pt x="9176904" y="4688586"/>
                    <a:pt x="9196537" y="4625032"/>
                    <a:pt x="9213936" y="4559945"/>
                  </a:cubicBezTo>
                  <a:cubicBezTo>
                    <a:pt x="9222635" y="4527402"/>
                    <a:pt x="9230887" y="4494523"/>
                    <a:pt x="9238592" y="4461357"/>
                  </a:cubicBezTo>
                  <a:cubicBezTo>
                    <a:pt x="9242419" y="4444773"/>
                    <a:pt x="9246147" y="4428094"/>
                    <a:pt x="9249776" y="4411319"/>
                  </a:cubicBezTo>
                  <a:lnTo>
                    <a:pt x="9255046" y="4386299"/>
                  </a:lnTo>
                  <a:lnTo>
                    <a:pt x="9259718" y="4363342"/>
                  </a:lnTo>
                  <a:lnTo>
                    <a:pt x="9269959" y="4309566"/>
                  </a:lnTo>
                  <a:lnTo>
                    <a:pt x="9274233" y="4286176"/>
                  </a:lnTo>
                  <a:lnTo>
                    <a:pt x="9276022" y="4275489"/>
                  </a:lnTo>
                  <a:lnTo>
                    <a:pt x="9277861" y="4263506"/>
                  </a:lnTo>
                  <a:lnTo>
                    <a:pt x="9286014" y="4211696"/>
                  </a:lnTo>
                  <a:lnTo>
                    <a:pt x="9290092" y="4185767"/>
                  </a:lnTo>
                  <a:lnTo>
                    <a:pt x="9292128" y="4172826"/>
                  </a:lnTo>
                  <a:cubicBezTo>
                    <a:pt x="9292774" y="4168464"/>
                    <a:pt x="9293173" y="4164055"/>
                    <a:pt x="9293720" y="4159693"/>
                  </a:cubicBezTo>
                  <a:lnTo>
                    <a:pt x="9305650" y="4057941"/>
                  </a:lnTo>
                  <a:cubicBezTo>
                    <a:pt x="9306991" y="4045048"/>
                    <a:pt x="9308085" y="4029328"/>
                    <a:pt x="9309378" y="4010779"/>
                  </a:cubicBezTo>
                  <a:lnTo>
                    <a:pt x="9313454" y="3956428"/>
                  </a:lnTo>
                  <a:cubicBezTo>
                    <a:pt x="9318326" y="3889806"/>
                    <a:pt x="9320611" y="3821796"/>
                    <a:pt x="9320811" y="3753546"/>
                  </a:cubicBezTo>
                  <a:cubicBezTo>
                    <a:pt x="9320910" y="3719373"/>
                    <a:pt x="9320513" y="3685056"/>
                    <a:pt x="9319617" y="3650643"/>
                  </a:cubicBezTo>
                  <a:lnTo>
                    <a:pt x="9318176" y="3600030"/>
                  </a:lnTo>
                  <a:lnTo>
                    <a:pt x="9317778" y="3588096"/>
                  </a:lnTo>
                  <a:lnTo>
                    <a:pt x="9316983" y="3575107"/>
                  </a:lnTo>
                  <a:lnTo>
                    <a:pt x="9315443" y="3549130"/>
                  </a:lnTo>
                  <a:lnTo>
                    <a:pt x="9312311" y="3497176"/>
                  </a:lnTo>
                  <a:cubicBezTo>
                    <a:pt x="9311118" y="3479825"/>
                    <a:pt x="9309129" y="3462427"/>
                    <a:pt x="9307587" y="3445029"/>
                  </a:cubicBezTo>
                  <a:lnTo>
                    <a:pt x="9302618" y="3392835"/>
                  </a:lnTo>
                  <a:lnTo>
                    <a:pt x="9301574" y="3381476"/>
                  </a:lnTo>
                  <a:lnTo>
                    <a:pt x="9300430" y="3370740"/>
                  </a:lnTo>
                  <a:lnTo>
                    <a:pt x="9297547" y="3346966"/>
                  </a:lnTo>
                  <a:lnTo>
                    <a:pt x="9294017" y="3320030"/>
                  </a:lnTo>
                  <a:lnTo>
                    <a:pt x="9290439" y="3290410"/>
                  </a:lnTo>
                  <a:cubicBezTo>
                    <a:pt x="9288849" y="3275745"/>
                    <a:pt x="9286761" y="3260934"/>
                    <a:pt x="9284275" y="3244544"/>
                  </a:cubicBezTo>
                  <a:lnTo>
                    <a:pt x="9275974" y="3193116"/>
                  </a:lnTo>
                  <a:cubicBezTo>
                    <a:pt x="9273189" y="3176197"/>
                    <a:pt x="9270256" y="3159230"/>
                    <a:pt x="9267224" y="3142264"/>
                  </a:cubicBezTo>
                  <a:cubicBezTo>
                    <a:pt x="9255146" y="3074493"/>
                    <a:pt x="9240929" y="3007057"/>
                    <a:pt x="9225320" y="2939909"/>
                  </a:cubicBezTo>
                  <a:cubicBezTo>
                    <a:pt x="9217465" y="2906311"/>
                    <a:pt x="9209214" y="2872809"/>
                    <a:pt x="9200466" y="2839449"/>
                  </a:cubicBezTo>
                  <a:lnTo>
                    <a:pt x="9193953" y="2814958"/>
                  </a:lnTo>
                  <a:lnTo>
                    <a:pt x="9186993" y="2790276"/>
                  </a:lnTo>
                  <a:cubicBezTo>
                    <a:pt x="9182471" y="2773836"/>
                    <a:pt x="9177599" y="2757252"/>
                    <a:pt x="9172628" y="2740621"/>
                  </a:cubicBezTo>
                  <a:cubicBezTo>
                    <a:pt x="9133110" y="2607859"/>
                    <a:pt x="9087527" y="2476533"/>
                    <a:pt x="9035082" y="2347463"/>
                  </a:cubicBezTo>
                  <a:cubicBezTo>
                    <a:pt x="9008836" y="2282951"/>
                    <a:pt x="8981298" y="2218870"/>
                    <a:pt x="8952118" y="2155413"/>
                  </a:cubicBezTo>
                  <a:lnTo>
                    <a:pt x="8929948" y="2107915"/>
                  </a:lnTo>
                  <a:lnTo>
                    <a:pt x="8907429" y="2060753"/>
                  </a:lnTo>
                  <a:cubicBezTo>
                    <a:pt x="8892170" y="2029408"/>
                    <a:pt x="8876411" y="1997726"/>
                    <a:pt x="8860404" y="1966478"/>
                  </a:cubicBezTo>
                  <a:cubicBezTo>
                    <a:pt x="8828243" y="1903931"/>
                    <a:pt x="8795336" y="1841670"/>
                    <a:pt x="8760788" y="1780274"/>
                  </a:cubicBezTo>
                  <a:lnTo>
                    <a:pt x="8734740" y="1734311"/>
                  </a:lnTo>
                  <a:lnTo>
                    <a:pt x="8708046" y="1687963"/>
                  </a:lnTo>
                  <a:cubicBezTo>
                    <a:pt x="8690300" y="1657337"/>
                    <a:pt x="8672455" y="1627334"/>
                    <a:pt x="8654062" y="1597234"/>
                  </a:cubicBezTo>
                  <a:cubicBezTo>
                    <a:pt x="8617575" y="1536988"/>
                    <a:pt x="8579398" y="1477365"/>
                    <a:pt x="8540278" y="1418077"/>
                  </a:cubicBezTo>
                  <a:lnTo>
                    <a:pt x="8510701" y="1373695"/>
                  </a:lnTo>
                  <a:lnTo>
                    <a:pt x="8480676" y="1329457"/>
                  </a:lnTo>
                  <a:cubicBezTo>
                    <a:pt x="8460643" y="1300269"/>
                    <a:pt x="8440411" y="1271224"/>
                    <a:pt x="8419782" y="1242275"/>
                  </a:cubicBezTo>
                  <a:cubicBezTo>
                    <a:pt x="8378476" y="1184425"/>
                    <a:pt x="8335923" y="1127006"/>
                    <a:pt x="8292478" y="1069875"/>
                  </a:cubicBezTo>
                  <a:lnTo>
                    <a:pt x="8259620" y="1027123"/>
                  </a:lnTo>
                  <a:lnTo>
                    <a:pt x="8243416" y="1006130"/>
                  </a:lnTo>
                  <a:lnTo>
                    <a:pt x="8227110" y="985473"/>
                  </a:lnTo>
                  <a:cubicBezTo>
                    <a:pt x="8204890" y="957483"/>
                    <a:pt x="8182422" y="929684"/>
                    <a:pt x="8159604" y="902029"/>
                  </a:cubicBezTo>
                  <a:cubicBezTo>
                    <a:pt x="8114170" y="846671"/>
                    <a:pt x="8067494" y="792177"/>
                    <a:pt x="8020022" y="738209"/>
                  </a:cubicBezTo>
                  <a:lnTo>
                    <a:pt x="7984182" y="697901"/>
                  </a:lnTo>
                  <a:lnTo>
                    <a:pt x="7948043" y="657976"/>
                  </a:lnTo>
                  <a:cubicBezTo>
                    <a:pt x="7923636" y="631328"/>
                    <a:pt x="7899079" y="604823"/>
                    <a:pt x="7874324" y="578607"/>
                  </a:cubicBezTo>
                  <a:cubicBezTo>
                    <a:pt x="7824714" y="526221"/>
                    <a:pt x="7774608" y="474458"/>
                    <a:pt x="7723308" y="424085"/>
                  </a:cubicBezTo>
                  <a:cubicBezTo>
                    <a:pt x="7672157" y="373808"/>
                    <a:pt x="7619168" y="324153"/>
                    <a:pt x="7565532" y="275602"/>
                  </a:cubicBezTo>
                  <a:close/>
                  <a:moveTo>
                    <a:pt x="1832515" y="0"/>
                  </a:moveTo>
                  <a:lnTo>
                    <a:pt x="2158449" y="0"/>
                  </a:lnTo>
                  <a:lnTo>
                    <a:pt x="2108797" y="37845"/>
                  </a:lnTo>
                  <a:cubicBezTo>
                    <a:pt x="2052253" y="83168"/>
                    <a:pt x="1996914" y="129778"/>
                    <a:pt x="1942830" y="177587"/>
                  </a:cubicBezTo>
                  <a:cubicBezTo>
                    <a:pt x="1834563" y="273109"/>
                    <a:pt x="1731317" y="373472"/>
                    <a:pt x="1633191" y="477909"/>
                  </a:cubicBezTo>
                  <a:cubicBezTo>
                    <a:pt x="1240290" y="896038"/>
                    <a:pt x="927123" y="1375900"/>
                    <a:pt x="702686" y="1889935"/>
                  </a:cubicBezTo>
                  <a:cubicBezTo>
                    <a:pt x="646565" y="2018192"/>
                    <a:pt x="596210" y="2149182"/>
                    <a:pt x="551769" y="2281416"/>
                  </a:cubicBezTo>
                  <a:cubicBezTo>
                    <a:pt x="507429" y="2413700"/>
                    <a:pt x="469451" y="2547613"/>
                    <a:pt x="438383" y="2682772"/>
                  </a:cubicBezTo>
                  <a:cubicBezTo>
                    <a:pt x="423122" y="2750111"/>
                    <a:pt x="409203" y="2818553"/>
                    <a:pt x="397124" y="2887044"/>
                  </a:cubicBezTo>
                  <a:cubicBezTo>
                    <a:pt x="385144" y="2955581"/>
                    <a:pt x="374357" y="3024359"/>
                    <a:pt x="365658" y="3093424"/>
                  </a:cubicBezTo>
                  <a:cubicBezTo>
                    <a:pt x="347813" y="3231506"/>
                    <a:pt x="336727" y="3370260"/>
                    <a:pt x="332105" y="3509828"/>
                  </a:cubicBezTo>
                  <a:cubicBezTo>
                    <a:pt x="322311" y="3788822"/>
                    <a:pt x="339660" y="4068628"/>
                    <a:pt x="383653" y="4346327"/>
                  </a:cubicBezTo>
                  <a:cubicBezTo>
                    <a:pt x="394539" y="4415489"/>
                    <a:pt x="407464" y="4484267"/>
                    <a:pt x="422327" y="4552900"/>
                  </a:cubicBezTo>
                  <a:cubicBezTo>
                    <a:pt x="437041" y="4621534"/>
                    <a:pt x="453693" y="4689881"/>
                    <a:pt x="472184" y="4757939"/>
                  </a:cubicBezTo>
                  <a:cubicBezTo>
                    <a:pt x="490677" y="4825949"/>
                    <a:pt x="511007" y="4893673"/>
                    <a:pt x="533078" y="4960916"/>
                  </a:cubicBezTo>
                  <a:cubicBezTo>
                    <a:pt x="555249" y="5028208"/>
                    <a:pt x="578662" y="5095022"/>
                    <a:pt x="604710" y="5160875"/>
                  </a:cubicBezTo>
                  <a:cubicBezTo>
                    <a:pt x="707358" y="5425298"/>
                    <a:pt x="838443" y="5680902"/>
                    <a:pt x="996766" y="5920640"/>
                  </a:cubicBezTo>
                  <a:cubicBezTo>
                    <a:pt x="1154790" y="6160571"/>
                    <a:pt x="1340404" y="6384350"/>
                    <a:pt x="1549183" y="6586417"/>
                  </a:cubicBezTo>
                  <a:cubicBezTo>
                    <a:pt x="1601365" y="6636982"/>
                    <a:pt x="1654970" y="6686208"/>
                    <a:pt x="1709890" y="6734063"/>
                  </a:cubicBezTo>
                  <a:lnTo>
                    <a:pt x="1859761" y="6858000"/>
                  </a:lnTo>
                  <a:lnTo>
                    <a:pt x="1671798" y="6858000"/>
                  </a:lnTo>
                  <a:lnTo>
                    <a:pt x="1628044" y="6822717"/>
                  </a:lnTo>
                  <a:cubicBezTo>
                    <a:pt x="1570828" y="6774460"/>
                    <a:pt x="1514710" y="6724955"/>
                    <a:pt x="1459756" y="6674223"/>
                  </a:cubicBezTo>
                  <a:cubicBezTo>
                    <a:pt x="1019931" y="6268363"/>
                    <a:pt x="658296" y="5781216"/>
                    <a:pt x="402543" y="5241588"/>
                  </a:cubicBezTo>
                  <a:cubicBezTo>
                    <a:pt x="370231" y="5174103"/>
                    <a:pt x="340306" y="5105661"/>
                    <a:pt x="311923" y="5036741"/>
                  </a:cubicBezTo>
                  <a:cubicBezTo>
                    <a:pt x="283539" y="4967771"/>
                    <a:pt x="256895" y="4897986"/>
                    <a:pt x="232140" y="4827483"/>
                  </a:cubicBezTo>
                  <a:cubicBezTo>
                    <a:pt x="207334" y="4756981"/>
                    <a:pt x="184368" y="4685758"/>
                    <a:pt x="163392" y="4613913"/>
                  </a:cubicBezTo>
                  <a:cubicBezTo>
                    <a:pt x="142514" y="4542020"/>
                    <a:pt x="123624" y="4469360"/>
                    <a:pt x="106823" y="4396365"/>
                  </a:cubicBezTo>
                  <a:cubicBezTo>
                    <a:pt x="73120" y="4250902"/>
                    <a:pt x="47371" y="4103281"/>
                    <a:pt x="29326" y="3954702"/>
                  </a:cubicBezTo>
                  <a:cubicBezTo>
                    <a:pt x="20478" y="3880365"/>
                    <a:pt x="13320" y="3805789"/>
                    <a:pt x="8647" y="3730971"/>
                  </a:cubicBezTo>
                  <a:cubicBezTo>
                    <a:pt x="6311" y="3693587"/>
                    <a:pt x="4322" y="3656106"/>
                    <a:pt x="2880" y="3618674"/>
                  </a:cubicBezTo>
                  <a:cubicBezTo>
                    <a:pt x="1539" y="3581146"/>
                    <a:pt x="694" y="3543809"/>
                    <a:pt x="296" y="3506425"/>
                  </a:cubicBezTo>
                  <a:cubicBezTo>
                    <a:pt x="-1543" y="3356649"/>
                    <a:pt x="5217" y="3206200"/>
                    <a:pt x="20030" y="3056711"/>
                  </a:cubicBezTo>
                  <a:cubicBezTo>
                    <a:pt x="27686" y="2981942"/>
                    <a:pt x="36931" y="2907317"/>
                    <a:pt x="48664" y="2832980"/>
                  </a:cubicBezTo>
                  <a:cubicBezTo>
                    <a:pt x="60395" y="2758642"/>
                    <a:pt x="73716" y="2684784"/>
                    <a:pt x="89922" y="2610639"/>
                  </a:cubicBezTo>
                  <a:cubicBezTo>
                    <a:pt x="121736" y="2462826"/>
                    <a:pt x="162645" y="2317220"/>
                    <a:pt x="211163" y="2174343"/>
                  </a:cubicBezTo>
                  <a:cubicBezTo>
                    <a:pt x="259778" y="2031468"/>
                    <a:pt x="315601" y="1891517"/>
                    <a:pt x="379129" y="1754393"/>
                  </a:cubicBezTo>
                  <a:cubicBezTo>
                    <a:pt x="505540" y="1480433"/>
                    <a:pt x="660930" y="1219318"/>
                    <a:pt x="841424" y="976270"/>
                  </a:cubicBezTo>
                  <a:cubicBezTo>
                    <a:pt x="931498" y="854627"/>
                    <a:pt x="1028182" y="737777"/>
                    <a:pt x="1130234" y="625768"/>
                  </a:cubicBezTo>
                  <a:cubicBezTo>
                    <a:pt x="1232486" y="513855"/>
                    <a:pt x="1340157" y="407117"/>
                    <a:pt x="1452897" y="305748"/>
                  </a:cubicBezTo>
                  <a:cubicBezTo>
                    <a:pt x="1565736" y="204380"/>
                    <a:pt x="1683596" y="108665"/>
                    <a:pt x="1805682" y="18752"/>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Freeform: Shape 18">
              <a:extLst>
                <a:ext uri="{FF2B5EF4-FFF2-40B4-BE49-F238E27FC236}">
                  <a16:creationId xmlns:a16="http://schemas.microsoft.com/office/drawing/2014/main" id="{DA46556D-445B-4CD0-87A0-02A30BD1B1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8320" y="3985"/>
              <a:ext cx="9767847" cy="6858000"/>
            </a:xfrm>
            <a:custGeom>
              <a:avLst/>
              <a:gdLst>
                <a:gd name="connsiteX0" fmla="*/ 7151367 w 9767847"/>
                <a:gd name="connsiteY0" fmla="*/ 0 h 6858000"/>
                <a:gd name="connsiteX1" fmla="*/ 7881247 w 9767847"/>
                <a:gd name="connsiteY1" fmla="*/ 0 h 6858000"/>
                <a:gd name="connsiteX2" fmla="*/ 7990553 w 9767847"/>
                <a:gd name="connsiteY2" fmla="*/ 81317 h 6858000"/>
                <a:gd name="connsiteX3" fmla="*/ 9767847 w 9767847"/>
                <a:gd name="connsiteY3" fmla="*/ 3649031 h 6858000"/>
                <a:gd name="connsiteX4" fmla="*/ 8652597 w 9767847"/>
                <a:gd name="connsiteY4" fmla="*/ 6590005 h 6858000"/>
                <a:gd name="connsiteX5" fmla="*/ 8395306 w 9767847"/>
                <a:gd name="connsiteY5" fmla="*/ 6858000 h 6858000"/>
                <a:gd name="connsiteX6" fmla="*/ 6762603 w 9767847"/>
                <a:gd name="connsiteY6" fmla="*/ 6858000 h 6858000"/>
                <a:gd name="connsiteX7" fmla="*/ 6765962 w 9767847"/>
                <a:gd name="connsiteY7" fmla="*/ 6854844 h 6858000"/>
                <a:gd name="connsiteX8" fmla="*/ 6804586 w 9767847"/>
                <a:gd name="connsiteY8" fmla="*/ 6817103 h 6858000"/>
                <a:gd name="connsiteX9" fmla="*/ 6881735 w 9767847"/>
                <a:gd name="connsiteY9" fmla="*/ 6741197 h 6858000"/>
                <a:gd name="connsiteX10" fmla="*/ 6958883 w 9767847"/>
                <a:gd name="connsiteY10" fmla="*/ 6664822 h 6858000"/>
                <a:gd name="connsiteX11" fmla="*/ 7267925 w 9767847"/>
                <a:gd name="connsiteY11" fmla="*/ 6355694 h 6858000"/>
                <a:gd name="connsiteX12" fmla="*/ 7424360 w 9767847"/>
                <a:gd name="connsiteY12" fmla="*/ 6200685 h 6858000"/>
                <a:gd name="connsiteX13" fmla="*/ 7504938 w 9767847"/>
                <a:gd name="connsiteY13" fmla="*/ 6122708 h 6858000"/>
                <a:gd name="connsiteX14" fmla="*/ 7546396 w 9767847"/>
                <a:gd name="connsiteY14" fmla="*/ 6083697 h 6858000"/>
                <a:gd name="connsiteX15" fmla="*/ 7588002 w 9767847"/>
                <a:gd name="connsiteY15" fmla="*/ 6045532 h 6858000"/>
                <a:gd name="connsiteX16" fmla="*/ 7631000 w 9767847"/>
                <a:gd name="connsiteY16" fmla="*/ 6006709 h 6858000"/>
                <a:gd name="connsiteX17" fmla="*/ 7675440 w 9767847"/>
                <a:gd name="connsiteY17" fmla="*/ 5968309 h 6858000"/>
                <a:gd name="connsiteX18" fmla="*/ 7720626 w 9767847"/>
                <a:gd name="connsiteY18" fmla="*/ 5930851 h 6858000"/>
                <a:gd name="connsiteX19" fmla="*/ 7766458 w 9767847"/>
                <a:gd name="connsiteY19" fmla="*/ 5894334 h 6858000"/>
                <a:gd name="connsiteX20" fmla="*/ 7955254 w 9767847"/>
                <a:gd name="connsiteY20" fmla="*/ 5756828 h 6858000"/>
                <a:gd name="connsiteX21" fmla="*/ 8352678 w 9767847"/>
                <a:gd name="connsiteY21" fmla="*/ 5517630 h 6858000"/>
                <a:gd name="connsiteX22" fmla="*/ 8451350 w 9767847"/>
                <a:gd name="connsiteY22" fmla="*/ 5465254 h 6858000"/>
                <a:gd name="connsiteX23" fmla="*/ 8548532 w 9767847"/>
                <a:gd name="connsiteY23" fmla="*/ 5413395 h 6858000"/>
                <a:gd name="connsiteX24" fmla="*/ 8729473 w 9767847"/>
                <a:gd name="connsiteY24" fmla="*/ 5309961 h 6858000"/>
                <a:gd name="connsiteX25" fmla="*/ 8770781 w 9767847"/>
                <a:gd name="connsiteY25" fmla="*/ 5283232 h 6858000"/>
                <a:gd name="connsiteX26" fmla="*/ 8790964 w 9767847"/>
                <a:gd name="connsiteY26" fmla="*/ 5269492 h 6858000"/>
                <a:gd name="connsiteX27" fmla="*/ 8810499 w 9767847"/>
                <a:gd name="connsiteY27" fmla="*/ 5255703 h 6858000"/>
                <a:gd name="connsiteX28" fmla="*/ 8883571 w 9767847"/>
                <a:gd name="connsiteY28" fmla="*/ 5198479 h 6858000"/>
                <a:gd name="connsiteX29" fmla="*/ 9006651 w 9767847"/>
                <a:gd name="connsiteY29" fmla="*/ 5070527 h 6858000"/>
                <a:gd name="connsiteX30" fmla="*/ 9033494 w 9767847"/>
                <a:gd name="connsiteY30" fmla="*/ 5034105 h 6858000"/>
                <a:gd name="connsiteX31" fmla="*/ 9040305 w 9767847"/>
                <a:gd name="connsiteY31" fmla="*/ 5024551 h 6858000"/>
                <a:gd name="connsiteX32" fmla="*/ 9046568 w 9767847"/>
                <a:gd name="connsiteY32" fmla="*/ 5015281 h 6858000"/>
                <a:gd name="connsiteX33" fmla="*/ 9058846 w 9767847"/>
                <a:gd name="connsiteY33" fmla="*/ 4996645 h 6858000"/>
                <a:gd name="connsiteX34" fmla="*/ 9104529 w 9767847"/>
                <a:gd name="connsiteY34" fmla="*/ 4918105 h 6858000"/>
                <a:gd name="connsiteX35" fmla="*/ 9181081 w 9767847"/>
                <a:gd name="connsiteY35" fmla="*/ 4744694 h 6858000"/>
                <a:gd name="connsiteX36" fmla="*/ 9240731 w 9767847"/>
                <a:gd name="connsiteY36" fmla="*/ 4557872 h 6858000"/>
                <a:gd name="connsiteX37" fmla="*/ 9265388 w 9767847"/>
                <a:gd name="connsiteY37" fmla="*/ 4461073 h 6858000"/>
                <a:gd name="connsiteX38" fmla="*/ 9276571 w 9767847"/>
                <a:gd name="connsiteY38" fmla="*/ 4411943 h 6858000"/>
                <a:gd name="connsiteX39" fmla="*/ 9281841 w 9767847"/>
                <a:gd name="connsiteY39" fmla="*/ 4387379 h 6858000"/>
                <a:gd name="connsiteX40" fmla="*/ 9286513 w 9767847"/>
                <a:gd name="connsiteY40" fmla="*/ 4364838 h 6858000"/>
                <a:gd name="connsiteX41" fmla="*/ 9296754 w 9767847"/>
                <a:gd name="connsiteY41" fmla="*/ 4312038 h 6858000"/>
                <a:gd name="connsiteX42" fmla="*/ 9301029 w 9767847"/>
                <a:gd name="connsiteY42" fmla="*/ 4289074 h 6858000"/>
                <a:gd name="connsiteX43" fmla="*/ 9302818 w 9767847"/>
                <a:gd name="connsiteY43" fmla="*/ 4278581 h 6858000"/>
                <a:gd name="connsiteX44" fmla="*/ 9304658 w 9767847"/>
                <a:gd name="connsiteY44" fmla="*/ 4266816 h 6858000"/>
                <a:gd name="connsiteX45" fmla="*/ 9312810 w 9767847"/>
                <a:gd name="connsiteY45" fmla="*/ 4215945 h 6858000"/>
                <a:gd name="connsiteX46" fmla="*/ 9316887 w 9767847"/>
                <a:gd name="connsiteY46" fmla="*/ 4190486 h 6858000"/>
                <a:gd name="connsiteX47" fmla="*/ 9318923 w 9767847"/>
                <a:gd name="connsiteY47" fmla="*/ 4177780 h 6858000"/>
                <a:gd name="connsiteX48" fmla="*/ 9320515 w 9767847"/>
                <a:gd name="connsiteY48" fmla="*/ 4164886 h 6858000"/>
                <a:gd name="connsiteX49" fmla="*/ 9332445 w 9767847"/>
                <a:gd name="connsiteY49" fmla="*/ 4064981 h 6858000"/>
                <a:gd name="connsiteX50" fmla="*/ 9336173 w 9767847"/>
                <a:gd name="connsiteY50" fmla="*/ 4018676 h 6858000"/>
                <a:gd name="connsiteX51" fmla="*/ 9340199 w 9767847"/>
                <a:gd name="connsiteY51" fmla="*/ 3965171 h 6858000"/>
                <a:gd name="connsiteX52" fmla="*/ 9347557 w 9767847"/>
                <a:gd name="connsiteY52" fmla="*/ 3765972 h 6858000"/>
                <a:gd name="connsiteX53" fmla="*/ 9346364 w 9767847"/>
                <a:gd name="connsiteY53" fmla="*/ 3664938 h 6858000"/>
                <a:gd name="connsiteX54" fmla="*/ 9344921 w 9767847"/>
                <a:gd name="connsiteY54" fmla="*/ 3615243 h 6858000"/>
                <a:gd name="connsiteX55" fmla="*/ 9344524 w 9767847"/>
                <a:gd name="connsiteY55" fmla="*/ 3603526 h 6858000"/>
                <a:gd name="connsiteX56" fmla="*/ 9343728 w 9767847"/>
                <a:gd name="connsiteY56" fmla="*/ 3590774 h 6858000"/>
                <a:gd name="connsiteX57" fmla="*/ 9342188 w 9767847"/>
                <a:gd name="connsiteY57" fmla="*/ 3565268 h 6858000"/>
                <a:gd name="connsiteX58" fmla="*/ 9339056 w 9767847"/>
                <a:gd name="connsiteY58" fmla="*/ 3514256 h 6858000"/>
                <a:gd name="connsiteX59" fmla="*/ 9334334 w 9767847"/>
                <a:gd name="connsiteY59" fmla="*/ 3463057 h 6858000"/>
                <a:gd name="connsiteX60" fmla="*/ 9329363 w 9767847"/>
                <a:gd name="connsiteY60" fmla="*/ 3411810 h 6858000"/>
                <a:gd name="connsiteX61" fmla="*/ 9328319 w 9767847"/>
                <a:gd name="connsiteY61" fmla="*/ 3400657 h 6858000"/>
                <a:gd name="connsiteX62" fmla="*/ 9327177 w 9767847"/>
                <a:gd name="connsiteY62" fmla="*/ 3390116 h 6858000"/>
                <a:gd name="connsiteX63" fmla="*/ 9324293 w 9767847"/>
                <a:gd name="connsiteY63" fmla="*/ 3366774 h 6858000"/>
                <a:gd name="connsiteX64" fmla="*/ 9320763 w 9767847"/>
                <a:gd name="connsiteY64" fmla="*/ 3340329 h 6858000"/>
                <a:gd name="connsiteX65" fmla="*/ 9317184 w 9767847"/>
                <a:gd name="connsiteY65" fmla="*/ 3311245 h 6858000"/>
                <a:gd name="connsiteX66" fmla="*/ 9311021 w 9767847"/>
                <a:gd name="connsiteY66" fmla="*/ 3266211 h 6858000"/>
                <a:gd name="connsiteX67" fmla="*/ 9302719 w 9767847"/>
                <a:gd name="connsiteY67" fmla="*/ 3215717 h 6858000"/>
                <a:gd name="connsiteX68" fmla="*/ 9293970 w 9767847"/>
                <a:gd name="connsiteY68" fmla="*/ 3165789 h 6858000"/>
                <a:gd name="connsiteX69" fmla="*/ 9252065 w 9767847"/>
                <a:gd name="connsiteY69" fmla="*/ 2967107 h 6858000"/>
                <a:gd name="connsiteX70" fmla="*/ 9227211 w 9767847"/>
                <a:gd name="connsiteY70" fmla="*/ 2868473 h 6858000"/>
                <a:gd name="connsiteX71" fmla="*/ 9220699 w 9767847"/>
                <a:gd name="connsiteY71" fmla="*/ 2844426 h 6858000"/>
                <a:gd name="connsiteX72" fmla="*/ 9213740 w 9767847"/>
                <a:gd name="connsiteY72" fmla="*/ 2820191 h 6858000"/>
                <a:gd name="connsiteX73" fmla="*/ 9199374 w 9767847"/>
                <a:gd name="connsiteY73" fmla="*/ 2771438 h 6858000"/>
                <a:gd name="connsiteX74" fmla="*/ 9061829 w 9767847"/>
                <a:gd name="connsiteY74" fmla="*/ 2385418 h 6858000"/>
                <a:gd name="connsiteX75" fmla="*/ 8978865 w 9767847"/>
                <a:gd name="connsiteY75" fmla="*/ 2196855 h 6858000"/>
                <a:gd name="connsiteX76" fmla="*/ 8956694 w 9767847"/>
                <a:gd name="connsiteY76" fmla="*/ 2150219 h 6858000"/>
                <a:gd name="connsiteX77" fmla="*/ 8934176 w 9767847"/>
                <a:gd name="connsiteY77" fmla="*/ 2103914 h 6858000"/>
                <a:gd name="connsiteX78" fmla="*/ 8887151 w 9767847"/>
                <a:gd name="connsiteY78" fmla="*/ 2011350 h 6858000"/>
                <a:gd name="connsiteX79" fmla="*/ 8787533 w 9767847"/>
                <a:gd name="connsiteY79" fmla="*/ 1828527 h 6858000"/>
                <a:gd name="connsiteX80" fmla="*/ 8761485 w 9767847"/>
                <a:gd name="connsiteY80" fmla="*/ 1783398 h 6858000"/>
                <a:gd name="connsiteX81" fmla="*/ 8734791 w 9767847"/>
                <a:gd name="connsiteY81" fmla="*/ 1737893 h 6858000"/>
                <a:gd name="connsiteX82" fmla="*/ 8680808 w 9767847"/>
                <a:gd name="connsiteY82" fmla="*/ 1648812 h 6858000"/>
                <a:gd name="connsiteX83" fmla="*/ 8567024 w 9767847"/>
                <a:gd name="connsiteY83" fmla="*/ 1472906 h 6858000"/>
                <a:gd name="connsiteX84" fmla="*/ 8537446 w 9767847"/>
                <a:gd name="connsiteY84" fmla="*/ 1429330 h 6858000"/>
                <a:gd name="connsiteX85" fmla="*/ 8507423 w 9767847"/>
                <a:gd name="connsiteY85" fmla="*/ 1385896 h 6858000"/>
                <a:gd name="connsiteX86" fmla="*/ 8446529 w 9767847"/>
                <a:gd name="connsiteY86" fmla="*/ 1300295 h 6858000"/>
                <a:gd name="connsiteX87" fmla="*/ 8319224 w 9767847"/>
                <a:gd name="connsiteY87" fmla="*/ 1131026 h 6858000"/>
                <a:gd name="connsiteX88" fmla="*/ 8286366 w 9767847"/>
                <a:gd name="connsiteY88" fmla="*/ 1089050 h 6858000"/>
                <a:gd name="connsiteX89" fmla="*/ 8270161 w 9767847"/>
                <a:gd name="connsiteY89" fmla="*/ 1068439 h 6858000"/>
                <a:gd name="connsiteX90" fmla="*/ 8253856 w 9767847"/>
                <a:gd name="connsiteY90" fmla="*/ 1048156 h 6858000"/>
                <a:gd name="connsiteX91" fmla="*/ 8186352 w 9767847"/>
                <a:gd name="connsiteY91" fmla="*/ 966275 h 6858000"/>
                <a:gd name="connsiteX92" fmla="*/ 8046768 w 9767847"/>
                <a:gd name="connsiteY92" fmla="*/ 805429 h 6858000"/>
                <a:gd name="connsiteX93" fmla="*/ 8010927 w 9767847"/>
                <a:gd name="connsiteY93" fmla="*/ 765853 h 6858000"/>
                <a:gd name="connsiteX94" fmla="*/ 7974788 w 9767847"/>
                <a:gd name="connsiteY94" fmla="*/ 726653 h 6858000"/>
                <a:gd name="connsiteX95" fmla="*/ 7901070 w 9767847"/>
                <a:gd name="connsiteY95" fmla="*/ 648724 h 6858000"/>
                <a:gd name="connsiteX96" fmla="*/ 7750054 w 9767847"/>
                <a:gd name="connsiteY96" fmla="*/ 497008 h 6858000"/>
                <a:gd name="connsiteX97" fmla="*/ 7592277 w 9767847"/>
                <a:gd name="connsiteY97" fmla="*/ 351221 h 6858000"/>
                <a:gd name="connsiteX98" fmla="*/ 7257734 w 9767847"/>
                <a:gd name="connsiteY98" fmla="*/ 76964 h 6858000"/>
                <a:gd name="connsiteX99" fmla="*/ 1886601 w 9767847"/>
                <a:gd name="connsiteY99" fmla="*/ 0 h 6858000"/>
                <a:gd name="connsiteX100" fmla="*/ 2292926 w 9767847"/>
                <a:gd name="connsiteY100" fmla="*/ 0 h 6858000"/>
                <a:gd name="connsiteX101" fmla="*/ 2135542 w 9767847"/>
                <a:gd name="connsiteY101" fmla="*/ 117781 h 6858000"/>
                <a:gd name="connsiteX102" fmla="*/ 1969576 w 9767847"/>
                <a:gd name="connsiteY102" fmla="*/ 254986 h 6858000"/>
                <a:gd name="connsiteX103" fmla="*/ 1659938 w 9767847"/>
                <a:gd name="connsiteY103" fmla="*/ 549855 h 6858000"/>
                <a:gd name="connsiteX104" fmla="*/ 729383 w 9767847"/>
                <a:gd name="connsiteY104" fmla="*/ 1936480 h 6858000"/>
                <a:gd name="connsiteX105" fmla="*/ 578465 w 9767847"/>
                <a:gd name="connsiteY105" fmla="*/ 2320807 h 6858000"/>
                <a:gd name="connsiteX106" fmla="*/ 465080 w 9767847"/>
                <a:gd name="connsiteY106" fmla="*/ 2714875 h 6858000"/>
                <a:gd name="connsiteX107" fmla="*/ 423820 w 9767847"/>
                <a:gd name="connsiteY107" fmla="*/ 2915436 h 6858000"/>
                <a:gd name="connsiteX108" fmla="*/ 392355 w 9767847"/>
                <a:gd name="connsiteY108" fmla="*/ 3118071 h 6858000"/>
                <a:gd name="connsiteX109" fmla="*/ 358801 w 9767847"/>
                <a:gd name="connsiteY109" fmla="*/ 3526915 h 6858000"/>
                <a:gd name="connsiteX110" fmla="*/ 410350 w 9767847"/>
                <a:gd name="connsiteY110" fmla="*/ 4348226 h 6858000"/>
                <a:gd name="connsiteX111" fmla="*/ 449022 w 9767847"/>
                <a:gd name="connsiteY111" fmla="*/ 4551049 h 6858000"/>
                <a:gd name="connsiteX112" fmla="*/ 498882 w 9767847"/>
                <a:gd name="connsiteY112" fmla="*/ 4752365 h 6858000"/>
                <a:gd name="connsiteX113" fmla="*/ 559775 w 9767847"/>
                <a:gd name="connsiteY113" fmla="*/ 4951657 h 6858000"/>
                <a:gd name="connsiteX114" fmla="*/ 631406 w 9767847"/>
                <a:gd name="connsiteY114" fmla="*/ 5147986 h 6858000"/>
                <a:gd name="connsiteX115" fmla="*/ 1023461 w 9767847"/>
                <a:gd name="connsiteY115" fmla="*/ 5893957 h 6858000"/>
                <a:gd name="connsiteX116" fmla="*/ 1575880 w 9767847"/>
                <a:gd name="connsiteY116" fmla="*/ 6547646 h 6858000"/>
                <a:gd name="connsiteX117" fmla="*/ 1905228 w 9767847"/>
                <a:gd name="connsiteY117" fmla="*/ 6829468 h 6858000"/>
                <a:gd name="connsiteX118" fmla="*/ 1944230 w 9767847"/>
                <a:gd name="connsiteY118" fmla="*/ 6858000 h 6858000"/>
                <a:gd name="connsiteX119" fmla="*/ 1372541 w 9767847"/>
                <a:gd name="connsiteY119" fmla="*/ 6858000 h 6858000"/>
                <a:gd name="connsiteX120" fmla="*/ 1115251 w 9767847"/>
                <a:gd name="connsiteY120" fmla="*/ 6590005 h 6858000"/>
                <a:gd name="connsiteX121" fmla="*/ 0 w 9767847"/>
                <a:gd name="connsiteY121" fmla="*/ 3649031 h 6858000"/>
                <a:gd name="connsiteX122" fmla="*/ 1777294 w 9767847"/>
                <a:gd name="connsiteY122" fmla="*/ 8131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9767847" h="6858000">
                  <a:moveTo>
                    <a:pt x="7151367" y="0"/>
                  </a:moveTo>
                  <a:lnTo>
                    <a:pt x="7881247" y="0"/>
                  </a:lnTo>
                  <a:lnTo>
                    <a:pt x="7990553" y="81317"/>
                  </a:lnTo>
                  <a:cubicBezTo>
                    <a:pt x="9075991" y="929334"/>
                    <a:pt x="9767847" y="2212695"/>
                    <a:pt x="9767847" y="3649031"/>
                  </a:cubicBezTo>
                  <a:cubicBezTo>
                    <a:pt x="9767847" y="4766182"/>
                    <a:pt x="9349317" y="5790792"/>
                    <a:pt x="8652597" y="6590005"/>
                  </a:cubicBezTo>
                  <a:lnTo>
                    <a:pt x="8395306" y="6858000"/>
                  </a:lnTo>
                  <a:lnTo>
                    <a:pt x="6762603" y="6858000"/>
                  </a:lnTo>
                  <a:lnTo>
                    <a:pt x="6765962" y="6854844"/>
                  </a:lnTo>
                  <a:cubicBezTo>
                    <a:pt x="6779036" y="6842703"/>
                    <a:pt x="6791663" y="6829621"/>
                    <a:pt x="6804586" y="6817103"/>
                  </a:cubicBezTo>
                  <a:lnTo>
                    <a:pt x="6881735" y="6741197"/>
                  </a:lnTo>
                  <a:cubicBezTo>
                    <a:pt x="6907435" y="6715881"/>
                    <a:pt x="6933134" y="6690798"/>
                    <a:pt x="6958883" y="6664822"/>
                  </a:cubicBezTo>
                  <a:lnTo>
                    <a:pt x="7267925" y="6355694"/>
                  </a:lnTo>
                  <a:lnTo>
                    <a:pt x="7424360" y="6200685"/>
                  </a:lnTo>
                  <a:cubicBezTo>
                    <a:pt x="7450754" y="6174802"/>
                    <a:pt x="7477598" y="6148731"/>
                    <a:pt x="7504938" y="6122708"/>
                  </a:cubicBezTo>
                  <a:lnTo>
                    <a:pt x="7546396" y="6083697"/>
                  </a:lnTo>
                  <a:cubicBezTo>
                    <a:pt x="7560264" y="6070803"/>
                    <a:pt x="7574780" y="6057532"/>
                    <a:pt x="7588002" y="6045532"/>
                  </a:cubicBezTo>
                  <a:lnTo>
                    <a:pt x="7631000" y="6006709"/>
                  </a:lnTo>
                  <a:lnTo>
                    <a:pt x="7675440" y="5968309"/>
                  </a:lnTo>
                  <a:cubicBezTo>
                    <a:pt x="7690404" y="5955698"/>
                    <a:pt x="7705564" y="5943321"/>
                    <a:pt x="7720626" y="5930851"/>
                  </a:cubicBezTo>
                  <a:cubicBezTo>
                    <a:pt x="7735738" y="5918427"/>
                    <a:pt x="7751197" y="5906521"/>
                    <a:pt x="7766458" y="5894334"/>
                  </a:cubicBezTo>
                  <a:cubicBezTo>
                    <a:pt x="7827949" y="5846192"/>
                    <a:pt x="7890979" y="5800499"/>
                    <a:pt x="7955254" y="5756828"/>
                  </a:cubicBezTo>
                  <a:cubicBezTo>
                    <a:pt x="8083800" y="5669534"/>
                    <a:pt x="8216872" y="5590336"/>
                    <a:pt x="8352678" y="5517630"/>
                  </a:cubicBezTo>
                  <a:lnTo>
                    <a:pt x="8451350" y="5465254"/>
                  </a:lnTo>
                  <a:lnTo>
                    <a:pt x="8548532" y="5413395"/>
                  </a:lnTo>
                  <a:cubicBezTo>
                    <a:pt x="8612110" y="5379090"/>
                    <a:pt x="8673251" y="5345208"/>
                    <a:pt x="8729473" y="5309961"/>
                  </a:cubicBezTo>
                  <a:cubicBezTo>
                    <a:pt x="8743591" y="5301115"/>
                    <a:pt x="8757161" y="5292361"/>
                    <a:pt x="8770781" y="5283232"/>
                  </a:cubicBezTo>
                  <a:cubicBezTo>
                    <a:pt x="8777591" y="5278667"/>
                    <a:pt x="8784451" y="5274103"/>
                    <a:pt x="8790964" y="5269492"/>
                  </a:cubicBezTo>
                  <a:cubicBezTo>
                    <a:pt x="8797574" y="5264879"/>
                    <a:pt x="8804235" y="5260314"/>
                    <a:pt x="8810499" y="5255703"/>
                  </a:cubicBezTo>
                  <a:cubicBezTo>
                    <a:pt x="8835999" y="5237303"/>
                    <a:pt x="8860407" y="5218291"/>
                    <a:pt x="8883571" y="5198479"/>
                  </a:cubicBezTo>
                  <a:cubicBezTo>
                    <a:pt x="8929900" y="5158856"/>
                    <a:pt x="8971258" y="5116315"/>
                    <a:pt x="9006651" y="5070527"/>
                  </a:cubicBezTo>
                  <a:cubicBezTo>
                    <a:pt x="9015351" y="5059328"/>
                    <a:pt x="9024398" y="5046857"/>
                    <a:pt x="9033494" y="5034105"/>
                  </a:cubicBezTo>
                  <a:lnTo>
                    <a:pt x="9040305" y="5024551"/>
                  </a:lnTo>
                  <a:lnTo>
                    <a:pt x="9046568" y="5015281"/>
                  </a:lnTo>
                  <a:cubicBezTo>
                    <a:pt x="9050743" y="5009163"/>
                    <a:pt x="9054819" y="5002952"/>
                    <a:pt x="9058846" y="4996645"/>
                  </a:cubicBezTo>
                  <a:cubicBezTo>
                    <a:pt x="9075002" y="4971517"/>
                    <a:pt x="9090212" y="4945305"/>
                    <a:pt x="9104529" y="4918105"/>
                  </a:cubicBezTo>
                  <a:cubicBezTo>
                    <a:pt x="9133211" y="4863752"/>
                    <a:pt x="9158313" y="4805447"/>
                    <a:pt x="9181081" y="4744694"/>
                  </a:cubicBezTo>
                  <a:cubicBezTo>
                    <a:pt x="9203748" y="4684178"/>
                    <a:pt x="9223383" y="4621778"/>
                    <a:pt x="9240731" y="4557872"/>
                  </a:cubicBezTo>
                  <a:cubicBezTo>
                    <a:pt x="9249481" y="4525966"/>
                    <a:pt x="9257682" y="4493684"/>
                    <a:pt x="9265388" y="4461073"/>
                  </a:cubicBezTo>
                  <a:cubicBezTo>
                    <a:pt x="9269215" y="4444744"/>
                    <a:pt x="9272943" y="4428367"/>
                    <a:pt x="9276571" y="4411943"/>
                  </a:cubicBezTo>
                  <a:lnTo>
                    <a:pt x="9281841" y="4387379"/>
                  </a:lnTo>
                  <a:lnTo>
                    <a:pt x="9286513" y="4364838"/>
                  </a:lnTo>
                  <a:lnTo>
                    <a:pt x="9296754" y="4312038"/>
                  </a:lnTo>
                  <a:lnTo>
                    <a:pt x="9301029" y="4289074"/>
                  </a:lnTo>
                  <a:lnTo>
                    <a:pt x="9302818" y="4278581"/>
                  </a:lnTo>
                  <a:lnTo>
                    <a:pt x="9304658" y="4266816"/>
                  </a:lnTo>
                  <a:lnTo>
                    <a:pt x="9312810" y="4215945"/>
                  </a:lnTo>
                  <a:lnTo>
                    <a:pt x="9316887" y="4190486"/>
                  </a:lnTo>
                  <a:lnTo>
                    <a:pt x="9318923" y="4177780"/>
                  </a:lnTo>
                  <a:cubicBezTo>
                    <a:pt x="9319570" y="4173546"/>
                    <a:pt x="9319969" y="4169169"/>
                    <a:pt x="9320515" y="4164886"/>
                  </a:cubicBezTo>
                  <a:lnTo>
                    <a:pt x="9332445" y="4064981"/>
                  </a:lnTo>
                  <a:cubicBezTo>
                    <a:pt x="9333836" y="4052370"/>
                    <a:pt x="9334880" y="4036888"/>
                    <a:pt x="9336173" y="4018676"/>
                  </a:cubicBezTo>
                  <a:lnTo>
                    <a:pt x="9340199" y="3965171"/>
                  </a:lnTo>
                  <a:cubicBezTo>
                    <a:pt x="9345071" y="3899806"/>
                    <a:pt x="9347358" y="3832983"/>
                    <a:pt x="9347557" y="3765972"/>
                  </a:cubicBezTo>
                  <a:cubicBezTo>
                    <a:pt x="9347656" y="3732420"/>
                    <a:pt x="9347209" y="3698773"/>
                    <a:pt x="9346364" y="3664938"/>
                  </a:cubicBezTo>
                  <a:lnTo>
                    <a:pt x="9344921" y="3615243"/>
                  </a:lnTo>
                  <a:lnTo>
                    <a:pt x="9344524" y="3603526"/>
                  </a:lnTo>
                  <a:lnTo>
                    <a:pt x="9343728" y="3590774"/>
                  </a:lnTo>
                  <a:lnTo>
                    <a:pt x="9342188" y="3565268"/>
                  </a:lnTo>
                  <a:lnTo>
                    <a:pt x="9339056" y="3514256"/>
                  </a:lnTo>
                  <a:cubicBezTo>
                    <a:pt x="9337914" y="3497221"/>
                    <a:pt x="9335874" y="3480138"/>
                    <a:pt x="9334334" y="3463057"/>
                  </a:cubicBezTo>
                  <a:lnTo>
                    <a:pt x="9329363" y="3411810"/>
                  </a:lnTo>
                  <a:lnTo>
                    <a:pt x="9328319" y="3400657"/>
                  </a:lnTo>
                  <a:lnTo>
                    <a:pt x="9327177" y="3390116"/>
                  </a:lnTo>
                  <a:lnTo>
                    <a:pt x="9324293" y="3366774"/>
                  </a:lnTo>
                  <a:lnTo>
                    <a:pt x="9320763" y="3340329"/>
                  </a:lnTo>
                  <a:lnTo>
                    <a:pt x="9317184" y="3311245"/>
                  </a:lnTo>
                  <a:cubicBezTo>
                    <a:pt x="9315594" y="3296893"/>
                    <a:pt x="9313506" y="3282306"/>
                    <a:pt x="9311021" y="3266211"/>
                  </a:cubicBezTo>
                  <a:lnTo>
                    <a:pt x="9302719" y="3215717"/>
                  </a:lnTo>
                  <a:cubicBezTo>
                    <a:pt x="9299936" y="3199059"/>
                    <a:pt x="9297003" y="3182400"/>
                    <a:pt x="9293970" y="3165789"/>
                  </a:cubicBezTo>
                  <a:cubicBezTo>
                    <a:pt x="9281891" y="3099295"/>
                    <a:pt x="9267674" y="3033084"/>
                    <a:pt x="9252065" y="2967107"/>
                  </a:cubicBezTo>
                  <a:cubicBezTo>
                    <a:pt x="9244261" y="2934167"/>
                    <a:pt x="9235959" y="2901273"/>
                    <a:pt x="9227211" y="2868473"/>
                  </a:cubicBezTo>
                  <a:lnTo>
                    <a:pt x="9220699" y="2844426"/>
                  </a:lnTo>
                  <a:lnTo>
                    <a:pt x="9213740" y="2820191"/>
                  </a:lnTo>
                  <a:cubicBezTo>
                    <a:pt x="9209216" y="2804049"/>
                    <a:pt x="9204345" y="2787768"/>
                    <a:pt x="9199374" y="2771438"/>
                  </a:cubicBezTo>
                  <a:cubicBezTo>
                    <a:pt x="9159855" y="2641086"/>
                    <a:pt x="9114272" y="2512099"/>
                    <a:pt x="9061829" y="2385418"/>
                  </a:cubicBezTo>
                  <a:cubicBezTo>
                    <a:pt x="9035582" y="2322077"/>
                    <a:pt x="9008043" y="2259160"/>
                    <a:pt x="8978865" y="2196855"/>
                  </a:cubicBezTo>
                  <a:lnTo>
                    <a:pt x="8956694" y="2150219"/>
                  </a:lnTo>
                  <a:lnTo>
                    <a:pt x="8934176" y="2103914"/>
                  </a:lnTo>
                  <a:cubicBezTo>
                    <a:pt x="8918915" y="2073091"/>
                    <a:pt x="8903157" y="2042032"/>
                    <a:pt x="8887151" y="2011350"/>
                  </a:cubicBezTo>
                  <a:cubicBezTo>
                    <a:pt x="8854988" y="1949891"/>
                    <a:pt x="8822082" y="1888810"/>
                    <a:pt x="8787533" y="1828527"/>
                  </a:cubicBezTo>
                  <a:lnTo>
                    <a:pt x="8761485" y="1783398"/>
                  </a:lnTo>
                  <a:lnTo>
                    <a:pt x="8734791" y="1737893"/>
                  </a:lnTo>
                  <a:cubicBezTo>
                    <a:pt x="8717047" y="1707823"/>
                    <a:pt x="8699200" y="1678363"/>
                    <a:pt x="8680808" y="1648812"/>
                  </a:cubicBezTo>
                  <a:cubicBezTo>
                    <a:pt x="8644322" y="1589658"/>
                    <a:pt x="8606194" y="1531118"/>
                    <a:pt x="8567024" y="1472906"/>
                  </a:cubicBezTo>
                  <a:lnTo>
                    <a:pt x="8537446" y="1429330"/>
                  </a:lnTo>
                  <a:lnTo>
                    <a:pt x="8507423" y="1385896"/>
                  </a:lnTo>
                  <a:cubicBezTo>
                    <a:pt x="8487390" y="1357284"/>
                    <a:pt x="8467158" y="1328719"/>
                    <a:pt x="8446529" y="1300295"/>
                  </a:cubicBezTo>
                  <a:cubicBezTo>
                    <a:pt x="8405271" y="1243496"/>
                    <a:pt x="8362718" y="1187120"/>
                    <a:pt x="8319224" y="1131026"/>
                  </a:cubicBezTo>
                  <a:lnTo>
                    <a:pt x="8286366" y="1089050"/>
                  </a:lnTo>
                  <a:lnTo>
                    <a:pt x="8270161" y="1068439"/>
                  </a:lnTo>
                  <a:lnTo>
                    <a:pt x="8253856" y="1048156"/>
                  </a:lnTo>
                  <a:cubicBezTo>
                    <a:pt x="8231636" y="1020675"/>
                    <a:pt x="8209117" y="993381"/>
                    <a:pt x="8186352" y="966275"/>
                  </a:cubicBezTo>
                  <a:cubicBezTo>
                    <a:pt x="8140917" y="911922"/>
                    <a:pt x="8094240" y="858417"/>
                    <a:pt x="8046768" y="805429"/>
                  </a:cubicBezTo>
                  <a:lnTo>
                    <a:pt x="8010927" y="765853"/>
                  </a:lnTo>
                  <a:lnTo>
                    <a:pt x="7974788" y="726653"/>
                  </a:lnTo>
                  <a:cubicBezTo>
                    <a:pt x="7950382" y="700489"/>
                    <a:pt x="7925824" y="674465"/>
                    <a:pt x="7901070" y="648724"/>
                  </a:cubicBezTo>
                  <a:cubicBezTo>
                    <a:pt x="7851510" y="597289"/>
                    <a:pt x="7801404" y="546514"/>
                    <a:pt x="7750054" y="497008"/>
                  </a:cubicBezTo>
                  <a:cubicBezTo>
                    <a:pt x="7698902" y="447644"/>
                    <a:pt x="7645913" y="398938"/>
                    <a:pt x="7592277" y="351221"/>
                  </a:cubicBezTo>
                  <a:cubicBezTo>
                    <a:pt x="7484856" y="255786"/>
                    <a:pt x="7373308" y="164304"/>
                    <a:pt x="7257734" y="76964"/>
                  </a:cubicBezTo>
                  <a:close/>
                  <a:moveTo>
                    <a:pt x="1886601" y="0"/>
                  </a:moveTo>
                  <a:lnTo>
                    <a:pt x="2292926" y="0"/>
                  </a:lnTo>
                  <a:lnTo>
                    <a:pt x="2135542" y="117781"/>
                  </a:lnTo>
                  <a:cubicBezTo>
                    <a:pt x="2078998" y="162280"/>
                    <a:pt x="2023659" y="208045"/>
                    <a:pt x="1969576" y="254986"/>
                  </a:cubicBezTo>
                  <a:cubicBezTo>
                    <a:pt x="1861309" y="348820"/>
                    <a:pt x="1758064" y="447314"/>
                    <a:pt x="1659938" y="549855"/>
                  </a:cubicBezTo>
                  <a:cubicBezTo>
                    <a:pt x="1266987" y="960346"/>
                    <a:pt x="953820" y="1431495"/>
                    <a:pt x="729383" y="1936480"/>
                  </a:cubicBezTo>
                  <a:cubicBezTo>
                    <a:pt x="673260" y="2062362"/>
                    <a:pt x="622855" y="2190972"/>
                    <a:pt x="578465" y="2320807"/>
                  </a:cubicBezTo>
                  <a:cubicBezTo>
                    <a:pt x="534125" y="2450687"/>
                    <a:pt x="496147" y="2582216"/>
                    <a:pt x="465080" y="2714875"/>
                  </a:cubicBezTo>
                  <a:cubicBezTo>
                    <a:pt x="449769" y="2780991"/>
                    <a:pt x="435850" y="2848191"/>
                    <a:pt x="423820" y="2915436"/>
                  </a:cubicBezTo>
                  <a:cubicBezTo>
                    <a:pt x="411840" y="2982731"/>
                    <a:pt x="401054" y="3050260"/>
                    <a:pt x="392355" y="3118071"/>
                  </a:cubicBezTo>
                  <a:cubicBezTo>
                    <a:pt x="374509" y="3253646"/>
                    <a:pt x="363424" y="3389880"/>
                    <a:pt x="358801" y="3526915"/>
                  </a:cubicBezTo>
                  <a:cubicBezTo>
                    <a:pt x="349009" y="3800843"/>
                    <a:pt x="366357" y="4075570"/>
                    <a:pt x="410350" y="4348226"/>
                  </a:cubicBezTo>
                  <a:cubicBezTo>
                    <a:pt x="421286" y="4416132"/>
                    <a:pt x="434209" y="4483660"/>
                    <a:pt x="449022" y="4551049"/>
                  </a:cubicBezTo>
                  <a:cubicBezTo>
                    <a:pt x="463737" y="4618436"/>
                    <a:pt x="480389" y="4685588"/>
                    <a:pt x="498882" y="4752365"/>
                  </a:cubicBezTo>
                  <a:cubicBezTo>
                    <a:pt x="517373" y="4819141"/>
                    <a:pt x="537704" y="4885635"/>
                    <a:pt x="559775" y="4951657"/>
                  </a:cubicBezTo>
                  <a:cubicBezTo>
                    <a:pt x="581946" y="5017775"/>
                    <a:pt x="605358" y="5083375"/>
                    <a:pt x="631406" y="5147986"/>
                  </a:cubicBezTo>
                  <a:cubicBezTo>
                    <a:pt x="734055" y="5407608"/>
                    <a:pt x="865188" y="5658570"/>
                    <a:pt x="1023461" y="5893957"/>
                  </a:cubicBezTo>
                  <a:cubicBezTo>
                    <a:pt x="1181487" y="6129578"/>
                    <a:pt x="1367051" y="6349247"/>
                    <a:pt x="1575880" y="6547646"/>
                  </a:cubicBezTo>
                  <a:cubicBezTo>
                    <a:pt x="1680269" y="6646916"/>
                    <a:pt x="1790338" y="6740939"/>
                    <a:pt x="1905228" y="6829468"/>
                  </a:cubicBezTo>
                  <a:lnTo>
                    <a:pt x="1944230" y="6858000"/>
                  </a:lnTo>
                  <a:lnTo>
                    <a:pt x="1372541" y="6858000"/>
                  </a:lnTo>
                  <a:lnTo>
                    <a:pt x="1115251" y="6590005"/>
                  </a:lnTo>
                  <a:cubicBezTo>
                    <a:pt x="418530" y="5790792"/>
                    <a:pt x="0" y="4766182"/>
                    <a:pt x="0" y="3649031"/>
                  </a:cubicBezTo>
                  <a:cubicBezTo>
                    <a:pt x="0" y="2212695"/>
                    <a:pt x="691856" y="929334"/>
                    <a:pt x="1777294" y="81317"/>
                  </a:cubicBezTo>
                  <a:close/>
                </a:path>
              </a:pathLst>
            </a:cu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2" name="Title 1"/>
          <p:cNvSpPr>
            <a:spLocks noGrp="1"/>
          </p:cNvSpPr>
          <p:nvPr>
            <p:ph type="title"/>
          </p:nvPr>
        </p:nvSpPr>
        <p:spPr>
          <a:xfrm>
            <a:off x="3935797" y="1764407"/>
            <a:ext cx="4320635" cy="2310312"/>
          </a:xfrm>
        </p:spPr>
        <p:txBody>
          <a:bodyPr vert="horz" lIns="91440" tIns="45720" rIns="91440" bIns="45720" rtlCol="0" anchor="b">
            <a:normAutofit/>
          </a:bodyPr>
          <a:lstStyle/>
          <a:p>
            <a:pPr defTabSz="914400">
              <a:lnSpc>
                <a:spcPct val="90000"/>
              </a:lnSpc>
              <a:defRPr sz="2400" b="1"/>
            </a:pPr>
            <a:r>
              <a:rPr lang="en-US" sz="4500" dirty="0">
                <a:solidFill>
                  <a:schemeClr val="tx2"/>
                </a:solidFill>
              </a:rPr>
              <a:t>Medical Model vs. Social Model</a:t>
            </a:r>
          </a:p>
        </p:txBody>
      </p:sp>
      <p:sp>
        <p:nvSpPr>
          <p:cNvPr id="3" name="Content Placeholder 2"/>
          <p:cNvSpPr>
            <a:spLocks noGrp="1"/>
          </p:cNvSpPr>
          <p:nvPr>
            <p:ph idx="1"/>
          </p:nvPr>
        </p:nvSpPr>
        <p:spPr>
          <a:xfrm>
            <a:off x="3935797" y="4165153"/>
            <a:ext cx="4320635" cy="682079"/>
          </a:xfrm>
        </p:spPr>
        <p:txBody>
          <a:bodyPr vert="horz" lIns="91440" tIns="45720" rIns="91440" bIns="45720" rtlCol="0">
            <a:normAutofit/>
          </a:bodyPr>
          <a:lstStyle/>
          <a:p>
            <a:pPr marL="0" indent="0" algn="ctr" defTabSz="914400">
              <a:lnSpc>
                <a:spcPct val="90000"/>
              </a:lnSpc>
              <a:spcBef>
                <a:spcPts val="1000"/>
              </a:spcBef>
              <a:buNone/>
              <a:defRPr sz="1400"/>
            </a:pPr>
            <a:r>
              <a:rPr lang="en-US" sz="2000" dirty="0">
                <a:solidFill>
                  <a:schemeClr val="tx2"/>
                </a:solidFill>
              </a:rPr>
              <a:t>Comparing deficit-based and strength-based approaches.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8873D23-2DCF-4B31-A009-95721C06E8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1" y="1"/>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C13EF075-D4EF-4929-ADBC-91B27DA199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228" y="0"/>
            <a:ext cx="914377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grpSp>
        <p:nvGrpSpPr>
          <p:cNvPr id="12" name="Group 11">
            <a:extLst>
              <a:ext uri="{FF2B5EF4-FFF2-40B4-BE49-F238E27FC236}">
                <a16:creationId xmlns:a16="http://schemas.microsoft.com/office/drawing/2014/main" id="{DAA26DFA-AAB2-4973-9C17-16D587C7B1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07604" y="508839"/>
            <a:ext cx="3913467" cy="6239661"/>
            <a:chOff x="-19221" y="251144"/>
            <a:chExt cx="5217958" cy="6239661"/>
          </a:xfrm>
        </p:grpSpPr>
        <p:sp>
          <p:nvSpPr>
            <p:cNvPr id="13" name="Freeform: Shape 12">
              <a:extLst>
                <a:ext uri="{FF2B5EF4-FFF2-40B4-BE49-F238E27FC236}">
                  <a16:creationId xmlns:a16="http://schemas.microsoft.com/office/drawing/2014/main" id="{3F407F11-7321-4BF6-8536-CCE8E34245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 name="Freeform: Shape 13">
              <a:extLst>
                <a:ext uri="{FF2B5EF4-FFF2-40B4-BE49-F238E27FC236}">
                  <a16:creationId xmlns:a16="http://schemas.microsoft.com/office/drawing/2014/main" id="{06AC5DCC-C3CC-4FD5-AD4E-13A1BE5F7F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Freeform: Shape 14">
              <a:extLst>
                <a:ext uri="{FF2B5EF4-FFF2-40B4-BE49-F238E27FC236}">
                  <a16:creationId xmlns:a16="http://schemas.microsoft.com/office/drawing/2014/main" id="{4BBCC2F4-EFA7-4AF4-B538-AC4022D90F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Freeform: Shape 15">
              <a:extLst>
                <a:ext uri="{FF2B5EF4-FFF2-40B4-BE49-F238E27FC236}">
                  <a16:creationId xmlns:a16="http://schemas.microsoft.com/office/drawing/2014/main" id="{2A9D1364-B6A3-44CB-9FBA-C528F0CE90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2" name="Title 1"/>
          <p:cNvSpPr>
            <a:spLocks noGrp="1"/>
          </p:cNvSpPr>
          <p:nvPr>
            <p:ph type="title"/>
          </p:nvPr>
        </p:nvSpPr>
        <p:spPr>
          <a:xfrm>
            <a:off x="2004060" y="1243013"/>
            <a:ext cx="2891790" cy="4371974"/>
          </a:xfrm>
        </p:spPr>
        <p:txBody>
          <a:bodyPr>
            <a:normAutofit/>
          </a:bodyPr>
          <a:lstStyle/>
          <a:p>
            <a:pPr>
              <a:defRPr sz="2400" b="1"/>
            </a:pPr>
            <a:r>
              <a:rPr lang="en-US" sz="3100" dirty="0">
                <a:solidFill>
                  <a:schemeClr val="tx2"/>
                </a:solidFill>
              </a:rPr>
              <a:t>Evolution of Therapeutic Models</a:t>
            </a:r>
          </a:p>
        </p:txBody>
      </p:sp>
      <p:sp>
        <p:nvSpPr>
          <p:cNvPr id="3" name="Content Placeholder 2"/>
          <p:cNvSpPr>
            <a:spLocks noGrp="1"/>
          </p:cNvSpPr>
          <p:nvPr>
            <p:ph idx="1"/>
          </p:nvPr>
        </p:nvSpPr>
        <p:spPr>
          <a:xfrm>
            <a:off x="6153150" y="804672"/>
            <a:ext cx="3915918" cy="5230368"/>
          </a:xfrm>
        </p:spPr>
        <p:txBody>
          <a:bodyPr anchor="ctr">
            <a:normAutofit/>
          </a:bodyPr>
          <a:lstStyle/>
          <a:p>
            <a:pPr>
              <a:defRPr sz="1400"/>
            </a:pPr>
            <a:r>
              <a:rPr lang="en-US" sz="1600" dirty="0">
                <a:solidFill>
                  <a:schemeClr val="tx2"/>
                </a:solidFill>
              </a:rPr>
              <a:t>From behaviorism to empowerment-based therapies like EBiT.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3A25D70-4A55-4F72-B9C5-A69CDBF4DB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1" y="1"/>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54957100-6D8B-4161-9F2F-C0A949EC84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228" y="0"/>
            <a:ext cx="914377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sp>
        <p:nvSpPr>
          <p:cNvPr id="12" name="Freeform: Shape 11">
            <a:extLst>
              <a:ext uri="{FF2B5EF4-FFF2-40B4-BE49-F238E27FC236}">
                <a16:creationId xmlns:a16="http://schemas.microsoft.com/office/drawing/2014/main" id="{CBCB02B1-1B82-403C-B7D2-E2CED1882F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46700" y="3984"/>
            <a:ext cx="7032474" cy="6858000"/>
          </a:xfrm>
          <a:custGeom>
            <a:avLst/>
            <a:gdLst>
              <a:gd name="connsiteX0" fmla="*/ 1691615 w 9376632"/>
              <a:gd name="connsiteY0" fmla="*/ 0 h 6858000"/>
              <a:gd name="connsiteX1" fmla="*/ 7685017 w 9376632"/>
              <a:gd name="connsiteY1" fmla="*/ 0 h 6858000"/>
              <a:gd name="connsiteX2" fmla="*/ 7840634 w 9376632"/>
              <a:gd name="connsiteY2" fmla="*/ 134799 h 6858000"/>
              <a:gd name="connsiteX3" fmla="*/ 9376632 w 9376632"/>
              <a:gd name="connsiteY3" fmla="*/ 3605175 h 6858000"/>
              <a:gd name="connsiteX4" fmla="*/ 8158692 w 9376632"/>
              <a:gd name="connsiteY4" fmla="*/ 6757493 h 6858000"/>
              <a:gd name="connsiteX5" fmla="*/ 8062868 w 9376632"/>
              <a:gd name="connsiteY5" fmla="*/ 6858000 h 6858000"/>
              <a:gd name="connsiteX6" fmla="*/ 1313765 w 9376632"/>
              <a:gd name="connsiteY6" fmla="*/ 6858000 h 6858000"/>
              <a:gd name="connsiteX7" fmla="*/ 1217940 w 9376632"/>
              <a:gd name="connsiteY7" fmla="*/ 6757493 h 6858000"/>
              <a:gd name="connsiteX8" fmla="*/ 0 w 9376632"/>
              <a:gd name="connsiteY8" fmla="*/ 3605175 h 6858000"/>
              <a:gd name="connsiteX9" fmla="*/ 1535999 w 9376632"/>
              <a:gd name="connsiteY9" fmla="*/ 13479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76632" h="6858000">
                <a:moveTo>
                  <a:pt x="1691615" y="0"/>
                </a:moveTo>
                <a:lnTo>
                  <a:pt x="7685017" y="0"/>
                </a:lnTo>
                <a:lnTo>
                  <a:pt x="7840634" y="134799"/>
                </a:lnTo>
                <a:cubicBezTo>
                  <a:pt x="8784230" y="992423"/>
                  <a:pt x="9376632" y="2229618"/>
                  <a:pt x="9376632" y="3605175"/>
                </a:cubicBezTo>
                <a:cubicBezTo>
                  <a:pt x="9376632" y="4818903"/>
                  <a:pt x="8915419" y="5924908"/>
                  <a:pt x="8158692" y="6757493"/>
                </a:cubicBezTo>
                <a:lnTo>
                  <a:pt x="8062868" y="6858000"/>
                </a:lnTo>
                <a:lnTo>
                  <a:pt x="1313765" y="6858000"/>
                </a:lnTo>
                <a:lnTo>
                  <a:pt x="1217940" y="6757493"/>
                </a:lnTo>
                <a:cubicBezTo>
                  <a:pt x="461213" y="5924908"/>
                  <a:pt x="0" y="4818903"/>
                  <a:pt x="0" y="3605175"/>
                </a:cubicBezTo>
                <a:cubicBezTo>
                  <a:pt x="0" y="2229618"/>
                  <a:pt x="592403" y="992423"/>
                  <a:pt x="1535999" y="134799"/>
                </a:cubicBezTo>
                <a:close/>
              </a:path>
            </a:pathLst>
          </a:custGeom>
          <a:gradFill flip="none" rotWithShape="1">
            <a:gsLst>
              <a:gs pos="16000">
                <a:schemeClr val="accent6">
                  <a:alpha val="20000"/>
                </a:schemeClr>
              </a:gs>
              <a:gs pos="85000">
                <a:schemeClr val="accent1">
                  <a:alpha val="4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4" name="Group 13">
            <a:extLst>
              <a:ext uri="{FF2B5EF4-FFF2-40B4-BE49-F238E27FC236}">
                <a16:creationId xmlns:a16="http://schemas.microsoft.com/office/drawing/2014/main" id="{CCDE13A7-6382-4A67-BEBE-4FF1F37C7F5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501551" y="3985"/>
            <a:ext cx="7329573" cy="6858000"/>
            <a:chOff x="1303402" y="36937"/>
            <a:chExt cx="9772765" cy="6858000"/>
          </a:xfrm>
          <a:solidFill>
            <a:schemeClr val="bg1">
              <a:alpha val="30000"/>
            </a:schemeClr>
          </a:solidFill>
        </p:grpSpPr>
        <p:sp>
          <p:nvSpPr>
            <p:cNvPr id="15" name="Freeform: Shape 14">
              <a:extLst>
                <a:ext uri="{FF2B5EF4-FFF2-40B4-BE49-F238E27FC236}">
                  <a16:creationId xmlns:a16="http://schemas.microsoft.com/office/drawing/2014/main" id="{E9978FC9-2E40-4257-8D97-FAB20CA4BF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0551" y="36937"/>
              <a:ext cx="9313016" cy="6858000"/>
            </a:xfrm>
            <a:custGeom>
              <a:avLst/>
              <a:gdLst>
                <a:gd name="connsiteX0" fmla="*/ 6993556 w 9313016"/>
                <a:gd name="connsiteY0" fmla="*/ 0 h 6858000"/>
                <a:gd name="connsiteX1" fmla="*/ 7358516 w 9313016"/>
                <a:gd name="connsiteY1" fmla="*/ 0 h 6858000"/>
                <a:gd name="connsiteX2" fmla="*/ 7475006 w 9313016"/>
                <a:gd name="connsiteY2" fmla="*/ 82722 h 6858000"/>
                <a:gd name="connsiteX3" fmla="*/ 7816357 w 9313016"/>
                <a:gd name="connsiteY3" fmla="*/ 358482 h 6858000"/>
                <a:gd name="connsiteX4" fmla="*/ 8421752 w 9313016"/>
                <a:gd name="connsiteY4" fmla="*/ 995405 h 6858000"/>
                <a:gd name="connsiteX5" fmla="*/ 8897059 w 9313016"/>
                <a:gd name="connsiteY5" fmla="*/ 1737211 h 6858000"/>
                <a:gd name="connsiteX6" fmla="*/ 9206633 w 9313016"/>
                <a:gd name="connsiteY6" fmla="*/ 2564460 h 6858000"/>
                <a:gd name="connsiteX7" fmla="*/ 9286787 w 9313016"/>
                <a:gd name="connsiteY7" fmla="*/ 3000164 h 6858000"/>
                <a:gd name="connsiteX8" fmla="*/ 9312914 w 9313016"/>
                <a:gd name="connsiteY8" fmla="*/ 3442493 h 6858000"/>
                <a:gd name="connsiteX9" fmla="*/ 9190562 w 9313016"/>
                <a:gd name="connsiteY9" fmla="*/ 4316686 h 6858000"/>
                <a:gd name="connsiteX10" fmla="*/ 9043416 w 9313016"/>
                <a:gd name="connsiteY10" fmla="*/ 4734917 h 6858000"/>
                <a:gd name="connsiteX11" fmla="*/ 8809657 w 9313016"/>
                <a:gd name="connsiteY11" fmla="*/ 5128718 h 6858000"/>
                <a:gd name="connsiteX12" fmla="*/ 8645997 w 9313016"/>
                <a:gd name="connsiteY12" fmla="*/ 5297441 h 6858000"/>
                <a:gd name="connsiteX13" fmla="*/ 8457787 w 9313016"/>
                <a:gd name="connsiteY13" fmla="*/ 5433763 h 6858000"/>
                <a:gd name="connsiteX14" fmla="*/ 8260803 w 9313016"/>
                <a:gd name="connsiteY14" fmla="*/ 5541237 h 6858000"/>
                <a:gd name="connsiteX15" fmla="*/ 8066136 w 9313016"/>
                <a:gd name="connsiteY15" fmla="*/ 5635704 h 6858000"/>
                <a:gd name="connsiteX16" fmla="*/ 7698638 w 9313016"/>
                <a:gd name="connsiteY16" fmla="*/ 5837163 h 6858000"/>
                <a:gd name="connsiteX17" fmla="*/ 7370135 w 9313016"/>
                <a:gd name="connsiteY17" fmla="*/ 6090081 h 6858000"/>
                <a:gd name="connsiteX18" fmla="*/ 7218897 w 9313016"/>
                <a:gd name="connsiteY18" fmla="*/ 6235860 h 6858000"/>
                <a:gd name="connsiteX19" fmla="*/ 7070665 w 9313016"/>
                <a:gd name="connsiteY19" fmla="*/ 6387205 h 6858000"/>
                <a:gd name="connsiteX20" fmla="*/ 6779035 w 9313016"/>
                <a:gd name="connsiteY20" fmla="*/ 6697100 h 6858000"/>
                <a:gd name="connsiteX21" fmla="*/ 6631837 w 9313016"/>
                <a:gd name="connsiteY21" fmla="*/ 6852239 h 6858000"/>
                <a:gd name="connsiteX22" fmla="*/ 6626221 w 9313016"/>
                <a:gd name="connsiteY22" fmla="*/ 6858000 h 6858000"/>
                <a:gd name="connsiteX23" fmla="*/ 6424725 w 9313016"/>
                <a:gd name="connsiteY23" fmla="*/ 6858000 h 6858000"/>
                <a:gd name="connsiteX24" fmla="*/ 6527382 w 9313016"/>
                <a:gd name="connsiteY24" fmla="*/ 6756333 h 6858000"/>
                <a:gd name="connsiteX25" fmla="*/ 6674233 w 9313016"/>
                <a:gd name="connsiteY25" fmla="*/ 6603450 h 6858000"/>
                <a:gd name="connsiteX26" fmla="*/ 6965813 w 9313016"/>
                <a:gd name="connsiteY26" fmla="*/ 6292932 h 6858000"/>
                <a:gd name="connsiteX27" fmla="*/ 7112961 w 9313016"/>
                <a:gd name="connsiteY27" fmla="*/ 6137505 h 6858000"/>
                <a:gd name="connsiteX28" fmla="*/ 7264790 w 9313016"/>
                <a:gd name="connsiteY28" fmla="*/ 5983710 h 6858000"/>
                <a:gd name="connsiteX29" fmla="*/ 7974595 w 9313016"/>
                <a:gd name="connsiteY29" fmla="*/ 5470773 h 6858000"/>
                <a:gd name="connsiteX30" fmla="*/ 8331591 w 9313016"/>
                <a:gd name="connsiteY30" fmla="*/ 5254048 h 6858000"/>
                <a:gd name="connsiteX31" fmla="*/ 8599807 w 9313016"/>
                <a:gd name="connsiteY31" fmla="*/ 4980010 h 6858000"/>
                <a:gd name="connsiteX32" fmla="*/ 8766474 w 9313016"/>
                <a:gd name="connsiteY32" fmla="*/ 4631524 h 6858000"/>
                <a:gd name="connsiteX33" fmla="*/ 8865755 w 9313016"/>
                <a:gd name="connsiteY33" fmla="*/ 4244445 h 6858000"/>
                <a:gd name="connsiteX34" fmla="*/ 8882911 w 9313016"/>
                <a:gd name="connsiteY34" fmla="*/ 4145659 h 6858000"/>
                <a:gd name="connsiteX35" fmla="*/ 8897403 w 9313016"/>
                <a:gd name="connsiteY35" fmla="*/ 4046633 h 6858000"/>
                <a:gd name="connsiteX36" fmla="*/ 8908298 w 9313016"/>
                <a:gd name="connsiteY36" fmla="*/ 3947271 h 6858000"/>
                <a:gd name="connsiteX37" fmla="*/ 8916184 w 9313016"/>
                <a:gd name="connsiteY37" fmla="*/ 3847765 h 6858000"/>
                <a:gd name="connsiteX38" fmla="*/ 8920670 w 9313016"/>
                <a:gd name="connsiteY38" fmla="*/ 3449597 h 6858000"/>
                <a:gd name="connsiteX39" fmla="*/ 8914607 w 9313016"/>
                <a:gd name="connsiteY39" fmla="*/ 3350283 h 6858000"/>
                <a:gd name="connsiteX40" fmla="*/ 8905340 w 9313016"/>
                <a:gd name="connsiteY40" fmla="*/ 3251209 h 6858000"/>
                <a:gd name="connsiteX41" fmla="*/ 8893854 w 9313016"/>
                <a:gd name="connsiteY41" fmla="*/ 3152376 h 6858000"/>
                <a:gd name="connsiteX42" fmla="*/ 8879706 w 9313016"/>
                <a:gd name="connsiteY42" fmla="*/ 3053878 h 6858000"/>
                <a:gd name="connsiteX43" fmla="*/ 8797531 w 9313016"/>
                <a:gd name="connsiteY43" fmla="*/ 2663966 h 6858000"/>
                <a:gd name="connsiteX44" fmla="*/ 8520442 w 9313016"/>
                <a:gd name="connsiteY44" fmla="*/ 1911983 h 6858000"/>
                <a:gd name="connsiteX45" fmla="*/ 8332626 w 9313016"/>
                <a:gd name="connsiteY45" fmla="*/ 1553608 h 6858000"/>
                <a:gd name="connsiteX46" fmla="*/ 8116317 w 9313016"/>
                <a:gd name="connsiteY46" fmla="*/ 1208529 h 6858000"/>
                <a:gd name="connsiteX47" fmla="*/ 7873293 w 9313016"/>
                <a:gd name="connsiteY47" fmla="*/ 878284 h 6858000"/>
                <a:gd name="connsiteX48" fmla="*/ 7604337 w 9313016"/>
                <a:gd name="connsiteY48" fmla="*/ 565125 h 6858000"/>
                <a:gd name="connsiteX49" fmla="*/ 7311128 w 9313016"/>
                <a:gd name="connsiteY49" fmla="*/ 270591 h 6858000"/>
                <a:gd name="connsiteX50" fmla="*/ 1752019 w 9313016"/>
                <a:gd name="connsiteY50" fmla="*/ 0 h 6858000"/>
                <a:gd name="connsiteX51" fmla="*/ 2155804 w 9313016"/>
                <a:gd name="connsiteY51" fmla="*/ 0 h 6858000"/>
                <a:gd name="connsiteX52" fmla="*/ 2103975 w 9313016"/>
                <a:gd name="connsiteY52" fmla="*/ 40789 h 6858000"/>
                <a:gd name="connsiteX53" fmla="*/ 1656310 w 9313016"/>
                <a:gd name="connsiteY53" fmla="*/ 470035 h 6858000"/>
                <a:gd name="connsiteX54" fmla="*/ 806013 w 9313016"/>
                <a:gd name="connsiteY54" fmla="*/ 1841133 h 6858000"/>
                <a:gd name="connsiteX55" fmla="*/ 580685 w 9313016"/>
                <a:gd name="connsiteY55" fmla="*/ 2606364 h 6858000"/>
                <a:gd name="connsiteX56" fmla="*/ 503489 w 9313016"/>
                <a:gd name="connsiteY56" fmla="*/ 3397276 h 6858000"/>
                <a:gd name="connsiteX57" fmla="*/ 570135 w 9313016"/>
                <a:gd name="connsiteY57" fmla="*/ 4188235 h 6858000"/>
                <a:gd name="connsiteX58" fmla="*/ 783387 w 9313016"/>
                <a:gd name="connsiteY58" fmla="*/ 4953850 h 6858000"/>
                <a:gd name="connsiteX59" fmla="*/ 1628014 w 9313016"/>
                <a:gd name="connsiteY59" fmla="*/ 6308245 h 6858000"/>
                <a:gd name="connsiteX60" fmla="*/ 2235998 w 9313016"/>
                <a:gd name="connsiteY60" fmla="*/ 6844829 h 6858000"/>
                <a:gd name="connsiteX61" fmla="*/ 2255028 w 9313016"/>
                <a:gd name="connsiteY61" fmla="*/ 6858000 h 6858000"/>
                <a:gd name="connsiteX62" fmla="*/ 1578787 w 9313016"/>
                <a:gd name="connsiteY62" fmla="*/ 6858000 h 6858000"/>
                <a:gd name="connsiteX63" fmla="*/ 1465153 w 9313016"/>
                <a:gd name="connsiteY63" fmla="*/ 6759050 h 6858000"/>
                <a:gd name="connsiteX64" fmla="*/ 1303650 w 9313016"/>
                <a:gd name="connsiteY64" fmla="*/ 6604267 h 6858000"/>
                <a:gd name="connsiteX65" fmla="*/ 323708 w 9313016"/>
                <a:gd name="connsiteY65" fmla="*/ 5126365 h 6858000"/>
                <a:gd name="connsiteX66" fmla="*/ 872 w 9313016"/>
                <a:gd name="connsiteY66" fmla="*/ 3391228 h 6858000"/>
                <a:gd name="connsiteX67" fmla="*/ 105428 w 9313016"/>
                <a:gd name="connsiteY67" fmla="*/ 2511899 h 6858000"/>
                <a:gd name="connsiteX68" fmla="*/ 384933 w 9313016"/>
                <a:gd name="connsiteY68" fmla="*/ 1670971 h 6858000"/>
                <a:gd name="connsiteX69" fmla="*/ 1433593 w 9313016"/>
                <a:gd name="connsiteY69" fmla="*/ 256095 h 6858000"/>
                <a:gd name="connsiteX70" fmla="*/ 1602664 w 9313016"/>
                <a:gd name="connsiteY70" fmla="*/ 1137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9313016" h="6858000">
                  <a:moveTo>
                    <a:pt x="6993556" y="0"/>
                  </a:moveTo>
                  <a:lnTo>
                    <a:pt x="7358516" y="0"/>
                  </a:lnTo>
                  <a:lnTo>
                    <a:pt x="7475006" y="82722"/>
                  </a:lnTo>
                  <a:cubicBezTo>
                    <a:pt x="7592423" y="169778"/>
                    <a:pt x="7706366" y="261748"/>
                    <a:pt x="7816357" y="358482"/>
                  </a:cubicBezTo>
                  <a:cubicBezTo>
                    <a:pt x="8036559" y="551589"/>
                    <a:pt x="8239655" y="764905"/>
                    <a:pt x="8421752" y="995405"/>
                  </a:cubicBezTo>
                  <a:cubicBezTo>
                    <a:pt x="8604736" y="1225282"/>
                    <a:pt x="8763567" y="1474646"/>
                    <a:pt x="8897059" y="1737211"/>
                  </a:cubicBezTo>
                  <a:cubicBezTo>
                    <a:pt x="9029909" y="2000162"/>
                    <a:pt x="9134317" y="2277990"/>
                    <a:pt x="9206633" y="2564460"/>
                  </a:cubicBezTo>
                  <a:cubicBezTo>
                    <a:pt x="9242322" y="2707791"/>
                    <a:pt x="9269041" y="2853474"/>
                    <a:pt x="9286787" y="3000164"/>
                  </a:cubicBezTo>
                  <a:cubicBezTo>
                    <a:pt x="9304977" y="3146856"/>
                    <a:pt x="9314097" y="3294698"/>
                    <a:pt x="9312914" y="3442493"/>
                  </a:cubicBezTo>
                  <a:cubicBezTo>
                    <a:pt x="9309906" y="3737987"/>
                    <a:pt x="9270717" y="4033288"/>
                    <a:pt x="9190562" y="4316686"/>
                  </a:cubicBezTo>
                  <a:cubicBezTo>
                    <a:pt x="9150486" y="4458240"/>
                    <a:pt x="9103951" y="4597587"/>
                    <a:pt x="9043416" y="4734917"/>
                  </a:cubicBezTo>
                  <a:cubicBezTo>
                    <a:pt x="8982980" y="4871817"/>
                    <a:pt x="8908740" y="5007131"/>
                    <a:pt x="8809657" y="5128718"/>
                  </a:cubicBezTo>
                  <a:cubicBezTo>
                    <a:pt x="8760312" y="5189247"/>
                    <a:pt x="8706137" y="5246945"/>
                    <a:pt x="8645997" y="5297441"/>
                  </a:cubicBezTo>
                  <a:cubicBezTo>
                    <a:pt x="8586252" y="5348274"/>
                    <a:pt x="8522809" y="5393730"/>
                    <a:pt x="8457787" y="5433763"/>
                  </a:cubicBezTo>
                  <a:cubicBezTo>
                    <a:pt x="8392816" y="5474132"/>
                    <a:pt x="8326219" y="5508213"/>
                    <a:pt x="8260803" y="5541237"/>
                  </a:cubicBezTo>
                  <a:cubicBezTo>
                    <a:pt x="8195289" y="5574071"/>
                    <a:pt x="8130023" y="5604838"/>
                    <a:pt x="8066136" y="5635704"/>
                  </a:cubicBezTo>
                  <a:cubicBezTo>
                    <a:pt x="7938313" y="5697433"/>
                    <a:pt x="7815222" y="5762186"/>
                    <a:pt x="7698638" y="5837163"/>
                  </a:cubicBezTo>
                  <a:cubicBezTo>
                    <a:pt x="7582449" y="5912381"/>
                    <a:pt x="7471881" y="5996094"/>
                    <a:pt x="7370135" y="6090081"/>
                  </a:cubicBezTo>
                  <a:cubicBezTo>
                    <a:pt x="7319460" y="6136593"/>
                    <a:pt x="7268881" y="6186082"/>
                    <a:pt x="7218897" y="6235860"/>
                  </a:cubicBezTo>
                  <a:cubicBezTo>
                    <a:pt x="7168763" y="6285493"/>
                    <a:pt x="7119665" y="6336229"/>
                    <a:pt x="7070665" y="6387205"/>
                  </a:cubicBezTo>
                  <a:cubicBezTo>
                    <a:pt x="6972715" y="6489208"/>
                    <a:pt x="6876195" y="6593131"/>
                    <a:pt x="6779035" y="6697100"/>
                  </a:cubicBezTo>
                  <a:cubicBezTo>
                    <a:pt x="6730379" y="6748989"/>
                    <a:pt x="6681528" y="6800878"/>
                    <a:pt x="6631837" y="6852239"/>
                  </a:cubicBezTo>
                  <a:lnTo>
                    <a:pt x="6626221" y="6858000"/>
                  </a:lnTo>
                  <a:lnTo>
                    <a:pt x="6424725" y="6858000"/>
                  </a:lnTo>
                  <a:lnTo>
                    <a:pt x="6527382" y="6756333"/>
                  </a:lnTo>
                  <a:cubicBezTo>
                    <a:pt x="6576726" y="6705932"/>
                    <a:pt x="6625480" y="6654811"/>
                    <a:pt x="6674233" y="6603450"/>
                  </a:cubicBezTo>
                  <a:cubicBezTo>
                    <a:pt x="6771788" y="6500920"/>
                    <a:pt x="6868309" y="6396757"/>
                    <a:pt x="6965813" y="6292932"/>
                  </a:cubicBezTo>
                  <a:lnTo>
                    <a:pt x="7112961" y="6137505"/>
                  </a:lnTo>
                  <a:cubicBezTo>
                    <a:pt x="7162354" y="6085808"/>
                    <a:pt x="7211945" y="6034640"/>
                    <a:pt x="7264790" y="5983710"/>
                  </a:cubicBezTo>
                  <a:cubicBezTo>
                    <a:pt x="7472373" y="5779130"/>
                    <a:pt x="7721610" y="5610648"/>
                    <a:pt x="7974595" y="5470773"/>
                  </a:cubicBezTo>
                  <a:cubicBezTo>
                    <a:pt x="8099903" y="5399395"/>
                    <a:pt x="8224127" y="5332529"/>
                    <a:pt x="8331591" y="5254048"/>
                  </a:cubicBezTo>
                  <a:cubicBezTo>
                    <a:pt x="8439351" y="5176047"/>
                    <a:pt x="8529660" y="5085949"/>
                    <a:pt x="8599807" y="4980010"/>
                  </a:cubicBezTo>
                  <a:cubicBezTo>
                    <a:pt x="8671187" y="4875128"/>
                    <a:pt x="8723982" y="4756086"/>
                    <a:pt x="8766474" y="4631524"/>
                  </a:cubicBezTo>
                  <a:cubicBezTo>
                    <a:pt x="8808968" y="4507010"/>
                    <a:pt x="8840615" y="4375872"/>
                    <a:pt x="8865755" y="4244445"/>
                  </a:cubicBezTo>
                  <a:cubicBezTo>
                    <a:pt x="8871375" y="4211468"/>
                    <a:pt x="8878129" y="4178731"/>
                    <a:pt x="8882911" y="4145659"/>
                  </a:cubicBezTo>
                  <a:lnTo>
                    <a:pt x="8897403" y="4046633"/>
                  </a:lnTo>
                  <a:lnTo>
                    <a:pt x="8908298" y="3947271"/>
                  </a:lnTo>
                  <a:cubicBezTo>
                    <a:pt x="8912389" y="3914247"/>
                    <a:pt x="8913425" y="3880886"/>
                    <a:pt x="8916184" y="3847765"/>
                  </a:cubicBezTo>
                  <a:cubicBezTo>
                    <a:pt x="8925797" y="3715091"/>
                    <a:pt x="8925945" y="3582127"/>
                    <a:pt x="8920670" y="3449597"/>
                  </a:cubicBezTo>
                  <a:lnTo>
                    <a:pt x="8914607" y="3350283"/>
                  </a:lnTo>
                  <a:cubicBezTo>
                    <a:pt x="8911995" y="3317211"/>
                    <a:pt x="8908348" y="3284233"/>
                    <a:pt x="8905340" y="3251209"/>
                  </a:cubicBezTo>
                  <a:cubicBezTo>
                    <a:pt x="8902628" y="3218185"/>
                    <a:pt x="8897551" y="3185305"/>
                    <a:pt x="8893854" y="3152376"/>
                  </a:cubicBezTo>
                  <a:cubicBezTo>
                    <a:pt x="8890305" y="3119399"/>
                    <a:pt x="8884932" y="3086662"/>
                    <a:pt x="8879706" y="3053878"/>
                  </a:cubicBezTo>
                  <a:cubicBezTo>
                    <a:pt x="8858707" y="2922835"/>
                    <a:pt x="8831249" y="2792705"/>
                    <a:pt x="8797531" y="2663966"/>
                  </a:cubicBezTo>
                  <a:cubicBezTo>
                    <a:pt x="8728616" y="2406777"/>
                    <a:pt x="8635497" y="2155109"/>
                    <a:pt x="8520442" y="1911983"/>
                  </a:cubicBezTo>
                  <a:cubicBezTo>
                    <a:pt x="8462667" y="1790541"/>
                    <a:pt x="8400112" y="1670923"/>
                    <a:pt x="8332626" y="1553608"/>
                  </a:cubicBezTo>
                  <a:cubicBezTo>
                    <a:pt x="8265683" y="1436006"/>
                    <a:pt x="8192973" y="1321188"/>
                    <a:pt x="8116317" y="1208529"/>
                  </a:cubicBezTo>
                  <a:cubicBezTo>
                    <a:pt x="8039811" y="1095776"/>
                    <a:pt x="7958079" y="986094"/>
                    <a:pt x="7873293" y="878284"/>
                  </a:cubicBezTo>
                  <a:cubicBezTo>
                    <a:pt x="7787814" y="771002"/>
                    <a:pt x="7697999" y="666551"/>
                    <a:pt x="7604337" y="565125"/>
                  </a:cubicBezTo>
                  <a:cubicBezTo>
                    <a:pt x="7510479" y="463891"/>
                    <a:pt x="7413367" y="364818"/>
                    <a:pt x="7311128" y="270591"/>
                  </a:cubicBezTo>
                  <a:close/>
                  <a:moveTo>
                    <a:pt x="1752019" y="0"/>
                  </a:moveTo>
                  <a:lnTo>
                    <a:pt x="2155804" y="0"/>
                  </a:lnTo>
                  <a:lnTo>
                    <a:pt x="2103975" y="40789"/>
                  </a:lnTo>
                  <a:cubicBezTo>
                    <a:pt x="1943592" y="173585"/>
                    <a:pt x="1793955" y="317500"/>
                    <a:pt x="1656310" y="470035"/>
                  </a:cubicBezTo>
                  <a:cubicBezTo>
                    <a:pt x="1288172" y="876939"/>
                    <a:pt x="1002998" y="1344708"/>
                    <a:pt x="806013" y="1841133"/>
                  </a:cubicBezTo>
                  <a:cubicBezTo>
                    <a:pt x="707818" y="2089538"/>
                    <a:pt x="630868" y="2345480"/>
                    <a:pt x="580685" y="2606364"/>
                  </a:cubicBezTo>
                  <a:cubicBezTo>
                    <a:pt x="530749" y="2867250"/>
                    <a:pt x="504868" y="3132119"/>
                    <a:pt x="503489" y="3397276"/>
                  </a:cubicBezTo>
                  <a:cubicBezTo>
                    <a:pt x="501467" y="3662434"/>
                    <a:pt x="524093" y="3927351"/>
                    <a:pt x="570135" y="4188235"/>
                  </a:cubicBezTo>
                  <a:cubicBezTo>
                    <a:pt x="615734" y="4449264"/>
                    <a:pt x="688642" y="4705493"/>
                    <a:pt x="783387" y="4953850"/>
                  </a:cubicBezTo>
                  <a:cubicBezTo>
                    <a:pt x="974357" y="5449796"/>
                    <a:pt x="1259630" y="5913773"/>
                    <a:pt x="1628014" y="6308245"/>
                  </a:cubicBezTo>
                  <a:cubicBezTo>
                    <a:pt x="1812182" y="6505481"/>
                    <a:pt x="2016215" y="6685052"/>
                    <a:pt x="2235998" y="6844829"/>
                  </a:cubicBezTo>
                  <a:lnTo>
                    <a:pt x="2255028" y="6858000"/>
                  </a:lnTo>
                  <a:lnTo>
                    <a:pt x="1578787" y="6858000"/>
                  </a:lnTo>
                  <a:lnTo>
                    <a:pt x="1465153" y="6759050"/>
                  </a:lnTo>
                  <a:cubicBezTo>
                    <a:pt x="1410086" y="6708726"/>
                    <a:pt x="1356236" y="6657104"/>
                    <a:pt x="1303650" y="6604267"/>
                  </a:cubicBezTo>
                  <a:cubicBezTo>
                    <a:pt x="883506" y="6181043"/>
                    <a:pt x="548150" y="5676072"/>
                    <a:pt x="323708" y="5126365"/>
                  </a:cubicBezTo>
                  <a:cubicBezTo>
                    <a:pt x="97737" y="4577139"/>
                    <a:pt x="-10958" y="3981927"/>
                    <a:pt x="872" y="3391228"/>
                  </a:cubicBezTo>
                  <a:cubicBezTo>
                    <a:pt x="5951" y="3095783"/>
                    <a:pt x="40506" y="2800528"/>
                    <a:pt x="105428" y="2511899"/>
                  </a:cubicBezTo>
                  <a:cubicBezTo>
                    <a:pt x="170104" y="2223317"/>
                    <a:pt x="262089" y="1940399"/>
                    <a:pt x="384933" y="1670971"/>
                  </a:cubicBezTo>
                  <a:cubicBezTo>
                    <a:pt x="629092" y="1131344"/>
                    <a:pt x="991955" y="646919"/>
                    <a:pt x="1433593" y="256095"/>
                  </a:cubicBezTo>
                  <a:cubicBezTo>
                    <a:pt x="1488791" y="207206"/>
                    <a:pt x="1545179" y="159733"/>
                    <a:pt x="1602664" y="113704"/>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Freeform: Shape 15">
              <a:extLst>
                <a:ext uri="{FF2B5EF4-FFF2-40B4-BE49-F238E27FC236}">
                  <a16:creationId xmlns:a16="http://schemas.microsoft.com/office/drawing/2014/main" id="{740ABB98-77BA-4C40-8121-34D196E58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59468" y="36937"/>
              <a:ext cx="9065550" cy="6858000"/>
            </a:xfrm>
            <a:custGeom>
              <a:avLst/>
              <a:gdLst>
                <a:gd name="connsiteX0" fmla="*/ 1839951 w 9065550"/>
                <a:gd name="connsiteY0" fmla="*/ 0 h 6858000"/>
                <a:gd name="connsiteX1" fmla="*/ 6979427 w 9065550"/>
                <a:gd name="connsiteY1" fmla="*/ 0 h 6858000"/>
                <a:gd name="connsiteX2" fmla="*/ 6989586 w 9065550"/>
                <a:gd name="connsiteY2" fmla="*/ 6825 h 6858000"/>
                <a:gd name="connsiteX3" fmla="*/ 8932062 w 9065550"/>
                <a:gd name="connsiteY3" fmla="*/ 4580835 h 6858000"/>
                <a:gd name="connsiteX4" fmla="*/ 7166294 w 9065550"/>
                <a:gd name="connsiteY4" fmla="*/ 6259703 h 6858000"/>
                <a:gd name="connsiteX5" fmla="*/ 6868878 w 9065550"/>
                <a:gd name="connsiteY5" fmla="*/ 6564765 h 6858000"/>
                <a:gd name="connsiteX6" fmla="*/ 6591881 w 9065550"/>
                <a:gd name="connsiteY6" fmla="*/ 6858000 h 6858000"/>
                <a:gd name="connsiteX7" fmla="*/ 5184648 w 9065550"/>
                <a:gd name="connsiteY7" fmla="*/ 6858000 h 6858000"/>
                <a:gd name="connsiteX8" fmla="*/ 5244877 w 9065550"/>
                <a:gd name="connsiteY8" fmla="*/ 6817615 h 6858000"/>
                <a:gd name="connsiteX9" fmla="*/ 6033853 w 9065550"/>
                <a:gd name="connsiteY9" fmla="*/ 6069135 h 6858000"/>
                <a:gd name="connsiteX10" fmla="*/ 6480248 w 9065550"/>
                <a:gd name="connsiteY10" fmla="*/ 5607082 h 6858000"/>
                <a:gd name="connsiteX11" fmla="*/ 7551502 w 9065550"/>
                <a:gd name="connsiteY11" fmla="*/ 4859004 h 6858000"/>
                <a:gd name="connsiteX12" fmla="*/ 7844227 w 9065550"/>
                <a:gd name="connsiteY12" fmla="*/ 4683074 h 6858000"/>
                <a:gd name="connsiteX13" fmla="*/ 8005810 w 9065550"/>
                <a:gd name="connsiteY13" fmla="*/ 4330239 h 6858000"/>
                <a:gd name="connsiteX14" fmla="*/ 8016191 w 9065550"/>
                <a:gd name="connsiteY14" fmla="*/ 2956574 h 6858000"/>
                <a:gd name="connsiteX15" fmla="*/ 7346424 w 9065550"/>
                <a:gd name="connsiteY15" fmla="*/ 1636739 h 6858000"/>
                <a:gd name="connsiteX16" fmla="*/ 5995751 w 9065550"/>
                <a:gd name="connsiteY16" fmla="*/ 493319 h 6858000"/>
                <a:gd name="connsiteX17" fmla="*/ 4494836 w 9065550"/>
                <a:gd name="connsiteY17" fmla="*/ 75383 h 6858000"/>
                <a:gd name="connsiteX18" fmla="*/ 2002499 w 9065550"/>
                <a:gd name="connsiteY18" fmla="*/ 1094261 h 6858000"/>
                <a:gd name="connsiteX19" fmla="*/ 1241306 w 9065550"/>
                <a:gd name="connsiteY19" fmla="*/ 2206935 h 6858000"/>
                <a:gd name="connsiteX20" fmla="*/ 961736 w 9065550"/>
                <a:gd name="connsiteY20" fmla="*/ 3573719 h 6858000"/>
                <a:gd name="connsiteX21" fmla="*/ 1193878 w 9065550"/>
                <a:gd name="connsiteY21" fmla="*/ 4824208 h 6858000"/>
                <a:gd name="connsiteX22" fmla="*/ 1832096 w 9065550"/>
                <a:gd name="connsiteY22" fmla="*/ 5873050 h 6858000"/>
                <a:gd name="connsiteX23" fmla="*/ 3010752 w 9065550"/>
                <a:gd name="connsiteY23" fmla="*/ 6749475 h 6858000"/>
                <a:gd name="connsiteX24" fmla="*/ 3187037 w 9065550"/>
                <a:gd name="connsiteY24" fmla="*/ 6824756 h 6858000"/>
                <a:gd name="connsiteX25" fmla="*/ 3278211 w 9065550"/>
                <a:gd name="connsiteY25" fmla="*/ 6858000 h 6858000"/>
                <a:gd name="connsiteX26" fmla="*/ 1480830 w 9065550"/>
                <a:gd name="connsiteY26" fmla="*/ 6858000 h 6858000"/>
                <a:gd name="connsiteX27" fmla="*/ 1427607 w 9065550"/>
                <a:gd name="connsiteY27" fmla="*/ 6811515 h 6858000"/>
                <a:gd name="connsiteX28" fmla="*/ 1100739 w 9065550"/>
                <a:gd name="connsiteY28" fmla="*/ 6477651 h 6858000"/>
                <a:gd name="connsiteX29" fmla="*/ 0 w 9065550"/>
                <a:gd name="connsiteY29" fmla="*/ 3573620 h 6858000"/>
                <a:gd name="connsiteX30" fmla="*/ 1805513 w 9065550"/>
                <a:gd name="connsiteY30"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065550" h="6858000">
                  <a:moveTo>
                    <a:pt x="1839951" y="0"/>
                  </a:moveTo>
                  <a:lnTo>
                    <a:pt x="6979427" y="0"/>
                  </a:lnTo>
                  <a:lnTo>
                    <a:pt x="6989586" y="6825"/>
                  </a:lnTo>
                  <a:cubicBezTo>
                    <a:pt x="8438828" y="1031353"/>
                    <a:pt x="9439169" y="2823601"/>
                    <a:pt x="8932062" y="4580835"/>
                  </a:cubicBezTo>
                  <a:cubicBezTo>
                    <a:pt x="8592517" y="5757293"/>
                    <a:pt x="7979652" y="5458140"/>
                    <a:pt x="7166294" y="6259703"/>
                  </a:cubicBezTo>
                  <a:cubicBezTo>
                    <a:pt x="7064618" y="6359905"/>
                    <a:pt x="6966014" y="6462297"/>
                    <a:pt x="6868878" y="6564765"/>
                  </a:cubicBezTo>
                  <a:lnTo>
                    <a:pt x="6591881" y="6858000"/>
                  </a:lnTo>
                  <a:lnTo>
                    <a:pt x="5184648" y="6858000"/>
                  </a:lnTo>
                  <a:lnTo>
                    <a:pt x="5244877" y="6817615"/>
                  </a:lnTo>
                  <a:cubicBezTo>
                    <a:pt x="5481027" y="6649287"/>
                    <a:pt x="5723665" y="6398593"/>
                    <a:pt x="6033853" y="6069135"/>
                  </a:cubicBezTo>
                  <a:cubicBezTo>
                    <a:pt x="6175680" y="5918484"/>
                    <a:pt x="6322395" y="5762660"/>
                    <a:pt x="6480248" y="5607082"/>
                  </a:cubicBezTo>
                  <a:cubicBezTo>
                    <a:pt x="6893276" y="5200077"/>
                    <a:pt x="7273697" y="5002920"/>
                    <a:pt x="7551502" y="4859004"/>
                  </a:cubicBezTo>
                  <a:cubicBezTo>
                    <a:pt x="7687884" y="4788339"/>
                    <a:pt x="7795540" y="4732559"/>
                    <a:pt x="7844227" y="4683074"/>
                  </a:cubicBezTo>
                  <a:cubicBezTo>
                    <a:pt x="7898759" y="4627636"/>
                    <a:pt x="7956165" y="4502313"/>
                    <a:pt x="8005810" y="4330239"/>
                  </a:cubicBezTo>
                  <a:cubicBezTo>
                    <a:pt x="8132968" y="3889611"/>
                    <a:pt x="8136446" y="3427460"/>
                    <a:pt x="8016191" y="2956574"/>
                  </a:cubicBezTo>
                  <a:cubicBezTo>
                    <a:pt x="7900876" y="2505064"/>
                    <a:pt x="7669287" y="2048671"/>
                    <a:pt x="7346424" y="1636739"/>
                  </a:cubicBezTo>
                  <a:cubicBezTo>
                    <a:pt x="6979764" y="1168830"/>
                    <a:pt x="6512706" y="773489"/>
                    <a:pt x="5995751" y="493319"/>
                  </a:cubicBezTo>
                  <a:cubicBezTo>
                    <a:pt x="5491195" y="219884"/>
                    <a:pt x="4972174" y="75383"/>
                    <a:pt x="4494836" y="75383"/>
                  </a:cubicBezTo>
                  <a:cubicBezTo>
                    <a:pt x="3554318" y="75383"/>
                    <a:pt x="2669191" y="437197"/>
                    <a:pt x="2002499" y="1094261"/>
                  </a:cubicBezTo>
                  <a:cubicBezTo>
                    <a:pt x="1676360" y="1415667"/>
                    <a:pt x="1420225" y="1790023"/>
                    <a:pt x="1241306" y="2206935"/>
                  </a:cubicBezTo>
                  <a:cubicBezTo>
                    <a:pt x="1055782" y="2639169"/>
                    <a:pt x="961736" y="3099027"/>
                    <a:pt x="961736" y="3573719"/>
                  </a:cubicBezTo>
                  <a:cubicBezTo>
                    <a:pt x="961736" y="4005124"/>
                    <a:pt x="1039805" y="4425841"/>
                    <a:pt x="1193878" y="4824208"/>
                  </a:cubicBezTo>
                  <a:cubicBezTo>
                    <a:pt x="1342457" y="5208423"/>
                    <a:pt x="1557214" y="5561306"/>
                    <a:pt x="1832096" y="5873050"/>
                  </a:cubicBezTo>
                  <a:cubicBezTo>
                    <a:pt x="2157126" y="6241599"/>
                    <a:pt x="2564661" y="6544656"/>
                    <a:pt x="3010752" y="6749475"/>
                  </a:cubicBezTo>
                  <a:cubicBezTo>
                    <a:pt x="3069003" y="6776219"/>
                    <a:pt x="3127773" y="6801314"/>
                    <a:pt x="3187037" y="6824756"/>
                  </a:cubicBezTo>
                  <a:lnTo>
                    <a:pt x="3278211" y="6858000"/>
                  </a:lnTo>
                  <a:lnTo>
                    <a:pt x="1480830" y="6858000"/>
                  </a:lnTo>
                  <a:lnTo>
                    <a:pt x="1427607" y="6811515"/>
                  </a:lnTo>
                  <a:cubicBezTo>
                    <a:pt x="1312870" y="6705919"/>
                    <a:pt x="1203751" y="6594470"/>
                    <a:pt x="1100739" y="6477651"/>
                  </a:cubicBezTo>
                  <a:cubicBezTo>
                    <a:pt x="415045" y="5700097"/>
                    <a:pt x="0" y="4684635"/>
                    <a:pt x="0" y="3573620"/>
                  </a:cubicBezTo>
                  <a:cubicBezTo>
                    <a:pt x="0" y="2121118"/>
                    <a:pt x="709459" y="831902"/>
                    <a:pt x="1805513" y="241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Freeform: Shape 16">
              <a:extLst>
                <a:ext uri="{FF2B5EF4-FFF2-40B4-BE49-F238E27FC236}">
                  <a16:creationId xmlns:a16="http://schemas.microsoft.com/office/drawing/2014/main" id="{41AA752E-66C1-4835-8A3C-556475159D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48217" y="36937"/>
              <a:ext cx="9088051" cy="6858000"/>
            </a:xfrm>
            <a:custGeom>
              <a:avLst/>
              <a:gdLst>
                <a:gd name="connsiteX0" fmla="*/ 5158786 w 9088051"/>
                <a:gd name="connsiteY0" fmla="*/ 0 h 6858000"/>
                <a:gd name="connsiteX1" fmla="*/ 6996771 w 9088051"/>
                <a:gd name="connsiteY1" fmla="*/ 0 h 6858000"/>
                <a:gd name="connsiteX2" fmla="*/ 7006955 w 9088051"/>
                <a:gd name="connsiteY2" fmla="*/ 6825 h 6858000"/>
                <a:gd name="connsiteX3" fmla="*/ 8954230 w 9088051"/>
                <a:gd name="connsiteY3" fmla="*/ 4580835 h 6858000"/>
                <a:gd name="connsiteX4" fmla="*/ 7184080 w 9088051"/>
                <a:gd name="connsiteY4" fmla="*/ 6259703 h 6858000"/>
                <a:gd name="connsiteX5" fmla="*/ 6885926 w 9088051"/>
                <a:gd name="connsiteY5" fmla="*/ 6564765 h 6858000"/>
                <a:gd name="connsiteX6" fmla="*/ 6608241 w 9088051"/>
                <a:gd name="connsiteY6" fmla="*/ 6858000 h 6858000"/>
                <a:gd name="connsiteX7" fmla="*/ 5462870 w 9088051"/>
                <a:gd name="connsiteY7" fmla="*/ 6858000 h 6858000"/>
                <a:gd name="connsiteX8" fmla="*/ 5529056 w 9088051"/>
                <a:gd name="connsiteY8" fmla="*/ 6804645 h 6858000"/>
                <a:gd name="connsiteX9" fmla="*/ 6167613 w 9088051"/>
                <a:gd name="connsiteY9" fmla="*/ 6173667 h 6858000"/>
                <a:gd name="connsiteX10" fmla="*/ 6610973 w 9088051"/>
                <a:gd name="connsiteY10" fmla="*/ 5715860 h 6858000"/>
                <a:gd name="connsiteX11" fmla="*/ 7646083 w 9088051"/>
                <a:gd name="connsiteY11" fmla="*/ 4995842 h 6858000"/>
                <a:gd name="connsiteX12" fmla="*/ 7980054 w 9088051"/>
                <a:gd name="connsiteY12" fmla="*/ 4790095 h 6858000"/>
                <a:gd name="connsiteX13" fmla="*/ 8180437 w 9088051"/>
                <a:gd name="connsiteY13" fmla="*/ 4371964 h 6858000"/>
                <a:gd name="connsiteX14" fmla="*/ 8192058 w 9088051"/>
                <a:gd name="connsiteY14" fmla="*/ 2919242 h 6858000"/>
                <a:gd name="connsiteX15" fmla="*/ 7492638 w 9088051"/>
                <a:gd name="connsiteY15" fmla="*/ 1542845 h 6858000"/>
                <a:gd name="connsiteX16" fmla="*/ 6089097 w 9088051"/>
                <a:gd name="connsiteY16" fmla="*/ 357847 h 6858000"/>
                <a:gd name="connsiteX17" fmla="*/ 5288639 w 9088051"/>
                <a:gd name="connsiteY17" fmla="*/ 31627 h 6858000"/>
                <a:gd name="connsiteX18" fmla="*/ 1844517 w 9088051"/>
                <a:gd name="connsiteY18" fmla="*/ 0 h 6858000"/>
                <a:gd name="connsiteX19" fmla="*/ 3734467 w 9088051"/>
                <a:gd name="connsiteY19" fmla="*/ 0 h 6858000"/>
                <a:gd name="connsiteX20" fmla="*/ 3603618 w 9088051"/>
                <a:gd name="connsiteY20" fmla="*/ 28853 h 6858000"/>
                <a:gd name="connsiteX21" fmla="*/ 1892878 w 9088051"/>
                <a:gd name="connsiteY21" fmla="*/ 985434 h 6858000"/>
                <a:gd name="connsiteX22" fmla="*/ 1096045 w 9088051"/>
                <a:gd name="connsiteY22" fmla="*/ 2147349 h 6858000"/>
                <a:gd name="connsiteX23" fmla="*/ 803453 w 9088051"/>
                <a:gd name="connsiteY23" fmla="*/ 3573669 h 6858000"/>
                <a:gd name="connsiteX24" fmla="*/ 1046377 w 9088051"/>
                <a:gd name="connsiteY24" fmla="*/ 4878573 h 6858000"/>
                <a:gd name="connsiteX25" fmla="*/ 1714473 w 9088051"/>
                <a:gd name="connsiteY25" fmla="*/ 5973776 h 6858000"/>
                <a:gd name="connsiteX26" fmla="*/ 2776083 w 9088051"/>
                <a:gd name="connsiteY26" fmla="*/ 6804641 h 6858000"/>
                <a:gd name="connsiteX27" fmla="*/ 2884836 w 9088051"/>
                <a:gd name="connsiteY27" fmla="*/ 6858000 h 6858000"/>
                <a:gd name="connsiteX28" fmla="*/ 1484505 w 9088051"/>
                <a:gd name="connsiteY28" fmla="*/ 6858000 h 6858000"/>
                <a:gd name="connsiteX29" fmla="*/ 1431151 w 9088051"/>
                <a:gd name="connsiteY29" fmla="*/ 6811515 h 6858000"/>
                <a:gd name="connsiteX30" fmla="*/ 1103471 w 9088051"/>
                <a:gd name="connsiteY30" fmla="*/ 6477651 h 6858000"/>
                <a:gd name="connsiteX31" fmla="*/ 0 w 9088051"/>
                <a:gd name="connsiteY31" fmla="*/ 3573620 h 6858000"/>
                <a:gd name="connsiteX32" fmla="*/ 1809994 w 9088051"/>
                <a:gd name="connsiteY32"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88051" h="6858000">
                  <a:moveTo>
                    <a:pt x="5158786" y="0"/>
                  </a:moveTo>
                  <a:lnTo>
                    <a:pt x="6996771" y="0"/>
                  </a:lnTo>
                  <a:lnTo>
                    <a:pt x="7006955" y="6825"/>
                  </a:lnTo>
                  <a:cubicBezTo>
                    <a:pt x="8459794" y="1031353"/>
                    <a:pt x="9462596" y="2823601"/>
                    <a:pt x="8954230" y="4580835"/>
                  </a:cubicBezTo>
                  <a:cubicBezTo>
                    <a:pt x="8613842" y="5757293"/>
                    <a:pt x="7999457" y="5458140"/>
                    <a:pt x="7184080" y="6259703"/>
                  </a:cubicBezTo>
                  <a:cubicBezTo>
                    <a:pt x="7082152" y="6359905"/>
                    <a:pt x="6983303" y="6462297"/>
                    <a:pt x="6885926" y="6564765"/>
                  </a:cubicBezTo>
                  <a:lnTo>
                    <a:pt x="6608241" y="6858000"/>
                  </a:lnTo>
                  <a:lnTo>
                    <a:pt x="5462870" y="6858000"/>
                  </a:lnTo>
                  <a:lnTo>
                    <a:pt x="5529056" y="6804645"/>
                  </a:lnTo>
                  <a:cubicBezTo>
                    <a:pt x="5740217" y="6626505"/>
                    <a:pt x="5949382" y="6404876"/>
                    <a:pt x="6167613" y="6173667"/>
                  </a:cubicBezTo>
                  <a:cubicBezTo>
                    <a:pt x="6308782" y="6024091"/>
                    <a:pt x="6454799" y="5869390"/>
                    <a:pt x="6610973" y="5715860"/>
                  </a:cubicBezTo>
                  <a:cubicBezTo>
                    <a:pt x="7007847" y="5325741"/>
                    <a:pt x="7376733" y="5135074"/>
                    <a:pt x="7646083" y="4995842"/>
                  </a:cubicBezTo>
                  <a:cubicBezTo>
                    <a:pt x="7816858" y="4907561"/>
                    <a:pt x="7916545" y="4854514"/>
                    <a:pt x="7980054" y="4790095"/>
                  </a:cubicBezTo>
                  <a:cubicBezTo>
                    <a:pt x="8054629" y="4714405"/>
                    <a:pt x="8122031" y="4573758"/>
                    <a:pt x="8180437" y="4371964"/>
                  </a:cubicBezTo>
                  <a:cubicBezTo>
                    <a:pt x="8315441" y="3905228"/>
                    <a:pt x="8319381" y="3416431"/>
                    <a:pt x="8192058" y="2919242"/>
                  </a:cubicBezTo>
                  <a:cubicBezTo>
                    <a:pt x="8071251" y="2447381"/>
                    <a:pt x="7829388" y="1971467"/>
                    <a:pt x="7492638" y="1542845"/>
                  </a:cubicBezTo>
                  <a:cubicBezTo>
                    <a:pt x="7111829" y="1058099"/>
                    <a:pt x="6626484" y="648361"/>
                    <a:pt x="6089097" y="357847"/>
                  </a:cubicBezTo>
                  <a:cubicBezTo>
                    <a:pt x="5824244" y="214687"/>
                    <a:pt x="5554957" y="105262"/>
                    <a:pt x="5288639" y="31627"/>
                  </a:cubicBezTo>
                  <a:close/>
                  <a:moveTo>
                    <a:pt x="1844517" y="0"/>
                  </a:moveTo>
                  <a:lnTo>
                    <a:pt x="3734467" y="0"/>
                  </a:lnTo>
                  <a:lnTo>
                    <a:pt x="3603618" y="28853"/>
                  </a:lnTo>
                  <a:cubicBezTo>
                    <a:pt x="2962049" y="186733"/>
                    <a:pt x="2373277" y="513136"/>
                    <a:pt x="1892878" y="985434"/>
                  </a:cubicBezTo>
                  <a:cubicBezTo>
                    <a:pt x="1551428" y="1321091"/>
                    <a:pt x="1283341" y="1711990"/>
                    <a:pt x="1096045" y="2147349"/>
                  </a:cubicBezTo>
                  <a:cubicBezTo>
                    <a:pt x="901876" y="2598519"/>
                    <a:pt x="803453" y="3078432"/>
                    <a:pt x="803453" y="3573669"/>
                  </a:cubicBezTo>
                  <a:cubicBezTo>
                    <a:pt x="803453" y="4023717"/>
                    <a:pt x="885151" y="4462735"/>
                    <a:pt x="1046377" y="4878573"/>
                  </a:cubicBezTo>
                  <a:cubicBezTo>
                    <a:pt x="1201945" y="5279770"/>
                    <a:pt x="1426681" y="5648221"/>
                    <a:pt x="1714473" y="5973776"/>
                  </a:cubicBezTo>
                  <a:cubicBezTo>
                    <a:pt x="2012357" y="6310732"/>
                    <a:pt x="2376505" y="6595304"/>
                    <a:pt x="2776083" y="6804641"/>
                  </a:cubicBezTo>
                  <a:lnTo>
                    <a:pt x="2884836" y="6858000"/>
                  </a:lnTo>
                  <a:lnTo>
                    <a:pt x="1484505" y="6858000"/>
                  </a:lnTo>
                  <a:lnTo>
                    <a:pt x="1431151" y="6811515"/>
                  </a:lnTo>
                  <a:cubicBezTo>
                    <a:pt x="1316128" y="6705919"/>
                    <a:pt x="1206738" y="6594470"/>
                    <a:pt x="1103471" y="6477651"/>
                  </a:cubicBezTo>
                  <a:cubicBezTo>
                    <a:pt x="416075" y="5700097"/>
                    <a:pt x="0" y="4684635"/>
                    <a:pt x="0" y="3573620"/>
                  </a:cubicBezTo>
                  <a:cubicBezTo>
                    <a:pt x="0" y="2121118"/>
                    <a:pt x="711220" y="831902"/>
                    <a:pt x="1809994" y="241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Freeform: Shape 17">
              <a:extLst>
                <a:ext uri="{FF2B5EF4-FFF2-40B4-BE49-F238E27FC236}">
                  <a16:creationId xmlns:a16="http://schemas.microsoft.com/office/drawing/2014/main" id="{EE9555AB-2295-4939-AEC9-B2CBFCB4CC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29061" y="36937"/>
              <a:ext cx="9107210" cy="6858000"/>
            </a:xfrm>
            <a:custGeom>
              <a:avLst/>
              <a:gdLst>
                <a:gd name="connsiteX0" fmla="*/ 6184722 w 9107210"/>
                <a:gd name="connsiteY0" fmla="*/ 0 h 6858000"/>
                <a:gd name="connsiteX1" fmla="*/ 6985680 w 9107210"/>
                <a:gd name="connsiteY1" fmla="*/ 0 h 6858000"/>
                <a:gd name="connsiteX2" fmla="*/ 7324323 w 9107210"/>
                <a:gd name="connsiteY2" fmla="*/ 247136 h 6858000"/>
                <a:gd name="connsiteX3" fmla="*/ 7652712 w 9107210"/>
                <a:gd name="connsiteY3" fmla="*/ 528495 h 6858000"/>
                <a:gd name="connsiteX4" fmla="*/ 8236677 w 9107210"/>
                <a:gd name="connsiteY4" fmla="*/ 1166289 h 6858000"/>
                <a:gd name="connsiteX5" fmla="*/ 8704298 w 9107210"/>
                <a:gd name="connsiteY5" fmla="*/ 1897038 h 6858000"/>
                <a:gd name="connsiteX6" fmla="*/ 8885160 w 9107210"/>
                <a:gd name="connsiteY6" fmla="*/ 2294087 h 6858000"/>
                <a:gd name="connsiteX7" fmla="*/ 8924247 w 9107210"/>
                <a:gd name="connsiteY7" fmla="*/ 2396286 h 6858000"/>
                <a:gd name="connsiteX8" fmla="*/ 8960022 w 9107210"/>
                <a:gd name="connsiteY8" fmla="*/ 2499767 h 6858000"/>
                <a:gd name="connsiteX9" fmla="*/ 8991720 w 9107210"/>
                <a:gd name="connsiteY9" fmla="*/ 2604671 h 6858000"/>
                <a:gd name="connsiteX10" fmla="*/ 9019646 w 9107210"/>
                <a:gd name="connsiteY10" fmla="*/ 2710708 h 6858000"/>
                <a:gd name="connsiteX11" fmla="*/ 9105822 w 9107210"/>
                <a:gd name="connsiteY11" fmla="*/ 3582266 h 6858000"/>
                <a:gd name="connsiteX12" fmla="*/ 9057716 w 9107210"/>
                <a:gd name="connsiteY12" fmla="*/ 4017873 h 6858000"/>
                <a:gd name="connsiteX13" fmla="*/ 8945600 w 9107210"/>
                <a:gd name="connsiteY13" fmla="*/ 4439659 h 6858000"/>
                <a:gd name="connsiteX14" fmla="*/ 8796080 w 9107210"/>
                <a:gd name="connsiteY14" fmla="*/ 4847428 h 6858000"/>
                <a:gd name="connsiteX15" fmla="*/ 8702056 w 9107210"/>
                <a:gd name="connsiteY15" fmla="*/ 5050108 h 6858000"/>
                <a:gd name="connsiteX16" fmla="*/ 8581125 w 9107210"/>
                <a:gd name="connsiteY16" fmla="*/ 5247525 h 6858000"/>
                <a:gd name="connsiteX17" fmla="*/ 8426254 w 9107210"/>
                <a:gd name="connsiteY17" fmla="*/ 5429647 h 6858000"/>
                <a:gd name="connsiteX18" fmla="*/ 8337174 w 9107210"/>
                <a:gd name="connsiteY18" fmla="*/ 5510552 h 6858000"/>
                <a:gd name="connsiteX19" fmla="*/ 8243200 w 9107210"/>
                <a:gd name="connsiteY19" fmla="*/ 5582948 h 6858000"/>
                <a:gd name="connsiteX20" fmla="*/ 7868330 w 9107210"/>
                <a:gd name="connsiteY20" fmla="*/ 5811104 h 6858000"/>
                <a:gd name="connsiteX21" fmla="*/ 7538916 w 9107210"/>
                <a:gd name="connsiteY21" fmla="*/ 6018899 h 6858000"/>
                <a:gd name="connsiteX22" fmla="*/ 7391280 w 9107210"/>
                <a:gd name="connsiteY22" fmla="*/ 6134132 h 6858000"/>
                <a:gd name="connsiteX23" fmla="*/ 7252511 w 9107210"/>
                <a:gd name="connsiteY23" fmla="*/ 6259105 h 6858000"/>
                <a:gd name="connsiteX24" fmla="*/ 7185601 w 9107210"/>
                <a:gd name="connsiteY24" fmla="*/ 6325894 h 6858000"/>
                <a:gd name="connsiteX25" fmla="*/ 7116651 w 9107210"/>
                <a:gd name="connsiteY25" fmla="*/ 6397010 h 6858000"/>
                <a:gd name="connsiteX26" fmla="*/ 6978545 w 9107210"/>
                <a:gd name="connsiteY26" fmla="*/ 6541607 h 6858000"/>
                <a:gd name="connsiteX27" fmla="*/ 6693009 w 9107210"/>
                <a:gd name="connsiteY27" fmla="*/ 6832716 h 6858000"/>
                <a:gd name="connsiteX28" fmla="*/ 6667488 w 9107210"/>
                <a:gd name="connsiteY28" fmla="*/ 6858000 h 6858000"/>
                <a:gd name="connsiteX29" fmla="*/ 6056793 w 9107210"/>
                <a:gd name="connsiteY29" fmla="*/ 6858000 h 6858000"/>
                <a:gd name="connsiteX30" fmla="*/ 6077345 w 9107210"/>
                <a:gd name="connsiteY30" fmla="*/ 6835420 h 6858000"/>
                <a:gd name="connsiteX31" fmla="*/ 6208519 w 9107210"/>
                <a:gd name="connsiteY31" fmla="*/ 6683989 h 6858000"/>
                <a:gd name="connsiteX32" fmla="*/ 6340001 w 9107210"/>
                <a:gd name="connsiteY32" fmla="*/ 6529852 h 6858000"/>
                <a:gd name="connsiteX33" fmla="*/ 6611419 w 9107210"/>
                <a:gd name="connsiteY33" fmla="*/ 6219317 h 6858000"/>
                <a:gd name="connsiteX34" fmla="*/ 6757678 w 9107210"/>
                <a:gd name="connsiteY34" fmla="*/ 6068228 h 6858000"/>
                <a:gd name="connsiteX35" fmla="*/ 6833713 w 9107210"/>
                <a:gd name="connsiteY35" fmla="*/ 5994061 h 6858000"/>
                <a:gd name="connsiteX36" fmla="*/ 6915148 w 9107210"/>
                <a:gd name="connsiteY36" fmla="*/ 5918812 h 6858000"/>
                <a:gd name="connsiteX37" fmla="*/ 7276311 w 9107210"/>
                <a:gd name="connsiteY37" fmla="*/ 5650229 h 6858000"/>
                <a:gd name="connsiteX38" fmla="*/ 7664942 w 9107210"/>
                <a:gd name="connsiteY38" fmla="*/ 5445681 h 6858000"/>
                <a:gd name="connsiteX39" fmla="*/ 7848505 w 9107210"/>
                <a:gd name="connsiteY39" fmla="*/ 5358333 h 6858000"/>
                <a:gd name="connsiteX40" fmla="*/ 8011785 w 9107210"/>
                <a:gd name="connsiteY40" fmla="*/ 5267788 h 6858000"/>
                <a:gd name="connsiteX41" fmla="*/ 8260273 w 9107210"/>
                <a:gd name="connsiteY41" fmla="*/ 5034370 h 6858000"/>
                <a:gd name="connsiteX42" fmla="*/ 8417589 w 9107210"/>
                <a:gd name="connsiteY42" fmla="*/ 4714488 h 6858000"/>
                <a:gd name="connsiteX43" fmla="*/ 8495000 w 9107210"/>
                <a:gd name="connsiteY43" fmla="*/ 4346409 h 6858000"/>
                <a:gd name="connsiteX44" fmla="*/ 8508556 w 9107210"/>
                <a:gd name="connsiteY44" fmla="*/ 3971101 h 6858000"/>
                <a:gd name="connsiteX45" fmla="*/ 8483330 w 9107210"/>
                <a:gd name="connsiteY45" fmla="*/ 3600710 h 6858000"/>
                <a:gd name="connsiteX46" fmla="*/ 8425336 w 9107210"/>
                <a:gd name="connsiteY46" fmla="*/ 3236121 h 6858000"/>
                <a:gd name="connsiteX47" fmla="*/ 8334575 w 9107210"/>
                <a:gd name="connsiteY47" fmla="*/ 2877977 h 6858000"/>
                <a:gd name="connsiteX48" fmla="*/ 8087513 w 9107210"/>
                <a:gd name="connsiteY48" fmla="*/ 2174622 h 6858000"/>
                <a:gd name="connsiteX49" fmla="*/ 7723650 w 9107210"/>
                <a:gd name="connsiteY49" fmla="*/ 1507613 h 6858000"/>
                <a:gd name="connsiteX50" fmla="*/ 7501815 w 9107210"/>
                <a:gd name="connsiteY50" fmla="*/ 1192947 h 6858000"/>
                <a:gd name="connsiteX51" fmla="*/ 7254399 w 9107210"/>
                <a:gd name="connsiteY51" fmla="*/ 894361 h 6858000"/>
                <a:gd name="connsiteX52" fmla="*/ 6689339 w 9107210"/>
                <a:gd name="connsiteY52" fmla="*/ 354046 h 6858000"/>
                <a:gd name="connsiteX53" fmla="*/ 6206651 w 9107210"/>
                <a:gd name="connsiteY53" fmla="*/ 12626 h 6858000"/>
                <a:gd name="connsiteX54" fmla="*/ 1827105 w 9107210"/>
                <a:gd name="connsiteY54" fmla="*/ 0 h 6858000"/>
                <a:gd name="connsiteX55" fmla="*/ 2807607 w 9107210"/>
                <a:gd name="connsiteY55" fmla="*/ 0 h 6858000"/>
                <a:gd name="connsiteX56" fmla="*/ 2667958 w 9107210"/>
                <a:gd name="connsiteY56" fmla="*/ 88235 h 6858000"/>
                <a:gd name="connsiteX57" fmla="*/ 2354723 w 9107210"/>
                <a:gd name="connsiteY57" fmla="*/ 314947 h 6858000"/>
                <a:gd name="connsiteX58" fmla="*/ 2059963 w 9107210"/>
                <a:gd name="connsiteY58" fmla="*/ 561545 h 6858000"/>
                <a:gd name="connsiteX59" fmla="*/ 1780798 w 9107210"/>
                <a:gd name="connsiteY59" fmla="*/ 824425 h 6858000"/>
                <a:gd name="connsiteX60" fmla="*/ 954714 w 9107210"/>
                <a:gd name="connsiteY60" fmla="*/ 2094309 h 6858000"/>
                <a:gd name="connsiteX61" fmla="*/ 732676 w 9107210"/>
                <a:gd name="connsiteY61" fmla="*/ 2813646 h 6858000"/>
                <a:gd name="connsiteX62" fmla="*/ 673867 w 9107210"/>
                <a:gd name="connsiteY62" fmla="*/ 3183989 h 6858000"/>
                <a:gd name="connsiteX63" fmla="*/ 647621 w 9107210"/>
                <a:gd name="connsiteY63" fmla="*/ 3557281 h 6858000"/>
                <a:gd name="connsiteX64" fmla="*/ 653381 w 9107210"/>
                <a:gd name="connsiteY64" fmla="*/ 3931214 h 6858000"/>
                <a:gd name="connsiteX65" fmla="*/ 690428 w 9107210"/>
                <a:gd name="connsiteY65" fmla="*/ 4303719 h 6858000"/>
                <a:gd name="connsiteX66" fmla="*/ 871801 w 9107210"/>
                <a:gd name="connsiteY66" fmla="*/ 5033041 h 6858000"/>
                <a:gd name="connsiteX67" fmla="*/ 1197749 w 9107210"/>
                <a:gd name="connsiteY67" fmla="*/ 5718494 h 6858000"/>
                <a:gd name="connsiteX68" fmla="*/ 1411480 w 9107210"/>
                <a:gd name="connsiteY68" fmla="*/ 6036703 h 6858000"/>
                <a:gd name="connsiteX69" fmla="*/ 1530170 w 9107210"/>
                <a:gd name="connsiteY69" fmla="*/ 6188430 h 6858000"/>
                <a:gd name="connsiteX70" fmla="*/ 1657165 w 9107210"/>
                <a:gd name="connsiteY70" fmla="*/ 6335385 h 6858000"/>
                <a:gd name="connsiteX71" fmla="*/ 1931343 w 9107210"/>
                <a:gd name="connsiteY71" fmla="*/ 6612896 h 6858000"/>
                <a:gd name="connsiteX72" fmla="*/ 2220133 w 9107210"/>
                <a:gd name="connsiteY72" fmla="*/ 6858000 h 6858000"/>
                <a:gd name="connsiteX73" fmla="*/ 1539862 w 9107210"/>
                <a:gd name="connsiteY73" fmla="*/ 6858000 h 6858000"/>
                <a:gd name="connsiteX74" fmla="*/ 1307111 w 9107210"/>
                <a:gd name="connsiteY74" fmla="*/ 6648873 h 6858000"/>
                <a:gd name="connsiteX75" fmla="*/ 750258 w 9107210"/>
                <a:gd name="connsiteY75" fmla="*/ 5987570 h 6858000"/>
                <a:gd name="connsiteX76" fmla="*/ 335382 w 9107210"/>
                <a:gd name="connsiteY76" fmla="*/ 5229279 h 6858000"/>
                <a:gd name="connsiteX77" fmla="*/ 79351 w 9107210"/>
                <a:gd name="connsiteY77" fmla="*/ 4403854 h 6858000"/>
                <a:gd name="connsiteX78" fmla="*/ 16007 w 9107210"/>
                <a:gd name="connsiteY78" fmla="*/ 3975723 h 6858000"/>
                <a:gd name="connsiteX79" fmla="*/ 871 w 9107210"/>
                <a:gd name="connsiteY79" fmla="*/ 3543362 h 6858000"/>
                <a:gd name="connsiteX80" fmla="*/ 32519 w 9107210"/>
                <a:gd name="connsiteY80" fmla="*/ 3112085 h 6858000"/>
                <a:gd name="connsiteX81" fmla="*/ 108502 w 9107210"/>
                <a:gd name="connsiteY81" fmla="*/ 2686511 h 6858000"/>
                <a:gd name="connsiteX82" fmla="*/ 378239 w 9107210"/>
                <a:gd name="connsiteY82" fmla="*/ 1865955 h 6858000"/>
                <a:gd name="connsiteX83" fmla="*/ 1343701 w 9107210"/>
                <a:gd name="connsiteY83" fmla="*/ 431508 h 6858000"/>
                <a:gd name="connsiteX84" fmla="*/ 1661853 w 9107210"/>
                <a:gd name="connsiteY84" fmla="*/ 13026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9107210" h="6858000">
                  <a:moveTo>
                    <a:pt x="6184722" y="0"/>
                  </a:moveTo>
                  <a:lnTo>
                    <a:pt x="6985680" y="0"/>
                  </a:lnTo>
                  <a:lnTo>
                    <a:pt x="7324323" y="247136"/>
                  </a:lnTo>
                  <a:cubicBezTo>
                    <a:pt x="7437502" y="336500"/>
                    <a:pt x="7547171" y="430254"/>
                    <a:pt x="7652712" y="528495"/>
                  </a:cubicBezTo>
                  <a:cubicBezTo>
                    <a:pt x="7863743" y="724929"/>
                    <a:pt x="8060097" y="937593"/>
                    <a:pt x="8236677" y="1166289"/>
                  </a:cubicBezTo>
                  <a:cubicBezTo>
                    <a:pt x="8413818" y="1394594"/>
                    <a:pt x="8570168" y="1639471"/>
                    <a:pt x="8704298" y="1897038"/>
                  </a:cubicBezTo>
                  <a:cubicBezTo>
                    <a:pt x="8770803" y="2026141"/>
                    <a:pt x="8830836" y="2158786"/>
                    <a:pt x="8885160" y="2294087"/>
                  </a:cubicBezTo>
                  <a:cubicBezTo>
                    <a:pt x="8898360" y="2328071"/>
                    <a:pt x="8912169" y="2361810"/>
                    <a:pt x="8924247" y="2396286"/>
                  </a:cubicBezTo>
                  <a:lnTo>
                    <a:pt x="8960022" y="2499767"/>
                  </a:lnTo>
                  <a:lnTo>
                    <a:pt x="8991720" y="2604671"/>
                  </a:lnTo>
                  <a:cubicBezTo>
                    <a:pt x="9002116" y="2639690"/>
                    <a:pt x="9010474" y="2675346"/>
                    <a:pt x="9019646" y="2710708"/>
                  </a:cubicBezTo>
                  <a:cubicBezTo>
                    <a:pt x="9089055" y="2995079"/>
                    <a:pt x="9113620" y="3289927"/>
                    <a:pt x="9105822" y="3582266"/>
                  </a:cubicBezTo>
                  <a:cubicBezTo>
                    <a:pt x="9101796" y="3728484"/>
                    <a:pt x="9085744" y="3874458"/>
                    <a:pt x="9057716" y="4017873"/>
                  </a:cubicBezTo>
                  <a:cubicBezTo>
                    <a:pt x="9029534" y="4161336"/>
                    <a:pt x="8990497" y="4302046"/>
                    <a:pt x="8945600" y="4439659"/>
                  </a:cubicBezTo>
                  <a:cubicBezTo>
                    <a:pt x="8900857" y="4577566"/>
                    <a:pt x="8852901" y="4711784"/>
                    <a:pt x="8796080" y="4847428"/>
                  </a:cubicBezTo>
                  <a:cubicBezTo>
                    <a:pt x="8767695" y="4915152"/>
                    <a:pt x="8737016" y="4982926"/>
                    <a:pt x="8702056" y="5050108"/>
                  </a:cubicBezTo>
                  <a:cubicBezTo>
                    <a:pt x="8666485" y="5116997"/>
                    <a:pt x="8627347" y="5183687"/>
                    <a:pt x="8581125" y="5247525"/>
                  </a:cubicBezTo>
                  <a:cubicBezTo>
                    <a:pt x="8535565" y="5311660"/>
                    <a:pt x="8483534" y="5373185"/>
                    <a:pt x="8426254" y="5429647"/>
                  </a:cubicBezTo>
                  <a:cubicBezTo>
                    <a:pt x="8397512" y="5457779"/>
                    <a:pt x="8367801" y="5484879"/>
                    <a:pt x="8337174" y="5510552"/>
                  </a:cubicBezTo>
                  <a:cubicBezTo>
                    <a:pt x="8306444" y="5536077"/>
                    <a:pt x="8274899" y="5560029"/>
                    <a:pt x="8243200" y="5582948"/>
                  </a:cubicBezTo>
                  <a:cubicBezTo>
                    <a:pt x="8115543" y="5674574"/>
                    <a:pt x="7986203" y="5743233"/>
                    <a:pt x="7868330" y="5811104"/>
                  </a:cubicBezTo>
                  <a:cubicBezTo>
                    <a:pt x="7749844" y="5878385"/>
                    <a:pt x="7640685" y="5945126"/>
                    <a:pt x="7538916" y="6018899"/>
                  </a:cubicBezTo>
                  <a:cubicBezTo>
                    <a:pt x="7487749" y="6055392"/>
                    <a:pt x="7438777" y="6093950"/>
                    <a:pt x="7391280" y="6134132"/>
                  </a:cubicBezTo>
                  <a:cubicBezTo>
                    <a:pt x="7343427" y="6173921"/>
                    <a:pt x="7297511" y="6215922"/>
                    <a:pt x="7252511" y="6259105"/>
                  </a:cubicBezTo>
                  <a:cubicBezTo>
                    <a:pt x="7229784" y="6280990"/>
                    <a:pt x="7208635" y="6302433"/>
                    <a:pt x="7185601" y="6325894"/>
                  </a:cubicBezTo>
                  <a:lnTo>
                    <a:pt x="7116651" y="6397010"/>
                  </a:lnTo>
                  <a:lnTo>
                    <a:pt x="6978545" y="6541607"/>
                  </a:lnTo>
                  <a:cubicBezTo>
                    <a:pt x="6885693" y="6638397"/>
                    <a:pt x="6789885" y="6734943"/>
                    <a:pt x="6693009" y="6832716"/>
                  </a:cubicBezTo>
                  <a:lnTo>
                    <a:pt x="6667488" y="6858000"/>
                  </a:lnTo>
                  <a:lnTo>
                    <a:pt x="6056793" y="6858000"/>
                  </a:lnTo>
                  <a:lnTo>
                    <a:pt x="6077345" y="6835420"/>
                  </a:lnTo>
                  <a:cubicBezTo>
                    <a:pt x="6121427" y="6785747"/>
                    <a:pt x="6164948" y="6735090"/>
                    <a:pt x="6208519" y="6683989"/>
                  </a:cubicBezTo>
                  <a:lnTo>
                    <a:pt x="6340001" y="6529852"/>
                  </a:lnTo>
                  <a:cubicBezTo>
                    <a:pt x="6428315" y="6426667"/>
                    <a:pt x="6516733" y="6321417"/>
                    <a:pt x="6611419" y="6219317"/>
                  </a:cubicBezTo>
                  <a:cubicBezTo>
                    <a:pt x="6658864" y="6168363"/>
                    <a:pt x="6707584" y="6117950"/>
                    <a:pt x="6757678" y="6068228"/>
                  </a:cubicBezTo>
                  <a:lnTo>
                    <a:pt x="6833713" y="5994061"/>
                  </a:lnTo>
                  <a:cubicBezTo>
                    <a:pt x="6859346" y="5969422"/>
                    <a:pt x="6887579" y="5943404"/>
                    <a:pt x="6915148" y="5918812"/>
                  </a:cubicBezTo>
                  <a:cubicBezTo>
                    <a:pt x="7026295" y="5819219"/>
                    <a:pt x="7148602" y="5729117"/>
                    <a:pt x="7276311" y="5650229"/>
                  </a:cubicBezTo>
                  <a:cubicBezTo>
                    <a:pt x="7403918" y="5571046"/>
                    <a:pt x="7537794" y="5505190"/>
                    <a:pt x="7664942" y="5445681"/>
                  </a:cubicBezTo>
                  <a:cubicBezTo>
                    <a:pt x="7728491" y="5416024"/>
                    <a:pt x="7790410" y="5387449"/>
                    <a:pt x="7848505" y="5358333"/>
                  </a:cubicBezTo>
                  <a:cubicBezTo>
                    <a:pt x="7906805" y="5329315"/>
                    <a:pt x="7961843" y="5300101"/>
                    <a:pt x="8011785" y="5267788"/>
                  </a:cubicBezTo>
                  <a:cubicBezTo>
                    <a:pt x="8112281" y="5203950"/>
                    <a:pt x="8193615" y="5128111"/>
                    <a:pt x="8260273" y="5034370"/>
                  </a:cubicBezTo>
                  <a:cubicBezTo>
                    <a:pt x="8326370" y="4940776"/>
                    <a:pt x="8378657" y="4831640"/>
                    <a:pt x="8417589" y="4714488"/>
                  </a:cubicBezTo>
                  <a:cubicBezTo>
                    <a:pt x="8456372" y="4597485"/>
                    <a:pt x="8481140" y="4471332"/>
                    <a:pt x="8495000" y="4346409"/>
                  </a:cubicBezTo>
                  <a:cubicBezTo>
                    <a:pt x="8508404" y="4221044"/>
                    <a:pt x="8511359" y="4095482"/>
                    <a:pt x="8508556" y="3971101"/>
                  </a:cubicBezTo>
                  <a:cubicBezTo>
                    <a:pt x="8504530" y="3846571"/>
                    <a:pt x="8495663" y="3723222"/>
                    <a:pt x="8483330" y="3600710"/>
                  </a:cubicBezTo>
                  <a:cubicBezTo>
                    <a:pt x="8470793" y="3478148"/>
                    <a:pt x="8451888" y="3356421"/>
                    <a:pt x="8425336" y="3236121"/>
                  </a:cubicBezTo>
                  <a:cubicBezTo>
                    <a:pt x="8399091" y="3115774"/>
                    <a:pt x="8367801" y="2996655"/>
                    <a:pt x="8334575" y="2877977"/>
                  </a:cubicBezTo>
                  <a:cubicBezTo>
                    <a:pt x="8268222" y="2640772"/>
                    <a:pt x="8190100" y="2404057"/>
                    <a:pt x="8087513" y="2174622"/>
                  </a:cubicBezTo>
                  <a:cubicBezTo>
                    <a:pt x="7985081" y="1945237"/>
                    <a:pt x="7863233" y="1721900"/>
                    <a:pt x="7723650" y="1507613"/>
                  </a:cubicBezTo>
                  <a:cubicBezTo>
                    <a:pt x="7653527" y="1400692"/>
                    <a:pt x="7579684" y="1295589"/>
                    <a:pt x="7501815" y="1192947"/>
                  </a:cubicBezTo>
                  <a:cubicBezTo>
                    <a:pt x="7423844" y="1090353"/>
                    <a:pt x="7340778" y="991103"/>
                    <a:pt x="7254399" y="894361"/>
                  </a:cubicBezTo>
                  <a:cubicBezTo>
                    <a:pt x="7082047" y="700485"/>
                    <a:pt x="6893083" y="519052"/>
                    <a:pt x="6689339" y="354046"/>
                  </a:cubicBezTo>
                  <a:cubicBezTo>
                    <a:pt x="6536914" y="229775"/>
                    <a:pt x="6375602" y="115325"/>
                    <a:pt x="6206651" y="12626"/>
                  </a:cubicBezTo>
                  <a:close/>
                  <a:moveTo>
                    <a:pt x="1827105" y="0"/>
                  </a:moveTo>
                  <a:lnTo>
                    <a:pt x="2807607" y="0"/>
                  </a:lnTo>
                  <a:lnTo>
                    <a:pt x="2667958" y="88235"/>
                  </a:lnTo>
                  <a:cubicBezTo>
                    <a:pt x="2560098" y="159777"/>
                    <a:pt x="2455754" y="235690"/>
                    <a:pt x="2354723" y="314947"/>
                  </a:cubicBezTo>
                  <a:cubicBezTo>
                    <a:pt x="2253464" y="394030"/>
                    <a:pt x="2156943" y="478181"/>
                    <a:pt x="2059963" y="561545"/>
                  </a:cubicBezTo>
                  <a:cubicBezTo>
                    <a:pt x="1962831" y="644811"/>
                    <a:pt x="1868297" y="731322"/>
                    <a:pt x="1780798" y="824425"/>
                  </a:cubicBezTo>
                  <a:cubicBezTo>
                    <a:pt x="1429010" y="1195013"/>
                    <a:pt x="1148011" y="1628455"/>
                    <a:pt x="954714" y="2094309"/>
                  </a:cubicBezTo>
                  <a:cubicBezTo>
                    <a:pt x="857938" y="2327186"/>
                    <a:pt x="783229" y="2568326"/>
                    <a:pt x="732676" y="2813646"/>
                  </a:cubicBezTo>
                  <a:cubicBezTo>
                    <a:pt x="707552" y="2936307"/>
                    <a:pt x="688085" y="3059952"/>
                    <a:pt x="673867" y="3183989"/>
                  </a:cubicBezTo>
                  <a:cubicBezTo>
                    <a:pt x="660056" y="3308075"/>
                    <a:pt x="651341" y="3432605"/>
                    <a:pt x="647621" y="3557281"/>
                  </a:cubicBezTo>
                  <a:cubicBezTo>
                    <a:pt x="644411" y="3681958"/>
                    <a:pt x="645329" y="3806733"/>
                    <a:pt x="653381" y="3931214"/>
                  </a:cubicBezTo>
                  <a:cubicBezTo>
                    <a:pt x="659852" y="4055792"/>
                    <a:pt x="672949" y="4179977"/>
                    <a:pt x="690428" y="4303719"/>
                  </a:cubicBezTo>
                  <a:cubicBezTo>
                    <a:pt x="726408" y="4551057"/>
                    <a:pt x="786440" y="4795835"/>
                    <a:pt x="871801" y="5033041"/>
                  </a:cubicBezTo>
                  <a:cubicBezTo>
                    <a:pt x="957007" y="5270247"/>
                    <a:pt x="1065962" y="5500322"/>
                    <a:pt x="1197749" y="5718494"/>
                  </a:cubicBezTo>
                  <a:cubicBezTo>
                    <a:pt x="1263846" y="5827433"/>
                    <a:pt x="1334937" y="5933813"/>
                    <a:pt x="1411480" y="6036703"/>
                  </a:cubicBezTo>
                  <a:cubicBezTo>
                    <a:pt x="1449548" y="6088295"/>
                    <a:pt x="1489451" y="6138609"/>
                    <a:pt x="1530170" y="6188430"/>
                  </a:cubicBezTo>
                  <a:cubicBezTo>
                    <a:pt x="1571447" y="6238055"/>
                    <a:pt x="1613644" y="6287336"/>
                    <a:pt x="1657165" y="6335385"/>
                  </a:cubicBezTo>
                  <a:cubicBezTo>
                    <a:pt x="1744079" y="6431708"/>
                    <a:pt x="1835644" y="6524282"/>
                    <a:pt x="1931343" y="6612896"/>
                  </a:cubicBezTo>
                  <a:lnTo>
                    <a:pt x="2220133" y="6858000"/>
                  </a:lnTo>
                  <a:lnTo>
                    <a:pt x="1539862" y="6858000"/>
                  </a:lnTo>
                  <a:lnTo>
                    <a:pt x="1307111" y="6648873"/>
                  </a:lnTo>
                  <a:cubicBezTo>
                    <a:pt x="1101839" y="6448063"/>
                    <a:pt x="913180" y="6225465"/>
                    <a:pt x="750258" y="5987570"/>
                  </a:cubicBezTo>
                  <a:cubicBezTo>
                    <a:pt x="587232" y="5749281"/>
                    <a:pt x="448261" y="5494813"/>
                    <a:pt x="335382" y="5229279"/>
                  </a:cubicBezTo>
                  <a:cubicBezTo>
                    <a:pt x="222298" y="4963793"/>
                    <a:pt x="137040" y="4686652"/>
                    <a:pt x="79351" y="4403854"/>
                  </a:cubicBezTo>
                  <a:cubicBezTo>
                    <a:pt x="50150" y="4262456"/>
                    <a:pt x="29767" y="4119385"/>
                    <a:pt x="16007" y="3975723"/>
                  </a:cubicBezTo>
                  <a:cubicBezTo>
                    <a:pt x="3930" y="3831964"/>
                    <a:pt x="-2441" y="3687614"/>
                    <a:pt x="871" y="3543362"/>
                  </a:cubicBezTo>
                  <a:cubicBezTo>
                    <a:pt x="3522" y="3399160"/>
                    <a:pt x="14172" y="3255105"/>
                    <a:pt x="32519" y="3112085"/>
                  </a:cubicBezTo>
                  <a:cubicBezTo>
                    <a:pt x="50508" y="2969014"/>
                    <a:pt x="76090" y="2826925"/>
                    <a:pt x="108502" y="2686511"/>
                  </a:cubicBezTo>
                  <a:cubicBezTo>
                    <a:pt x="173019" y="2405533"/>
                    <a:pt x="263474" y="2130703"/>
                    <a:pt x="378239" y="1865955"/>
                  </a:cubicBezTo>
                  <a:cubicBezTo>
                    <a:pt x="607922" y="1336607"/>
                    <a:pt x="935706" y="848228"/>
                    <a:pt x="1343701" y="431508"/>
                  </a:cubicBezTo>
                  <a:cubicBezTo>
                    <a:pt x="1446133" y="327783"/>
                    <a:pt x="1550910" y="225926"/>
                    <a:pt x="1661853" y="13026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Freeform: Shape 18">
              <a:extLst>
                <a:ext uri="{FF2B5EF4-FFF2-40B4-BE49-F238E27FC236}">
                  <a16:creationId xmlns:a16="http://schemas.microsoft.com/office/drawing/2014/main" id="{97499201-5A2C-48B3-9B02-5519B88294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8434" y="36937"/>
              <a:ext cx="9747620" cy="6858000"/>
            </a:xfrm>
            <a:custGeom>
              <a:avLst/>
              <a:gdLst>
                <a:gd name="connsiteX0" fmla="*/ 7235453 w 9747620"/>
                <a:gd name="connsiteY0" fmla="*/ 0 h 6858000"/>
                <a:gd name="connsiteX1" fmla="*/ 7548130 w 9747620"/>
                <a:gd name="connsiteY1" fmla="*/ 0 h 6858000"/>
                <a:gd name="connsiteX2" fmla="*/ 7710334 w 9747620"/>
                <a:gd name="connsiteY2" fmla="*/ 111973 h 6858000"/>
                <a:gd name="connsiteX3" fmla="*/ 7889188 w 9747620"/>
                <a:gd name="connsiteY3" fmla="*/ 251542 h 6858000"/>
                <a:gd name="connsiteX4" fmla="*/ 8061828 w 9747620"/>
                <a:gd name="connsiteY4" fmla="*/ 398586 h 6858000"/>
                <a:gd name="connsiteX5" fmla="*/ 8145637 w 9747620"/>
                <a:gd name="connsiteY5" fmla="*/ 474218 h 6858000"/>
                <a:gd name="connsiteX6" fmla="*/ 8187242 w 9747620"/>
                <a:gd name="connsiteY6" fmla="*/ 512753 h 6858000"/>
                <a:gd name="connsiteX7" fmla="*/ 8228402 w 9747620"/>
                <a:gd name="connsiteY7" fmla="*/ 551575 h 6858000"/>
                <a:gd name="connsiteX8" fmla="*/ 8389211 w 9747620"/>
                <a:gd name="connsiteY8" fmla="*/ 710937 h 6858000"/>
                <a:gd name="connsiteX9" fmla="*/ 8467206 w 9747620"/>
                <a:gd name="connsiteY9" fmla="*/ 793088 h 6858000"/>
                <a:gd name="connsiteX10" fmla="*/ 8486791 w 9747620"/>
                <a:gd name="connsiteY10" fmla="*/ 814223 h 6858000"/>
                <a:gd name="connsiteX11" fmla="*/ 8505979 w 9747620"/>
                <a:gd name="connsiteY11" fmla="*/ 835409 h 6858000"/>
                <a:gd name="connsiteX12" fmla="*/ 8543509 w 9747620"/>
                <a:gd name="connsiteY12" fmla="*/ 877346 h 6858000"/>
                <a:gd name="connsiteX13" fmla="*/ 8690549 w 9747620"/>
                <a:gd name="connsiteY13" fmla="*/ 1048978 h 6858000"/>
                <a:gd name="connsiteX14" fmla="*/ 8761732 w 9747620"/>
                <a:gd name="connsiteY14" fmla="*/ 1137502 h 6858000"/>
                <a:gd name="connsiteX15" fmla="*/ 8796379 w 9747620"/>
                <a:gd name="connsiteY15" fmla="*/ 1182077 h 6858000"/>
                <a:gd name="connsiteX16" fmla="*/ 8830678 w 9747620"/>
                <a:gd name="connsiteY16" fmla="*/ 1226986 h 6858000"/>
                <a:gd name="connsiteX17" fmla="*/ 8963353 w 9747620"/>
                <a:gd name="connsiteY17" fmla="*/ 1410936 h 6858000"/>
                <a:gd name="connsiteX18" fmla="*/ 9026483 w 9747620"/>
                <a:gd name="connsiteY18" fmla="*/ 1505499 h 6858000"/>
                <a:gd name="connsiteX19" fmla="*/ 9057004 w 9747620"/>
                <a:gd name="connsiteY19" fmla="*/ 1552613 h 6858000"/>
                <a:gd name="connsiteX20" fmla="*/ 9087278 w 9747620"/>
                <a:gd name="connsiteY20" fmla="*/ 1600542 h 6858000"/>
                <a:gd name="connsiteX21" fmla="*/ 9202851 w 9747620"/>
                <a:gd name="connsiteY21" fmla="*/ 1795515 h 6858000"/>
                <a:gd name="connsiteX22" fmla="*/ 9257332 w 9747620"/>
                <a:gd name="connsiteY22" fmla="*/ 1894920 h 6858000"/>
                <a:gd name="connsiteX23" fmla="*/ 9283778 w 9747620"/>
                <a:gd name="connsiteY23" fmla="*/ 1945436 h 6858000"/>
                <a:gd name="connsiteX24" fmla="*/ 9309428 w 9747620"/>
                <a:gd name="connsiteY24" fmla="*/ 1996193 h 6858000"/>
                <a:gd name="connsiteX25" fmla="*/ 9405714 w 9747620"/>
                <a:gd name="connsiteY25" fmla="*/ 2202191 h 6858000"/>
                <a:gd name="connsiteX26" fmla="*/ 9566524 w 9747620"/>
                <a:gd name="connsiteY26" fmla="*/ 2627653 h 6858000"/>
                <a:gd name="connsiteX27" fmla="*/ 9583573 w 9747620"/>
                <a:gd name="connsiteY27" fmla="*/ 2682195 h 6858000"/>
                <a:gd name="connsiteX28" fmla="*/ 9591974 w 9747620"/>
                <a:gd name="connsiteY28" fmla="*/ 2709707 h 6858000"/>
                <a:gd name="connsiteX29" fmla="*/ 9600027 w 9747620"/>
                <a:gd name="connsiteY29" fmla="*/ 2737650 h 6858000"/>
                <a:gd name="connsiteX30" fmla="*/ 9629803 w 9747620"/>
                <a:gd name="connsiteY30" fmla="*/ 2847694 h 6858000"/>
                <a:gd name="connsiteX31" fmla="*/ 9679909 w 9747620"/>
                <a:gd name="connsiteY31" fmla="*/ 3070131 h 6858000"/>
                <a:gd name="connsiteX32" fmla="*/ 9690498 w 9747620"/>
                <a:gd name="connsiteY32" fmla="*/ 3126159 h 6858000"/>
                <a:gd name="connsiteX33" fmla="*/ 9700390 w 9747620"/>
                <a:gd name="connsiteY33" fmla="*/ 3181805 h 6858000"/>
                <a:gd name="connsiteX34" fmla="*/ 9709685 w 9747620"/>
                <a:gd name="connsiteY34" fmla="*/ 3243392 h 6858000"/>
                <a:gd name="connsiteX35" fmla="*/ 9713016 w 9747620"/>
                <a:gd name="connsiteY35" fmla="*/ 3267597 h 6858000"/>
                <a:gd name="connsiteX36" fmla="*/ 9716844 w 9747620"/>
                <a:gd name="connsiteY36" fmla="*/ 3294437 h 6858000"/>
                <a:gd name="connsiteX37" fmla="*/ 9720820 w 9747620"/>
                <a:gd name="connsiteY37" fmla="*/ 3324488 h 6858000"/>
                <a:gd name="connsiteX38" fmla="*/ 9722709 w 9747620"/>
                <a:gd name="connsiteY38" fmla="*/ 3340737 h 6858000"/>
                <a:gd name="connsiteX39" fmla="*/ 9724301 w 9747620"/>
                <a:gd name="connsiteY39" fmla="*/ 3356361 h 6858000"/>
                <a:gd name="connsiteX40" fmla="*/ 9730166 w 9747620"/>
                <a:gd name="connsiteY40" fmla="*/ 3412197 h 6858000"/>
                <a:gd name="connsiteX41" fmla="*/ 9735783 w 9747620"/>
                <a:gd name="connsiteY41" fmla="*/ 3468083 h 6858000"/>
                <a:gd name="connsiteX42" fmla="*/ 9739760 w 9747620"/>
                <a:gd name="connsiteY42" fmla="*/ 3524399 h 6858000"/>
                <a:gd name="connsiteX43" fmla="*/ 9741748 w 9747620"/>
                <a:gd name="connsiteY43" fmla="*/ 3552580 h 6858000"/>
                <a:gd name="connsiteX44" fmla="*/ 9742742 w 9747620"/>
                <a:gd name="connsiteY44" fmla="*/ 3566672 h 6858000"/>
                <a:gd name="connsiteX45" fmla="*/ 9743488 w 9747620"/>
                <a:gd name="connsiteY45" fmla="*/ 3581865 h 6858000"/>
                <a:gd name="connsiteX46" fmla="*/ 9744731 w 9747620"/>
                <a:gd name="connsiteY46" fmla="*/ 3611341 h 6858000"/>
                <a:gd name="connsiteX47" fmla="*/ 9745725 w 9747620"/>
                <a:gd name="connsiteY47" fmla="*/ 3639715 h 6858000"/>
                <a:gd name="connsiteX48" fmla="*/ 9747613 w 9747620"/>
                <a:gd name="connsiteY48" fmla="*/ 3753786 h 6858000"/>
                <a:gd name="connsiteX49" fmla="*/ 9740405 w 9747620"/>
                <a:gd name="connsiteY49" fmla="*/ 3984609 h 6858000"/>
                <a:gd name="connsiteX50" fmla="*/ 9736329 w 9747620"/>
                <a:gd name="connsiteY50" fmla="*/ 4038434 h 6858000"/>
                <a:gd name="connsiteX51" fmla="*/ 9731408 w 9747620"/>
                <a:gd name="connsiteY51" fmla="*/ 4099446 h 6858000"/>
                <a:gd name="connsiteX52" fmla="*/ 9717987 w 9747620"/>
                <a:gd name="connsiteY52" fmla="*/ 4213325 h 6858000"/>
                <a:gd name="connsiteX53" fmla="*/ 9716297 w 9747620"/>
                <a:gd name="connsiteY53" fmla="*/ 4227129 h 6858000"/>
                <a:gd name="connsiteX54" fmla="*/ 9714110 w 9747620"/>
                <a:gd name="connsiteY54" fmla="*/ 4240981 h 6858000"/>
                <a:gd name="connsiteX55" fmla="*/ 9709785 w 9747620"/>
                <a:gd name="connsiteY55" fmla="*/ 4268731 h 6858000"/>
                <a:gd name="connsiteX56" fmla="*/ 9701086 w 9747620"/>
                <a:gd name="connsiteY56" fmla="*/ 4324185 h 6858000"/>
                <a:gd name="connsiteX57" fmla="*/ 9698699 w 9747620"/>
                <a:gd name="connsiteY57" fmla="*/ 4338994 h 6858000"/>
                <a:gd name="connsiteX58" fmla="*/ 9695966 w 9747620"/>
                <a:gd name="connsiteY58" fmla="*/ 4355050 h 6858000"/>
                <a:gd name="connsiteX59" fmla="*/ 9690299 w 9747620"/>
                <a:gd name="connsiteY59" fmla="*/ 4385054 h 6858000"/>
                <a:gd name="connsiteX60" fmla="*/ 9679909 w 9747620"/>
                <a:gd name="connsiteY60" fmla="*/ 4437919 h 6858000"/>
                <a:gd name="connsiteX61" fmla="*/ 9673647 w 9747620"/>
                <a:gd name="connsiteY61" fmla="*/ 4468162 h 6858000"/>
                <a:gd name="connsiteX62" fmla="*/ 9667532 w 9747620"/>
                <a:gd name="connsiteY62" fmla="*/ 4496296 h 6858000"/>
                <a:gd name="connsiteX63" fmla="*/ 9654658 w 9747620"/>
                <a:gd name="connsiteY63" fmla="*/ 4552277 h 6858000"/>
                <a:gd name="connsiteX64" fmla="*/ 9625876 w 9747620"/>
                <a:gd name="connsiteY64" fmla="*/ 4664478 h 6858000"/>
                <a:gd name="connsiteX65" fmla="*/ 9552803 w 9747620"/>
                <a:gd name="connsiteY65" fmla="*/ 4888737 h 6858000"/>
                <a:gd name="connsiteX66" fmla="*/ 9452639 w 9747620"/>
                <a:gd name="connsiteY66" fmla="*/ 5110934 h 6858000"/>
                <a:gd name="connsiteX67" fmla="*/ 9388017 w 9747620"/>
                <a:gd name="connsiteY67" fmla="*/ 5220020 h 6858000"/>
                <a:gd name="connsiteX68" fmla="*/ 9370073 w 9747620"/>
                <a:gd name="connsiteY68" fmla="*/ 5246811 h 6858000"/>
                <a:gd name="connsiteX69" fmla="*/ 9360926 w 9747620"/>
                <a:gd name="connsiteY69" fmla="*/ 5260040 h 6858000"/>
                <a:gd name="connsiteX70" fmla="*/ 9351829 w 9747620"/>
                <a:gd name="connsiteY70" fmla="*/ 5272646 h 6858000"/>
                <a:gd name="connsiteX71" fmla="*/ 9313305 w 9747620"/>
                <a:gd name="connsiteY71" fmla="*/ 5323881 h 6858000"/>
                <a:gd name="connsiteX72" fmla="*/ 9130375 w 9747620"/>
                <a:gd name="connsiteY72" fmla="*/ 5510802 h 6858000"/>
                <a:gd name="connsiteX73" fmla="*/ 9028422 w 9747620"/>
                <a:gd name="connsiteY73" fmla="*/ 5588878 h 6858000"/>
                <a:gd name="connsiteX74" fmla="*/ 9002424 w 9747620"/>
                <a:gd name="connsiteY74" fmla="*/ 5606707 h 6858000"/>
                <a:gd name="connsiteX75" fmla="*/ 8976525 w 9747620"/>
                <a:gd name="connsiteY75" fmla="*/ 5623866 h 6858000"/>
                <a:gd name="connsiteX76" fmla="*/ 8924181 w 9747620"/>
                <a:gd name="connsiteY76" fmla="*/ 5656793 h 6858000"/>
                <a:gd name="connsiteX77" fmla="*/ 8717291 w 9747620"/>
                <a:gd name="connsiteY77" fmla="*/ 5771582 h 6858000"/>
                <a:gd name="connsiteX78" fmla="*/ 8617129 w 9747620"/>
                <a:gd name="connsiteY78" fmla="*/ 5823105 h 6858000"/>
                <a:gd name="connsiteX79" fmla="*/ 8518207 w 9747620"/>
                <a:gd name="connsiteY79" fmla="*/ 5873671 h 6858000"/>
                <a:gd name="connsiteX80" fmla="*/ 8150558 w 9747620"/>
                <a:gd name="connsiteY80" fmla="*/ 6086761 h 6858000"/>
                <a:gd name="connsiteX81" fmla="*/ 7979410 w 9747620"/>
                <a:gd name="connsiteY81" fmla="*/ 6207158 h 6858000"/>
                <a:gd name="connsiteX82" fmla="*/ 7938300 w 9747620"/>
                <a:gd name="connsiteY82" fmla="*/ 6238887 h 6858000"/>
                <a:gd name="connsiteX83" fmla="*/ 7897936 w 9747620"/>
                <a:gd name="connsiteY83" fmla="*/ 6271286 h 6858000"/>
                <a:gd name="connsiteX84" fmla="*/ 7858367 w 9747620"/>
                <a:gd name="connsiteY84" fmla="*/ 6304357 h 6858000"/>
                <a:gd name="connsiteX85" fmla="*/ 7819048 w 9747620"/>
                <a:gd name="connsiteY85" fmla="*/ 6338770 h 6858000"/>
                <a:gd name="connsiteX86" fmla="*/ 7778882 w 9747620"/>
                <a:gd name="connsiteY86" fmla="*/ 6374477 h 6858000"/>
                <a:gd name="connsiteX87" fmla="*/ 7739563 w 9747620"/>
                <a:gd name="connsiteY87" fmla="*/ 6410328 h 6858000"/>
                <a:gd name="connsiteX88" fmla="*/ 7660824 w 9747620"/>
                <a:gd name="connsiteY88" fmla="*/ 6484138 h 6858000"/>
                <a:gd name="connsiteX89" fmla="*/ 7502302 w 9747620"/>
                <a:gd name="connsiteY89" fmla="*/ 6636360 h 6858000"/>
                <a:gd name="connsiteX90" fmla="*/ 7273394 w 9747620"/>
                <a:gd name="connsiteY90" fmla="*/ 6858000 h 6858000"/>
                <a:gd name="connsiteX91" fmla="*/ 6780690 w 9747620"/>
                <a:gd name="connsiteY91" fmla="*/ 6858000 h 6858000"/>
                <a:gd name="connsiteX92" fmla="*/ 6854939 w 9747620"/>
                <a:gd name="connsiteY92" fmla="*/ 6783597 h 6858000"/>
                <a:gd name="connsiteX93" fmla="*/ 6932087 w 9747620"/>
                <a:gd name="connsiteY93" fmla="*/ 6705809 h 6858000"/>
                <a:gd name="connsiteX94" fmla="*/ 7241130 w 9747620"/>
                <a:gd name="connsiteY94" fmla="*/ 6390965 h 6858000"/>
                <a:gd name="connsiteX95" fmla="*/ 7397564 w 9747620"/>
                <a:gd name="connsiteY95" fmla="*/ 6233087 h 6858000"/>
                <a:gd name="connsiteX96" fmla="*/ 7478142 w 9747620"/>
                <a:gd name="connsiteY96" fmla="*/ 6153670 h 6858000"/>
                <a:gd name="connsiteX97" fmla="*/ 7519600 w 9747620"/>
                <a:gd name="connsiteY97" fmla="*/ 6113937 h 6858000"/>
                <a:gd name="connsiteX98" fmla="*/ 7561207 w 9747620"/>
                <a:gd name="connsiteY98" fmla="*/ 6075067 h 6858000"/>
                <a:gd name="connsiteX99" fmla="*/ 7604204 w 9747620"/>
                <a:gd name="connsiteY99" fmla="*/ 6035526 h 6858000"/>
                <a:gd name="connsiteX100" fmla="*/ 7648644 w 9747620"/>
                <a:gd name="connsiteY100" fmla="*/ 5996416 h 6858000"/>
                <a:gd name="connsiteX101" fmla="*/ 7693830 w 9747620"/>
                <a:gd name="connsiteY101" fmla="*/ 5958264 h 6858000"/>
                <a:gd name="connsiteX102" fmla="*/ 7739662 w 9747620"/>
                <a:gd name="connsiteY102" fmla="*/ 5921073 h 6858000"/>
                <a:gd name="connsiteX103" fmla="*/ 7928458 w 9747620"/>
                <a:gd name="connsiteY103" fmla="*/ 5781025 h 6858000"/>
                <a:gd name="connsiteX104" fmla="*/ 8325882 w 9747620"/>
                <a:gd name="connsiteY104" fmla="*/ 5537450 h 6858000"/>
                <a:gd name="connsiteX105" fmla="*/ 8424555 w 9747620"/>
                <a:gd name="connsiteY105" fmla="*/ 5484106 h 6858000"/>
                <a:gd name="connsiteX106" fmla="*/ 8521737 w 9747620"/>
                <a:gd name="connsiteY106" fmla="*/ 5431289 h 6858000"/>
                <a:gd name="connsiteX107" fmla="*/ 8702677 w 9747620"/>
                <a:gd name="connsiteY107" fmla="*/ 5325942 h 6858000"/>
                <a:gd name="connsiteX108" fmla="*/ 8743986 w 9747620"/>
                <a:gd name="connsiteY108" fmla="*/ 5298717 h 6858000"/>
                <a:gd name="connsiteX109" fmla="*/ 8764167 w 9747620"/>
                <a:gd name="connsiteY109" fmla="*/ 5284723 h 6858000"/>
                <a:gd name="connsiteX110" fmla="*/ 8783704 w 9747620"/>
                <a:gd name="connsiteY110" fmla="*/ 5270679 h 6858000"/>
                <a:gd name="connsiteX111" fmla="*/ 8856776 w 9747620"/>
                <a:gd name="connsiteY111" fmla="*/ 5212399 h 6858000"/>
                <a:gd name="connsiteX112" fmla="*/ 8979856 w 9747620"/>
                <a:gd name="connsiteY112" fmla="*/ 5082081 h 6858000"/>
                <a:gd name="connsiteX113" fmla="*/ 9006699 w 9747620"/>
                <a:gd name="connsiteY113" fmla="*/ 5044984 h 6858000"/>
                <a:gd name="connsiteX114" fmla="*/ 9013509 w 9747620"/>
                <a:gd name="connsiteY114" fmla="*/ 5035254 h 6858000"/>
                <a:gd name="connsiteX115" fmla="*/ 9019773 w 9747620"/>
                <a:gd name="connsiteY115" fmla="*/ 5025812 h 6858000"/>
                <a:gd name="connsiteX116" fmla="*/ 9032050 w 9747620"/>
                <a:gd name="connsiteY116" fmla="*/ 5006833 h 6858000"/>
                <a:gd name="connsiteX117" fmla="*/ 9077733 w 9747620"/>
                <a:gd name="connsiteY117" fmla="*/ 4926839 h 6858000"/>
                <a:gd name="connsiteX118" fmla="*/ 9154285 w 9747620"/>
                <a:gd name="connsiteY118" fmla="*/ 4750223 h 6858000"/>
                <a:gd name="connsiteX119" fmla="*/ 9213936 w 9747620"/>
                <a:gd name="connsiteY119" fmla="*/ 4559945 h 6858000"/>
                <a:gd name="connsiteX120" fmla="*/ 9238592 w 9747620"/>
                <a:gd name="connsiteY120" fmla="*/ 4461357 h 6858000"/>
                <a:gd name="connsiteX121" fmla="*/ 9249776 w 9747620"/>
                <a:gd name="connsiteY121" fmla="*/ 4411319 h 6858000"/>
                <a:gd name="connsiteX122" fmla="*/ 9255046 w 9747620"/>
                <a:gd name="connsiteY122" fmla="*/ 4386299 h 6858000"/>
                <a:gd name="connsiteX123" fmla="*/ 9259718 w 9747620"/>
                <a:gd name="connsiteY123" fmla="*/ 4363342 h 6858000"/>
                <a:gd name="connsiteX124" fmla="*/ 9269959 w 9747620"/>
                <a:gd name="connsiteY124" fmla="*/ 4309566 h 6858000"/>
                <a:gd name="connsiteX125" fmla="*/ 9274233 w 9747620"/>
                <a:gd name="connsiteY125" fmla="*/ 4286176 h 6858000"/>
                <a:gd name="connsiteX126" fmla="*/ 9276022 w 9747620"/>
                <a:gd name="connsiteY126" fmla="*/ 4275489 h 6858000"/>
                <a:gd name="connsiteX127" fmla="*/ 9277861 w 9747620"/>
                <a:gd name="connsiteY127" fmla="*/ 4263506 h 6858000"/>
                <a:gd name="connsiteX128" fmla="*/ 9286014 w 9747620"/>
                <a:gd name="connsiteY128" fmla="*/ 4211696 h 6858000"/>
                <a:gd name="connsiteX129" fmla="*/ 9290092 w 9747620"/>
                <a:gd name="connsiteY129" fmla="*/ 4185767 h 6858000"/>
                <a:gd name="connsiteX130" fmla="*/ 9292128 w 9747620"/>
                <a:gd name="connsiteY130" fmla="*/ 4172826 h 6858000"/>
                <a:gd name="connsiteX131" fmla="*/ 9293720 w 9747620"/>
                <a:gd name="connsiteY131" fmla="*/ 4159693 h 6858000"/>
                <a:gd name="connsiteX132" fmla="*/ 9305650 w 9747620"/>
                <a:gd name="connsiteY132" fmla="*/ 4057941 h 6858000"/>
                <a:gd name="connsiteX133" fmla="*/ 9309378 w 9747620"/>
                <a:gd name="connsiteY133" fmla="*/ 4010779 h 6858000"/>
                <a:gd name="connsiteX134" fmla="*/ 9313454 w 9747620"/>
                <a:gd name="connsiteY134" fmla="*/ 3956428 h 6858000"/>
                <a:gd name="connsiteX135" fmla="*/ 9320811 w 9747620"/>
                <a:gd name="connsiteY135" fmla="*/ 3753546 h 6858000"/>
                <a:gd name="connsiteX136" fmla="*/ 9319617 w 9747620"/>
                <a:gd name="connsiteY136" fmla="*/ 3650643 h 6858000"/>
                <a:gd name="connsiteX137" fmla="*/ 9318176 w 9747620"/>
                <a:gd name="connsiteY137" fmla="*/ 3600030 h 6858000"/>
                <a:gd name="connsiteX138" fmla="*/ 9317778 w 9747620"/>
                <a:gd name="connsiteY138" fmla="*/ 3588096 h 6858000"/>
                <a:gd name="connsiteX139" fmla="*/ 9316983 w 9747620"/>
                <a:gd name="connsiteY139" fmla="*/ 3575107 h 6858000"/>
                <a:gd name="connsiteX140" fmla="*/ 9315443 w 9747620"/>
                <a:gd name="connsiteY140" fmla="*/ 3549130 h 6858000"/>
                <a:gd name="connsiteX141" fmla="*/ 9312311 w 9747620"/>
                <a:gd name="connsiteY141" fmla="*/ 3497176 h 6858000"/>
                <a:gd name="connsiteX142" fmla="*/ 9307587 w 9747620"/>
                <a:gd name="connsiteY142" fmla="*/ 3445029 h 6858000"/>
                <a:gd name="connsiteX143" fmla="*/ 9302618 w 9747620"/>
                <a:gd name="connsiteY143" fmla="*/ 3392835 h 6858000"/>
                <a:gd name="connsiteX144" fmla="*/ 9301574 w 9747620"/>
                <a:gd name="connsiteY144" fmla="*/ 3381476 h 6858000"/>
                <a:gd name="connsiteX145" fmla="*/ 9300430 w 9747620"/>
                <a:gd name="connsiteY145" fmla="*/ 3370740 h 6858000"/>
                <a:gd name="connsiteX146" fmla="*/ 9297547 w 9747620"/>
                <a:gd name="connsiteY146" fmla="*/ 3346966 h 6858000"/>
                <a:gd name="connsiteX147" fmla="*/ 9294017 w 9747620"/>
                <a:gd name="connsiteY147" fmla="*/ 3320030 h 6858000"/>
                <a:gd name="connsiteX148" fmla="*/ 9290439 w 9747620"/>
                <a:gd name="connsiteY148" fmla="*/ 3290410 h 6858000"/>
                <a:gd name="connsiteX149" fmla="*/ 9284275 w 9747620"/>
                <a:gd name="connsiteY149" fmla="*/ 3244544 h 6858000"/>
                <a:gd name="connsiteX150" fmla="*/ 9275974 w 9747620"/>
                <a:gd name="connsiteY150" fmla="*/ 3193116 h 6858000"/>
                <a:gd name="connsiteX151" fmla="*/ 9267224 w 9747620"/>
                <a:gd name="connsiteY151" fmla="*/ 3142264 h 6858000"/>
                <a:gd name="connsiteX152" fmla="*/ 9225320 w 9747620"/>
                <a:gd name="connsiteY152" fmla="*/ 2939909 h 6858000"/>
                <a:gd name="connsiteX153" fmla="*/ 9200466 w 9747620"/>
                <a:gd name="connsiteY153" fmla="*/ 2839449 h 6858000"/>
                <a:gd name="connsiteX154" fmla="*/ 9193953 w 9747620"/>
                <a:gd name="connsiteY154" fmla="*/ 2814958 h 6858000"/>
                <a:gd name="connsiteX155" fmla="*/ 9186993 w 9747620"/>
                <a:gd name="connsiteY155" fmla="*/ 2790276 h 6858000"/>
                <a:gd name="connsiteX156" fmla="*/ 9172628 w 9747620"/>
                <a:gd name="connsiteY156" fmla="*/ 2740621 h 6858000"/>
                <a:gd name="connsiteX157" fmla="*/ 9035082 w 9747620"/>
                <a:gd name="connsiteY157" fmla="*/ 2347463 h 6858000"/>
                <a:gd name="connsiteX158" fmla="*/ 8952118 w 9747620"/>
                <a:gd name="connsiteY158" fmla="*/ 2155413 h 6858000"/>
                <a:gd name="connsiteX159" fmla="*/ 8929948 w 9747620"/>
                <a:gd name="connsiteY159" fmla="*/ 2107915 h 6858000"/>
                <a:gd name="connsiteX160" fmla="*/ 8907429 w 9747620"/>
                <a:gd name="connsiteY160" fmla="*/ 2060753 h 6858000"/>
                <a:gd name="connsiteX161" fmla="*/ 8860404 w 9747620"/>
                <a:gd name="connsiteY161" fmla="*/ 1966478 h 6858000"/>
                <a:gd name="connsiteX162" fmla="*/ 8760788 w 9747620"/>
                <a:gd name="connsiteY162" fmla="*/ 1780274 h 6858000"/>
                <a:gd name="connsiteX163" fmla="*/ 8734740 w 9747620"/>
                <a:gd name="connsiteY163" fmla="*/ 1734311 h 6858000"/>
                <a:gd name="connsiteX164" fmla="*/ 8708046 w 9747620"/>
                <a:gd name="connsiteY164" fmla="*/ 1687963 h 6858000"/>
                <a:gd name="connsiteX165" fmla="*/ 8654062 w 9747620"/>
                <a:gd name="connsiteY165" fmla="*/ 1597234 h 6858000"/>
                <a:gd name="connsiteX166" fmla="*/ 8540278 w 9747620"/>
                <a:gd name="connsiteY166" fmla="*/ 1418077 h 6858000"/>
                <a:gd name="connsiteX167" fmla="*/ 8510701 w 9747620"/>
                <a:gd name="connsiteY167" fmla="*/ 1373695 h 6858000"/>
                <a:gd name="connsiteX168" fmla="*/ 8480676 w 9747620"/>
                <a:gd name="connsiteY168" fmla="*/ 1329457 h 6858000"/>
                <a:gd name="connsiteX169" fmla="*/ 8419782 w 9747620"/>
                <a:gd name="connsiteY169" fmla="*/ 1242275 h 6858000"/>
                <a:gd name="connsiteX170" fmla="*/ 8292478 w 9747620"/>
                <a:gd name="connsiteY170" fmla="*/ 1069875 h 6858000"/>
                <a:gd name="connsiteX171" fmla="*/ 8259620 w 9747620"/>
                <a:gd name="connsiteY171" fmla="*/ 1027123 h 6858000"/>
                <a:gd name="connsiteX172" fmla="*/ 8243416 w 9747620"/>
                <a:gd name="connsiteY172" fmla="*/ 1006130 h 6858000"/>
                <a:gd name="connsiteX173" fmla="*/ 8227110 w 9747620"/>
                <a:gd name="connsiteY173" fmla="*/ 985473 h 6858000"/>
                <a:gd name="connsiteX174" fmla="*/ 8159604 w 9747620"/>
                <a:gd name="connsiteY174" fmla="*/ 902029 h 6858000"/>
                <a:gd name="connsiteX175" fmla="*/ 8020022 w 9747620"/>
                <a:gd name="connsiteY175" fmla="*/ 738209 h 6858000"/>
                <a:gd name="connsiteX176" fmla="*/ 7984182 w 9747620"/>
                <a:gd name="connsiteY176" fmla="*/ 697901 h 6858000"/>
                <a:gd name="connsiteX177" fmla="*/ 7948043 w 9747620"/>
                <a:gd name="connsiteY177" fmla="*/ 657976 h 6858000"/>
                <a:gd name="connsiteX178" fmla="*/ 7874324 w 9747620"/>
                <a:gd name="connsiteY178" fmla="*/ 578607 h 6858000"/>
                <a:gd name="connsiteX179" fmla="*/ 7723308 w 9747620"/>
                <a:gd name="connsiteY179" fmla="*/ 424085 h 6858000"/>
                <a:gd name="connsiteX180" fmla="*/ 7565532 w 9747620"/>
                <a:gd name="connsiteY180" fmla="*/ 275602 h 6858000"/>
                <a:gd name="connsiteX181" fmla="*/ 1832515 w 9747620"/>
                <a:gd name="connsiteY181" fmla="*/ 0 h 6858000"/>
                <a:gd name="connsiteX182" fmla="*/ 2158449 w 9747620"/>
                <a:gd name="connsiteY182" fmla="*/ 0 h 6858000"/>
                <a:gd name="connsiteX183" fmla="*/ 2108797 w 9747620"/>
                <a:gd name="connsiteY183" fmla="*/ 37845 h 6858000"/>
                <a:gd name="connsiteX184" fmla="*/ 1942830 w 9747620"/>
                <a:gd name="connsiteY184" fmla="*/ 177587 h 6858000"/>
                <a:gd name="connsiteX185" fmla="*/ 1633191 w 9747620"/>
                <a:gd name="connsiteY185" fmla="*/ 477909 h 6858000"/>
                <a:gd name="connsiteX186" fmla="*/ 702686 w 9747620"/>
                <a:gd name="connsiteY186" fmla="*/ 1889935 h 6858000"/>
                <a:gd name="connsiteX187" fmla="*/ 551769 w 9747620"/>
                <a:gd name="connsiteY187" fmla="*/ 2281416 h 6858000"/>
                <a:gd name="connsiteX188" fmla="*/ 438383 w 9747620"/>
                <a:gd name="connsiteY188" fmla="*/ 2682772 h 6858000"/>
                <a:gd name="connsiteX189" fmla="*/ 397124 w 9747620"/>
                <a:gd name="connsiteY189" fmla="*/ 2887044 h 6858000"/>
                <a:gd name="connsiteX190" fmla="*/ 365658 w 9747620"/>
                <a:gd name="connsiteY190" fmla="*/ 3093424 h 6858000"/>
                <a:gd name="connsiteX191" fmla="*/ 332105 w 9747620"/>
                <a:gd name="connsiteY191" fmla="*/ 3509828 h 6858000"/>
                <a:gd name="connsiteX192" fmla="*/ 383653 w 9747620"/>
                <a:gd name="connsiteY192" fmla="*/ 4346327 h 6858000"/>
                <a:gd name="connsiteX193" fmla="*/ 422327 w 9747620"/>
                <a:gd name="connsiteY193" fmla="*/ 4552900 h 6858000"/>
                <a:gd name="connsiteX194" fmla="*/ 472184 w 9747620"/>
                <a:gd name="connsiteY194" fmla="*/ 4757939 h 6858000"/>
                <a:gd name="connsiteX195" fmla="*/ 533078 w 9747620"/>
                <a:gd name="connsiteY195" fmla="*/ 4960916 h 6858000"/>
                <a:gd name="connsiteX196" fmla="*/ 604710 w 9747620"/>
                <a:gd name="connsiteY196" fmla="*/ 5160875 h 6858000"/>
                <a:gd name="connsiteX197" fmla="*/ 996766 w 9747620"/>
                <a:gd name="connsiteY197" fmla="*/ 5920640 h 6858000"/>
                <a:gd name="connsiteX198" fmla="*/ 1549183 w 9747620"/>
                <a:gd name="connsiteY198" fmla="*/ 6586417 h 6858000"/>
                <a:gd name="connsiteX199" fmla="*/ 1709890 w 9747620"/>
                <a:gd name="connsiteY199" fmla="*/ 6734063 h 6858000"/>
                <a:gd name="connsiteX200" fmla="*/ 1859761 w 9747620"/>
                <a:gd name="connsiteY200" fmla="*/ 6858000 h 6858000"/>
                <a:gd name="connsiteX201" fmla="*/ 1671798 w 9747620"/>
                <a:gd name="connsiteY201" fmla="*/ 6858000 h 6858000"/>
                <a:gd name="connsiteX202" fmla="*/ 1628044 w 9747620"/>
                <a:gd name="connsiteY202" fmla="*/ 6822717 h 6858000"/>
                <a:gd name="connsiteX203" fmla="*/ 1459756 w 9747620"/>
                <a:gd name="connsiteY203" fmla="*/ 6674223 h 6858000"/>
                <a:gd name="connsiteX204" fmla="*/ 402543 w 9747620"/>
                <a:gd name="connsiteY204" fmla="*/ 5241588 h 6858000"/>
                <a:gd name="connsiteX205" fmla="*/ 311923 w 9747620"/>
                <a:gd name="connsiteY205" fmla="*/ 5036741 h 6858000"/>
                <a:gd name="connsiteX206" fmla="*/ 232140 w 9747620"/>
                <a:gd name="connsiteY206" fmla="*/ 4827483 h 6858000"/>
                <a:gd name="connsiteX207" fmla="*/ 163392 w 9747620"/>
                <a:gd name="connsiteY207" fmla="*/ 4613913 h 6858000"/>
                <a:gd name="connsiteX208" fmla="*/ 106823 w 9747620"/>
                <a:gd name="connsiteY208" fmla="*/ 4396365 h 6858000"/>
                <a:gd name="connsiteX209" fmla="*/ 29326 w 9747620"/>
                <a:gd name="connsiteY209" fmla="*/ 3954702 h 6858000"/>
                <a:gd name="connsiteX210" fmla="*/ 8647 w 9747620"/>
                <a:gd name="connsiteY210" fmla="*/ 3730971 h 6858000"/>
                <a:gd name="connsiteX211" fmla="*/ 2880 w 9747620"/>
                <a:gd name="connsiteY211" fmla="*/ 3618674 h 6858000"/>
                <a:gd name="connsiteX212" fmla="*/ 296 w 9747620"/>
                <a:gd name="connsiteY212" fmla="*/ 3506425 h 6858000"/>
                <a:gd name="connsiteX213" fmla="*/ 20030 w 9747620"/>
                <a:gd name="connsiteY213" fmla="*/ 3056711 h 6858000"/>
                <a:gd name="connsiteX214" fmla="*/ 48664 w 9747620"/>
                <a:gd name="connsiteY214" fmla="*/ 2832980 h 6858000"/>
                <a:gd name="connsiteX215" fmla="*/ 89922 w 9747620"/>
                <a:gd name="connsiteY215" fmla="*/ 2610639 h 6858000"/>
                <a:gd name="connsiteX216" fmla="*/ 211163 w 9747620"/>
                <a:gd name="connsiteY216" fmla="*/ 2174343 h 6858000"/>
                <a:gd name="connsiteX217" fmla="*/ 379129 w 9747620"/>
                <a:gd name="connsiteY217" fmla="*/ 1754393 h 6858000"/>
                <a:gd name="connsiteX218" fmla="*/ 841424 w 9747620"/>
                <a:gd name="connsiteY218" fmla="*/ 976270 h 6858000"/>
                <a:gd name="connsiteX219" fmla="*/ 1130234 w 9747620"/>
                <a:gd name="connsiteY219" fmla="*/ 625768 h 6858000"/>
                <a:gd name="connsiteX220" fmla="*/ 1452897 w 9747620"/>
                <a:gd name="connsiteY220" fmla="*/ 305748 h 6858000"/>
                <a:gd name="connsiteX221" fmla="*/ 1805682 w 9747620"/>
                <a:gd name="connsiteY221" fmla="*/ 1875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Lst>
              <a:rect l="l" t="t" r="r" b="b"/>
              <a:pathLst>
                <a:path w="9747620" h="6858000">
                  <a:moveTo>
                    <a:pt x="7235453" y="0"/>
                  </a:moveTo>
                  <a:lnTo>
                    <a:pt x="7548130" y="0"/>
                  </a:lnTo>
                  <a:lnTo>
                    <a:pt x="7710334" y="111973"/>
                  </a:lnTo>
                  <a:cubicBezTo>
                    <a:pt x="7770781" y="157314"/>
                    <a:pt x="7830282" y="203517"/>
                    <a:pt x="7889188" y="251542"/>
                  </a:cubicBezTo>
                  <a:cubicBezTo>
                    <a:pt x="7947894" y="299470"/>
                    <a:pt x="8005557" y="348453"/>
                    <a:pt x="8061828" y="398586"/>
                  </a:cubicBezTo>
                  <a:cubicBezTo>
                    <a:pt x="8090013" y="423605"/>
                    <a:pt x="8117948" y="448816"/>
                    <a:pt x="8145637" y="474218"/>
                  </a:cubicBezTo>
                  <a:cubicBezTo>
                    <a:pt x="8159506" y="486918"/>
                    <a:pt x="8173375" y="499764"/>
                    <a:pt x="8187242" y="512753"/>
                  </a:cubicBezTo>
                  <a:lnTo>
                    <a:pt x="8228402" y="551575"/>
                  </a:lnTo>
                  <a:cubicBezTo>
                    <a:pt x="8283082" y="603577"/>
                    <a:pt x="8336569" y="656778"/>
                    <a:pt x="8389211" y="710937"/>
                  </a:cubicBezTo>
                  <a:cubicBezTo>
                    <a:pt x="8415458" y="738065"/>
                    <a:pt x="8441455" y="765432"/>
                    <a:pt x="8467206" y="793088"/>
                  </a:cubicBezTo>
                  <a:lnTo>
                    <a:pt x="8486791" y="814223"/>
                  </a:lnTo>
                  <a:lnTo>
                    <a:pt x="8505979" y="835409"/>
                  </a:lnTo>
                  <a:lnTo>
                    <a:pt x="8543509" y="877346"/>
                  </a:lnTo>
                  <a:cubicBezTo>
                    <a:pt x="8593418" y="933423"/>
                    <a:pt x="8642579" y="990601"/>
                    <a:pt x="8690549" y="1048978"/>
                  </a:cubicBezTo>
                  <a:cubicBezTo>
                    <a:pt x="8714558" y="1078168"/>
                    <a:pt x="8738368" y="1107644"/>
                    <a:pt x="8761732" y="1137502"/>
                  </a:cubicBezTo>
                  <a:lnTo>
                    <a:pt x="8796379" y="1182077"/>
                  </a:lnTo>
                  <a:lnTo>
                    <a:pt x="8830678" y="1226986"/>
                  </a:lnTo>
                  <a:cubicBezTo>
                    <a:pt x="8876112" y="1287185"/>
                    <a:pt x="8920304" y="1348532"/>
                    <a:pt x="8963353" y="1410936"/>
                  </a:cubicBezTo>
                  <a:cubicBezTo>
                    <a:pt x="8984727" y="1442137"/>
                    <a:pt x="9005954" y="1473915"/>
                    <a:pt x="9026483" y="1505499"/>
                  </a:cubicBezTo>
                  <a:lnTo>
                    <a:pt x="9057004" y="1552613"/>
                  </a:lnTo>
                  <a:cubicBezTo>
                    <a:pt x="9067245" y="1568525"/>
                    <a:pt x="9077336" y="1584534"/>
                    <a:pt x="9087278" y="1600542"/>
                  </a:cubicBezTo>
                  <a:cubicBezTo>
                    <a:pt x="9127145" y="1664766"/>
                    <a:pt x="9165966" y="1729613"/>
                    <a:pt x="9202851" y="1795515"/>
                  </a:cubicBezTo>
                  <a:cubicBezTo>
                    <a:pt x="9221342" y="1828491"/>
                    <a:pt x="9239437" y="1861417"/>
                    <a:pt x="9257332" y="1894920"/>
                  </a:cubicBezTo>
                  <a:lnTo>
                    <a:pt x="9283778" y="1945436"/>
                  </a:lnTo>
                  <a:lnTo>
                    <a:pt x="9309428" y="1996193"/>
                  </a:lnTo>
                  <a:cubicBezTo>
                    <a:pt x="9343280" y="2064013"/>
                    <a:pt x="9375491" y="2132695"/>
                    <a:pt x="9405714" y="2202191"/>
                  </a:cubicBezTo>
                  <a:cubicBezTo>
                    <a:pt x="9466260" y="2341183"/>
                    <a:pt x="9520493" y="2483053"/>
                    <a:pt x="9566524" y="2627653"/>
                  </a:cubicBezTo>
                  <a:cubicBezTo>
                    <a:pt x="9572289" y="2645675"/>
                    <a:pt x="9578056" y="2663792"/>
                    <a:pt x="9583573" y="2682195"/>
                  </a:cubicBezTo>
                  <a:lnTo>
                    <a:pt x="9591974" y="2709707"/>
                  </a:lnTo>
                  <a:lnTo>
                    <a:pt x="9600027" y="2737650"/>
                  </a:lnTo>
                  <a:cubicBezTo>
                    <a:pt x="9610416" y="2774171"/>
                    <a:pt x="9620358" y="2810884"/>
                    <a:pt x="9629803" y="2847694"/>
                  </a:cubicBezTo>
                  <a:cubicBezTo>
                    <a:pt x="9648692" y="2921312"/>
                    <a:pt x="9665196" y="2995506"/>
                    <a:pt x="9679909" y="3070131"/>
                  </a:cubicBezTo>
                  <a:cubicBezTo>
                    <a:pt x="9683587" y="3088775"/>
                    <a:pt x="9687118" y="3107418"/>
                    <a:pt x="9690498" y="3126159"/>
                  </a:cubicBezTo>
                  <a:lnTo>
                    <a:pt x="9700390" y="3181805"/>
                  </a:lnTo>
                  <a:cubicBezTo>
                    <a:pt x="9703670" y="3201120"/>
                    <a:pt x="9706952" y="3222112"/>
                    <a:pt x="9709685" y="3243392"/>
                  </a:cubicBezTo>
                  <a:lnTo>
                    <a:pt x="9713016" y="3267597"/>
                  </a:lnTo>
                  <a:lnTo>
                    <a:pt x="9716844" y="3294437"/>
                  </a:lnTo>
                  <a:cubicBezTo>
                    <a:pt x="9718186" y="3303926"/>
                    <a:pt x="9719527" y="3313895"/>
                    <a:pt x="9720820" y="3324488"/>
                  </a:cubicBezTo>
                  <a:lnTo>
                    <a:pt x="9722709" y="3340737"/>
                  </a:lnTo>
                  <a:lnTo>
                    <a:pt x="9724301" y="3356361"/>
                  </a:lnTo>
                  <a:lnTo>
                    <a:pt x="9730166" y="3412197"/>
                  </a:lnTo>
                  <a:cubicBezTo>
                    <a:pt x="9732005" y="3430842"/>
                    <a:pt x="9734291" y="3449342"/>
                    <a:pt x="9735783" y="3468083"/>
                  </a:cubicBezTo>
                  <a:lnTo>
                    <a:pt x="9739760" y="3524399"/>
                  </a:lnTo>
                  <a:lnTo>
                    <a:pt x="9741748" y="3552580"/>
                  </a:lnTo>
                  <a:lnTo>
                    <a:pt x="9742742" y="3566672"/>
                  </a:lnTo>
                  <a:lnTo>
                    <a:pt x="9743488" y="3581865"/>
                  </a:lnTo>
                  <a:lnTo>
                    <a:pt x="9744731" y="3611341"/>
                  </a:lnTo>
                  <a:lnTo>
                    <a:pt x="9745725" y="3639715"/>
                  </a:lnTo>
                  <a:cubicBezTo>
                    <a:pt x="9746868" y="3677579"/>
                    <a:pt x="9747514" y="3715587"/>
                    <a:pt x="9747613" y="3753786"/>
                  </a:cubicBezTo>
                  <a:cubicBezTo>
                    <a:pt x="9747763" y="3830232"/>
                    <a:pt x="9745675" y="3906870"/>
                    <a:pt x="9740405" y="3984609"/>
                  </a:cubicBezTo>
                  <a:lnTo>
                    <a:pt x="9736329" y="4038434"/>
                  </a:lnTo>
                  <a:cubicBezTo>
                    <a:pt x="9735087" y="4055976"/>
                    <a:pt x="9733794" y="4076346"/>
                    <a:pt x="9731408" y="4099446"/>
                  </a:cubicBezTo>
                  <a:lnTo>
                    <a:pt x="9717987" y="4213325"/>
                  </a:lnTo>
                  <a:cubicBezTo>
                    <a:pt x="9717441" y="4217926"/>
                    <a:pt x="9716943" y="4222527"/>
                    <a:pt x="9716297" y="4227129"/>
                  </a:cubicBezTo>
                  <a:lnTo>
                    <a:pt x="9714110" y="4240981"/>
                  </a:lnTo>
                  <a:lnTo>
                    <a:pt x="9709785" y="4268731"/>
                  </a:lnTo>
                  <a:lnTo>
                    <a:pt x="9701086" y="4324185"/>
                  </a:lnTo>
                  <a:lnTo>
                    <a:pt x="9698699" y="4338994"/>
                  </a:lnTo>
                  <a:lnTo>
                    <a:pt x="9695966" y="4355050"/>
                  </a:lnTo>
                  <a:cubicBezTo>
                    <a:pt x="9694077" y="4365547"/>
                    <a:pt x="9692188" y="4375516"/>
                    <a:pt x="9690299" y="4385054"/>
                  </a:cubicBezTo>
                  <a:lnTo>
                    <a:pt x="9679909" y="4437919"/>
                  </a:lnTo>
                  <a:cubicBezTo>
                    <a:pt x="9677871" y="4448320"/>
                    <a:pt x="9675735" y="4458097"/>
                    <a:pt x="9673647" y="4468162"/>
                  </a:cubicBezTo>
                  <a:lnTo>
                    <a:pt x="9667532" y="4496296"/>
                  </a:lnTo>
                  <a:cubicBezTo>
                    <a:pt x="9663406" y="4514941"/>
                    <a:pt x="9659081" y="4533585"/>
                    <a:pt x="9654658" y="4552277"/>
                  </a:cubicBezTo>
                  <a:cubicBezTo>
                    <a:pt x="9645760" y="4589613"/>
                    <a:pt x="9636265" y="4627045"/>
                    <a:pt x="9625876" y="4664478"/>
                  </a:cubicBezTo>
                  <a:cubicBezTo>
                    <a:pt x="9605048" y="4739247"/>
                    <a:pt x="9581088" y="4814303"/>
                    <a:pt x="9552803" y="4888737"/>
                  </a:cubicBezTo>
                  <a:cubicBezTo>
                    <a:pt x="9524668" y="4962930"/>
                    <a:pt x="9492109" y="5037459"/>
                    <a:pt x="9452639" y="5110934"/>
                  </a:cubicBezTo>
                  <a:cubicBezTo>
                    <a:pt x="9432905" y="5147695"/>
                    <a:pt x="9411431" y="5184169"/>
                    <a:pt x="9388017" y="5220020"/>
                  </a:cubicBezTo>
                  <a:cubicBezTo>
                    <a:pt x="9382201" y="5228982"/>
                    <a:pt x="9376236" y="5237945"/>
                    <a:pt x="9370073" y="5246811"/>
                  </a:cubicBezTo>
                  <a:lnTo>
                    <a:pt x="9360926" y="5260040"/>
                  </a:lnTo>
                  <a:lnTo>
                    <a:pt x="9351829" y="5272646"/>
                  </a:lnTo>
                  <a:cubicBezTo>
                    <a:pt x="9339700" y="5289468"/>
                    <a:pt x="9327174" y="5306387"/>
                    <a:pt x="9313305" y="5323881"/>
                  </a:cubicBezTo>
                  <a:cubicBezTo>
                    <a:pt x="9258625" y="5393042"/>
                    <a:pt x="9196489" y="5455445"/>
                    <a:pt x="9130375" y="5510802"/>
                  </a:cubicBezTo>
                  <a:cubicBezTo>
                    <a:pt x="9097319" y="5538505"/>
                    <a:pt x="9063268" y="5564530"/>
                    <a:pt x="9028422" y="5588878"/>
                  </a:cubicBezTo>
                  <a:cubicBezTo>
                    <a:pt x="9019723" y="5595109"/>
                    <a:pt x="9011074" y="5600909"/>
                    <a:pt x="9002424" y="5606707"/>
                  </a:cubicBezTo>
                  <a:cubicBezTo>
                    <a:pt x="8993774" y="5612603"/>
                    <a:pt x="8985124" y="5618211"/>
                    <a:pt x="8976525" y="5623866"/>
                  </a:cubicBezTo>
                  <a:cubicBezTo>
                    <a:pt x="8959277" y="5635130"/>
                    <a:pt x="8941629" y="5646201"/>
                    <a:pt x="8924181" y="5656793"/>
                  </a:cubicBezTo>
                  <a:cubicBezTo>
                    <a:pt x="8854291" y="5699259"/>
                    <a:pt x="8784946" y="5736451"/>
                    <a:pt x="8717291" y="5771582"/>
                  </a:cubicBezTo>
                  <a:lnTo>
                    <a:pt x="8617129" y="5823105"/>
                  </a:lnTo>
                  <a:lnTo>
                    <a:pt x="8518207" y="5873671"/>
                  </a:lnTo>
                  <a:cubicBezTo>
                    <a:pt x="8391200" y="5939188"/>
                    <a:pt x="8267922" y="6009788"/>
                    <a:pt x="8150558" y="6086761"/>
                  </a:cubicBezTo>
                  <a:cubicBezTo>
                    <a:pt x="8091901" y="6125248"/>
                    <a:pt x="8034736" y="6165317"/>
                    <a:pt x="7979410" y="6207158"/>
                  </a:cubicBezTo>
                  <a:cubicBezTo>
                    <a:pt x="7965739" y="6217750"/>
                    <a:pt x="7951771" y="6228103"/>
                    <a:pt x="7938300" y="6238887"/>
                  </a:cubicBezTo>
                  <a:lnTo>
                    <a:pt x="7897936" y="6271286"/>
                  </a:lnTo>
                  <a:lnTo>
                    <a:pt x="7858367" y="6304357"/>
                  </a:lnTo>
                  <a:lnTo>
                    <a:pt x="7819048" y="6338770"/>
                  </a:lnTo>
                  <a:cubicBezTo>
                    <a:pt x="7804882" y="6351232"/>
                    <a:pt x="7792105" y="6362591"/>
                    <a:pt x="7778882" y="6374477"/>
                  </a:cubicBezTo>
                  <a:lnTo>
                    <a:pt x="7739563" y="6410328"/>
                  </a:lnTo>
                  <a:cubicBezTo>
                    <a:pt x="7713366" y="6434485"/>
                    <a:pt x="7687168" y="6459120"/>
                    <a:pt x="7660824" y="6484138"/>
                  </a:cubicBezTo>
                  <a:lnTo>
                    <a:pt x="7502302" y="6636360"/>
                  </a:lnTo>
                  <a:lnTo>
                    <a:pt x="7273394" y="6858000"/>
                  </a:lnTo>
                  <a:lnTo>
                    <a:pt x="6780690" y="6858000"/>
                  </a:lnTo>
                  <a:lnTo>
                    <a:pt x="6854939" y="6783597"/>
                  </a:lnTo>
                  <a:cubicBezTo>
                    <a:pt x="6880688" y="6757810"/>
                    <a:pt x="6906338" y="6732265"/>
                    <a:pt x="6932087" y="6705809"/>
                  </a:cubicBezTo>
                  <a:lnTo>
                    <a:pt x="7241130" y="6390965"/>
                  </a:lnTo>
                  <a:lnTo>
                    <a:pt x="7397564" y="6233087"/>
                  </a:lnTo>
                  <a:cubicBezTo>
                    <a:pt x="7424009" y="6206679"/>
                    <a:pt x="7450802" y="6180175"/>
                    <a:pt x="7478142" y="6153670"/>
                  </a:cubicBezTo>
                  <a:lnTo>
                    <a:pt x="7519600" y="6113937"/>
                  </a:lnTo>
                  <a:cubicBezTo>
                    <a:pt x="7533469" y="6100805"/>
                    <a:pt x="7547934" y="6087288"/>
                    <a:pt x="7561207" y="6075067"/>
                  </a:cubicBezTo>
                  <a:lnTo>
                    <a:pt x="7604204" y="6035526"/>
                  </a:lnTo>
                  <a:lnTo>
                    <a:pt x="7648644" y="5996416"/>
                  </a:lnTo>
                  <a:cubicBezTo>
                    <a:pt x="7663608" y="5983570"/>
                    <a:pt x="7678768" y="5971013"/>
                    <a:pt x="7693830" y="5958264"/>
                  </a:cubicBezTo>
                  <a:cubicBezTo>
                    <a:pt x="7708942" y="5945611"/>
                    <a:pt x="7724352" y="5933485"/>
                    <a:pt x="7739662" y="5921073"/>
                  </a:cubicBezTo>
                  <a:cubicBezTo>
                    <a:pt x="7801154" y="5872088"/>
                    <a:pt x="7864234" y="5825502"/>
                    <a:pt x="7928458" y="5781025"/>
                  </a:cubicBezTo>
                  <a:cubicBezTo>
                    <a:pt x="8057005" y="5692164"/>
                    <a:pt x="8190077" y="5611500"/>
                    <a:pt x="8325882" y="5537450"/>
                  </a:cubicBezTo>
                  <a:lnTo>
                    <a:pt x="8424555" y="5484106"/>
                  </a:lnTo>
                  <a:lnTo>
                    <a:pt x="8521737" y="5431289"/>
                  </a:lnTo>
                  <a:cubicBezTo>
                    <a:pt x="8585315" y="5396349"/>
                    <a:pt x="8646456" y="5361840"/>
                    <a:pt x="8702677" y="5325942"/>
                  </a:cubicBezTo>
                  <a:cubicBezTo>
                    <a:pt x="8716795" y="5316931"/>
                    <a:pt x="8730365" y="5308017"/>
                    <a:pt x="8743986" y="5298717"/>
                  </a:cubicBezTo>
                  <a:cubicBezTo>
                    <a:pt x="8750747" y="5294069"/>
                    <a:pt x="8757606" y="5289420"/>
                    <a:pt x="8764167" y="5284723"/>
                  </a:cubicBezTo>
                  <a:cubicBezTo>
                    <a:pt x="8770778" y="5280074"/>
                    <a:pt x="8777440" y="5275377"/>
                    <a:pt x="8783704" y="5270679"/>
                  </a:cubicBezTo>
                  <a:cubicBezTo>
                    <a:pt x="8809155" y="5251987"/>
                    <a:pt x="8833611" y="5232577"/>
                    <a:pt x="8856776" y="5212399"/>
                  </a:cubicBezTo>
                  <a:cubicBezTo>
                    <a:pt x="8903104" y="5172043"/>
                    <a:pt x="8944463" y="5128668"/>
                    <a:pt x="8979856" y="5082081"/>
                  </a:cubicBezTo>
                  <a:cubicBezTo>
                    <a:pt x="8988555" y="5070722"/>
                    <a:pt x="8997602" y="5057973"/>
                    <a:pt x="9006699" y="5044984"/>
                  </a:cubicBezTo>
                  <a:lnTo>
                    <a:pt x="9013509" y="5035254"/>
                  </a:lnTo>
                  <a:lnTo>
                    <a:pt x="9019773" y="5025812"/>
                  </a:lnTo>
                  <a:cubicBezTo>
                    <a:pt x="9023997" y="5019629"/>
                    <a:pt x="9028073" y="5013254"/>
                    <a:pt x="9032050" y="5006833"/>
                  </a:cubicBezTo>
                  <a:cubicBezTo>
                    <a:pt x="9048206" y="4981238"/>
                    <a:pt x="9063417" y="4954542"/>
                    <a:pt x="9077733" y="4926839"/>
                  </a:cubicBezTo>
                  <a:cubicBezTo>
                    <a:pt x="9106415" y="4871434"/>
                    <a:pt x="9131469" y="4812050"/>
                    <a:pt x="9154285" y="4750223"/>
                  </a:cubicBezTo>
                  <a:cubicBezTo>
                    <a:pt x="9176904" y="4688586"/>
                    <a:pt x="9196537" y="4625032"/>
                    <a:pt x="9213936" y="4559945"/>
                  </a:cubicBezTo>
                  <a:cubicBezTo>
                    <a:pt x="9222635" y="4527402"/>
                    <a:pt x="9230887" y="4494523"/>
                    <a:pt x="9238592" y="4461357"/>
                  </a:cubicBezTo>
                  <a:cubicBezTo>
                    <a:pt x="9242419" y="4444773"/>
                    <a:pt x="9246147" y="4428094"/>
                    <a:pt x="9249776" y="4411319"/>
                  </a:cubicBezTo>
                  <a:lnTo>
                    <a:pt x="9255046" y="4386299"/>
                  </a:lnTo>
                  <a:lnTo>
                    <a:pt x="9259718" y="4363342"/>
                  </a:lnTo>
                  <a:lnTo>
                    <a:pt x="9269959" y="4309566"/>
                  </a:lnTo>
                  <a:lnTo>
                    <a:pt x="9274233" y="4286176"/>
                  </a:lnTo>
                  <a:lnTo>
                    <a:pt x="9276022" y="4275489"/>
                  </a:lnTo>
                  <a:lnTo>
                    <a:pt x="9277861" y="4263506"/>
                  </a:lnTo>
                  <a:lnTo>
                    <a:pt x="9286014" y="4211696"/>
                  </a:lnTo>
                  <a:lnTo>
                    <a:pt x="9290092" y="4185767"/>
                  </a:lnTo>
                  <a:lnTo>
                    <a:pt x="9292128" y="4172826"/>
                  </a:lnTo>
                  <a:cubicBezTo>
                    <a:pt x="9292774" y="4168464"/>
                    <a:pt x="9293173" y="4164055"/>
                    <a:pt x="9293720" y="4159693"/>
                  </a:cubicBezTo>
                  <a:lnTo>
                    <a:pt x="9305650" y="4057941"/>
                  </a:lnTo>
                  <a:cubicBezTo>
                    <a:pt x="9306991" y="4045048"/>
                    <a:pt x="9308085" y="4029328"/>
                    <a:pt x="9309378" y="4010779"/>
                  </a:cubicBezTo>
                  <a:lnTo>
                    <a:pt x="9313454" y="3956428"/>
                  </a:lnTo>
                  <a:cubicBezTo>
                    <a:pt x="9318326" y="3889806"/>
                    <a:pt x="9320611" y="3821796"/>
                    <a:pt x="9320811" y="3753546"/>
                  </a:cubicBezTo>
                  <a:cubicBezTo>
                    <a:pt x="9320910" y="3719373"/>
                    <a:pt x="9320513" y="3685056"/>
                    <a:pt x="9319617" y="3650643"/>
                  </a:cubicBezTo>
                  <a:lnTo>
                    <a:pt x="9318176" y="3600030"/>
                  </a:lnTo>
                  <a:lnTo>
                    <a:pt x="9317778" y="3588096"/>
                  </a:lnTo>
                  <a:lnTo>
                    <a:pt x="9316983" y="3575107"/>
                  </a:lnTo>
                  <a:lnTo>
                    <a:pt x="9315443" y="3549130"/>
                  </a:lnTo>
                  <a:lnTo>
                    <a:pt x="9312311" y="3497176"/>
                  </a:lnTo>
                  <a:cubicBezTo>
                    <a:pt x="9311118" y="3479825"/>
                    <a:pt x="9309129" y="3462427"/>
                    <a:pt x="9307587" y="3445029"/>
                  </a:cubicBezTo>
                  <a:lnTo>
                    <a:pt x="9302618" y="3392835"/>
                  </a:lnTo>
                  <a:lnTo>
                    <a:pt x="9301574" y="3381476"/>
                  </a:lnTo>
                  <a:lnTo>
                    <a:pt x="9300430" y="3370740"/>
                  </a:lnTo>
                  <a:lnTo>
                    <a:pt x="9297547" y="3346966"/>
                  </a:lnTo>
                  <a:lnTo>
                    <a:pt x="9294017" y="3320030"/>
                  </a:lnTo>
                  <a:lnTo>
                    <a:pt x="9290439" y="3290410"/>
                  </a:lnTo>
                  <a:cubicBezTo>
                    <a:pt x="9288849" y="3275745"/>
                    <a:pt x="9286761" y="3260934"/>
                    <a:pt x="9284275" y="3244544"/>
                  </a:cubicBezTo>
                  <a:lnTo>
                    <a:pt x="9275974" y="3193116"/>
                  </a:lnTo>
                  <a:cubicBezTo>
                    <a:pt x="9273189" y="3176197"/>
                    <a:pt x="9270256" y="3159230"/>
                    <a:pt x="9267224" y="3142264"/>
                  </a:cubicBezTo>
                  <a:cubicBezTo>
                    <a:pt x="9255146" y="3074493"/>
                    <a:pt x="9240929" y="3007057"/>
                    <a:pt x="9225320" y="2939909"/>
                  </a:cubicBezTo>
                  <a:cubicBezTo>
                    <a:pt x="9217465" y="2906311"/>
                    <a:pt x="9209214" y="2872809"/>
                    <a:pt x="9200466" y="2839449"/>
                  </a:cubicBezTo>
                  <a:lnTo>
                    <a:pt x="9193953" y="2814958"/>
                  </a:lnTo>
                  <a:lnTo>
                    <a:pt x="9186993" y="2790276"/>
                  </a:lnTo>
                  <a:cubicBezTo>
                    <a:pt x="9182471" y="2773836"/>
                    <a:pt x="9177599" y="2757252"/>
                    <a:pt x="9172628" y="2740621"/>
                  </a:cubicBezTo>
                  <a:cubicBezTo>
                    <a:pt x="9133110" y="2607859"/>
                    <a:pt x="9087527" y="2476533"/>
                    <a:pt x="9035082" y="2347463"/>
                  </a:cubicBezTo>
                  <a:cubicBezTo>
                    <a:pt x="9008836" y="2282951"/>
                    <a:pt x="8981298" y="2218870"/>
                    <a:pt x="8952118" y="2155413"/>
                  </a:cubicBezTo>
                  <a:lnTo>
                    <a:pt x="8929948" y="2107915"/>
                  </a:lnTo>
                  <a:lnTo>
                    <a:pt x="8907429" y="2060753"/>
                  </a:lnTo>
                  <a:cubicBezTo>
                    <a:pt x="8892170" y="2029408"/>
                    <a:pt x="8876411" y="1997726"/>
                    <a:pt x="8860404" y="1966478"/>
                  </a:cubicBezTo>
                  <a:cubicBezTo>
                    <a:pt x="8828243" y="1903931"/>
                    <a:pt x="8795336" y="1841670"/>
                    <a:pt x="8760788" y="1780274"/>
                  </a:cubicBezTo>
                  <a:lnTo>
                    <a:pt x="8734740" y="1734311"/>
                  </a:lnTo>
                  <a:lnTo>
                    <a:pt x="8708046" y="1687963"/>
                  </a:lnTo>
                  <a:cubicBezTo>
                    <a:pt x="8690300" y="1657337"/>
                    <a:pt x="8672455" y="1627334"/>
                    <a:pt x="8654062" y="1597234"/>
                  </a:cubicBezTo>
                  <a:cubicBezTo>
                    <a:pt x="8617575" y="1536988"/>
                    <a:pt x="8579398" y="1477365"/>
                    <a:pt x="8540278" y="1418077"/>
                  </a:cubicBezTo>
                  <a:lnTo>
                    <a:pt x="8510701" y="1373695"/>
                  </a:lnTo>
                  <a:lnTo>
                    <a:pt x="8480676" y="1329457"/>
                  </a:lnTo>
                  <a:cubicBezTo>
                    <a:pt x="8460643" y="1300269"/>
                    <a:pt x="8440411" y="1271224"/>
                    <a:pt x="8419782" y="1242275"/>
                  </a:cubicBezTo>
                  <a:cubicBezTo>
                    <a:pt x="8378476" y="1184425"/>
                    <a:pt x="8335923" y="1127006"/>
                    <a:pt x="8292478" y="1069875"/>
                  </a:cubicBezTo>
                  <a:lnTo>
                    <a:pt x="8259620" y="1027123"/>
                  </a:lnTo>
                  <a:lnTo>
                    <a:pt x="8243416" y="1006130"/>
                  </a:lnTo>
                  <a:lnTo>
                    <a:pt x="8227110" y="985473"/>
                  </a:lnTo>
                  <a:cubicBezTo>
                    <a:pt x="8204890" y="957483"/>
                    <a:pt x="8182422" y="929684"/>
                    <a:pt x="8159604" y="902029"/>
                  </a:cubicBezTo>
                  <a:cubicBezTo>
                    <a:pt x="8114170" y="846671"/>
                    <a:pt x="8067494" y="792177"/>
                    <a:pt x="8020022" y="738209"/>
                  </a:cubicBezTo>
                  <a:lnTo>
                    <a:pt x="7984182" y="697901"/>
                  </a:lnTo>
                  <a:lnTo>
                    <a:pt x="7948043" y="657976"/>
                  </a:lnTo>
                  <a:cubicBezTo>
                    <a:pt x="7923636" y="631328"/>
                    <a:pt x="7899079" y="604823"/>
                    <a:pt x="7874324" y="578607"/>
                  </a:cubicBezTo>
                  <a:cubicBezTo>
                    <a:pt x="7824714" y="526221"/>
                    <a:pt x="7774608" y="474458"/>
                    <a:pt x="7723308" y="424085"/>
                  </a:cubicBezTo>
                  <a:cubicBezTo>
                    <a:pt x="7672157" y="373808"/>
                    <a:pt x="7619168" y="324153"/>
                    <a:pt x="7565532" y="275602"/>
                  </a:cubicBezTo>
                  <a:close/>
                  <a:moveTo>
                    <a:pt x="1832515" y="0"/>
                  </a:moveTo>
                  <a:lnTo>
                    <a:pt x="2158449" y="0"/>
                  </a:lnTo>
                  <a:lnTo>
                    <a:pt x="2108797" y="37845"/>
                  </a:lnTo>
                  <a:cubicBezTo>
                    <a:pt x="2052253" y="83168"/>
                    <a:pt x="1996914" y="129778"/>
                    <a:pt x="1942830" y="177587"/>
                  </a:cubicBezTo>
                  <a:cubicBezTo>
                    <a:pt x="1834563" y="273109"/>
                    <a:pt x="1731317" y="373472"/>
                    <a:pt x="1633191" y="477909"/>
                  </a:cubicBezTo>
                  <a:cubicBezTo>
                    <a:pt x="1240290" y="896038"/>
                    <a:pt x="927123" y="1375900"/>
                    <a:pt x="702686" y="1889935"/>
                  </a:cubicBezTo>
                  <a:cubicBezTo>
                    <a:pt x="646565" y="2018192"/>
                    <a:pt x="596210" y="2149182"/>
                    <a:pt x="551769" y="2281416"/>
                  </a:cubicBezTo>
                  <a:cubicBezTo>
                    <a:pt x="507429" y="2413700"/>
                    <a:pt x="469451" y="2547613"/>
                    <a:pt x="438383" y="2682772"/>
                  </a:cubicBezTo>
                  <a:cubicBezTo>
                    <a:pt x="423122" y="2750111"/>
                    <a:pt x="409203" y="2818553"/>
                    <a:pt x="397124" y="2887044"/>
                  </a:cubicBezTo>
                  <a:cubicBezTo>
                    <a:pt x="385144" y="2955581"/>
                    <a:pt x="374357" y="3024359"/>
                    <a:pt x="365658" y="3093424"/>
                  </a:cubicBezTo>
                  <a:cubicBezTo>
                    <a:pt x="347813" y="3231506"/>
                    <a:pt x="336727" y="3370260"/>
                    <a:pt x="332105" y="3509828"/>
                  </a:cubicBezTo>
                  <a:cubicBezTo>
                    <a:pt x="322311" y="3788822"/>
                    <a:pt x="339660" y="4068628"/>
                    <a:pt x="383653" y="4346327"/>
                  </a:cubicBezTo>
                  <a:cubicBezTo>
                    <a:pt x="394539" y="4415489"/>
                    <a:pt x="407464" y="4484267"/>
                    <a:pt x="422327" y="4552900"/>
                  </a:cubicBezTo>
                  <a:cubicBezTo>
                    <a:pt x="437041" y="4621534"/>
                    <a:pt x="453693" y="4689881"/>
                    <a:pt x="472184" y="4757939"/>
                  </a:cubicBezTo>
                  <a:cubicBezTo>
                    <a:pt x="490677" y="4825949"/>
                    <a:pt x="511007" y="4893673"/>
                    <a:pt x="533078" y="4960916"/>
                  </a:cubicBezTo>
                  <a:cubicBezTo>
                    <a:pt x="555249" y="5028208"/>
                    <a:pt x="578662" y="5095022"/>
                    <a:pt x="604710" y="5160875"/>
                  </a:cubicBezTo>
                  <a:cubicBezTo>
                    <a:pt x="707358" y="5425298"/>
                    <a:pt x="838443" y="5680902"/>
                    <a:pt x="996766" y="5920640"/>
                  </a:cubicBezTo>
                  <a:cubicBezTo>
                    <a:pt x="1154790" y="6160571"/>
                    <a:pt x="1340404" y="6384350"/>
                    <a:pt x="1549183" y="6586417"/>
                  </a:cubicBezTo>
                  <a:cubicBezTo>
                    <a:pt x="1601365" y="6636982"/>
                    <a:pt x="1654970" y="6686208"/>
                    <a:pt x="1709890" y="6734063"/>
                  </a:cubicBezTo>
                  <a:lnTo>
                    <a:pt x="1859761" y="6858000"/>
                  </a:lnTo>
                  <a:lnTo>
                    <a:pt x="1671798" y="6858000"/>
                  </a:lnTo>
                  <a:lnTo>
                    <a:pt x="1628044" y="6822717"/>
                  </a:lnTo>
                  <a:cubicBezTo>
                    <a:pt x="1570828" y="6774460"/>
                    <a:pt x="1514710" y="6724955"/>
                    <a:pt x="1459756" y="6674223"/>
                  </a:cubicBezTo>
                  <a:cubicBezTo>
                    <a:pt x="1019931" y="6268363"/>
                    <a:pt x="658296" y="5781216"/>
                    <a:pt x="402543" y="5241588"/>
                  </a:cubicBezTo>
                  <a:cubicBezTo>
                    <a:pt x="370231" y="5174103"/>
                    <a:pt x="340306" y="5105661"/>
                    <a:pt x="311923" y="5036741"/>
                  </a:cubicBezTo>
                  <a:cubicBezTo>
                    <a:pt x="283539" y="4967771"/>
                    <a:pt x="256895" y="4897986"/>
                    <a:pt x="232140" y="4827483"/>
                  </a:cubicBezTo>
                  <a:cubicBezTo>
                    <a:pt x="207334" y="4756981"/>
                    <a:pt x="184368" y="4685758"/>
                    <a:pt x="163392" y="4613913"/>
                  </a:cubicBezTo>
                  <a:cubicBezTo>
                    <a:pt x="142514" y="4542020"/>
                    <a:pt x="123624" y="4469360"/>
                    <a:pt x="106823" y="4396365"/>
                  </a:cubicBezTo>
                  <a:cubicBezTo>
                    <a:pt x="73120" y="4250902"/>
                    <a:pt x="47371" y="4103281"/>
                    <a:pt x="29326" y="3954702"/>
                  </a:cubicBezTo>
                  <a:cubicBezTo>
                    <a:pt x="20478" y="3880365"/>
                    <a:pt x="13320" y="3805789"/>
                    <a:pt x="8647" y="3730971"/>
                  </a:cubicBezTo>
                  <a:cubicBezTo>
                    <a:pt x="6311" y="3693587"/>
                    <a:pt x="4322" y="3656106"/>
                    <a:pt x="2880" y="3618674"/>
                  </a:cubicBezTo>
                  <a:cubicBezTo>
                    <a:pt x="1539" y="3581146"/>
                    <a:pt x="694" y="3543809"/>
                    <a:pt x="296" y="3506425"/>
                  </a:cubicBezTo>
                  <a:cubicBezTo>
                    <a:pt x="-1543" y="3356649"/>
                    <a:pt x="5217" y="3206200"/>
                    <a:pt x="20030" y="3056711"/>
                  </a:cubicBezTo>
                  <a:cubicBezTo>
                    <a:pt x="27686" y="2981942"/>
                    <a:pt x="36931" y="2907317"/>
                    <a:pt x="48664" y="2832980"/>
                  </a:cubicBezTo>
                  <a:cubicBezTo>
                    <a:pt x="60395" y="2758642"/>
                    <a:pt x="73716" y="2684784"/>
                    <a:pt x="89922" y="2610639"/>
                  </a:cubicBezTo>
                  <a:cubicBezTo>
                    <a:pt x="121736" y="2462826"/>
                    <a:pt x="162645" y="2317220"/>
                    <a:pt x="211163" y="2174343"/>
                  </a:cubicBezTo>
                  <a:cubicBezTo>
                    <a:pt x="259778" y="2031468"/>
                    <a:pt x="315601" y="1891517"/>
                    <a:pt x="379129" y="1754393"/>
                  </a:cubicBezTo>
                  <a:cubicBezTo>
                    <a:pt x="505540" y="1480433"/>
                    <a:pt x="660930" y="1219318"/>
                    <a:pt x="841424" y="976270"/>
                  </a:cubicBezTo>
                  <a:cubicBezTo>
                    <a:pt x="931498" y="854627"/>
                    <a:pt x="1028182" y="737777"/>
                    <a:pt x="1130234" y="625768"/>
                  </a:cubicBezTo>
                  <a:cubicBezTo>
                    <a:pt x="1232486" y="513855"/>
                    <a:pt x="1340157" y="407117"/>
                    <a:pt x="1452897" y="305748"/>
                  </a:cubicBezTo>
                  <a:cubicBezTo>
                    <a:pt x="1565736" y="204380"/>
                    <a:pt x="1683596" y="108665"/>
                    <a:pt x="1805682" y="187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Freeform: Shape 19">
              <a:extLst>
                <a:ext uri="{FF2B5EF4-FFF2-40B4-BE49-F238E27FC236}">
                  <a16:creationId xmlns:a16="http://schemas.microsoft.com/office/drawing/2014/main" id="{D3FC2AE7-C60C-4C48-BCAE-410BB6C3DF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8320" y="36937"/>
              <a:ext cx="9767847" cy="6858000"/>
            </a:xfrm>
            <a:custGeom>
              <a:avLst/>
              <a:gdLst>
                <a:gd name="connsiteX0" fmla="*/ 7151367 w 9767847"/>
                <a:gd name="connsiteY0" fmla="*/ 0 h 6858000"/>
                <a:gd name="connsiteX1" fmla="*/ 7881247 w 9767847"/>
                <a:gd name="connsiteY1" fmla="*/ 0 h 6858000"/>
                <a:gd name="connsiteX2" fmla="*/ 7990553 w 9767847"/>
                <a:gd name="connsiteY2" fmla="*/ 81317 h 6858000"/>
                <a:gd name="connsiteX3" fmla="*/ 9767847 w 9767847"/>
                <a:gd name="connsiteY3" fmla="*/ 3649031 h 6858000"/>
                <a:gd name="connsiteX4" fmla="*/ 8652597 w 9767847"/>
                <a:gd name="connsiteY4" fmla="*/ 6590005 h 6858000"/>
                <a:gd name="connsiteX5" fmla="*/ 8395306 w 9767847"/>
                <a:gd name="connsiteY5" fmla="*/ 6858000 h 6858000"/>
                <a:gd name="connsiteX6" fmla="*/ 6762603 w 9767847"/>
                <a:gd name="connsiteY6" fmla="*/ 6858000 h 6858000"/>
                <a:gd name="connsiteX7" fmla="*/ 6765962 w 9767847"/>
                <a:gd name="connsiteY7" fmla="*/ 6854844 h 6858000"/>
                <a:gd name="connsiteX8" fmla="*/ 6804586 w 9767847"/>
                <a:gd name="connsiteY8" fmla="*/ 6817103 h 6858000"/>
                <a:gd name="connsiteX9" fmla="*/ 6881735 w 9767847"/>
                <a:gd name="connsiteY9" fmla="*/ 6741197 h 6858000"/>
                <a:gd name="connsiteX10" fmla="*/ 6958883 w 9767847"/>
                <a:gd name="connsiteY10" fmla="*/ 6664822 h 6858000"/>
                <a:gd name="connsiteX11" fmla="*/ 7267925 w 9767847"/>
                <a:gd name="connsiteY11" fmla="*/ 6355694 h 6858000"/>
                <a:gd name="connsiteX12" fmla="*/ 7424360 w 9767847"/>
                <a:gd name="connsiteY12" fmla="*/ 6200685 h 6858000"/>
                <a:gd name="connsiteX13" fmla="*/ 7504938 w 9767847"/>
                <a:gd name="connsiteY13" fmla="*/ 6122708 h 6858000"/>
                <a:gd name="connsiteX14" fmla="*/ 7546396 w 9767847"/>
                <a:gd name="connsiteY14" fmla="*/ 6083697 h 6858000"/>
                <a:gd name="connsiteX15" fmla="*/ 7588002 w 9767847"/>
                <a:gd name="connsiteY15" fmla="*/ 6045532 h 6858000"/>
                <a:gd name="connsiteX16" fmla="*/ 7631000 w 9767847"/>
                <a:gd name="connsiteY16" fmla="*/ 6006709 h 6858000"/>
                <a:gd name="connsiteX17" fmla="*/ 7675440 w 9767847"/>
                <a:gd name="connsiteY17" fmla="*/ 5968309 h 6858000"/>
                <a:gd name="connsiteX18" fmla="*/ 7720626 w 9767847"/>
                <a:gd name="connsiteY18" fmla="*/ 5930851 h 6858000"/>
                <a:gd name="connsiteX19" fmla="*/ 7766458 w 9767847"/>
                <a:gd name="connsiteY19" fmla="*/ 5894334 h 6858000"/>
                <a:gd name="connsiteX20" fmla="*/ 7955254 w 9767847"/>
                <a:gd name="connsiteY20" fmla="*/ 5756828 h 6858000"/>
                <a:gd name="connsiteX21" fmla="*/ 8352678 w 9767847"/>
                <a:gd name="connsiteY21" fmla="*/ 5517630 h 6858000"/>
                <a:gd name="connsiteX22" fmla="*/ 8451350 w 9767847"/>
                <a:gd name="connsiteY22" fmla="*/ 5465254 h 6858000"/>
                <a:gd name="connsiteX23" fmla="*/ 8548532 w 9767847"/>
                <a:gd name="connsiteY23" fmla="*/ 5413395 h 6858000"/>
                <a:gd name="connsiteX24" fmla="*/ 8729473 w 9767847"/>
                <a:gd name="connsiteY24" fmla="*/ 5309961 h 6858000"/>
                <a:gd name="connsiteX25" fmla="*/ 8770781 w 9767847"/>
                <a:gd name="connsiteY25" fmla="*/ 5283232 h 6858000"/>
                <a:gd name="connsiteX26" fmla="*/ 8790964 w 9767847"/>
                <a:gd name="connsiteY26" fmla="*/ 5269492 h 6858000"/>
                <a:gd name="connsiteX27" fmla="*/ 8810499 w 9767847"/>
                <a:gd name="connsiteY27" fmla="*/ 5255703 h 6858000"/>
                <a:gd name="connsiteX28" fmla="*/ 8883571 w 9767847"/>
                <a:gd name="connsiteY28" fmla="*/ 5198479 h 6858000"/>
                <a:gd name="connsiteX29" fmla="*/ 9006651 w 9767847"/>
                <a:gd name="connsiteY29" fmla="*/ 5070527 h 6858000"/>
                <a:gd name="connsiteX30" fmla="*/ 9033494 w 9767847"/>
                <a:gd name="connsiteY30" fmla="*/ 5034105 h 6858000"/>
                <a:gd name="connsiteX31" fmla="*/ 9040305 w 9767847"/>
                <a:gd name="connsiteY31" fmla="*/ 5024551 h 6858000"/>
                <a:gd name="connsiteX32" fmla="*/ 9046568 w 9767847"/>
                <a:gd name="connsiteY32" fmla="*/ 5015281 h 6858000"/>
                <a:gd name="connsiteX33" fmla="*/ 9058846 w 9767847"/>
                <a:gd name="connsiteY33" fmla="*/ 4996645 h 6858000"/>
                <a:gd name="connsiteX34" fmla="*/ 9104529 w 9767847"/>
                <a:gd name="connsiteY34" fmla="*/ 4918105 h 6858000"/>
                <a:gd name="connsiteX35" fmla="*/ 9181081 w 9767847"/>
                <a:gd name="connsiteY35" fmla="*/ 4744694 h 6858000"/>
                <a:gd name="connsiteX36" fmla="*/ 9240731 w 9767847"/>
                <a:gd name="connsiteY36" fmla="*/ 4557872 h 6858000"/>
                <a:gd name="connsiteX37" fmla="*/ 9265388 w 9767847"/>
                <a:gd name="connsiteY37" fmla="*/ 4461073 h 6858000"/>
                <a:gd name="connsiteX38" fmla="*/ 9276571 w 9767847"/>
                <a:gd name="connsiteY38" fmla="*/ 4411943 h 6858000"/>
                <a:gd name="connsiteX39" fmla="*/ 9281841 w 9767847"/>
                <a:gd name="connsiteY39" fmla="*/ 4387379 h 6858000"/>
                <a:gd name="connsiteX40" fmla="*/ 9286513 w 9767847"/>
                <a:gd name="connsiteY40" fmla="*/ 4364838 h 6858000"/>
                <a:gd name="connsiteX41" fmla="*/ 9296754 w 9767847"/>
                <a:gd name="connsiteY41" fmla="*/ 4312038 h 6858000"/>
                <a:gd name="connsiteX42" fmla="*/ 9301029 w 9767847"/>
                <a:gd name="connsiteY42" fmla="*/ 4289074 h 6858000"/>
                <a:gd name="connsiteX43" fmla="*/ 9302818 w 9767847"/>
                <a:gd name="connsiteY43" fmla="*/ 4278581 h 6858000"/>
                <a:gd name="connsiteX44" fmla="*/ 9304658 w 9767847"/>
                <a:gd name="connsiteY44" fmla="*/ 4266816 h 6858000"/>
                <a:gd name="connsiteX45" fmla="*/ 9312810 w 9767847"/>
                <a:gd name="connsiteY45" fmla="*/ 4215945 h 6858000"/>
                <a:gd name="connsiteX46" fmla="*/ 9316887 w 9767847"/>
                <a:gd name="connsiteY46" fmla="*/ 4190486 h 6858000"/>
                <a:gd name="connsiteX47" fmla="*/ 9318923 w 9767847"/>
                <a:gd name="connsiteY47" fmla="*/ 4177780 h 6858000"/>
                <a:gd name="connsiteX48" fmla="*/ 9320515 w 9767847"/>
                <a:gd name="connsiteY48" fmla="*/ 4164886 h 6858000"/>
                <a:gd name="connsiteX49" fmla="*/ 9332445 w 9767847"/>
                <a:gd name="connsiteY49" fmla="*/ 4064981 h 6858000"/>
                <a:gd name="connsiteX50" fmla="*/ 9336173 w 9767847"/>
                <a:gd name="connsiteY50" fmla="*/ 4018676 h 6858000"/>
                <a:gd name="connsiteX51" fmla="*/ 9340199 w 9767847"/>
                <a:gd name="connsiteY51" fmla="*/ 3965171 h 6858000"/>
                <a:gd name="connsiteX52" fmla="*/ 9347557 w 9767847"/>
                <a:gd name="connsiteY52" fmla="*/ 3765972 h 6858000"/>
                <a:gd name="connsiteX53" fmla="*/ 9346364 w 9767847"/>
                <a:gd name="connsiteY53" fmla="*/ 3664938 h 6858000"/>
                <a:gd name="connsiteX54" fmla="*/ 9344921 w 9767847"/>
                <a:gd name="connsiteY54" fmla="*/ 3615243 h 6858000"/>
                <a:gd name="connsiteX55" fmla="*/ 9344524 w 9767847"/>
                <a:gd name="connsiteY55" fmla="*/ 3603526 h 6858000"/>
                <a:gd name="connsiteX56" fmla="*/ 9343728 w 9767847"/>
                <a:gd name="connsiteY56" fmla="*/ 3590774 h 6858000"/>
                <a:gd name="connsiteX57" fmla="*/ 9342188 w 9767847"/>
                <a:gd name="connsiteY57" fmla="*/ 3565268 h 6858000"/>
                <a:gd name="connsiteX58" fmla="*/ 9339056 w 9767847"/>
                <a:gd name="connsiteY58" fmla="*/ 3514256 h 6858000"/>
                <a:gd name="connsiteX59" fmla="*/ 9334334 w 9767847"/>
                <a:gd name="connsiteY59" fmla="*/ 3463057 h 6858000"/>
                <a:gd name="connsiteX60" fmla="*/ 9329363 w 9767847"/>
                <a:gd name="connsiteY60" fmla="*/ 3411810 h 6858000"/>
                <a:gd name="connsiteX61" fmla="*/ 9328319 w 9767847"/>
                <a:gd name="connsiteY61" fmla="*/ 3400657 h 6858000"/>
                <a:gd name="connsiteX62" fmla="*/ 9327177 w 9767847"/>
                <a:gd name="connsiteY62" fmla="*/ 3390116 h 6858000"/>
                <a:gd name="connsiteX63" fmla="*/ 9324293 w 9767847"/>
                <a:gd name="connsiteY63" fmla="*/ 3366774 h 6858000"/>
                <a:gd name="connsiteX64" fmla="*/ 9320763 w 9767847"/>
                <a:gd name="connsiteY64" fmla="*/ 3340329 h 6858000"/>
                <a:gd name="connsiteX65" fmla="*/ 9317184 w 9767847"/>
                <a:gd name="connsiteY65" fmla="*/ 3311245 h 6858000"/>
                <a:gd name="connsiteX66" fmla="*/ 9311021 w 9767847"/>
                <a:gd name="connsiteY66" fmla="*/ 3266211 h 6858000"/>
                <a:gd name="connsiteX67" fmla="*/ 9302719 w 9767847"/>
                <a:gd name="connsiteY67" fmla="*/ 3215717 h 6858000"/>
                <a:gd name="connsiteX68" fmla="*/ 9293970 w 9767847"/>
                <a:gd name="connsiteY68" fmla="*/ 3165789 h 6858000"/>
                <a:gd name="connsiteX69" fmla="*/ 9252065 w 9767847"/>
                <a:gd name="connsiteY69" fmla="*/ 2967107 h 6858000"/>
                <a:gd name="connsiteX70" fmla="*/ 9227211 w 9767847"/>
                <a:gd name="connsiteY70" fmla="*/ 2868473 h 6858000"/>
                <a:gd name="connsiteX71" fmla="*/ 9220699 w 9767847"/>
                <a:gd name="connsiteY71" fmla="*/ 2844426 h 6858000"/>
                <a:gd name="connsiteX72" fmla="*/ 9213740 w 9767847"/>
                <a:gd name="connsiteY72" fmla="*/ 2820191 h 6858000"/>
                <a:gd name="connsiteX73" fmla="*/ 9199374 w 9767847"/>
                <a:gd name="connsiteY73" fmla="*/ 2771438 h 6858000"/>
                <a:gd name="connsiteX74" fmla="*/ 9061829 w 9767847"/>
                <a:gd name="connsiteY74" fmla="*/ 2385418 h 6858000"/>
                <a:gd name="connsiteX75" fmla="*/ 8978865 w 9767847"/>
                <a:gd name="connsiteY75" fmla="*/ 2196855 h 6858000"/>
                <a:gd name="connsiteX76" fmla="*/ 8956694 w 9767847"/>
                <a:gd name="connsiteY76" fmla="*/ 2150219 h 6858000"/>
                <a:gd name="connsiteX77" fmla="*/ 8934176 w 9767847"/>
                <a:gd name="connsiteY77" fmla="*/ 2103914 h 6858000"/>
                <a:gd name="connsiteX78" fmla="*/ 8887151 w 9767847"/>
                <a:gd name="connsiteY78" fmla="*/ 2011350 h 6858000"/>
                <a:gd name="connsiteX79" fmla="*/ 8787533 w 9767847"/>
                <a:gd name="connsiteY79" fmla="*/ 1828527 h 6858000"/>
                <a:gd name="connsiteX80" fmla="*/ 8761485 w 9767847"/>
                <a:gd name="connsiteY80" fmla="*/ 1783398 h 6858000"/>
                <a:gd name="connsiteX81" fmla="*/ 8734791 w 9767847"/>
                <a:gd name="connsiteY81" fmla="*/ 1737893 h 6858000"/>
                <a:gd name="connsiteX82" fmla="*/ 8680808 w 9767847"/>
                <a:gd name="connsiteY82" fmla="*/ 1648812 h 6858000"/>
                <a:gd name="connsiteX83" fmla="*/ 8567024 w 9767847"/>
                <a:gd name="connsiteY83" fmla="*/ 1472906 h 6858000"/>
                <a:gd name="connsiteX84" fmla="*/ 8537446 w 9767847"/>
                <a:gd name="connsiteY84" fmla="*/ 1429330 h 6858000"/>
                <a:gd name="connsiteX85" fmla="*/ 8507423 w 9767847"/>
                <a:gd name="connsiteY85" fmla="*/ 1385896 h 6858000"/>
                <a:gd name="connsiteX86" fmla="*/ 8446529 w 9767847"/>
                <a:gd name="connsiteY86" fmla="*/ 1300295 h 6858000"/>
                <a:gd name="connsiteX87" fmla="*/ 8319224 w 9767847"/>
                <a:gd name="connsiteY87" fmla="*/ 1131026 h 6858000"/>
                <a:gd name="connsiteX88" fmla="*/ 8286366 w 9767847"/>
                <a:gd name="connsiteY88" fmla="*/ 1089050 h 6858000"/>
                <a:gd name="connsiteX89" fmla="*/ 8270161 w 9767847"/>
                <a:gd name="connsiteY89" fmla="*/ 1068439 h 6858000"/>
                <a:gd name="connsiteX90" fmla="*/ 8253856 w 9767847"/>
                <a:gd name="connsiteY90" fmla="*/ 1048156 h 6858000"/>
                <a:gd name="connsiteX91" fmla="*/ 8186352 w 9767847"/>
                <a:gd name="connsiteY91" fmla="*/ 966275 h 6858000"/>
                <a:gd name="connsiteX92" fmla="*/ 8046768 w 9767847"/>
                <a:gd name="connsiteY92" fmla="*/ 805429 h 6858000"/>
                <a:gd name="connsiteX93" fmla="*/ 8010927 w 9767847"/>
                <a:gd name="connsiteY93" fmla="*/ 765853 h 6858000"/>
                <a:gd name="connsiteX94" fmla="*/ 7974788 w 9767847"/>
                <a:gd name="connsiteY94" fmla="*/ 726653 h 6858000"/>
                <a:gd name="connsiteX95" fmla="*/ 7901070 w 9767847"/>
                <a:gd name="connsiteY95" fmla="*/ 648724 h 6858000"/>
                <a:gd name="connsiteX96" fmla="*/ 7750054 w 9767847"/>
                <a:gd name="connsiteY96" fmla="*/ 497008 h 6858000"/>
                <a:gd name="connsiteX97" fmla="*/ 7592277 w 9767847"/>
                <a:gd name="connsiteY97" fmla="*/ 351221 h 6858000"/>
                <a:gd name="connsiteX98" fmla="*/ 7257734 w 9767847"/>
                <a:gd name="connsiteY98" fmla="*/ 76964 h 6858000"/>
                <a:gd name="connsiteX99" fmla="*/ 1886601 w 9767847"/>
                <a:gd name="connsiteY99" fmla="*/ 0 h 6858000"/>
                <a:gd name="connsiteX100" fmla="*/ 2292926 w 9767847"/>
                <a:gd name="connsiteY100" fmla="*/ 0 h 6858000"/>
                <a:gd name="connsiteX101" fmla="*/ 2135542 w 9767847"/>
                <a:gd name="connsiteY101" fmla="*/ 117781 h 6858000"/>
                <a:gd name="connsiteX102" fmla="*/ 1969576 w 9767847"/>
                <a:gd name="connsiteY102" fmla="*/ 254986 h 6858000"/>
                <a:gd name="connsiteX103" fmla="*/ 1659938 w 9767847"/>
                <a:gd name="connsiteY103" fmla="*/ 549855 h 6858000"/>
                <a:gd name="connsiteX104" fmla="*/ 729383 w 9767847"/>
                <a:gd name="connsiteY104" fmla="*/ 1936480 h 6858000"/>
                <a:gd name="connsiteX105" fmla="*/ 578465 w 9767847"/>
                <a:gd name="connsiteY105" fmla="*/ 2320807 h 6858000"/>
                <a:gd name="connsiteX106" fmla="*/ 465080 w 9767847"/>
                <a:gd name="connsiteY106" fmla="*/ 2714875 h 6858000"/>
                <a:gd name="connsiteX107" fmla="*/ 423820 w 9767847"/>
                <a:gd name="connsiteY107" fmla="*/ 2915436 h 6858000"/>
                <a:gd name="connsiteX108" fmla="*/ 392355 w 9767847"/>
                <a:gd name="connsiteY108" fmla="*/ 3118071 h 6858000"/>
                <a:gd name="connsiteX109" fmla="*/ 358801 w 9767847"/>
                <a:gd name="connsiteY109" fmla="*/ 3526915 h 6858000"/>
                <a:gd name="connsiteX110" fmla="*/ 410350 w 9767847"/>
                <a:gd name="connsiteY110" fmla="*/ 4348226 h 6858000"/>
                <a:gd name="connsiteX111" fmla="*/ 449022 w 9767847"/>
                <a:gd name="connsiteY111" fmla="*/ 4551049 h 6858000"/>
                <a:gd name="connsiteX112" fmla="*/ 498882 w 9767847"/>
                <a:gd name="connsiteY112" fmla="*/ 4752365 h 6858000"/>
                <a:gd name="connsiteX113" fmla="*/ 559775 w 9767847"/>
                <a:gd name="connsiteY113" fmla="*/ 4951657 h 6858000"/>
                <a:gd name="connsiteX114" fmla="*/ 631406 w 9767847"/>
                <a:gd name="connsiteY114" fmla="*/ 5147986 h 6858000"/>
                <a:gd name="connsiteX115" fmla="*/ 1023461 w 9767847"/>
                <a:gd name="connsiteY115" fmla="*/ 5893957 h 6858000"/>
                <a:gd name="connsiteX116" fmla="*/ 1575880 w 9767847"/>
                <a:gd name="connsiteY116" fmla="*/ 6547646 h 6858000"/>
                <a:gd name="connsiteX117" fmla="*/ 1905228 w 9767847"/>
                <a:gd name="connsiteY117" fmla="*/ 6829468 h 6858000"/>
                <a:gd name="connsiteX118" fmla="*/ 1944230 w 9767847"/>
                <a:gd name="connsiteY118" fmla="*/ 6858000 h 6858000"/>
                <a:gd name="connsiteX119" fmla="*/ 1372541 w 9767847"/>
                <a:gd name="connsiteY119" fmla="*/ 6858000 h 6858000"/>
                <a:gd name="connsiteX120" fmla="*/ 1115251 w 9767847"/>
                <a:gd name="connsiteY120" fmla="*/ 6590005 h 6858000"/>
                <a:gd name="connsiteX121" fmla="*/ 0 w 9767847"/>
                <a:gd name="connsiteY121" fmla="*/ 3649031 h 6858000"/>
                <a:gd name="connsiteX122" fmla="*/ 1777294 w 9767847"/>
                <a:gd name="connsiteY122" fmla="*/ 8131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9767847" h="6858000">
                  <a:moveTo>
                    <a:pt x="7151367" y="0"/>
                  </a:moveTo>
                  <a:lnTo>
                    <a:pt x="7881247" y="0"/>
                  </a:lnTo>
                  <a:lnTo>
                    <a:pt x="7990553" y="81317"/>
                  </a:lnTo>
                  <a:cubicBezTo>
                    <a:pt x="9075991" y="929334"/>
                    <a:pt x="9767847" y="2212695"/>
                    <a:pt x="9767847" y="3649031"/>
                  </a:cubicBezTo>
                  <a:cubicBezTo>
                    <a:pt x="9767847" y="4766182"/>
                    <a:pt x="9349317" y="5790792"/>
                    <a:pt x="8652597" y="6590005"/>
                  </a:cubicBezTo>
                  <a:lnTo>
                    <a:pt x="8395306" y="6858000"/>
                  </a:lnTo>
                  <a:lnTo>
                    <a:pt x="6762603" y="6858000"/>
                  </a:lnTo>
                  <a:lnTo>
                    <a:pt x="6765962" y="6854844"/>
                  </a:lnTo>
                  <a:cubicBezTo>
                    <a:pt x="6779036" y="6842703"/>
                    <a:pt x="6791663" y="6829621"/>
                    <a:pt x="6804586" y="6817103"/>
                  </a:cubicBezTo>
                  <a:lnTo>
                    <a:pt x="6881735" y="6741197"/>
                  </a:lnTo>
                  <a:cubicBezTo>
                    <a:pt x="6907435" y="6715881"/>
                    <a:pt x="6933134" y="6690798"/>
                    <a:pt x="6958883" y="6664822"/>
                  </a:cubicBezTo>
                  <a:lnTo>
                    <a:pt x="7267925" y="6355694"/>
                  </a:lnTo>
                  <a:lnTo>
                    <a:pt x="7424360" y="6200685"/>
                  </a:lnTo>
                  <a:cubicBezTo>
                    <a:pt x="7450754" y="6174802"/>
                    <a:pt x="7477598" y="6148731"/>
                    <a:pt x="7504938" y="6122708"/>
                  </a:cubicBezTo>
                  <a:lnTo>
                    <a:pt x="7546396" y="6083697"/>
                  </a:lnTo>
                  <a:cubicBezTo>
                    <a:pt x="7560264" y="6070803"/>
                    <a:pt x="7574780" y="6057532"/>
                    <a:pt x="7588002" y="6045532"/>
                  </a:cubicBezTo>
                  <a:lnTo>
                    <a:pt x="7631000" y="6006709"/>
                  </a:lnTo>
                  <a:lnTo>
                    <a:pt x="7675440" y="5968309"/>
                  </a:lnTo>
                  <a:cubicBezTo>
                    <a:pt x="7690404" y="5955698"/>
                    <a:pt x="7705564" y="5943321"/>
                    <a:pt x="7720626" y="5930851"/>
                  </a:cubicBezTo>
                  <a:cubicBezTo>
                    <a:pt x="7735738" y="5918427"/>
                    <a:pt x="7751197" y="5906521"/>
                    <a:pt x="7766458" y="5894334"/>
                  </a:cubicBezTo>
                  <a:cubicBezTo>
                    <a:pt x="7827949" y="5846192"/>
                    <a:pt x="7890979" y="5800499"/>
                    <a:pt x="7955254" y="5756828"/>
                  </a:cubicBezTo>
                  <a:cubicBezTo>
                    <a:pt x="8083800" y="5669534"/>
                    <a:pt x="8216872" y="5590336"/>
                    <a:pt x="8352678" y="5517630"/>
                  </a:cubicBezTo>
                  <a:lnTo>
                    <a:pt x="8451350" y="5465254"/>
                  </a:lnTo>
                  <a:lnTo>
                    <a:pt x="8548532" y="5413395"/>
                  </a:lnTo>
                  <a:cubicBezTo>
                    <a:pt x="8612110" y="5379090"/>
                    <a:pt x="8673251" y="5345208"/>
                    <a:pt x="8729473" y="5309961"/>
                  </a:cubicBezTo>
                  <a:cubicBezTo>
                    <a:pt x="8743591" y="5301115"/>
                    <a:pt x="8757161" y="5292361"/>
                    <a:pt x="8770781" y="5283232"/>
                  </a:cubicBezTo>
                  <a:cubicBezTo>
                    <a:pt x="8777591" y="5278667"/>
                    <a:pt x="8784451" y="5274103"/>
                    <a:pt x="8790964" y="5269492"/>
                  </a:cubicBezTo>
                  <a:cubicBezTo>
                    <a:pt x="8797574" y="5264879"/>
                    <a:pt x="8804235" y="5260314"/>
                    <a:pt x="8810499" y="5255703"/>
                  </a:cubicBezTo>
                  <a:cubicBezTo>
                    <a:pt x="8835999" y="5237303"/>
                    <a:pt x="8860407" y="5218291"/>
                    <a:pt x="8883571" y="5198479"/>
                  </a:cubicBezTo>
                  <a:cubicBezTo>
                    <a:pt x="8929900" y="5158856"/>
                    <a:pt x="8971258" y="5116315"/>
                    <a:pt x="9006651" y="5070527"/>
                  </a:cubicBezTo>
                  <a:cubicBezTo>
                    <a:pt x="9015351" y="5059328"/>
                    <a:pt x="9024398" y="5046857"/>
                    <a:pt x="9033494" y="5034105"/>
                  </a:cubicBezTo>
                  <a:lnTo>
                    <a:pt x="9040305" y="5024551"/>
                  </a:lnTo>
                  <a:lnTo>
                    <a:pt x="9046568" y="5015281"/>
                  </a:lnTo>
                  <a:cubicBezTo>
                    <a:pt x="9050743" y="5009163"/>
                    <a:pt x="9054819" y="5002952"/>
                    <a:pt x="9058846" y="4996645"/>
                  </a:cubicBezTo>
                  <a:cubicBezTo>
                    <a:pt x="9075002" y="4971517"/>
                    <a:pt x="9090212" y="4945305"/>
                    <a:pt x="9104529" y="4918105"/>
                  </a:cubicBezTo>
                  <a:cubicBezTo>
                    <a:pt x="9133211" y="4863752"/>
                    <a:pt x="9158313" y="4805447"/>
                    <a:pt x="9181081" y="4744694"/>
                  </a:cubicBezTo>
                  <a:cubicBezTo>
                    <a:pt x="9203748" y="4684178"/>
                    <a:pt x="9223383" y="4621778"/>
                    <a:pt x="9240731" y="4557872"/>
                  </a:cubicBezTo>
                  <a:cubicBezTo>
                    <a:pt x="9249481" y="4525966"/>
                    <a:pt x="9257682" y="4493684"/>
                    <a:pt x="9265388" y="4461073"/>
                  </a:cubicBezTo>
                  <a:cubicBezTo>
                    <a:pt x="9269215" y="4444744"/>
                    <a:pt x="9272943" y="4428367"/>
                    <a:pt x="9276571" y="4411943"/>
                  </a:cubicBezTo>
                  <a:lnTo>
                    <a:pt x="9281841" y="4387379"/>
                  </a:lnTo>
                  <a:lnTo>
                    <a:pt x="9286513" y="4364838"/>
                  </a:lnTo>
                  <a:lnTo>
                    <a:pt x="9296754" y="4312038"/>
                  </a:lnTo>
                  <a:lnTo>
                    <a:pt x="9301029" y="4289074"/>
                  </a:lnTo>
                  <a:lnTo>
                    <a:pt x="9302818" y="4278581"/>
                  </a:lnTo>
                  <a:lnTo>
                    <a:pt x="9304658" y="4266816"/>
                  </a:lnTo>
                  <a:lnTo>
                    <a:pt x="9312810" y="4215945"/>
                  </a:lnTo>
                  <a:lnTo>
                    <a:pt x="9316887" y="4190486"/>
                  </a:lnTo>
                  <a:lnTo>
                    <a:pt x="9318923" y="4177780"/>
                  </a:lnTo>
                  <a:cubicBezTo>
                    <a:pt x="9319570" y="4173546"/>
                    <a:pt x="9319969" y="4169169"/>
                    <a:pt x="9320515" y="4164886"/>
                  </a:cubicBezTo>
                  <a:lnTo>
                    <a:pt x="9332445" y="4064981"/>
                  </a:lnTo>
                  <a:cubicBezTo>
                    <a:pt x="9333836" y="4052370"/>
                    <a:pt x="9334880" y="4036888"/>
                    <a:pt x="9336173" y="4018676"/>
                  </a:cubicBezTo>
                  <a:lnTo>
                    <a:pt x="9340199" y="3965171"/>
                  </a:lnTo>
                  <a:cubicBezTo>
                    <a:pt x="9345071" y="3899806"/>
                    <a:pt x="9347358" y="3832983"/>
                    <a:pt x="9347557" y="3765972"/>
                  </a:cubicBezTo>
                  <a:cubicBezTo>
                    <a:pt x="9347656" y="3732420"/>
                    <a:pt x="9347209" y="3698773"/>
                    <a:pt x="9346364" y="3664938"/>
                  </a:cubicBezTo>
                  <a:lnTo>
                    <a:pt x="9344921" y="3615243"/>
                  </a:lnTo>
                  <a:lnTo>
                    <a:pt x="9344524" y="3603526"/>
                  </a:lnTo>
                  <a:lnTo>
                    <a:pt x="9343728" y="3590774"/>
                  </a:lnTo>
                  <a:lnTo>
                    <a:pt x="9342188" y="3565268"/>
                  </a:lnTo>
                  <a:lnTo>
                    <a:pt x="9339056" y="3514256"/>
                  </a:lnTo>
                  <a:cubicBezTo>
                    <a:pt x="9337914" y="3497221"/>
                    <a:pt x="9335874" y="3480138"/>
                    <a:pt x="9334334" y="3463057"/>
                  </a:cubicBezTo>
                  <a:lnTo>
                    <a:pt x="9329363" y="3411810"/>
                  </a:lnTo>
                  <a:lnTo>
                    <a:pt x="9328319" y="3400657"/>
                  </a:lnTo>
                  <a:lnTo>
                    <a:pt x="9327177" y="3390116"/>
                  </a:lnTo>
                  <a:lnTo>
                    <a:pt x="9324293" y="3366774"/>
                  </a:lnTo>
                  <a:lnTo>
                    <a:pt x="9320763" y="3340329"/>
                  </a:lnTo>
                  <a:lnTo>
                    <a:pt x="9317184" y="3311245"/>
                  </a:lnTo>
                  <a:cubicBezTo>
                    <a:pt x="9315594" y="3296893"/>
                    <a:pt x="9313506" y="3282306"/>
                    <a:pt x="9311021" y="3266211"/>
                  </a:cubicBezTo>
                  <a:lnTo>
                    <a:pt x="9302719" y="3215717"/>
                  </a:lnTo>
                  <a:cubicBezTo>
                    <a:pt x="9299936" y="3199059"/>
                    <a:pt x="9297003" y="3182400"/>
                    <a:pt x="9293970" y="3165789"/>
                  </a:cubicBezTo>
                  <a:cubicBezTo>
                    <a:pt x="9281891" y="3099295"/>
                    <a:pt x="9267674" y="3033084"/>
                    <a:pt x="9252065" y="2967107"/>
                  </a:cubicBezTo>
                  <a:cubicBezTo>
                    <a:pt x="9244261" y="2934167"/>
                    <a:pt x="9235959" y="2901273"/>
                    <a:pt x="9227211" y="2868473"/>
                  </a:cubicBezTo>
                  <a:lnTo>
                    <a:pt x="9220699" y="2844426"/>
                  </a:lnTo>
                  <a:lnTo>
                    <a:pt x="9213740" y="2820191"/>
                  </a:lnTo>
                  <a:cubicBezTo>
                    <a:pt x="9209216" y="2804049"/>
                    <a:pt x="9204345" y="2787768"/>
                    <a:pt x="9199374" y="2771438"/>
                  </a:cubicBezTo>
                  <a:cubicBezTo>
                    <a:pt x="9159855" y="2641086"/>
                    <a:pt x="9114272" y="2512099"/>
                    <a:pt x="9061829" y="2385418"/>
                  </a:cubicBezTo>
                  <a:cubicBezTo>
                    <a:pt x="9035582" y="2322077"/>
                    <a:pt x="9008043" y="2259160"/>
                    <a:pt x="8978865" y="2196855"/>
                  </a:cubicBezTo>
                  <a:lnTo>
                    <a:pt x="8956694" y="2150219"/>
                  </a:lnTo>
                  <a:lnTo>
                    <a:pt x="8934176" y="2103914"/>
                  </a:lnTo>
                  <a:cubicBezTo>
                    <a:pt x="8918915" y="2073091"/>
                    <a:pt x="8903157" y="2042032"/>
                    <a:pt x="8887151" y="2011350"/>
                  </a:cubicBezTo>
                  <a:cubicBezTo>
                    <a:pt x="8854988" y="1949891"/>
                    <a:pt x="8822082" y="1888810"/>
                    <a:pt x="8787533" y="1828527"/>
                  </a:cubicBezTo>
                  <a:lnTo>
                    <a:pt x="8761485" y="1783398"/>
                  </a:lnTo>
                  <a:lnTo>
                    <a:pt x="8734791" y="1737893"/>
                  </a:lnTo>
                  <a:cubicBezTo>
                    <a:pt x="8717047" y="1707823"/>
                    <a:pt x="8699200" y="1678363"/>
                    <a:pt x="8680808" y="1648812"/>
                  </a:cubicBezTo>
                  <a:cubicBezTo>
                    <a:pt x="8644322" y="1589658"/>
                    <a:pt x="8606194" y="1531118"/>
                    <a:pt x="8567024" y="1472906"/>
                  </a:cubicBezTo>
                  <a:lnTo>
                    <a:pt x="8537446" y="1429330"/>
                  </a:lnTo>
                  <a:lnTo>
                    <a:pt x="8507423" y="1385896"/>
                  </a:lnTo>
                  <a:cubicBezTo>
                    <a:pt x="8487390" y="1357284"/>
                    <a:pt x="8467158" y="1328719"/>
                    <a:pt x="8446529" y="1300295"/>
                  </a:cubicBezTo>
                  <a:cubicBezTo>
                    <a:pt x="8405271" y="1243496"/>
                    <a:pt x="8362718" y="1187120"/>
                    <a:pt x="8319224" y="1131026"/>
                  </a:cubicBezTo>
                  <a:lnTo>
                    <a:pt x="8286366" y="1089050"/>
                  </a:lnTo>
                  <a:lnTo>
                    <a:pt x="8270161" y="1068439"/>
                  </a:lnTo>
                  <a:lnTo>
                    <a:pt x="8253856" y="1048156"/>
                  </a:lnTo>
                  <a:cubicBezTo>
                    <a:pt x="8231636" y="1020675"/>
                    <a:pt x="8209117" y="993381"/>
                    <a:pt x="8186352" y="966275"/>
                  </a:cubicBezTo>
                  <a:cubicBezTo>
                    <a:pt x="8140917" y="911922"/>
                    <a:pt x="8094240" y="858417"/>
                    <a:pt x="8046768" y="805429"/>
                  </a:cubicBezTo>
                  <a:lnTo>
                    <a:pt x="8010927" y="765853"/>
                  </a:lnTo>
                  <a:lnTo>
                    <a:pt x="7974788" y="726653"/>
                  </a:lnTo>
                  <a:cubicBezTo>
                    <a:pt x="7950382" y="700489"/>
                    <a:pt x="7925824" y="674465"/>
                    <a:pt x="7901070" y="648724"/>
                  </a:cubicBezTo>
                  <a:cubicBezTo>
                    <a:pt x="7851510" y="597289"/>
                    <a:pt x="7801404" y="546514"/>
                    <a:pt x="7750054" y="497008"/>
                  </a:cubicBezTo>
                  <a:cubicBezTo>
                    <a:pt x="7698902" y="447644"/>
                    <a:pt x="7645913" y="398938"/>
                    <a:pt x="7592277" y="351221"/>
                  </a:cubicBezTo>
                  <a:cubicBezTo>
                    <a:pt x="7484856" y="255786"/>
                    <a:pt x="7373308" y="164304"/>
                    <a:pt x="7257734" y="76964"/>
                  </a:cubicBezTo>
                  <a:close/>
                  <a:moveTo>
                    <a:pt x="1886601" y="0"/>
                  </a:moveTo>
                  <a:lnTo>
                    <a:pt x="2292926" y="0"/>
                  </a:lnTo>
                  <a:lnTo>
                    <a:pt x="2135542" y="117781"/>
                  </a:lnTo>
                  <a:cubicBezTo>
                    <a:pt x="2078998" y="162280"/>
                    <a:pt x="2023659" y="208045"/>
                    <a:pt x="1969576" y="254986"/>
                  </a:cubicBezTo>
                  <a:cubicBezTo>
                    <a:pt x="1861309" y="348820"/>
                    <a:pt x="1758064" y="447314"/>
                    <a:pt x="1659938" y="549855"/>
                  </a:cubicBezTo>
                  <a:cubicBezTo>
                    <a:pt x="1266987" y="960346"/>
                    <a:pt x="953820" y="1431495"/>
                    <a:pt x="729383" y="1936480"/>
                  </a:cubicBezTo>
                  <a:cubicBezTo>
                    <a:pt x="673260" y="2062362"/>
                    <a:pt x="622855" y="2190972"/>
                    <a:pt x="578465" y="2320807"/>
                  </a:cubicBezTo>
                  <a:cubicBezTo>
                    <a:pt x="534125" y="2450687"/>
                    <a:pt x="496147" y="2582216"/>
                    <a:pt x="465080" y="2714875"/>
                  </a:cubicBezTo>
                  <a:cubicBezTo>
                    <a:pt x="449769" y="2780991"/>
                    <a:pt x="435850" y="2848191"/>
                    <a:pt x="423820" y="2915436"/>
                  </a:cubicBezTo>
                  <a:cubicBezTo>
                    <a:pt x="411840" y="2982731"/>
                    <a:pt x="401054" y="3050260"/>
                    <a:pt x="392355" y="3118071"/>
                  </a:cubicBezTo>
                  <a:cubicBezTo>
                    <a:pt x="374509" y="3253646"/>
                    <a:pt x="363424" y="3389880"/>
                    <a:pt x="358801" y="3526915"/>
                  </a:cubicBezTo>
                  <a:cubicBezTo>
                    <a:pt x="349009" y="3800843"/>
                    <a:pt x="366357" y="4075570"/>
                    <a:pt x="410350" y="4348226"/>
                  </a:cubicBezTo>
                  <a:cubicBezTo>
                    <a:pt x="421286" y="4416132"/>
                    <a:pt x="434209" y="4483660"/>
                    <a:pt x="449022" y="4551049"/>
                  </a:cubicBezTo>
                  <a:cubicBezTo>
                    <a:pt x="463737" y="4618436"/>
                    <a:pt x="480389" y="4685588"/>
                    <a:pt x="498882" y="4752365"/>
                  </a:cubicBezTo>
                  <a:cubicBezTo>
                    <a:pt x="517373" y="4819141"/>
                    <a:pt x="537704" y="4885635"/>
                    <a:pt x="559775" y="4951657"/>
                  </a:cubicBezTo>
                  <a:cubicBezTo>
                    <a:pt x="581946" y="5017775"/>
                    <a:pt x="605358" y="5083375"/>
                    <a:pt x="631406" y="5147986"/>
                  </a:cubicBezTo>
                  <a:cubicBezTo>
                    <a:pt x="734055" y="5407608"/>
                    <a:pt x="865188" y="5658570"/>
                    <a:pt x="1023461" y="5893957"/>
                  </a:cubicBezTo>
                  <a:cubicBezTo>
                    <a:pt x="1181487" y="6129578"/>
                    <a:pt x="1367051" y="6349247"/>
                    <a:pt x="1575880" y="6547646"/>
                  </a:cubicBezTo>
                  <a:cubicBezTo>
                    <a:pt x="1680269" y="6646916"/>
                    <a:pt x="1790338" y="6740939"/>
                    <a:pt x="1905228" y="6829468"/>
                  </a:cubicBezTo>
                  <a:lnTo>
                    <a:pt x="1944230" y="6858000"/>
                  </a:lnTo>
                  <a:lnTo>
                    <a:pt x="1372541" y="6858000"/>
                  </a:lnTo>
                  <a:lnTo>
                    <a:pt x="1115251" y="6590005"/>
                  </a:lnTo>
                  <a:cubicBezTo>
                    <a:pt x="418530" y="5790792"/>
                    <a:pt x="0" y="4766182"/>
                    <a:pt x="0" y="3649031"/>
                  </a:cubicBezTo>
                  <a:cubicBezTo>
                    <a:pt x="0" y="2212695"/>
                    <a:pt x="691856" y="929334"/>
                    <a:pt x="1777294" y="8131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Freeform: Shape 20">
              <a:extLst>
                <a:ext uri="{FF2B5EF4-FFF2-40B4-BE49-F238E27FC236}">
                  <a16:creationId xmlns:a16="http://schemas.microsoft.com/office/drawing/2014/main" id="{40EA1593-6BC9-441E-8F3C-46DD50F810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3402" y="36937"/>
              <a:ext cx="9767847" cy="6858000"/>
            </a:xfrm>
            <a:custGeom>
              <a:avLst/>
              <a:gdLst>
                <a:gd name="connsiteX0" fmla="*/ 7145704 w 9767847"/>
                <a:gd name="connsiteY0" fmla="*/ 0 h 6858000"/>
                <a:gd name="connsiteX1" fmla="*/ 7875738 w 9767847"/>
                <a:gd name="connsiteY1" fmla="*/ 0 h 6858000"/>
                <a:gd name="connsiteX2" fmla="*/ 7990553 w 9767847"/>
                <a:gd name="connsiteY2" fmla="*/ 85415 h 6858000"/>
                <a:gd name="connsiteX3" fmla="*/ 9767847 w 9767847"/>
                <a:gd name="connsiteY3" fmla="*/ 3653129 h 6858000"/>
                <a:gd name="connsiteX4" fmla="*/ 8652597 w 9767847"/>
                <a:gd name="connsiteY4" fmla="*/ 6594103 h 6858000"/>
                <a:gd name="connsiteX5" fmla="*/ 8399240 w 9767847"/>
                <a:gd name="connsiteY5" fmla="*/ 6858000 h 6858000"/>
                <a:gd name="connsiteX6" fmla="*/ 6766926 w 9767847"/>
                <a:gd name="connsiteY6" fmla="*/ 6858000 h 6858000"/>
                <a:gd name="connsiteX7" fmla="*/ 6804586 w 9767847"/>
                <a:gd name="connsiteY7" fmla="*/ 6821201 h 6858000"/>
                <a:gd name="connsiteX8" fmla="*/ 6881735 w 9767847"/>
                <a:gd name="connsiteY8" fmla="*/ 6745295 h 6858000"/>
                <a:gd name="connsiteX9" fmla="*/ 6958883 w 9767847"/>
                <a:gd name="connsiteY9" fmla="*/ 6668920 h 6858000"/>
                <a:gd name="connsiteX10" fmla="*/ 7267925 w 9767847"/>
                <a:gd name="connsiteY10" fmla="*/ 6359792 h 6858000"/>
                <a:gd name="connsiteX11" fmla="*/ 7424360 w 9767847"/>
                <a:gd name="connsiteY11" fmla="*/ 6204783 h 6858000"/>
                <a:gd name="connsiteX12" fmla="*/ 7504938 w 9767847"/>
                <a:gd name="connsiteY12" fmla="*/ 6126806 h 6858000"/>
                <a:gd name="connsiteX13" fmla="*/ 7546396 w 9767847"/>
                <a:gd name="connsiteY13" fmla="*/ 6087795 h 6858000"/>
                <a:gd name="connsiteX14" fmla="*/ 7588002 w 9767847"/>
                <a:gd name="connsiteY14" fmla="*/ 6049630 h 6858000"/>
                <a:gd name="connsiteX15" fmla="*/ 7631000 w 9767847"/>
                <a:gd name="connsiteY15" fmla="*/ 6010807 h 6858000"/>
                <a:gd name="connsiteX16" fmla="*/ 7675440 w 9767847"/>
                <a:gd name="connsiteY16" fmla="*/ 5972407 h 6858000"/>
                <a:gd name="connsiteX17" fmla="*/ 7720626 w 9767847"/>
                <a:gd name="connsiteY17" fmla="*/ 5934949 h 6858000"/>
                <a:gd name="connsiteX18" fmla="*/ 7766458 w 9767847"/>
                <a:gd name="connsiteY18" fmla="*/ 5898432 h 6858000"/>
                <a:gd name="connsiteX19" fmla="*/ 7955254 w 9767847"/>
                <a:gd name="connsiteY19" fmla="*/ 5760926 h 6858000"/>
                <a:gd name="connsiteX20" fmla="*/ 8352678 w 9767847"/>
                <a:gd name="connsiteY20" fmla="*/ 5521728 h 6858000"/>
                <a:gd name="connsiteX21" fmla="*/ 8451350 w 9767847"/>
                <a:gd name="connsiteY21" fmla="*/ 5469352 h 6858000"/>
                <a:gd name="connsiteX22" fmla="*/ 8548532 w 9767847"/>
                <a:gd name="connsiteY22" fmla="*/ 5417493 h 6858000"/>
                <a:gd name="connsiteX23" fmla="*/ 8729473 w 9767847"/>
                <a:gd name="connsiteY23" fmla="*/ 5314059 h 6858000"/>
                <a:gd name="connsiteX24" fmla="*/ 8770781 w 9767847"/>
                <a:gd name="connsiteY24" fmla="*/ 5287330 h 6858000"/>
                <a:gd name="connsiteX25" fmla="*/ 8790964 w 9767847"/>
                <a:gd name="connsiteY25" fmla="*/ 5273590 h 6858000"/>
                <a:gd name="connsiteX26" fmla="*/ 8810499 w 9767847"/>
                <a:gd name="connsiteY26" fmla="*/ 5259801 h 6858000"/>
                <a:gd name="connsiteX27" fmla="*/ 8883571 w 9767847"/>
                <a:gd name="connsiteY27" fmla="*/ 5202577 h 6858000"/>
                <a:gd name="connsiteX28" fmla="*/ 9006651 w 9767847"/>
                <a:gd name="connsiteY28" fmla="*/ 5074625 h 6858000"/>
                <a:gd name="connsiteX29" fmla="*/ 9033494 w 9767847"/>
                <a:gd name="connsiteY29" fmla="*/ 5038203 h 6858000"/>
                <a:gd name="connsiteX30" fmla="*/ 9040305 w 9767847"/>
                <a:gd name="connsiteY30" fmla="*/ 5028649 h 6858000"/>
                <a:gd name="connsiteX31" fmla="*/ 9046568 w 9767847"/>
                <a:gd name="connsiteY31" fmla="*/ 5019379 h 6858000"/>
                <a:gd name="connsiteX32" fmla="*/ 9058846 w 9767847"/>
                <a:gd name="connsiteY32" fmla="*/ 5000743 h 6858000"/>
                <a:gd name="connsiteX33" fmla="*/ 9104529 w 9767847"/>
                <a:gd name="connsiteY33" fmla="*/ 4922203 h 6858000"/>
                <a:gd name="connsiteX34" fmla="*/ 9181081 w 9767847"/>
                <a:gd name="connsiteY34" fmla="*/ 4748792 h 6858000"/>
                <a:gd name="connsiteX35" fmla="*/ 9240731 w 9767847"/>
                <a:gd name="connsiteY35" fmla="*/ 4561970 h 6858000"/>
                <a:gd name="connsiteX36" fmla="*/ 9265388 w 9767847"/>
                <a:gd name="connsiteY36" fmla="*/ 4465171 h 6858000"/>
                <a:gd name="connsiteX37" fmla="*/ 9276571 w 9767847"/>
                <a:gd name="connsiteY37" fmla="*/ 4416041 h 6858000"/>
                <a:gd name="connsiteX38" fmla="*/ 9281841 w 9767847"/>
                <a:gd name="connsiteY38" fmla="*/ 4391477 h 6858000"/>
                <a:gd name="connsiteX39" fmla="*/ 9286513 w 9767847"/>
                <a:gd name="connsiteY39" fmla="*/ 4368936 h 6858000"/>
                <a:gd name="connsiteX40" fmla="*/ 9296754 w 9767847"/>
                <a:gd name="connsiteY40" fmla="*/ 4316136 h 6858000"/>
                <a:gd name="connsiteX41" fmla="*/ 9301029 w 9767847"/>
                <a:gd name="connsiteY41" fmla="*/ 4293172 h 6858000"/>
                <a:gd name="connsiteX42" fmla="*/ 9302818 w 9767847"/>
                <a:gd name="connsiteY42" fmla="*/ 4282679 h 6858000"/>
                <a:gd name="connsiteX43" fmla="*/ 9304658 w 9767847"/>
                <a:gd name="connsiteY43" fmla="*/ 4270914 h 6858000"/>
                <a:gd name="connsiteX44" fmla="*/ 9312810 w 9767847"/>
                <a:gd name="connsiteY44" fmla="*/ 4220043 h 6858000"/>
                <a:gd name="connsiteX45" fmla="*/ 9316887 w 9767847"/>
                <a:gd name="connsiteY45" fmla="*/ 4194584 h 6858000"/>
                <a:gd name="connsiteX46" fmla="*/ 9318923 w 9767847"/>
                <a:gd name="connsiteY46" fmla="*/ 4181878 h 6858000"/>
                <a:gd name="connsiteX47" fmla="*/ 9320515 w 9767847"/>
                <a:gd name="connsiteY47" fmla="*/ 4168984 h 6858000"/>
                <a:gd name="connsiteX48" fmla="*/ 9332445 w 9767847"/>
                <a:gd name="connsiteY48" fmla="*/ 4069079 h 6858000"/>
                <a:gd name="connsiteX49" fmla="*/ 9336173 w 9767847"/>
                <a:gd name="connsiteY49" fmla="*/ 4022774 h 6858000"/>
                <a:gd name="connsiteX50" fmla="*/ 9340199 w 9767847"/>
                <a:gd name="connsiteY50" fmla="*/ 3969269 h 6858000"/>
                <a:gd name="connsiteX51" fmla="*/ 9347557 w 9767847"/>
                <a:gd name="connsiteY51" fmla="*/ 3770070 h 6858000"/>
                <a:gd name="connsiteX52" fmla="*/ 9346364 w 9767847"/>
                <a:gd name="connsiteY52" fmla="*/ 3669036 h 6858000"/>
                <a:gd name="connsiteX53" fmla="*/ 9344921 w 9767847"/>
                <a:gd name="connsiteY53" fmla="*/ 3619341 h 6858000"/>
                <a:gd name="connsiteX54" fmla="*/ 9344524 w 9767847"/>
                <a:gd name="connsiteY54" fmla="*/ 3607624 h 6858000"/>
                <a:gd name="connsiteX55" fmla="*/ 9343728 w 9767847"/>
                <a:gd name="connsiteY55" fmla="*/ 3594872 h 6858000"/>
                <a:gd name="connsiteX56" fmla="*/ 9342188 w 9767847"/>
                <a:gd name="connsiteY56" fmla="*/ 3569366 h 6858000"/>
                <a:gd name="connsiteX57" fmla="*/ 9339056 w 9767847"/>
                <a:gd name="connsiteY57" fmla="*/ 3518354 h 6858000"/>
                <a:gd name="connsiteX58" fmla="*/ 9334334 w 9767847"/>
                <a:gd name="connsiteY58" fmla="*/ 3467155 h 6858000"/>
                <a:gd name="connsiteX59" fmla="*/ 9329363 w 9767847"/>
                <a:gd name="connsiteY59" fmla="*/ 3415908 h 6858000"/>
                <a:gd name="connsiteX60" fmla="*/ 9328319 w 9767847"/>
                <a:gd name="connsiteY60" fmla="*/ 3404755 h 6858000"/>
                <a:gd name="connsiteX61" fmla="*/ 9327177 w 9767847"/>
                <a:gd name="connsiteY61" fmla="*/ 3394214 h 6858000"/>
                <a:gd name="connsiteX62" fmla="*/ 9324293 w 9767847"/>
                <a:gd name="connsiteY62" fmla="*/ 3370872 h 6858000"/>
                <a:gd name="connsiteX63" fmla="*/ 9320763 w 9767847"/>
                <a:gd name="connsiteY63" fmla="*/ 3344427 h 6858000"/>
                <a:gd name="connsiteX64" fmla="*/ 9317184 w 9767847"/>
                <a:gd name="connsiteY64" fmla="*/ 3315343 h 6858000"/>
                <a:gd name="connsiteX65" fmla="*/ 9311021 w 9767847"/>
                <a:gd name="connsiteY65" fmla="*/ 3270309 h 6858000"/>
                <a:gd name="connsiteX66" fmla="*/ 9302719 w 9767847"/>
                <a:gd name="connsiteY66" fmla="*/ 3219815 h 6858000"/>
                <a:gd name="connsiteX67" fmla="*/ 9293970 w 9767847"/>
                <a:gd name="connsiteY67" fmla="*/ 3169887 h 6858000"/>
                <a:gd name="connsiteX68" fmla="*/ 9252065 w 9767847"/>
                <a:gd name="connsiteY68" fmla="*/ 2971205 h 6858000"/>
                <a:gd name="connsiteX69" fmla="*/ 9227211 w 9767847"/>
                <a:gd name="connsiteY69" fmla="*/ 2872571 h 6858000"/>
                <a:gd name="connsiteX70" fmla="*/ 9220699 w 9767847"/>
                <a:gd name="connsiteY70" fmla="*/ 2848524 h 6858000"/>
                <a:gd name="connsiteX71" fmla="*/ 9213740 w 9767847"/>
                <a:gd name="connsiteY71" fmla="*/ 2824289 h 6858000"/>
                <a:gd name="connsiteX72" fmla="*/ 9199374 w 9767847"/>
                <a:gd name="connsiteY72" fmla="*/ 2775536 h 6858000"/>
                <a:gd name="connsiteX73" fmla="*/ 9061829 w 9767847"/>
                <a:gd name="connsiteY73" fmla="*/ 2389515 h 6858000"/>
                <a:gd name="connsiteX74" fmla="*/ 8978865 w 9767847"/>
                <a:gd name="connsiteY74" fmla="*/ 2200953 h 6858000"/>
                <a:gd name="connsiteX75" fmla="*/ 8956694 w 9767847"/>
                <a:gd name="connsiteY75" fmla="*/ 2154317 h 6858000"/>
                <a:gd name="connsiteX76" fmla="*/ 8934176 w 9767847"/>
                <a:gd name="connsiteY76" fmla="*/ 2108012 h 6858000"/>
                <a:gd name="connsiteX77" fmla="*/ 8887151 w 9767847"/>
                <a:gd name="connsiteY77" fmla="*/ 2015448 h 6858000"/>
                <a:gd name="connsiteX78" fmla="*/ 8787533 w 9767847"/>
                <a:gd name="connsiteY78" fmla="*/ 1832625 h 6858000"/>
                <a:gd name="connsiteX79" fmla="*/ 8761485 w 9767847"/>
                <a:gd name="connsiteY79" fmla="*/ 1787496 h 6858000"/>
                <a:gd name="connsiteX80" fmla="*/ 8734791 w 9767847"/>
                <a:gd name="connsiteY80" fmla="*/ 1741991 h 6858000"/>
                <a:gd name="connsiteX81" fmla="*/ 8680808 w 9767847"/>
                <a:gd name="connsiteY81" fmla="*/ 1652910 h 6858000"/>
                <a:gd name="connsiteX82" fmla="*/ 8567024 w 9767847"/>
                <a:gd name="connsiteY82" fmla="*/ 1477004 h 6858000"/>
                <a:gd name="connsiteX83" fmla="*/ 8537446 w 9767847"/>
                <a:gd name="connsiteY83" fmla="*/ 1433428 h 6858000"/>
                <a:gd name="connsiteX84" fmla="*/ 8507423 w 9767847"/>
                <a:gd name="connsiteY84" fmla="*/ 1389994 h 6858000"/>
                <a:gd name="connsiteX85" fmla="*/ 8446529 w 9767847"/>
                <a:gd name="connsiteY85" fmla="*/ 1304393 h 6858000"/>
                <a:gd name="connsiteX86" fmla="*/ 8319224 w 9767847"/>
                <a:gd name="connsiteY86" fmla="*/ 1135124 h 6858000"/>
                <a:gd name="connsiteX87" fmla="*/ 8286366 w 9767847"/>
                <a:gd name="connsiteY87" fmla="*/ 1093148 h 6858000"/>
                <a:gd name="connsiteX88" fmla="*/ 8270161 w 9767847"/>
                <a:gd name="connsiteY88" fmla="*/ 1072538 h 6858000"/>
                <a:gd name="connsiteX89" fmla="*/ 8253856 w 9767847"/>
                <a:gd name="connsiteY89" fmla="*/ 1052254 h 6858000"/>
                <a:gd name="connsiteX90" fmla="*/ 8186352 w 9767847"/>
                <a:gd name="connsiteY90" fmla="*/ 970373 h 6858000"/>
                <a:gd name="connsiteX91" fmla="*/ 8046768 w 9767847"/>
                <a:gd name="connsiteY91" fmla="*/ 809527 h 6858000"/>
                <a:gd name="connsiteX92" fmla="*/ 8010927 w 9767847"/>
                <a:gd name="connsiteY92" fmla="*/ 769951 h 6858000"/>
                <a:gd name="connsiteX93" fmla="*/ 7974788 w 9767847"/>
                <a:gd name="connsiteY93" fmla="*/ 730751 h 6858000"/>
                <a:gd name="connsiteX94" fmla="*/ 7901070 w 9767847"/>
                <a:gd name="connsiteY94" fmla="*/ 652823 h 6858000"/>
                <a:gd name="connsiteX95" fmla="*/ 7750054 w 9767847"/>
                <a:gd name="connsiteY95" fmla="*/ 501106 h 6858000"/>
                <a:gd name="connsiteX96" fmla="*/ 7592277 w 9767847"/>
                <a:gd name="connsiteY96" fmla="*/ 355319 h 6858000"/>
                <a:gd name="connsiteX97" fmla="*/ 7257734 w 9767847"/>
                <a:gd name="connsiteY97" fmla="*/ 81062 h 6858000"/>
                <a:gd name="connsiteX98" fmla="*/ 1892109 w 9767847"/>
                <a:gd name="connsiteY98" fmla="*/ 0 h 6858000"/>
                <a:gd name="connsiteX99" fmla="*/ 2298402 w 9767847"/>
                <a:gd name="connsiteY99" fmla="*/ 0 h 6858000"/>
                <a:gd name="connsiteX100" fmla="*/ 2135542 w 9767847"/>
                <a:gd name="connsiteY100" fmla="*/ 121879 h 6858000"/>
                <a:gd name="connsiteX101" fmla="*/ 1969576 w 9767847"/>
                <a:gd name="connsiteY101" fmla="*/ 259084 h 6858000"/>
                <a:gd name="connsiteX102" fmla="*/ 1659938 w 9767847"/>
                <a:gd name="connsiteY102" fmla="*/ 553953 h 6858000"/>
                <a:gd name="connsiteX103" fmla="*/ 729383 w 9767847"/>
                <a:gd name="connsiteY103" fmla="*/ 1940578 h 6858000"/>
                <a:gd name="connsiteX104" fmla="*/ 578465 w 9767847"/>
                <a:gd name="connsiteY104" fmla="*/ 2324905 h 6858000"/>
                <a:gd name="connsiteX105" fmla="*/ 465080 w 9767847"/>
                <a:gd name="connsiteY105" fmla="*/ 2718973 h 6858000"/>
                <a:gd name="connsiteX106" fmla="*/ 423820 w 9767847"/>
                <a:gd name="connsiteY106" fmla="*/ 2919535 h 6858000"/>
                <a:gd name="connsiteX107" fmla="*/ 392355 w 9767847"/>
                <a:gd name="connsiteY107" fmla="*/ 3122169 h 6858000"/>
                <a:gd name="connsiteX108" fmla="*/ 358801 w 9767847"/>
                <a:gd name="connsiteY108" fmla="*/ 3531013 h 6858000"/>
                <a:gd name="connsiteX109" fmla="*/ 410350 w 9767847"/>
                <a:gd name="connsiteY109" fmla="*/ 4352324 h 6858000"/>
                <a:gd name="connsiteX110" fmla="*/ 449022 w 9767847"/>
                <a:gd name="connsiteY110" fmla="*/ 4555147 h 6858000"/>
                <a:gd name="connsiteX111" fmla="*/ 498882 w 9767847"/>
                <a:gd name="connsiteY111" fmla="*/ 4756463 h 6858000"/>
                <a:gd name="connsiteX112" fmla="*/ 559775 w 9767847"/>
                <a:gd name="connsiteY112" fmla="*/ 4955755 h 6858000"/>
                <a:gd name="connsiteX113" fmla="*/ 631406 w 9767847"/>
                <a:gd name="connsiteY113" fmla="*/ 5152084 h 6858000"/>
                <a:gd name="connsiteX114" fmla="*/ 1023461 w 9767847"/>
                <a:gd name="connsiteY114" fmla="*/ 5898055 h 6858000"/>
                <a:gd name="connsiteX115" fmla="*/ 1575880 w 9767847"/>
                <a:gd name="connsiteY115" fmla="*/ 6551744 h 6858000"/>
                <a:gd name="connsiteX116" fmla="*/ 1905228 w 9767847"/>
                <a:gd name="connsiteY116" fmla="*/ 6833566 h 6858000"/>
                <a:gd name="connsiteX117" fmla="*/ 1938629 w 9767847"/>
                <a:gd name="connsiteY117" fmla="*/ 6858000 h 6858000"/>
                <a:gd name="connsiteX118" fmla="*/ 1368607 w 9767847"/>
                <a:gd name="connsiteY118" fmla="*/ 6858000 h 6858000"/>
                <a:gd name="connsiteX119" fmla="*/ 1115251 w 9767847"/>
                <a:gd name="connsiteY119" fmla="*/ 6594103 h 6858000"/>
                <a:gd name="connsiteX120" fmla="*/ 0 w 9767847"/>
                <a:gd name="connsiteY120" fmla="*/ 3653129 h 6858000"/>
                <a:gd name="connsiteX121" fmla="*/ 1777294 w 9767847"/>
                <a:gd name="connsiteY121" fmla="*/ 8541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9767847" h="6858000">
                  <a:moveTo>
                    <a:pt x="7145704" y="0"/>
                  </a:moveTo>
                  <a:lnTo>
                    <a:pt x="7875738" y="0"/>
                  </a:lnTo>
                  <a:lnTo>
                    <a:pt x="7990553" y="85415"/>
                  </a:lnTo>
                  <a:cubicBezTo>
                    <a:pt x="9075991" y="933432"/>
                    <a:pt x="9767847" y="2216793"/>
                    <a:pt x="9767847" y="3653129"/>
                  </a:cubicBezTo>
                  <a:cubicBezTo>
                    <a:pt x="9767847" y="4770280"/>
                    <a:pt x="9349317" y="5794890"/>
                    <a:pt x="8652597" y="6594103"/>
                  </a:cubicBezTo>
                  <a:lnTo>
                    <a:pt x="8399240" y="6858000"/>
                  </a:lnTo>
                  <a:lnTo>
                    <a:pt x="6766926" y="6858000"/>
                  </a:lnTo>
                  <a:lnTo>
                    <a:pt x="6804586" y="6821201"/>
                  </a:lnTo>
                  <a:lnTo>
                    <a:pt x="6881735" y="6745295"/>
                  </a:lnTo>
                  <a:cubicBezTo>
                    <a:pt x="6907435" y="6719979"/>
                    <a:pt x="6933134" y="6694896"/>
                    <a:pt x="6958883" y="6668920"/>
                  </a:cubicBezTo>
                  <a:lnTo>
                    <a:pt x="7267925" y="6359792"/>
                  </a:lnTo>
                  <a:lnTo>
                    <a:pt x="7424360" y="6204783"/>
                  </a:lnTo>
                  <a:cubicBezTo>
                    <a:pt x="7450754" y="6178900"/>
                    <a:pt x="7477598" y="6152829"/>
                    <a:pt x="7504938" y="6126806"/>
                  </a:cubicBezTo>
                  <a:lnTo>
                    <a:pt x="7546396" y="6087795"/>
                  </a:lnTo>
                  <a:cubicBezTo>
                    <a:pt x="7560264" y="6074901"/>
                    <a:pt x="7574780" y="6061630"/>
                    <a:pt x="7588002" y="6049630"/>
                  </a:cubicBezTo>
                  <a:lnTo>
                    <a:pt x="7631000" y="6010807"/>
                  </a:lnTo>
                  <a:lnTo>
                    <a:pt x="7675440" y="5972407"/>
                  </a:lnTo>
                  <a:cubicBezTo>
                    <a:pt x="7690404" y="5959796"/>
                    <a:pt x="7705564" y="5947419"/>
                    <a:pt x="7720626" y="5934949"/>
                  </a:cubicBezTo>
                  <a:cubicBezTo>
                    <a:pt x="7735738" y="5922525"/>
                    <a:pt x="7751197" y="5910619"/>
                    <a:pt x="7766458" y="5898432"/>
                  </a:cubicBezTo>
                  <a:cubicBezTo>
                    <a:pt x="7827949" y="5850290"/>
                    <a:pt x="7890979" y="5804597"/>
                    <a:pt x="7955254" y="5760926"/>
                  </a:cubicBezTo>
                  <a:cubicBezTo>
                    <a:pt x="8083800" y="5673632"/>
                    <a:pt x="8216872" y="5594434"/>
                    <a:pt x="8352678" y="5521728"/>
                  </a:cubicBezTo>
                  <a:lnTo>
                    <a:pt x="8451350" y="5469352"/>
                  </a:lnTo>
                  <a:lnTo>
                    <a:pt x="8548532" y="5417493"/>
                  </a:lnTo>
                  <a:cubicBezTo>
                    <a:pt x="8612110" y="5383188"/>
                    <a:pt x="8673251" y="5349306"/>
                    <a:pt x="8729473" y="5314059"/>
                  </a:cubicBezTo>
                  <a:cubicBezTo>
                    <a:pt x="8743591" y="5305213"/>
                    <a:pt x="8757161" y="5296459"/>
                    <a:pt x="8770781" y="5287330"/>
                  </a:cubicBezTo>
                  <a:cubicBezTo>
                    <a:pt x="8777591" y="5282765"/>
                    <a:pt x="8784451" y="5278201"/>
                    <a:pt x="8790964" y="5273590"/>
                  </a:cubicBezTo>
                  <a:cubicBezTo>
                    <a:pt x="8797574" y="5268977"/>
                    <a:pt x="8804235" y="5264412"/>
                    <a:pt x="8810499" y="5259801"/>
                  </a:cubicBezTo>
                  <a:cubicBezTo>
                    <a:pt x="8835999" y="5241401"/>
                    <a:pt x="8860407" y="5222389"/>
                    <a:pt x="8883571" y="5202577"/>
                  </a:cubicBezTo>
                  <a:cubicBezTo>
                    <a:pt x="8929900" y="5162954"/>
                    <a:pt x="8971258" y="5120413"/>
                    <a:pt x="9006651" y="5074625"/>
                  </a:cubicBezTo>
                  <a:cubicBezTo>
                    <a:pt x="9015351" y="5063426"/>
                    <a:pt x="9024398" y="5050955"/>
                    <a:pt x="9033494" y="5038203"/>
                  </a:cubicBezTo>
                  <a:lnTo>
                    <a:pt x="9040305" y="5028649"/>
                  </a:lnTo>
                  <a:lnTo>
                    <a:pt x="9046568" y="5019379"/>
                  </a:lnTo>
                  <a:cubicBezTo>
                    <a:pt x="9050743" y="5013261"/>
                    <a:pt x="9054819" y="5007050"/>
                    <a:pt x="9058846" y="5000743"/>
                  </a:cubicBezTo>
                  <a:cubicBezTo>
                    <a:pt x="9075002" y="4975615"/>
                    <a:pt x="9090212" y="4949403"/>
                    <a:pt x="9104529" y="4922203"/>
                  </a:cubicBezTo>
                  <a:cubicBezTo>
                    <a:pt x="9133211" y="4867850"/>
                    <a:pt x="9158313" y="4809545"/>
                    <a:pt x="9181081" y="4748792"/>
                  </a:cubicBezTo>
                  <a:cubicBezTo>
                    <a:pt x="9203748" y="4688276"/>
                    <a:pt x="9223383" y="4625876"/>
                    <a:pt x="9240731" y="4561970"/>
                  </a:cubicBezTo>
                  <a:cubicBezTo>
                    <a:pt x="9249481" y="4530064"/>
                    <a:pt x="9257682" y="4497782"/>
                    <a:pt x="9265388" y="4465171"/>
                  </a:cubicBezTo>
                  <a:cubicBezTo>
                    <a:pt x="9269215" y="4448842"/>
                    <a:pt x="9272943" y="4432465"/>
                    <a:pt x="9276571" y="4416041"/>
                  </a:cubicBezTo>
                  <a:lnTo>
                    <a:pt x="9281841" y="4391477"/>
                  </a:lnTo>
                  <a:lnTo>
                    <a:pt x="9286513" y="4368936"/>
                  </a:lnTo>
                  <a:lnTo>
                    <a:pt x="9296754" y="4316136"/>
                  </a:lnTo>
                  <a:lnTo>
                    <a:pt x="9301029" y="4293172"/>
                  </a:lnTo>
                  <a:lnTo>
                    <a:pt x="9302818" y="4282679"/>
                  </a:lnTo>
                  <a:lnTo>
                    <a:pt x="9304658" y="4270914"/>
                  </a:lnTo>
                  <a:lnTo>
                    <a:pt x="9312810" y="4220043"/>
                  </a:lnTo>
                  <a:lnTo>
                    <a:pt x="9316887" y="4194584"/>
                  </a:lnTo>
                  <a:lnTo>
                    <a:pt x="9318923" y="4181878"/>
                  </a:lnTo>
                  <a:cubicBezTo>
                    <a:pt x="9319570" y="4177644"/>
                    <a:pt x="9319969" y="4173267"/>
                    <a:pt x="9320515" y="4168984"/>
                  </a:cubicBezTo>
                  <a:lnTo>
                    <a:pt x="9332445" y="4069079"/>
                  </a:lnTo>
                  <a:cubicBezTo>
                    <a:pt x="9333836" y="4056468"/>
                    <a:pt x="9334880" y="4040986"/>
                    <a:pt x="9336173" y="4022774"/>
                  </a:cubicBezTo>
                  <a:lnTo>
                    <a:pt x="9340199" y="3969269"/>
                  </a:lnTo>
                  <a:cubicBezTo>
                    <a:pt x="9345071" y="3903904"/>
                    <a:pt x="9347358" y="3837081"/>
                    <a:pt x="9347557" y="3770070"/>
                  </a:cubicBezTo>
                  <a:cubicBezTo>
                    <a:pt x="9347656" y="3736518"/>
                    <a:pt x="9347209" y="3702871"/>
                    <a:pt x="9346364" y="3669036"/>
                  </a:cubicBezTo>
                  <a:lnTo>
                    <a:pt x="9344921" y="3619341"/>
                  </a:lnTo>
                  <a:lnTo>
                    <a:pt x="9344524" y="3607624"/>
                  </a:lnTo>
                  <a:lnTo>
                    <a:pt x="9343728" y="3594872"/>
                  </a:lnTo>
                  <a:lnTo>
                    <a:pt x="9342188" y="3569366"/>
                  </a:lnTo>
                  <a:lnTo>
                    <a:pt x="9339056" y="3518354"/>
                  </a:lnTo>
                  <a:cubicBezTo>
                    <a:pt x="9337914" y="3501319"/>
                    <a:pt x="9335874" y="3484236"/>
                    <a:pt x="9334334" y="3467155"/>
                  </a:cubicBezTo>
                  <a:lnTo>
                    <a:pt x="9329363" y="3415908"/>
                  </a:lnTo>
                  <a:lnTo>
                    <a:pt x="9328319" y="3404755"/>
                  </a:lnTo>
                  <a:lnTo>
                    <a:pt x="9327177" y="3394214"/>
                  </a:lnTo>
                  <a:lnTo>
                    <a:pt x="9324293" y="3370872"/>
                  </a:lnTo>
                  <a:lnTo>
                    <a:pt x="9320763" y="3344427"/>
                  </a:lnTo>
                  <a:lnTo>
                    <a:pt x="9317184" y="3315343"/>
                  </a:lnTo>
                  <a:cubicBezTo>
                    <a:pt x="9315594" y="3300991"/>
                    <a:pt x="9313506" y="3286404"/>
                    <a:pt x="9311021" y="3270309"/>
                  </a:cubicBezTo>
                  <a:lnTo>
                    <a:pt x="9302719" y="3219815"/>
                  </a:lnTo>
                  <a:cubicBezTo>
                    <a:pt x="9299936" y="3203157"/>
                    <a:pt x="9297003" y="3186498"/>
                    <a:pt x="9293970" y="3169887"/>
                  </a:cubicBezTo>
                  <a:cubicBezTo>
                    <a:pt x="9281891" y="3103393"/>
                    <a:pt x="9267674" y="3037182"/>
                    <a:pt x="9252065" y="2971205"/>
                  </a:cubicBezTo>
                  <a:cubicBezTo>
                    <a:pt x="9244261" y="2938265"/>
                    <a:pt x="9235959" y="2905371"/>
                    <a:pt x="9227211" y="2872571"/>
                  </a:cubicBezTo>
                  <a:lnTo>
                    <a:pt x="9220699" y="2848524"/>
                  </a:lnTo>
                  <a:lnTo>
                    <a:pt x="9213740" y="2824289"/>
                  </a:lnTo>
                  <a:cubicBezTo>
                    <a:pt x="9209216" y="2808147"/>
                    <a:pt x="9204345" y="2791866"/>
                    <a:pt x="9199374" y="2775536"/>
                  </a:cubicBezTo>
                  <a:cubicBezTo>
                    <a:pt x="9159855" y="2645184"/>
                    <a:pt x="9114272" y="2516197"/>
                    <a:pt x="9061829" y="2389515"/>
                  </a:cubicBezTo>
                  <a:cubicBezTo>
                    <a:pt x="9035582" y="2326175"/>
                    <a:pt x="9008043" y="2263258"/>
                    <a:pt x="8978865" y="2200953"/>
                  </a:cubicBezTo>
                  <a:lnTo>
                    <a:pt x="8956694" y="2154317"/>
                  </a:lnTo>
                  <a:lnTo>
                    <a:pt x="8934176" y="2108012"/>
                  </a:lnTo>
                  <a:cubicBezTo>
                    <a:pt x="8918915" y="2077189"/>
                    <a:pt x="8903157" y="2046130"/>
                    <a:pt x="8887151" y="2015448"/>
                  </a:cubicBezTo>
                  <a:cubicBezTo>
                    <a:pt x="8854988" y="1953989"/>
                    <a:pt x="8822082" y="1892908"/>
                    <a:pt x="8787533" y="1832625"/>
                  </a:cubicBezTo>
                  <a:lnTo>
                    <a:pt x="8761485" y="1787496"/>
                  </a:lnTo>
                  <a:lnTo>
                    <a:pt x="8734791" y="1741991"/>
                  </a:lnTo>
                  <a:cubicBezTo>
                    <a:pt x="8717047" y="1711921"/>
                    <a:pt x="8699200" y="1682461"/>
                    <a:pt x="8680808" y="1652910"/>
                  </a:cubicBezTo>
                  <a:cubicBezTo>
                    <a:pt x="8644322" y="1593756"/>
                    <a:pt x="8606194" y="1535216"/>
                    <a:pt x="8567024" y="1477004"/>
                  </a:cubicBezTo>
                  <a:lnTo>
                    <a:pt x="8537446" y="1433428"/>
                  </a:lnTo>
                  <a:lnTo>
                    <a:pt x="8507423" y="1389994"/>
                  </a:lnTo>
                  <a:cubicBezTo>
                    <a:pt x="8487390" y="1361382"/>
                    <a:pt x="8467158" y="1332817"/>
                    <a:pt x="8446529" y="1304393"/>
                  </a:cubicBezTo>
                  <a:cubicBezTo>
                    <a:pt x="8405271" y="1247595"/>
                    <a:pt x="8362718" y="1191218"/>
                    <a:pt x="8319224" y="1135124"/>
                  </a:cubicBezTo>
                  <a:lnTo>
                    <a:pt x="8286366" y="1093148"/>
                  </a:lnTo>
                  <a:lnTo>
                    <a:pt x="8270161" y="1072538"/>
                  </a:lnTo>
                  <a:lnTo>
                    <a:pt x="8253856" y="1052254"/>
                  </a:lnTo>
                  <a:cubicBezTo>
                    <a:pt x="8231636" y="1024773"/>
                    <a:pt x="8209117" y="997479"/>
                    <a:pt x="8186352" y="970373"/>
                  </a:cubicBezTo>
                  <a:cubicBezTo>
                    <a:pt x="8140917" y="916020"/>
                    <a:pt x="8094240" y="862515"/>
                    <a:pt x="8046768" y="809527"/>
                  </a:cubicBezTo>
                  <a:lnTo>
                    <a:pt x="8010927" y="769951"/>
                  </a:lnTo>
                  <a:lnTo>
                    <a:pt x="7974788" y="730751"/>
                  </a:lnTo>
                  <a:cubicBezTo>
                    <a:pt x="7950382" y="704587"/>
                    <a:pt x="7925824" y="678563"/>
                    <a:pt x="7901070" y="652823"/>
                  </a:cubicBezTo>
                  <a:cubicBezTo>
                    <a:pt x="7851510" y="601387"/>
                    <a:pt x="7801404" y="550612"/>
                    <a:pt x="7750054" y="501106"/>
                  </a:cubicBezTo>
                  <a:cubicBezTo>
                    <a:pt x="7698902" y="451742"/>
                    <a:pt x="7645913" y="403036"/>
                    <a:pt x="7592277" y="355319"/>
                  </a:cubicBezTo>
                  <a:cubicBezTo>
                    <a:pt x="7484856" y="259884"/>
                    <a:pt x="7373308" y="168402"/>
                    <a:pt x="7257734" y="81062"/>
                  </a:cubicBezTo>
                  <a:close/>
                  <a:moveTo>
                    <a:pt x="1892109" y="0"/>
                  </a:moveTo>
                  <a:lnTo>
                    <a:pt x="2298402" y="0"/>
                  </a:lnTo>
                  <a:lnTo>
                    <a:pt x="2135542" y="121879"/>
                  </a:lnTo>
                  <a:cubicBezTo>
                    <a:pt x="2078998" y="166378"/>
                    <a:pt x="2023659" y="212143"/>
                    <a:pt x="1969576" y="259084"/>
                  </a:cubicBezTo>
                  <a:cubicBezTo>
                    <a:pt x="1861309" y="352918"/>
                    <a:pt x="1758064" y="451412"/>
                    <a:pt x="1659938" y="553953"/>
                  </a:cubicBezTo>
                  <a:cubicBezTo>
                    <a:pt x="1266987" y="964444"/>
                    <a:pt x="953820" y="1435593"/>
                    <a:pt x="729383" y="1940578"/>
                  </a:cubicBezTo>
                  <a:cubicBezTo>
                    <a:pt x="673260" y="2066459"/>
                    <a:pt x="622855" y="2195070"/>
                    <a:pt x="578465" y="2324905"/>
                  </a:cubicBezTo>
                  <a:cubicBezTo>
                    <a:pt x="534125" y="2454785"/>
                    <a:pt x="496147" y="2586314"/>
                    <a:pt x="465080" y="2718973"/>
                  </a:cubicBezTo>
                  <a:cubicBezTo>
                    <a:pt x="449769" y="2785089"/>
                    <a:pt x="435850" y="2852289"/>
                    <a:pt x="423820" y="2919535"/>
                  </a:cubicBezTo>
                  <a:cubicBezTo>
                    <a:pt x="411840" y="2986829"/>
                    <a:pt x="401054" y="3054358"/>
                    <a:pt x="392355" y="3122169"/>
                  </a:cubicBezTo>
                  <a:cubicBezTo>
                    <a:pt x="374509" y="3257744"/>
                    <a:pt x="363424" y="3393978"/>
                    <a:pt x="358801" y="3531013"/>
                  </a:cubicBezTo>
                  <a:cubicBezTo>
                    <a:pt x="349009" y="3804941"/>
                    <a:pt x="366357" y="4079668"/>
                    <a:pt x="410350" y="4352324"/>
                  </a:cubicBezTo>
                  <a:cubicBezTo>
                    <a:pt x="421286" y="4420230"/>
                    <a:pt x="434209" y="4487758"/>
                    <a:pt x="449022" y="4555147"/>
                  </a:cubicBezTo>
                  <a:cubicBezTo>
                    <a:pt x="463737" y="4622534"/>
                    <a:pt x="480389" y="4689686"/>
                    <a:pt x="498882" y="4756463"/>
                  </a:cubicBezTo>
                  <a:cubicBezTo>
                    <a:pt x="517373" y="4823239"/>
                    <a:pt x="537704" y="4889733"/>
                    <a:pt x="559775" y="4955755"/>
                  </a:cubicBezTo>
                  <a:cubicBezTo>
                    <a:pt x="581946" y="5021873"/>
                    <a:pt x="605358" y="5087473"/>
                    <a:pt x="631406" y="5152084"/>
                  </a:cubicBezTo>
                  <a:cubicBezTo>
                    <a:pt x="734055" y="5411706"/>
                    <a:pt x="865188" y="5662668"/>
                    <a:pt x="1023461" y="5898055"/>
                  </a:cubicBezTo>
                  <a:cubicBezTo>
                    <a:pt x="1181487" y="6133676"/>
                    <a:pt x="1367051" y="6353345"/>
                    <a:pt x="1575880" y="6551744"/>
                  </a:cubicBezTo>
                  <a:cubicBezTo>
                    <a:pt x="1680269" y="6651014"/>
                    <a:pt x="1790338" y="6745037"/>
                    <a:pt x="1905228" y="6833566"/>
                  </a:cubicBezTo>
                  <a:lnTo>
                    <a:pt x="1938629" y="6858000"/>
                  </a:lnTo>
                  <a:lnTo>
                    <a:pt x="1368607" y="6858000"/>
                  </a:lnTo>
                  <a:lnTo>
                    <a:pt x="1115251" y="6594103"/>
                  </a:lnTo>
                  <a:cubicBezTo>
                    <a:pt x="418530" y="5794890"/>
                    <a:pt x="0" y="4770280"/>
                    <a:pt x="0" y="3653129"/>
                  </a:cubicBezTo>
                  <a:cubicBezTo>
                    <a:pt x="0" y="2216793"/>
                    <a:pt x="691856" y="933432"/>
                    <a:pt x="1777294" y="8541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2" name="Title 1"/>
          <p:cNvSpPr>
            <a:spLocks noGrp="1"/>
          </p:cNvSpPr>
          <p:nvPr>
            <p:ph type="title"/>
          </p:nvPr>
        </p:nvSpPr>
        <p:spPr>
          <a:xfrm>
            <a:off x="4052841" y="1741337"/>
            <a:ext cx="4086547" cy="2387918"/>
          </a:xfrm>
        </p:spPr>
        <p:txBody>
          <a:bodyPr vert="horz" lIns="91440" tIns="45720" rIns="91440" bIns="45720" rtlCol="0" anchor="b">
            <a:normAutofit/>
          </a:bodyPr>
          <a:lstStyle/>
          <a:p>
            <a:pPr defTabSz="914400">
              <a:lnSpc>
                <a:spcPct val="90000"/>
              </a:lnSpc>
              <a:defRPr sz="2400" b="1"/>
            </a:pPr>
            <a:r>
              <a:rPr lang="en-US" sz="4500" dirty="0">
                <a:solidFill>
                  <a:schemeClr val="tx2"/>
                </a:solidFill>
              </a:rPr>
              <a:t>Early Misconceptions</a:t>
            </a:r>
          </a:p>
        </p:txBody>
      </p:sp>
      <p:sp>
        <p:nvSpPr>
          <p:cNvPr id="3" name="Content Placeholder 2"/>
          <p:cNvSpPr>
            <a:spLocks noGrp="1"/>
          </p:cNvSpPr>
          <p:nvPr>
            <p:ph idx="1"/>
          </p:nvPr>
        </p:nvSpPr>
        <p:spPr>
          <a:xfrm>
            <a:off x="4052371" y="4200523"/>
            <a:ext cx="4087487" cy="682079"/>
          </a:xfrm>
        </p:spPr>
        <p:txBody>
          <a:bodyPr vert="horz" lIns="91440" tIns="45720" rIns="91440" bIns="45720" rtlCol="0">
            <a:normAutofit/>
          </a:bodyPr>
          <a:lstStyle/>
          <a:p>
            <a:pPr marL="0" indent="0" algn="ctr" defTabSz="914400">
              <a:lnSpc>
                <a:spcPct val="90000"/>
              </a:lnSpc>
              <a:spcBef>
                <a:spcPts val="1000"/>
              </a:spcBef>
              <a:buNone/>
              <a:defRPr sz="1400"/>
            </a:pPr>
            <a:r>
              <a:rPr lang="en-US" sz="2000" dirty="0">
                <a:solidFill>
                  <a:schemeClr val="tx2"/>
                </a:solidFill>
              </a:rPr>
              <a:t>Historical misunderstandings and stigma surrounding neurodivergence.</a:t>
            </a:r>
          </a:p>
        </p:txBody>
      </p:sp>
      <p:grpSp>
        <p:nvGrpSpPr>
          <p:cNvPr id="23" name="Group 22">
            <a:extLst>
              <a:ext uri="{FF2B5EF4-FFF2-40B4-BE49-F238E27FC236}">
                <a16:creationId xmlns:a16="http://schemas.microsoft.com/office/drawing/2014/main" id="{17147D5D-F01F-4164-BD81-D10DC6F23E4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9356" y="2855"/>
            <a:ext cx="2087566" cy="2406445"/>
            <a:chOff x="-305" y="-4155"/>
            <a:chExt cx="2514948" cy="2174333"/>
          </a:xfrm>
        </p:grpSpPr>
        <p:sp>
          <p:nvSpPr>
            <p:cNvPr id="24" name="Freeform: Shape 23">
              <a:extLst>
                <a:ext uri="{FF2B5EF4-FFF2-40B4-BE49-F238E27FC236}">
                  <a16:creationId xmlns:a16="http://schemas.microsoft.com/office/drawing/2014/main" id="{F24C7412-3E2D-4708-8DC3-425A457A10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Freeform: Shape 24">
              <a:extLst>
                <a:ext uri="{FF2B5EF4-FFF2-40B4-BE49-F238E27FC236}">
                  <a16:creationId xmlns:a16="http://schemas.microsoft.com/office/drawing/2014/main" id="{71483A6A-CB0B-4469-B09D-C9451F9B07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Freeform: Shape 25">
              <a:extLst>
                <a:ext uri="{FF2B5EF4-FFF2-40B4-BE49-F238E27FC236}">
                  <a16:creationId xmlns:a16="http://schemas.microsoft.com/office/drawing/2014/main" id="{9A935E9D-EB55-46F3-BCCB-9CB918E870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dirty="0"/>
            </a:p>
          </p:txBody>
        </p:sp>
        <p:sp>
          <p:nvSpPr>
            <p:cNvPr id="27" name="Freeform: Shape 26">
              <a:extLst>
                <a:ext uri="{FF2B5EF4-FFF2-40B4-BE49-F238E27FC236}">
                  <a16:creationId xmlns:a16="http://schemas.microsoft.com/office/drawing/2014/main" id="{8EDC5655-C7D7-4936-91EA-E188A96DC6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9" name="Group 28">
            <a:extLst>
              <a:ext uri="{FF2B5EF4-FFF2-40B4-BE49-F238E27FC236}">
                <a16:creationId xmlns:a16="http://schemas.microsoft.com/office/drawing/2014/main" id="{6D0E248E-80AB-4B35-BA8D-F940FCB4432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8586939" y="4456670"/>
            <a:ext cx="2087566" cy="2406445"/>
            <a:chOff x="-305" y="-4155"/>
            <a:chExt cx="2514948" cy="2174333"/>
          </a:xfrm>
        </p:grpSpPr>
        <p:sp>
          <p:nvSpPr>
            <p:cNvPr id="30" name="Freeform: Shape 29">
              <a:extLst>
                <a:ext uri="{FF2B5EF4-FFF2-40B4-BE49-F238E27FC236}">
                  <a16:creationId xmlns:a16="http://schemas.microsoft.com/office/drawing/2014/main" id="{F9E91B0A-66E8-4298-BAC6-004DBE4919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Freeform: Shape 30">
              <a:extLst>
                <a:ext uri="{FF2B5EF4-FFF2-40B4-BE49-F238E27FC236}">
                  <a16:creationId xmlns:a16="http://schemas.microsoft.com/office/drawing/2014/main" id="{0A629C66-36BD-487E-B1CD-ED026D7789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Freeform: Shape 31">
              <a:extLst>
                <a:ext uri="{FF2B5EF4-FFF2-40B4-BE49-F238E27FC236}">
                  <a16:creationId xmlns:a16="http://schemas.microsoft.com/office/drawing/2014/main" id="{A6BC2D2C-3D7D-4224-81BC-22C094C9FB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dirty="0"/>
            </a:p>
          </p:txBody>
        </p:sp>
        <p:sp>
          <p:nvSpPr>
            <p:cNvPr id="33" name="Freeform: Shape 32">
              <a:extLst>
                <a:ext uri="{FF2B5EF4-FFF2-40B4-BE49-F238E27FC236}">
                  <a16:creationId xmlns:a16="http://schemas.microsoft.com/office/drawing/2014/main" id="{53BDF903-22C5-4312-8776-C2ABC3EDC0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3A25D70-4A55-4F72-B9C5-A69CDBF4DB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1" y="1"/>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54957100-6D8B-4161-9F2F-C0A949EC84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228" y="0"/>
            <a:ext cx="914377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sp>
        <p:nvSpPr>
          <p:cNvPr id="12" name="Freeform: Shape 11">
            <a:extLst>
              <a:ext uri="{FF2B5EF4-FFF2-40B4-BE49-F238E27FC236}">
                <a16:creationId xmlns:a16="http://schemas.microsoft.com/office/drawing/2014/main" id="{CBCB02B1-1B82-403C-B7D2-E2CED1882F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46700" y="3984"/>
            <a:ext cx="7032474" cy="6858000"/>
          </a:xfrm>
          <a:custGeom>
            <a:avLst/>
            <a:gdLst>
              <a:gd name="connsiteX0" fmla="*/ 1691615 w 9376632"/>
              <a:gd name="connsiteY0" fmla="*/ 0 h 6858000"/>
              <a:gd name="connsiteX1" fmla="*/ 7685017 w 9376632"/>
              <a:gd name="connsiteY1" fmla="*/ 0 h 6858000"/>
              <a:gd name="connsiteX2" fmla="*/ 7840634 w 9376632"/>
              <a:gd name="connsiteY2" fmla="*/ 134799 h 6858000"/>
              <a:gd name="connsiteX3" fmla="*/ 9376632 w 9376632"/>
              <a:gd name="connsiteY3" fmla="*/ 3605175 h 6858000"/>
              <a:gd name="connsiteX4" fmla="*/ 8158692 w 9376632"/>
              <a:gd name="connsiteY4" fmla="*/ 6757493 h 6858000"/>
              <a:gd name="connsiteX5" fmla="*/ 8062868 w 9376632"/>
              <a:gd name="connsiteY5" fmla="*/ 6858000 h 6858000"/>
              <a:gd name="connsiteX6" fmla="*/ 1313765 w 9376632"/>
              <a:gd name="connsiteY6" fmla="*/ 6858000 h 6858000"/>
              <a:gd name="connsiteX7" fmla="*/ 1217940 w 9376632"/>
              <a:gd name="connsiteY7" fmla="*/ 6757493 h 6858000"/>
              <a:gd name="connsiteX8" fmla="*/ 0 w 9376632"/>
              <a:gd name="connsiteY8" fmla="*/ 3605175 h 6858000"/>
              <a:gd name="connsiteX9" fmla="*/ 1535999 w 9376632"/>
              <a:gd name="connsiteY9" fmla="*/ 13479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76632" h="6858000">
                <a:moveTo>
                  <a:pt x="1691615" y="0"/>
                </a:moveTo>
                <a:lnTo>
                  <a:pt x="7685017" y="0"/>
                </a:lnTo>
                <a:lnTo>
                  <a:pt x="7840634" y="134799"/>
                </a:lnTo>
                <a:cubicBezTo>
                  <a:pt x="8784230" y="992423"/>
                  <a:pt x="9376632" y="2229618"/>
                  <a:pt x="9376632" y="3605175"/>
                </a:cubicBezTo>
                <a:cubicBezTo>
                  <a:pt x="9376632" y="4818903"/>
                  <a:pt x="8915419" y="5924908"/>
                  <a:pt x="8158692" y="6757493"/>
                </a:cubicBezTo>
                <a:lnTo>
                  <a:pt x="8062868" y="6858000"/>
                </a:lnTo>
                <a:lnTo>
                  <a:pt x="1313765" y="6858000"/>
                </a:lnTo>
                <a:lnTo>
                  <a:pt x="1217940" y="6757493"/>
                </a:lnTo>
                <a:cubicBezTo>
                  <a:pt x="461213" y="5924908"/>
                  <a:pt x="0" y="4818903"/>
                  <a:pt x="0" y="3605175"/>
                </a:cubicBezTo>
                <a:cubicBezTo>
                  <a:pt x="0" y="2229618"/>
                  <a:pt x="592403" y="992423"/>
                  <a:pt x="1535999" y="134799"/>
                </a:cubicBezTo>
                <a:close/>
              </a:path>
            </a:pathLst>
          </a:custGeom>
          <a:gradFill flip="none" rotWithShape="1">
            <a:gsLst>
              <a:gs pos="16000">
                <a:schemeClr val="accent6">
                  <a:alpha val="20000"/>
                </a:schemeClr>
              </a:gs>
              <a:gs pos="85000">
                <a:schemeClr val="accent1">
                  <a:alpha val="4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4" name="Group 13">
            <a:extLst>
              <a:ext uri="{FF2B5EF4-FFF2-40B4-BE49-F238E27FC236}">
                <a16:creationId xmlns:a16="http://schemas.microsoft.com/office/drawing/2014/main" id="{CCDE13A7-6382-4A67-BEBE-4FF1F37C7F5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501551" y="3985"/>
            <a:ext cx="7329573" cy="6858000"/>
            <a:chOff x="1303402" y="36937"/>
            <a:chExt cx="9772765" cy="6858000"/>
          </a:xfrm>
          <a:solidFill>
            <a:schemeClr val="bg1">
              <a:alpha val="30000"/>
            </a:schemeClr>
          </a:solidFill>
        </p:grpSpPr>
        <p:sp>
          <p:nvSpPr>
            <p:cNvPr id="15" name="Freeform: Shape 14">
              <a:extLst>
                <a:ext uri="{FF2B5EF4-FFF2-40B4-BE49-F238E27FC236}">
                  <a16:creationId xmlns:a16="http://schemas.microsoft.com/office/drawing/2014/main" id="{E9978FC9-2E40-4257-8D97-FAB20CA4BF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0551" y="36937"/>
              <a:ext cx="9313016" cy="6858000"/>
            </a:xfrm>
            <a:custGeom>
              <a:avLst/>
              <a:gdLst>
                <a:gd name="connsiteX0" fmla="*/ 6993556 w 9313016"/>
                <a:gd name="connsiteY0" fmla="*/ 0 h 6858000"/>
                <a:gd name="connsiteX1" fmla="*/ 7358516 w 9313016"/>
                <a:gd name="connsiteY1" fmla="*/ 0 h 6858000"/>
                <a:gd name="connsiteX2" fmla="*/ 7475006 w 9313016"/>
                <a:gd name="connsiteY2" fmla="*/ 82722 h 6858000"/>
                <a:gd name="connsiteX3" fmla="*/ 7816357 w 9313016"/>
                <a:gd name="connsiteY3" fmla="*/ 358482 h 6858000"/>
                <a:gd name="connsiteX4" fmla="*/ 8421752 w 9313016"/>
                <a:gd name="connsiteY4" fmla="*/ 995405 h 6858000"/>
                <a:gd name="connsiteX5" fmla="*/ 8897059 w 9313016"/>
                <a:gd name="connsiteY5" fmla="*/ 1737211 h 6858000"/>
                <a:gd name="connsiteX6" fmla="*/ 9206633 w 9313016"/>
                <a:gd name="connsiteY6" fmla="*/ 2564460 h 6858000"/>
                <a:gd name="connsiteX7" fmla="*/ 9286787 w 9313016"/>
                <a:gd name="connsiteY7" fmla="*/ 3000164 h 6858000"/>
                <a:gd name="connsiteX8" fmla="*/ 9312914 w 9313016"/>
                <a:gd name="connsiteY8" fmla="*/ 3442493 h 6858000"/>
                <a:gd name="connsiteX9" fmla="*/ 9190562 w 9313016"/>
                <a:gd name="connsiteY9" fmla="*/ 4316686 h 6858000"/>
                <a:gd name="connsiteX10" fmla="*/ 9043416 w 9313016"/>
                <a:gd name="connsiteY10" fmla="*/ 4734917 h 6858000"/>
                <a:gd name="connsiteX11" fmla="*/ 8809657 w 9313016"/>
                <a:gd name="connsiteY11" fmla="*/ 5128718 h 6858000"/>
                <a:gd name="connsiteX12" fmla="*/ 8645997 w 9313016"/>
                <a:gd name="connsiteY12" fmla="*/ 5297441 h 6858000"/>
                <a:gd name="connsiteX13" fmla="*/ 8457787 w 9313016"/>
                <a:gd name="connsiteY13" fmla="*/ 5433763 h 6858000"/>
                <a:gd name="connsiteX14" fmla="*/ 8260803 w 9313016"/>
                <a:gd name="connsiteY14" fmla="*/ 5541237 h 6858000"/>
                <a:gd name="connsiteX15" fmla="*/ 8066136 w 9313016"/>
                <a:gd name="connsiteY15" fmla="*/ 5635704 h 6858000"/>
                <a:gd name="connsiteX16" fmla="*/ 7698638 w 9313016"/>
                <a:gd name="connsiteY16" fmla="*/ 5837163 h 6858000"/>
                <a:gd name="connsiteX17" fmla="*/ 7370135 w 9313016"/>
                <a:gd name="connsiteY17" fmla="*/ 6090081 h 6858000"/>
                <a:gd name="connsiteX18" fmla="*/ 7218897 w 9313016"/>
                <a:gd name="connsiteY18" fmla="*/ 6235860 h 6858000"/>
                <a:gd name="connsiteX19" fmla="*/ 7070665 w 9313016"/>
                <a:gd name="connsiteY19" fmla="*/ 6387205 h 6858000"/>
                <a:gd name="connsiteX20" fmla="*/ 6779035 w 9313016"/>
                <a:gd name="connsiteY20" fmla="*/ 6697100 h 6858000"/>
                <a:gd name="connsiteX21" fmla="*/ 6631837 w 9313016"/>
                <a:gd name="connsiteY21" fmla="*/ 6852239 h 6858000"/>
                <a:gd name="connsiteX22" fmla="*/ 6626221 w 9313016"/>
                <a:gd name="connsiteY22" fmla="*/ 6858000 h 6858000"/>
                <a:gd name="connsiteX23" fmla="*/ 6424725 w 9313016"/>
                <a:gd name="connsiteY23" fmla="*/ 6858000 h 6858000"/>
                <a:gd name="connsiteX24" fmla="*/ 6527382 w 9313016"/>
                <a:gd name="connsiteY24" fmla="*/ 6756333 h 6858000"/>
                <a:gd name="connsiteX25" fmla="*/ 6674233 w 9313016"/>
                <a:gd name="connsiteY25" fmla="*/ 6603450 h 6858000"/>
                <a:gd name="connsiteX26" fmla="*/ 6965813 w 9313016"/>
                <a:gd name="connsiteY26" fmla="*/ 6292932 h 6858000"/>
                <a:gd name="connsiteX27" fmla="*/ 7112961 w 9313016"/>
                <a:gd name="connsiteY27" fmla="*/ 6137505 h 6858000"/>
                <a:gd name="connsiteX28" fmla="*/ 7264790 w 9313016"/>
                <a:gd name="connsiteY28" fmla="*/ 5983710 h 6858000"/>
                <a:gd name="connsiteX29" fmla="*/ 7974595 w 9313016"/>
                <a:gd name="connsiteY29" fmla="*/ 5470773 h 6858000"/>
                <a:gd name="connsiteX30" fmla="*/ 8331591 w 9313016"/>
                <a:gd name="connsiteY30" fmla="*/ 5254048 h 6858000"/>
                <a:gd name="connsiteX31" fmla="*/ 8599807 w 9313016"/>
                <a:gd name="connsiteY31" fmla="*/ 4980010 h 6858000"/>
                <a:gd name="connsiteX32" fmla="*/ 8766474 w 9313016"/>
                <a:gd name="connsiteY32" fmla="*/ 4631524 h 6858000"/>
                <a:gd name="connsiteX33" fmla="*/ 8865755 w 9313016"/>
                <a:gd name="connsiteY33" fmla="*/ 4244445 h 6858000"/>
                <a:gd name="connsiteX34" fmla="*/ 8882911 w 9313016"/>
                <a:gd name="connsiteY34" fmla="*/ 4145659 h 6858000"/>
                <a:gd name="connsiteX35" fmla="*/ 8897403 w 9313016"/>
                <a:gd name="connsiteY35" fmla="*/ 4046633 h 6858000"/>
                <a:gd name="connsiteX36" fmla="*/ 8908298 w 9313016"/>
                <a:gd name="connsiteY36" fmla="*/ 3947271 h 6858000"/>
                <a:gd name="connsiteX37" fmla="*/ 8916184 w 9313016"/>
                <a:gd name="connsiteY37" fmla="*/ 3847765 h 6858000"/>
                <a:gd name="connsiteX38" fmla="*/ 8920670 w 9313016"/>
                <a:gd name="connsiteY38" fmla="*/ 3449597 h 6858000"/>
                <a:gd name="connsiteX39" fmla="*/ 8914607 w 9313016"/>
                <a:gd name="connsiteY39" fmla="*/ 3350283 h 6858000"/>
                <a:gd name="connsiteX40" fmla="*/ 8905340 w 9313016"/>
                <a:gd name="connsiteY40" fmla="*/ 3251209 h 6858000"/>
                <a:gd name="connsiteX41" fmla="*/ 8893854 w 9313016"/>
                <a:gd name="connsiteY41" fmla="*/ 3152376 h 6858000"/>
                <a:gd name="connsiteX42" fmla="*/ 8879706 w 9313016"/>
                <a:gd name="connsiteY42" fmla="*/ 3053878 h 6858000"/>
                <a:gd name="connsiteX43" fmla="*/ 8797531 w 9313016"/>
                <a:gd name="connsiteY43" fmla="*/ 2663966 h 6858000"/>
                <a:gd name="connsiteX44" fmla="*/ 8520442 w 9313016"/>
                <a:gd name="connsiteY44" fmla="*/ 1911983 h 6858000"/>
                <a:gd name="connsiteX45" fmla="*/ 8332626 w 9313016"/>
                <a:gd name="connsiteY45" fmla="*/ 1553608 h 6858000"/>
                <a:gd name="connsiteX46" fmla="*/ 8116317 w 9313016"/>
                <a:gd name="connsiteY46" fmla="*/ 1208529 h 6858000"/>
                <a:gd name="connsiteX47" fmla="*/ 7873293 w 9313016"/>
                <a:gd name="connsiteY47" fmla="*/ 878284 h 6858000"/>
                <a:gd name="connsiteX48" fmla="*/ 7604337 w 9313016"/>
                <a:gd name="connsiteY48" fmla="*/ 565125 h 6858000"/>
                <a:gd name="connsiteX49" fmla="*/ 7311128 w 9313016"/>
                <a:gd name="connsiteY49" fmla="*/ 270591 h 6858000"/>
                <a:gd name="connsiteX50" fmla="*/ 1752019 w 9313016"/>
                <a:gd name="connsiteY50" fmla="*/ 0 h 6858000"/>
                <a:gd name="connsiteX51" fmla="*/ 2155804 w 9313016"/>
                <a:gd name="connsiteY51" fmla="*/ 0 h 6858000"/>
                <a:gd name="connsiteX52" fmla="*/ 2103975 w 9313016"/>
                <a:gd name="connsiteY52" fmla="*/ 40789 h 6858000"/>
                <a:gd name="connsiteX53" fmla="*/ 1656310 w 9313016"/>
                <a:gd name="connsiteY53" fmla="*/ 470035 h 6858000"/>
                <a:gd name="connsiteX54" fmla="*/ 806013 w 9313016"/>
                <a:gd name="connsiteY54" fmla="*/ 1841133 h 6858000"/>
                <a:gd name="connsiteX55" fmla="*/ 580685 w 9313016"/>
                <a:gd name="connsiteY55" fmla="*/ 2606364 h 6858000"/>
                <a:gd name="connsiteX56" fmla="*/ 503489 w 9313016"/>
                <a:gd name="connsiteY56" fmla="*/ 3397276 h 6858000"/>
                <a:gd name="connsiteX57" fmla="*/ 570135 w 9313016"/>
                <a:gd name="connsiteY57" fmla="*/ 4188235 h 6858000"/>
                <a:gd name="connsiteX58" fmla="*/ 783387 w 9313016"/>
                <a:gd name="connsiteY58" fmla="*/ 4953850 h 6858000"/>
                <a:gd name="connsiteX59" fmla="*/ 1628014 w 9313016"/>
                <a:gd name="connsiteY59" fmla="*/ 6308245 h 6858000"/>
                <a:gd name="connsiteX60" fmla="*/ 2235998 w 9313016"/>
                <a:gd name="connsiteY60" fmla="*/ 6844829 h 6858000"/>
                <a:gd name="connsiteX61" fmla="*/ 2255028 w 9313016"/>
                <a:gd name="connsiteY61" fmla="*/ 6858000 h 6858000"/>
                <a:gd name="connsiteX62" fmla="*/ 1578787 w 9313016"/>
                <a:gd name="connsiteY62" fmla="*/ 6858000 h 6858000"/>
                <a:gd name="connsiteX63" fmla="*/ 1465153 w 9313016"/>
                <a:gd name="connsiteY63" fmla="*/ 6759050 h 6858000"/>
                <a:gd name="connsiteX64" fmla="*/ 1303650 w 9313016"/>
                <a:gd name="connsiteY64" fmla="*/ 6604267 h 6858000"/>
                <a:gd name="connsiteX65" fmla="*/ 323708 w 9313016"/>
                <a:gd name="connsiteY65" fmla="*/ 5126365 h 6858000"/>
                <a:gd name="connsiteX66" fmla="*/ 872 w 9313016"/>
                <a:gd name="connsiteY66" fmla="*/ 3391228 h 6858000"/>
                <a:gd name="connsiteX67" fmla="*/ 105428 w 9313016"/>
                <a:gd name="connsiteY67" fmla="*/ 2511899 h 6858000"/>
                <a:gd name="connsiteX68" fmla="*/ 384933 w 9313016"/>
                <a:gd name="connsiteY68" fmla="*/ 1670971 h 6858000"/>
                <a:gd name="connsiteX69" fmla="*/ 1433593 w 9313016"/>
                <a:gd name="connsiteY69" fmla="*/ 256095 h 6858000"/>
                <a:gd name="connsiteX70" fmla="*/ 1602664 w 9313016"/>
                <a:gd name="connsiteY70" fmla="*/ 1137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9313016" h="6858000">
                  <a:moveTo>
                    <a:pt x="6993556" y="0"/>
                  </a:moveTo>
                  <a:lnTo>
                    <a:pt x="7358516" y="0"/>
                  </a:lnTo>
                  <a:lnTo>
                    <a:pt x="7475006" y="82722"/>
                  </a:lnTo>
                  <a:cubicBezTo>
                    <a:pt x="7592423" y="169778"/>
                    <a:pt x="7706366" y="261748"/>
                    <a:pt x="7816357" y="358482"/>
                  </a:cubicBezTo>
                  <a:cubicBezTo>
                    <a:pt x="8036559" y="551589"/>
                    <a:pt x="8239655" y="764905"/>
                    <a:pt x="8421752" y="995405"/>
                  </a:cubicBezTo>
                  <a:cubicBezTo>
                    <a:pt x="8604736" y="1225282"/>
                    <a:pt x="8763567" y="1474646"/>
                    <a:pt x="8897059" y="1737211"/>
                  </a:cubicBezTo>
                  <a:cubicBezTo>
                    <a:pt x="9029909" y="2000162"/>
                    <a:pt x="9134317" y="2277990"/>
                    <a:pt x="9206633" y="2564460"/>
                  </a:cubicBezTo>
                  <a:cubicBezTo>
                    <a:pt x="9242322" y="2707791"/>
                    <a:pt x="9269041" y="2853474"/>
                    <a:pt x="9286787" y="3000164"/>
                  </a:cubicBezTo>
                  <a:cubicBezTo>
                    <a:pt x="9304977" y="3146856"/>
                    <a:pt x="9314097" y="3294698"/>
                    <a:pt x="9312914" y="3442493"/>
                  </a:cubicBezTo>
                  <a:cubicBezTo>
                    <a:pt x="9309906" y="3737987"/>
                    <a:pt x="9270717" y="4033288"/>
                    <a:pt x="9190562" y="4316686"/>
                  </a:cubicBezTo>
                  <a:cubicBezTo>
                    <a:pt x="9150486" y="4458240"/>
                    <a:pt x="9103951" y="4597587"/>
                    <a:pt x="9043416" y="4734917"/>
                  </a:cubicBezTo>
                  <a:cubicBezTo>
                    <a:pt x="8982980" y="4871817"/>
                    <a:pt x="8908740" y="5007131"/>
                    <a:pt x="8809657" y="5128718"/>
                  </a:cubicBezTo>
                  <a:cubicBezTo>
                    <a:pt x="8760312" y="5189247"/>
                    <a:pt x="8706137" y="5246945"/>
                    <a:pt x="8645997" y="5297441"/>
                  </a:cubicBezTo>
                  <a:cubicBezTo>
                    <a:pt x="8586252" y="5348274"/>
                    <a:pt x="8522809" y="5393730"/>
                    <a:pt x="8457787" y="5433763"/>
                  </a:cubicBezTo>
                  <a:cubicBezTo>
                    <a:pt x="8392816" y="5474132"/>
                    <a:pt x="8326219" y="5508213"/>
                    <a:pt x="8260803" y="5541237"/>
                  </a:cubicBezTo>
                  <a:cubicBezTo>
                    <a:pt x="8195289" y="5574071"/>
                    <a:pt x="8130023" y="5604838"/>
                    <a:pt x="8066136" y="5635704"/>
                  </a:cubicBezTo>
                  <a:cubicBezTo>
                    <a:pt x="7938313" y="5697433"/>
                    <a:pt x="7815222" y="5762186"/>
                    <a:pt x="7698638" y="5837163"/>
                  </a:cubicBezTo>
                  <a:cubicBezTo>
                    <a:pt x="7582449" y="5912381"/>
                    <a:pt x="7471881" y="5996094"/>
                    <a:pt x="7370135" y="6090081"/>
                  </a:cubicBezTo>
                  <a:cubicBezTo>
                    <a:pt x="7319460" y="6136593"/>
                    <a:pt x="7268881" y="6186082"/>
                    <a:pt x="7218897" y="6235860"/>
                  </a:cubicBezTo>
                  <a:cubicBezTo>
                    <a:pt x="7168763" y="6285493"/>
                    <a:pt x="7119665" y="6336229"/>
                    <a:pt x="7070665" y="6387205"/>
                  </a:cubicBezTo>
                  <a:cubicBezTo>
                    <a:pt x="6972715" y="6489208"/>
                    <a:pt x="6876195" y="6593131"/>
                    <a:pt x="6779035" y="6697100"/>
                  </a:cubicBezTo>
                  <a:cubicBezTo>
                    <a:pt x="6730379" y="6748989"/>
                    <a:pt x="6681528" y="6800878"/>
                    <a:pt x="6631837" y="6852239"/>
                  </a:cubicBezTo>
                  <a:lnTo>
                    <a:pt x="6626221" y="6858000"/>
                  </a:lnTo>
                  <a:lnTo>
                    <a:pt x="6424725" y="6858000"/>
                  </a:lnTo>
                  <a:lnTo>
                    <a:pt x="6527382" y="6756333"/>
                  </a:lnTo>
                  <a:cubicBezTo>
                    <a:pt x="6576726" y="6705932"/>
                    <a:pt x="6625480" y="6654811"/>
                    <a:pt x="6674233" y="6603450"/>
                  </a:cubicBezTo>
                  <a:cubicBezTo>
                    <a:pt x="6771788" y="6500920"/>
                    <a:pt x="6868309" y="6396757"/>
                    <a:pt x="6965813" y="6292932"/>
                  </a:cubicBezTo>
                  <a:lnTo>
                    <a:pt x="7112961" y="6137505"/>
                  </a:lnTo>
                  <a:cubicBezTo>
                    <a:pt x="7162354" y="6085808"/>
                    <a:pt x="7211945" y="6034640"/>
                    <a:pt x="7264790" y="5983710"/>
                  </a:cubicBezTo>
                  <a:cubicBezTo>
                    <a:pt x="7472373" y="5779130"/>
                    <a:pt x="7721610" y="5610648"/>
                    <a:pt x="7974595" y="5470773"/>
                  </a:cubicBezTo>
                  <a:cubicBezTo>
                    <a:pt x="8099903" y="5399395"/>
                    <a:pt x="8224127" y="5332529"/>
                    <a:pt x="8331591" y="5254048"/>
                  </a:cubicBezTo>
                  <a:cubicBezTo>
                    <a:pt x="8439351" y="5176047"/>
                    <a:pt x="8529660" y="5085949"/>
                    <a:pt x="8599807" y="4980010"/>
                  </a:cubicBezTo>
                  <a:cubicBezTo>
                    <a:pt x="8671187" y="4875128"/>
                    <a:pt x="8723982" y="4756086"/>
                    <a:pt x="8766474" y="4631524"/>
                  </a:cubicBezTo>
                  <a:cubicBezTo>
                    <a:pt x="8808968" y="4507010"/>
                    <a:pt x="8840615" y="4375872"/>
                    <a:pt x="8865755" y="4244445"/>
                  </a:cubicBezTo>
                  <a:cubicBezTo>
                    <a:pt x="8871375" y="4211468"/>
                    <a:pt x="8878129" y="4178731"/>
                    <a:pt x="8882911" y="4145659"/>
                  </a:cubicBezTo>
                  <a:lnTo>
                    <a:pt x="8897403" y="4046633"/>
                  </a:lnTo>
                  <a:lnTo>
                    <a:pt x="8908298" y="3947271"/>
                  </a:lnTo>
                  <a:cubicBezTo>
                    <a:pt x="8912389" y="3914247"/>
                    <a:pt x="8913425" y="3880886"/>
                    <a:pt x="8916184" y="3847765"/>
                  </a:cubicBezTo>
                  <a:cubicBezTo>
                    <a:pt x="8925797" y="3715091"/>
                    <a:pt x="8925945" y="3582127"/>
                    <a:pt x="8920670" y="3449597"/>
                  </a:cubicBezTo>
                  <a:lnTo>
                    <a:pt x="8914607" y="3350283"/>
                  </a:lnTo>
                  <a:cubicBezTo>
                    <a:pt x="8911995" y="3317211"/>
                    <a:pt x="8908348" y="3284233"/>
                    <a:pt x="8905340" y="3251209"/>
                  </a:cubicBezTo>
                  <a:cubicBezTo>
                    <a:pt x="8902628" y="3218185"/>
                    <a:pt x="8897551" y="3185305"/>
                    <a:pt x="8893854" y="3152376"/>
                  </a:cubicBezTo>
                  <a:cubicBezTo>
                    <a:pt x="8890305" y="3119399"/>
                    <a:pt x="8884932" y="3086662"/>
                    <a:pt x="8879706" y="3053878"/>
                  </a:cubicBezTo>
                  <a:cubicBezTo>
                    <a:pt x="8858707" y="2922835"/>
                    <a:pt x="8831249" y="2792705"/>
                    <a:pt x="8797531" y="2663966"/>
                  </a:cubicBezTo>
                  <a:cubicBezTo>
                    <a:pt x="8728616" y="2406777"/>
                    <a:pt x="8635497" y="2155109"/>
                    <a:pt x="8520442" y="1911983"/>
                  </a:cubicBezTo>
                  <a:cubicBezTo>
                    <a:pt x="8462667" y="1790541"/>
                    <a:pt x="8400112" y="1670923"/>
                    <a:pt x="8332626" y="1553608"/>
                  </a:cubicBezTo>
                  <a:cubicBezTo>
                    <a:pt x="8265683" y="1436006"/>
                    <a:pt x="8192973" y="1321188"/>
                    <a:pt x="8116317" y="1208529"/>
                  </a:cubicBezTo>
                  <a:cubicBezTo>
                    <a:pt x="8039811" y="1095776"/>
                    <a:pt x="7958079" y="986094"/>
                    <a:pt x="7873293" y="878284"/>
                  </a:cubicBezTo>
                  <a:cubicBezTo>
                    <a:pt x="7787814" y="771002"/>
                    <a:pt x="7697999" y="666551"/>
                    <a:pt x="7604337" y="565125"/>
                  </a:cubicBezTo>
                  <a:cubicBezTo>
                    <a:pt x="7510479" y="463891"/>
                    <a:pt x="7413367" y="364818"/>
                    <a:pt x="7311128" y="270591"/>
                  </a:cubicBezTo>
                  <a:close/>
                  <a:moveTo>
                    <a:pt x="1752019" y="0"/>
                  </a:moveTo>
                  <a:lnTo>
                    <a:pt x="2155804" y="0"/>
                  </a:lnTo>
                  <a:lnTo>
                    <a:pt x="2103975" y="40789"/>
                  </a:lnTo>
                  <a:cubicBezTo>
                    <a:pt x="1943592" y="173585"/>
                    <a:pt x="1793955" y="317500"/>
                    <a:pt x="1656310" y="470035"/>
                  </a:cubicBezTo>
                  <a:cubicBezTo>
                    <a:pt x="1288172" y="876939"/>
                    <a:pt x="1002998" y="1344708"/>
                    <a:pt x="806013" y="1841133"/>
                  </a:cubicBezTo>
                  <a:cubicBezTo>
                    <a:pt x="707818" y="2089538"/>
                    <a:pt x="630868" y="2345480"/>
                    <a:pt x="580685" y="2606364"/>
                  </a:cubicBezTo>
                  <a:cubicBezTo>
                    <a:pt x="530749" y="2867250"/>
                    <a:pt x="504868" y="3132119"/>
                    <a:pt x="503489" y="3397276"/>
                  </a:cubicBezTo>
                  <a:cubicBezTo>
                    <a:pt x="501467" y="3662434"/>
                    <a:pt x="524093" y="3927351"/>
                    <a:pt x="570135" y="4188235"/>
                  </a:cubicBezTo>
                  <a:cubicBezTo>
                    <a:pt x="615734" y="4449264"/>
                    <a:pt x="688642" y="4705493"/>
                    <a:pt x="783387" y="4953850"/>
                  </a:cubicBezTo>
                  <a:cubicBezTo>
                    <a:pt x="974357" y="5449796"/>
                    <a:pt x="1259630" y="5913773"/>
                    <a:pt x="1628014" y="6308245"/>
                  </a:cubicBezTo>
                  <a:cubicBezTo>
                    <a:pt x="1812182" y="6505481"/>
                    <a:pt x="2016215" y="6685052"/>
                    <a:pt x="2235998" y="6844829"/>
                  </a:cubicBezTo>
                  <a:lnTo>
                    <a:pt x="2255028" y="6858000"/>
                  </a:lnTo>
                  <a:lnTo>
                    <a:pt x="1578787" y="6858000"/>
                  </a:lnTo>
                  <a:lnTo>
                    <a:pt x="1465153" y="6759050"/>
                  </a:lnTo>
                  <a:cubicBezTo>
                    <a:pt x="1410086" y="6708726"/>
                    <a:pt x="1356236" y="6657104"/>
                    <a:pt x="1303650" y="6604267"/>
                  </a:cubicBezTo>
                  <a:cubicBezTo>
                    <a:pt x="883506" y="6181043"/>
                    <a:pt x="548150" y="5676072"/>
                    <a:pt x="323708" y="5126365"/>
                  </a:cubicBezTo>
                  <a:cubicBezTo>
                    <a:pt x="97737" y="4577139"/>
                    <a:pt x="-10958" y="3981927"/>
                    <a:pt x="872" y="3391228"/>
                  </a:cubicBezTo>
                  <a:cubicBezTo>
                    <a:pt x="5951" y="3095783"/>
                    <a:pt x="40506" y="2800528"/>
                    <a:pt x="105428" y="2511899"/>
                  </a:cubicBezTo>
                  <a:cubicBezTo>
                    <a:pt x="170104" y="2223317"/>
                    <a:pt x="262089" y="1940399"/>
                    <a:pt x="384933" y="1670971"/>
                  </a:cubicBezTo>
                  <a:cubicBezTo>
                    <a:pt x="629092" y="1131344"/>
                    <a:pt x="991955" y="646919"/>
                    <a:pt x="1433593" y="256095"/>
                  </a:cubicBezTo>
                  <a:cubicBezTo>
                    <a:pt x="1488791" y="207206"/>
                    <a:pt x="1545179" y="159733"/>
                    <a:pt x="1602664" y="113704"/>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Freeform: Shape 15">
              <a:extLst>
                <a:ext uri="{FF2B5EF4-FFF2-40B4-BE49-F238E27FC236}">
                  <a16:creationId xmlns:a16="http://schemas.microsoft.com/office/drawing/2014/main" id="{740ABB98-77BA-4C40-8121-34D196E58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59468" y="36937"/>
              <a:ext cx="9065550" cy="6858000"/>
            </a:xfrm>
            <a:custGeom>
              <a:avLst/>
              <a:gdLst>
                <a:gd name="connsiteX0" fmla="*/ 1839951 w 9065550"/>
                <a:gd name="connsiteY0" fmla="*/ 0 h 6858000"/>
                <a:gd name="connsiteX1" fmla="*/ 6979427 w 9065550"/>
                <a:gd name="connsiteY1" fmla="*/ 0 h 6858000"/>
                <a:gd name="connsiteX2" fmla="*/ 6989586 w 9065550"/>
                <a:gd name="connsiteY2" fmla="*/ 6825 h 6858000"/>
                <a:gd name="connsiteX3" fmla="*/ 8932062 w 9065550"/>
                <a:gd name="connsiteY3" fmla="*/ 4580835 h 6858000"/>
                <a:gd name="connsiteX4" fmla="*/ 7166294 w 9065550"/>
                <a:gd name="connsiteY4" fmla="*/ 6259703 h 6858000"/>
                <a:gd name="connsiteX5" fmla="*/ 6868878 w 9065550"/>
                <a:gd name="connsiteY5" fmla="*/ 6564765 h 6858000"/>
                <a:gd name="connsiteX6" fmla="*/ 6591881 w 9065550"/>
                <a:gd name="connsiteY6" fmla="*/ 6858000 h 6858000"/>
                <a:gd name="connsiteX7" fmla="*/ 5184648 w 9065550"/>
                <a:gd name="connsiteY7" fmla="*/ 6858000 h 6858000"/>
                <a:gd name="connsiteX8" fmla="*/ 5244877 w 9065550"/>
                <a:gd name="connsiteY8" fmla="*/ 6817615 h 6858000"/>
                <a:gd name="connsiteX9" fmla="*/ 6033853 w 9065550"/>
                <a:gd name="connsiteY9" fmla="*/ 6069135 h 6858000"/>
                <a:gd name="connsiteX10" fmla="*/ 6480248 w 9065550"/>
                <a:gd name="connsiteY10" fmla="*/ 5607082 h 6858000"/>
                <a:gd name="connsiteX11" fmla="*/ 7551502 w 9065550"/>
                <a:gd name="connsiteY11" fmla="*/ 4859004 h 6858000"/>
                <a:gd name="connsiteX12" fmla="*/ 7844227 w 9065550"/>
                <a:gd name="connsiteY12" fmla="*/ 4683074 h 6858000"/>
                <a:gd name="connsiteX13" fmla="*/ 8005810 w 9065550"/>
                <a:gd name="connsiteY13" fmla="*/ 4330239 h 6858000"/>
                <a:gd name="connsiteX14" fmla="*/ 8016191 w 9065550"/>
                <a:gd name="connsiteY14" fmla="*/ 2956574 h 6858000"/>
                <a:gd name="connsiteX15" fmla="*/ 7346424 w 9065550"/>
                <a:gd name="connsiteY15" fmla="*/ 1636739 h 6858000"/>
                <a:gd name="connsiteX16" fmla="*/ 5995751 w 9065550"/>
                <a:gd name="connsiteY16" fmla="*/ 493319 h 6858000"/>
                <a:gd name="connsiteX17" fmla="*/ 4494836 w 9065550"/>
                <a:gd name="connsiteY17" fmla="*/ 75383 h 6858000"/>
                <a:gd name="connsiteX18" fmla="*/ 2002499 w 9065550"/>
                <a:gd name="connsiteY18" fmla="*/ 1094261 h 6858000"/>
                <a:gd name="connsiteX19" fmla="*/ 1241306 w 9065550"/>
                <a:gd name="connsiteY19" fmla="*/ 2206935 h 6858000"/>
                <a:gd name="connsiteX20" fmla="*/ 961736 w 9065550"/>
                <a:gd name="connsiteY20" fmla="*/ 3573719 h 6858000"/>
                <a:gd name="connsiteX21" fmla="*/ 1193878 w 9065550"/>
                <a:gd name="connsiteY21" fmla="*/ 4824208 h 6858000"/>
                <a:gd name="connsiteX22" fmla="*/ 1832096 w 9065550"/>
                <a:gd name="connsiteY22" fmla="*/ 5873050 h 6858000"/>
                <a:gd name="connsiteX23" fmla="*/ 3010752 w 9065550"/>
                <a:gd name="connsiteY23" fmla="*/ 6749475 h 6858000"/>
                <a:gd name="connsiteX24" fmla="*/ 3187037 w 9065550"/>
                <a:gd name="connsiteY24" fmla="*/ 6824756 h 6858000"/>
                <a:gd name="connsiteX25" fmla="*/ 3278211 w 9065550"/>
                <a:gd name="connsiteY25" fmla="*/ 6858000 h 6858000"/>
                <a:gd name="connsiteX26" fmla="*/ 1480830 w 9065550"/>
                <a:gd name="connsiteY26" fmla="*/ 6858000 h 6858000"/>
                <a:gd name="connsiteX27" fmla="*/ 1427607 w 9065550"/>
                <a:gd name="connsiteY27" fmla="*/ 6811515 h 6858000"/>
                <a:gd name="connsiteX28" fmla="*/ 1100739 w 9065550"/>
                <a:gd name="connsiteY28" fmla="*/ 6477651 h 6858000"/>
                <a:gd name="connsiteX29" fmla="*/ 0 w 9065550"/>
                <a:gd name="connsiteY29" fmla="*/ 3573620 h 6858000"/>
                <a:gd name="connsiteX30" fmla="*/ 1805513 w 9065550"/>
                <a:gd name="connsiteY30"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065550" h="6858000">
                  <a:moveTo>
                    <a:pt x="1839951" y="0"/>
                  </a:moveTo>
                  <a:lnTo>
                    <a:pt x="6979427" y="0"/>
                  </a:lnTo>
                  <a:lnTo>
                    <a:pt x="6989586" y="6825"/>
                  </a:lnTo>
                  <a:cubicBezTo>
                    <a:pt x="8438828" y="1031353"/>
                    <a:pt x="9439169" y="2823601"/>
                    <a:pt x="8932062" y="4580835"/>
                  </a:cubicBezTo>
                  <a:cubicBezTo>
                    <a:pt x="8592517" y="5757293"/>
                    <a:pt x="7979652" y="5458140"/>
                    <a:pt x="7166294" y="6259703"/>
                  </a:cubicBezTo>
                  <a:cubicBezTo>
                    <a:pt x="7064618" y="6359905"/>
                    <a:pt x="6966014" y="6462297"/>
                    <a:pt x="6868878" y="6564765"/>
                  </a:cubicBezTo>
                  <a:lnTo>
                    <a:pt x="6591881" y="6858000"/>
                  </a:lnTo>
                  <a:lnTo>
                    <a:pt x="5184648" y="6858000"/>
                  </a:lnTo>
                  <a:lnTo>
                    <a:pt x="5244877" y="6817615"/>
                  </a:lnTo>
                  <a:cubicBezTo>
                    <a:pt x="5481027" y="6649287"/>
                    <a:pt x="5723665" y="6398593"/>
                    <a:pt x="6033853" y="6069135"/>
                  </a:cubicBezTo>
                  <a:cubicBezTo>
                    <a:pt x="6175680" y="5918484"/>
                    <a:pt x="6322395" y="5762660"/>
                    <a:pt x="6480248" y="5607082"/>
                  </a:cubicBezTo>
                  <a:cubicBezTo>
                    <a:pt x="6893276" y="5200077"/>
                    <a:pt x="7273697" y="5002920"/>
                    <a:pt x="7551502" y="4859004"/>
                  </a:cubicBezTo>
                  <a:cubicBezTo>
                    <a:pt x="7687884" y="4788339"/>
                    <a:pt x="7795540" y="4732559"/>
                    <a:pt x="7844227" y="4683074"/>
                  </a:cubicBezTo>
                  <a:cubicBezTo>
                    <a:pt x="7898759" y="4627636"/>
                    <a:pt x="7956165" y="4502313"/>
                    <a:pt x="8005810" y="4330239"/>
                  </a:cubicBezTo>
                  <a:cubicBezTo>
                    <a:pt x="8132968" y="3889611"/>
                    <a:pt x="8136446" y="3427460"/>
                    <a:pt x="8016191" y="2956574"/>
                  </a:cubicBezTo>
                  <a:cubicBezTo>
                    <a:pt x="7900876" y="2505064"/>
                    <a:pt x="7669287" y="2048671"/>
                    <a:pt x="7346424" y="1636739"/>
                  </a:cubicBezTo>
                  <a:cubicBezTo>
                    <a:pt x="6979764" y="1168830"/>
                    <a:pt x="6512706" y="773489"/>
                    <a:pt x="5995751" y="493319"/>
                  </a:cubicBezTo>
                  <a:cubicBezTo>
                    <a:pt x="5491195" y="219884"/>
                    <a:pt x="4972174" y="75383"/>
                    <a:pt x="4494836" y="75383"/>
                  </a:cubicBezTo>
                  <a:cubicBezTo>
                    <a:pt x="3554318" y="75383"/>
                    <a:pt x="2669191" y="437197"/>
                    <a:pt x="2002499" y="1094261"/>
                  </a:cubicBezTo>
                  <a:cubicBezTo>
                    <a:pt x="1676360" y="1415667"/>
                    <a:pt x="1420225" y="1790023"/>
                    <a:pt x="1241306" y="2206935"/>
                  </a:cubicBezTo>
                  <a:cubicBezTo>
                    <a:pt x="1055782" y="2639169"/>
                    <a:pt x="961736" y="3099027"/>
                    <a:pt x="961736" y="3573719"/>
                  </a:cubicBezTo>
                  <a:cubicBezTo>
                    <a:pt x="961736" y="4005124"/>
                    <a:pt x="1039805" y="4425841"/>
                    <a:pt x="1193878" y="4824208"/>
                  </a:cubicBezTo>
                  <a:cubicBezTo>
                    <a:pt x="1342457" y="5208423"/>
                    <a:pt x="1557214" y="5561306"/>
                    <a:pt x="1832096" y="5873050"/>
                  </a:cubicBezTo>
                  <a:cubicBezTo>
                    <a:pt x="2157126" y="6241599"/>
                    <a:pt x="2564661" y="6544656"/>
                    <a:pt x="3010752" y="6749475"/>
                  </a:cubicBezTo>
                  <a:cubicBezTo>
                    <a:pt x="3069003" y="6776219"/>
                    <a:pt x="3127773" y="6801314"/>
                    <a:pt x="3187037" y="6824756"/>
                  </a:cubicBezTo>
                  <a:lnTo>
                    <a:pt x="3278211" y="6858000"/>
                  </a:lnTo>
                  <a:lnTo>
                    <a:pt x="1480830" y="6858000"/>
                  </a:lnTo>
                  <a:lnTo>
                    <a:pt x="1427607" y="6811515"/>
                  </a:lnTo>
                  <a:cubicBezTo>
                    <a:pt x="1312870" y="6705919"/>
                    <a:pt x="1203751" y="6594470"/>
                    <a:pt x="1100739" y="6477651"/>
                  </a:cubicBezTo>
                  <a:cubicBezTo>
                    <a:pt x="415045" y="5700097"/>
                    <a:pt x="0" y="4684635"/>
                    <a:pt x="0" y="3573620"/>
                  </a:cubicBezTo>
                  <a:cubicBezTo>
                    <a:pt x="0" y="2121118"/>
                    <a:pt x="709459" y="831902"/>
                    <a:pt x="1805513" y="241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Freeform: Shape 16">
              <a:extLst>
                <a:ext uri="{FF2B5EF4-FFF2-40B4-BE49-F238E27FC236}">
                  <a16:creationId xmlns:a16="http://schemas.microsoft.com/office/drawing/2014/main" id="{41AA752E-66C1-4835-8A3C-556475159D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48217" y="36937"/>
              <a:ext cx="9088051" cy="6858000"/>
            </a:xfrm>
            <a:custGeom>
              <a:avLst/>
              <a:gdLst>
                <a:gd name="connsiteX0" fmla="*/ 5158786 w 9088051"/>
                <a:gd name="connsiteY0" fmla="*/ 0 h 6858000"/>
                <a:gd name="connsiteX1" fmla="*/ 6996771 w 9088051"/>
                <a:gd name="connsiteY1" fmla="*/ 0 h 6858000"/>
                <a:gd name="connsiteX2" fmla="*/ 7006955 w 9088051"/>
                <a:gd name="connsiteY2" fmla="*/ 6825 h 6858000"/>
                <a:gd name="connsiteX3" fmla="*/ 8954230 w 9088051"/>
                <a:gd name="connsiteY3" fmla="*/ 4580835 h 6858000"/>
                <a:gd name="connsiteX4" fmla="*/ 7184080 w 9088051"/>
                <a:gd name="connsiteY4" fmla="*/ 6259703 h 6858000"/>
                <a:gd name="connsiteX5" fmla="*/ 6885926 w 9088051"/>
                <a:gd name="connsiteY5" fmla="*/ 6564765 h 6858000"/>
                <a:gd name="connsiteX6" fmla="*/ 6608241 w 9088051"/>
                <a:gd name="connsiteY6" fmla="*/ 6858000 h 6858000"/>
                <a:gd name="connsiteX7" fmla="*/ 5462870 w 9088051"/>
                <a:gd name="connsiteY7" fmla="*/ 6858000 h 6858000"/>
                <a:gd name="connsiteX8" fmla="*/ 5529056 w 9088051"/>
                <a:gd name="connsiteY8" fmla="*/ 6804645 h 6858000"/>
                <a:gd name="connsiteX9" fmla="*/ 6167613 w 9088051"/>
                <a:gd name="connsiteY9" fmla="*/ 6173667 h 6858000"/>
                <a:gd name="connsiteX10" fmla="*/ 6610973 w 9088051"/>
                <a:gd name="connsiteY10" fmla="*/ 5715860 h 6858000"/>
                <a:gd name="connsiteX11" fmla="*/ 7646083 w 9088051"/>
                <a:gd name="connsiteY11" fmla="*/ 4995842 h 6858000"/>
                <a:gd name="connsiteX12" fmla="*/ 7980054 w 9088051"/>
                <a:gd name="connsiteY12" fmla="*/ 4790095 h 6858000"/>
                <a:gd name="connsiteX13" fmla="*/ 8180437 w 9088051"/>
                <a:gd name="connsiteY13" fmla="*/ 4371964 h 6858000"/>
                <a:gd name="connsiteX14" fmla="*/ 8192058 w 9088051"/>
                <a:gd name="connsiteY14" fmla="*/ 2919242 h 6858000"/>
                <a:gd name="connsiteX15" fmla="*/ 7492638 w 9088051"/>
                <a:gd name="connsiteY15" fmla="*/ 1542845 h 6858000"/>
                <a:gd name="connsiteX16" fmla="*/ 6089097 w 9088051"/>
                <a:gd name="connsiteY16" fmla="*/ 357847 h 6858000"/>
                <a:gd name="connsiteX17" fmla="*/ 5288639 w 9088051"/>
                <a:gd name="connsiteY17" fmla="*/ 31627 h 6858000"/>
                <a:gd name="connsiteX18" fmla="*/ 1844517 w 9088051"/>
                <a:gd name="connsiteY18" fmla="*/ 0 h 6858000"/>
                <a:gd name="connsiteX19" fmla="*/ 3734467 w 9088051"/>
                <a:gd name="connsiteY19" fmla="*/ 0 h 6858000"/>
                <a:gd name="connsiteX20" fmla="*/ 3603618 w 9088051"/>
                <a:gd name="connsiteY20" fmla="*/ 28853 h 6858000"/>
                <a:gd name="connsiteX21" fmla="*/ 1892878 w 9088051"/>
                <a:gd name="connsiteY21" fmla="*/ 985434 h 6858000"/>
                <a:gd name="connsiteX22" fmla="*/ 1096045 w 9088051"/>
                <a:gd name="connsiteY22" fmla="*/ 2147349 h 6858000"/>
                <a:gd name="connsiteX23" fmla="*/ 803453 w 9088051"/>
                <a:gd name="connsiteY23" fmla="*/ 3573669 h 6858000"/>
                <a:gd name="connsiteX24" fmla="*/ 1046377 w 9088051"/>
                <a:gd name="connsiteY24" fmla="*/ 4878573 h 6858000"/>
                <a:gd name="connsiteX25" fmla="*/ 1714473 w 9088051"/>
                <a:gd name="connsiteY25" fmla="*/ 5973776 h 6858000"/>
                <a:gd name="connsiteX26" fmla="*/ 2776083 w 9088051"/>
                <a:gd name="connsiteY26" fmla="*/ 6804641 h 6858000"/>
                <a:gd name="connsiteX27" fmla="*/ 2884836 w 9088051"/>
                <a:gd name="connsiteY27" fmla="*/ 6858000 h 6858000"/>
                <a:gd name="connsiteX28" fmla="*/ 1484505 w 9088051"/>
                <a:gd name="connsiteY28" fmla="*/ 6858000 h 6858000"/>
                <a:gd name="connsiteX29" fmla="*/ 1431151 w 9088051"/>
                <a:gd name="connsiteY29" fmla="*/ 6811515 h 6858000"/>
                <a:gd name="connsiteX30" fmla="*/ 1103471 w 9088051"/>
                <a:gd name="connsiteY30" fmla="*/ 6477651 h 6858000"/>
                <a:gd name="connsiteX31" fmla="*/ 0 w 9088051"/>
                <a:gd name="connsiteY31" fmla="*/ 3573620 h 6858000"/>
                <a:gd name="connsiteX32" fmla="*/ 1809994 w 9088051"/>
                <a:gd name="connsiteY32"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88051" h="6858000">
                  <a:moveTo>
                    <a:pt x="5158786" y="0"/>
                  </a:moveTo>
                  <a:lnTo>
                    <a:pt x="6996771" y="0"/>
                  </a:lnTo>
                  <a:lnTo>
                    <a:pt x="7006955" y="6825"/>
                  </a:lnTo>
                  <a:cubicBezTo>
                    <a:pt x="8459794" y="1031353"/>
                    <a:pt x="9462596" y="2823601"/>
                    <a:pt x="8954230" y="4580835"/>
                  </a:cubicBezTo>
                  <a:cubicBezTo>
                    <a:pt x="8613842" y="5757293"/>
                    <a:pt x="7999457" y="5458140"/>
                    <a:pt x="7184080" y="6259703"/>
                  </a:cubicBezTo>
                  <a:cubicBezTo>
                    <a:pt x="7082152" y="6359905"/>
                    <a:pt x="6983303" y="6462297"/>
                    <a:pt x="6885926" y="6564765"/>
                  </a:cubicBezTo>
                  <a:lnTo>
                    <a:pt x="6608241" y="6858000"/>
                  </a:lnTo>
                  <a:lnTo>
                    <a:pt x="5462870" y="6858000"/>
                  </a:lnTo>
                  <a:lnTo>
                    <a:pt x="5529056" y="6804645"/>
                  </a:lnTo>
                  <a:cubicBezTo>
                    <a:pt x="5740217" y="6626505"/>
                    <a:pt x="5949382" y="6404876"/>
                    <a:pt x="6167613" y="6173667"/>
                  </a:cubicBezTo>
                  <a:cubicBezTo>
                    <a:pt x="6308782" y="6024091"/>
                    <a:pt x="6454799" y="5869390"/>
                    <a:pt x="6610973" y="5715860"/>
                  </a:cubicBezTo>
                  <a:cubicBezTo>
                    <a:pt x="7007847" y="5325741"/>
                    <a:pt x="7376733" y="5135074"/>
                    <a:pt x="7646083" y="4995842"/>
                  </a:cubicBezTo>
                  <a:cubicBezTo>
                    <a:pt x="7816858" y="4907561"/>
                    <a:pt x="7916545" y="4854514"/>
                    <a:pt x="7980054" y="4790095"/>
                  </a:cubicBezTo>
                  <a:cubicBezTo>
                    <a:pt x="8054629" y="4714405"/>
                    <a:pt x="8122031" y="4573758"/>
                    <a:pt x="8180437" y="4371964"/>
                  </a:cubicBezTo>
                  <a:cubicBezTo>
                    <a:pt x="8315441" y="3905228"/>
                    <a:pt x="8319381" y="3416431"/>
                    <a:pt x="8192058" y="2919242"/>
                  </a:cubicBezTo>
                  <a:cubicBezTo>
                    <a:pt x="8071251" y="2447381"/>
                    <a:pt x="7829388" y="1971467"/>
                    <a:pt x="7492638" y="1542845"/>
                  </a:cubicBezTo>
                  <a:cubicBezTo>
                    <a:pt x="7111829" y="1058099"/>
                    <a:pt x="6626484" y="648361"/>
                    <a:pt x="6089097" y="357847"/>
                  </a:cubicBezTo>
                  <a:cubicBezTo>
                    <a:pt x="5824244" y="214687"/>
                    <a:pt x="5554957" y="105262"/>
                    <a:pt x="5288639" y="31627"/>
                  </a:cubicBezTo>
                  <a:close/>
                  <a:moveTo>
                    <a:pt x="1844517" y="0"/>
                  </a:moveTo>
                  <a:lnTo>
                    <a:pt x="3734467" y="0"/>
                  </a:lnTo>
                  <a:lnTo>
                    <a:pt x="3603618" y="28853"/>
                  </a:lnTo>
                  <a:cubicBezTo>
                    <a:pt x="2962049" y="186733"/>
                    <a:pt x="2373277" y="513136"/>
                    <a:pt x="1892878" y="985434"/>
                  </a:cubicBezTo>
                  <a:cubicBezTo>
                    <a:pt x="1551428" y="1321091"/>
                    <a:pt x="1283341" y="1711990"/>
                    <a:pt x="1096045" y="2147349"/>
                  </a:cubicBezTo>
                  <a:cubicBezTo>
                    <a:pt x="901876" y="2598519"/>
                    <a:pt x="803453" y="3078432"/>
                    <a:pt x="803453" y="3573669"/>
                  </a:cubicBezTo>
                  <a:cubicBezTo>
                    <a:pt x="803453" y="4023717"/>
                    <a:pt x="885151" y="4462735"/>
                    <a:pt x="1046377" y="4878573"/>
                  </a:cubicBezTo>
                  <a:cubicBezTo>
                    <a:pt x="1201945" y="5279770"/>
                    <a:pt x="1426681" y="5648221"/>
                    <a:pt x="1714473" y="5973776"/>
                  </a:cubicBezTo>
                  <a:cubicBezTo>
                    <a:pt x="2012357" y="6310732"/>
                    <a:pt x="2376505" y="6595304"/>
                    <a:pt x="2776083" y="6804641"/>
                  </a:cubicBezTo>
                  <a:lnTo>
                    <a:pt x="2884836" y="6858000"/>
                  </a:lnTo>
                  <a:lnTo>
                    <a:pt x="1484505" y="6858000"/>
                  </a:lnTo>
                  <a:lnTo>
                    <a:pt x="1431151" y="6811515"/>
                  </a:lnTo>
                  <a:cubicBezTo>
                    <a:pt x="1316128" y="6705919"/>
                    <a:pt x="1206738" y="6594470"/>
                    <a:pt x="1103471" y="6477651"/>
                  </a:cubicBezTo>
                  <a:cubicBezTo>
                    <a:pt x="416075" y="5700097"/>
                    <a:pt x="0" y="4684635"/>
                    <a:pt x="0" y="3573620"/>
                  </a:cubicBezTo>
                  <a:cubicBezTo>
                    <a:pt x="0" y="2121118"/>
                    <a:pt x="711220" y="831902"/>
                    <a:pt x="1809994" y="241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Freeform: Shape 17">
              <a:extLst>
                <a:ext uri="{FF2B5EF4-FFF2-40B4-BE49-F238E27FC236}">
                  <a16:creationId xmlns:a16="http://schemas.microsoft.com/office/drawing/2014/main" id="{EE9555AB-2295-4939-AEC9-B2CBFCB4CC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29061" y="36937"/>
              <a:ext cx="9107210" cy="6858000"/>
            </a:xfrm>
            <a:custGeom>
              <a:avLst/>
              <a:gdLst>
                <a:gd name="connsiteX0" fmla="*/ 6184722 w 9107210"/>
                <a:gd name="connsiteY0" fmla="*/ 0 h 6858000"/>
                <a:gd name="connsiteX1" fmla="*/ 6985680 w 9107210"/>
                <a:gd name="connsiteY1" fmla="*/ 0 h 6858000"/>
                <a:gd name="connsiteX2" fmla="*/ 7324323 w 9107210"/>
                <a:gd name="connsiteY2" fmla="*/ 247136 h 6858000"/>
                <a:gd name="connsiteX3" fmla="*/ 7652712 w 9107210"/>
                <a:gd name="connsiteY3" fmla="*/ 528495 h 6858000"/>
                <a:gd name="connsiteX4" fmla="*/ 8236677 w 9107210"/>
                <a:gd name="connsiteY4" fmla="*/ 1166289 h 6858000"/>
                <a:gd name="connsiteX5" fmla="*/ 8704298 w 9107210"/>
                <a:gd name="connsiteY5" fmla="*/ 1897038 h 6858000"/>
                <a:gd name="connsiteX6" fmla="*/ 8885160 w 9107210"/>
                <a:gd name="connsiteY6" fmla="*/ 2294087 h 6858000"/>
                <a:gd name="connsiteX7" fmla="*/ 8924247 w 9107210"/>
                <a:gd name="connsiteY7" fmla="*/ 2396286 h 6858000"/>
                <a:gd name="connsiteX8" fmla="*/ 8960022 w 9107210"/>
                <a:gd name="connsiteY8" fmla="*/ 2499767 h 6858000"/>
                <a:gd name="connsiteX9" fmla="*/ 8991720 w 9107210"/>
                <a:gd name="connsiteY9" fmla="*/ 2604671 h 6858000"/>
                <a:gd name="connsiteX10" fmla="*/ 9019646 w 9107210"/>
                <a:gd name="connsiteY10" fmla="*/ 2710708 h 6858000"/>
                <a:gd name="connsiteX11" fmla="*/ 9105822 w 9107210"/>
                <a:gd name="connsiteY11" fmla="*/ 3582266 h 6858000"/>
                <a:gd name="connsiteX12" fmla="*/ 9057716 w 9107210"/>
                <a:gd name="connsiteY12" fmla="*/ 4017873 h 6858000"/>
                <a:gd name="connsiteX13" fmla="*/ 8945600 w 9107210"/>
                <a:gd name="connsiteY13" fmla="*/ 4439659 h 6858000"/>
                <a:gd name="connsiteX14" fmla="*/ 8796080 w 9107210"/>
                <a:gd name="connsiteY14" fmla="*/ 4847428 h 6858000"/>
                <a:gd name="connsiteX15" fmla="*/ 8702056 w 9107210"/>
                <a:gd name="connsiteY15" fmla="*/ 5050108 h 6858000"/>
                <a:gd name="connsiteX16" fmla="*/ 8581125 w 9107210"/>
                <a:gd name="connsiteY16" fmla="*/ 5247525 h 6858000"/>
                <a:gd name="connsiteX17" fmla="*/ 8426254 w 9107210"/>
                <a:gd name="connsiteY17" fmla="*/ 5429647 h 6858000"/>
                <a:gd name="connsiteX18" fmla="*/ 8337174 w 9107210"/>
                <a:gd name="connsiteY18" fmla="*/ 5510552 h 6858000"/>
                <a:gd name="connsiteX19" fmla="*/ 8243200 w 9107210"/>
                <a:gd name="connsiteY19" fmla="*/ 5582948 h 6858000"/>
                <a:gd name="connsiteX20" fmla="*/ 7868330 w 9107210"/>
                <a:gd name="connsiteY20" fmla="*/ 5811104 h 6858000"/>
                <a:gd name="connsiteX21" fmla="*/ 7538916 w 9107210"/>
                <a:gd name="connsiteY21" fmla="*/ 6018899 h 6858000"/>
                <a:gd name="connsiteX22" fmla="*/ 7391280 w 9107210"/>
                <a:gd name="connsiteY22" fmla="*/ 6134132 h 6858000"/>
                <a:gd name="connsiteX23" fmla="*/ 7252511 w 9107210"/>
                <a:gd name="connsiteY23" fmla="*/ 6259105 h 6858000"/>
                <a:gd name="connsiteX24" fmla="*/ 7185601 w 9107210"/>
                <a:gd name="connsiteY24" fmla="*/ 6325894 h 6858000"/>
                <a:gd name="connsiteX25" fmla="*/ 7116651 w 9107210"/>
                <a:gd name="connsiteY25" fmla="*/ 6397010 h 6858000"/>
                <a:gd name="connsiteX26" fmla="*/ 6978545 w 9107210"/>
                <a:gd name="connsiteY26" fmla="*/ 6541607 h 6858000"/>
                <a:gd name="connsiteX27" fmla="*/ 6693009 w 9107210"/>
                <a:gd name="connsiteY27" fmla="*/ 6832716 h 6858000"/>
                <a:gd name="connsiteX28" fmla="*/ 6667488 w 9107210"/>
                <a:gd name="connsiteY28" fmla="*/ 6858000 h 6858000"/>
                <a:gd name="connsiteX29" fmla="*/ 6056793 w 9107210"/>
                <a:gd name="connsiteY29" fmla="*/ 6858000 h 6858000"/>
                <a:gd name="connsiteX30" fmla="*/ 6077345 w 9107210"/>
                <a:gd name="connsiteY30" fmla="*/ 6835420 h 6858000"/>
                <a:gd name="connsiteX31" fmla="*/ 6208519 w 9107210"/>
                <a:gd name="connsiteY31" fmla="*/ 6683989 h 6858000"/>
                <a:gd name="connsiteX32" fmla="*/ 6340001 w 9107210"/>
                <a:gd name="connsiteY32" fmla="*/ 6529852 h 6858000"/>
                <a:gd name="connsiteX33" fmla="*/ 6611419 w 9107210"/>
                <a:gd name="connsiteY33" fmla="*/ 6219317 h 6858000"/>
                <a:gd name="connsiteX34" fmla="*/ 6757678 w 9107210"/>
                <a:gd name="connsiteY34" fmla="*/ 6068228 h 6858000"/>
                <a:gd name="connsiteX35" fmla="*/ 6833713 w 9107210"/>
                <a:gd name="connsiteY35" fmla="*/ 5994061 h 6858000"/>
                <a:gd name="connsiteX36" fmla="*/ 6915148 w 9107210"/>
                <a:gd name="connsiteY36" fmla="*/ 5918812 h 6858000"/>
                <a:gd name="connsiteX37" fmla="*/ 7276311 w 9107210"/>
                <a:gd name="connsiteY37" fmla="*/ 5650229 h 6858000"/>
                <a:gd name="connsiteX38" fmla="*/ 7664942 w 9107210"/>
                <a:gd name="connsiteY38" fmla="*/ 5445681 h 6858000"/>
                <a:gd name="connsiteX39" fmla="*/ 7848505 w 9107210"/>
                <a:gd name="connsiteY39" fmla="*/ 5358333 h 6858000"/>
                <a:gd name="connsiteX40" fmla="*/ 8011785 w 9107210"/>
                <a:gd name="connsiteY40" fmla="*/ 5267788 h 6858000"/>
                <a:gd name="connsiteX41" fmla="*/ 8260273 w 9107210"/>
                <a:gd name="connsiteY41" fmla="*/ 5034370 h 6858000"/>
                <a:gd name="connsiteX42" fmla="*/ 8417589 w 9107210"/>
                <a:gd name="connsiteY42" fmla="*/ 4714488 h 6858000"/>
                <a:gd name="connsiteX43" fmla="*/ 8495000 w 9107210"/>
                <a:gd name="connsiteY43" fmla="*/ 4346409 h 6858000"/>
                <a:gd name="connsiteX44" fmla="*/ 8508556 w 9107210"/>
                <a:gd name="connsiteY44" fmla="*/ 3971101 h 6858000"/>
                <a:gd name="connsiteX45" fmla="*/ 8483330 w 9107210"/>
                <a:gd name="connsiteY45" fmla="*/ 3600710 h 6858000"/>
                <a:gd name="connsiteX46" fmla="*/ 8425336 w 9107210"/>
                <a:gd name="connsiteY46" fmla="*/ 3236121 h 6858000"/>
                <a:gd name="connsiteX47" fmla="*/ 8334575 w 9107210"/>
                <a:gd name="connsiteY47" fmla="*/ 2877977 h 6858000"/>
                <a:gd name="connsiteX48" fmla="*/ 8087513 w 9107210"/>
                <a:gd name="connsiteY48" fmla="*/ 2174622 h 6858000"/>
                <a:gd name="connsiteX49" fmla="*/ 7723650 w 9107210"/>
                <a:gd name="connsiteY49" fmla="*/ 1507613 h 6858000"/>
                <a:gd name="connsiteX50" fmla="*/ 7501815 w 9107210"/>
                <a:gd name="connsiteY50" fmla="*/ 1192947 h 6858000"/>
                <a:gd name="connsiteX51" fmla="*/ 7254399 w 9107210"/>
                <a:gd name="connsiteY51" fmla="*/ 894361 h 6858000"/>
                <a:gd name="connsiteX52" fmla="*/ 6689339 w 9107210"/>
                <a:gd name="connsiteY52" fmla="*/ 354046 h 6858000"/>
                <a:gd name="connsiteX53" fmla="*/ 6206651 w 9107210"/>
                <a:gd name="connsiteY53" fmla="*/ 12626 h 6858000"/>
                <a:gd name="connsiteX54" fmla="*/ 1827105 w 9107210"/>
                <a:gd name="connsiteY54" fmla="*/ 0 h 6858000"/>
                <a:gd name="connsiteX55" fmla="*/ 2807607 w 9107210"/>
                <a:gd name="connsiteY55" fmla="*/ 0 h 6858000"/>
                <a:gd name="connsiteX56" fmla="*/ 2667958 w 9107210"/>
                <a:gd name="connsiteY56" fmla="*/ 88235 h 6858000"/>
                <a:gd name="connsiteX57" fmla="*/ 2354723 w 9107210"/>
                <a:gd name="connsiteY57" fmla="*/ 314947 h 6858000"/>
                <a:gd name="connsiteX58" fmla="*/ 2059963 w 9107210"/>
                <a:gd name="connsiteY58" fmla="*/ 561545 h 6858000"/>
                <a:gd name="connsiteX59" fmla="*/ 1780798 w 9107210"/>
                <a:gd name="connsiteY59" fmla="*/ 824425 h 6858000"/>
                <a:gd name="connsiteX60" fmla="*/ 954714 w 9107210"/>
                <a:gd name="connsiteY60" fmla="*/ 2094309 h 6858000"/>
                <a:gd name="connsiteX61" fmla="*/ 732676 w 9107210"/>
                <a:gd name="connsiteY61" fmla="*/ 2813646 h 6858000"/>
                <a:gd name="connsiteX62" fmla="*/ 673867 w 9107210"/>
                <a:gd name="connsiteY62" fmla="*/ 3183989 h 6858000"/>
                <a:gd name="connsiteX63" fmla="*/ 647621 w 9107210"/>
                <a:gd name="connsiteY63" fmla="*/ 3557281 h 6858000"/>
                <a:gd name="connsiteX64" fmla="*/ 653381 w 9107210"/>
                <a:gd name="connsiteY64" fmla="*/ 3931214 h 6858000"/>
                <a:gd name="connsiteX65" fmla="*/ 690428 w 9107210"/>
                <a:gd name="connsiteY65" fmla="*/ 4303719 h 6858000"/>
                <a:gd name="connsiteX66" fmla="*/ 871801 w 9107210"/>
                <a:gd name="connsiteY66" fmla="*/ 5033041 h 6858000"/>
                <a:gd name="connsiteX67" fmla="*/ 1197749 w 9107210"/>
                <a:gd name="connsiteY67" fmla="*/ 5718494 h 6858000"/>
                <a:gd name="connsiteX68" fmla="*/ 1411480 w 9107210"/>
                <a:gd name="connsiteY68" fmla="*/ 6036703 h 6858000"/>
                <a:gd name="connsiteX69" fmla="*/ 1530170 w 9107210"/>
                <a:gd name="connsiteY69" fmla="*/ 6188430 h 6858000"/>
                <a:gd name="connsiteX70" fmla="*/ 1657165 w 9107210"/>
                <a:gd name="connsiteY70" fmla="*/ 6335385 h 6858000"/>
                <a:gd name="connsiteX71" fmla="*/ 1931343 w 9107210"/>
                <a:gd name="connsiteY71" fmla="*/ 6612896 h 6858000"/>
                <a:gd name="connsiteX72" fmla="*/ 2220133 w 9107210"/>
                <a:gd name="connsiteY72" fmla="*/ 6858000 h 6858000"/>
                <a:gd name="connsiteX73" fmla="*/ 1539862 w 9107210"/>
                <a:gd name="connsiteY73" fmla="*/ 6858000 h 6858000"/>
                <a:gd name="connsiteX74" fmla="*/ 1307111 w 9107210"/>
                <a:gd name="connsiteY74" fmla="*/ 6648873 h 6858000"/>
                <a:gd name="connsiteX75" fmla="*/ 750258 w 9107210"/>
                <a:gd name="connsiteY75" fmla="*/ 5987570 h 6858000"/>
                <a:gd name="connsiteX76" fmla="*/ 335382 w 9107210"/>
                <a:gd name="connsiteY76" fmla="*/ 5229279 h 6858000"/>
                <a:gd name="connsiteX77" fmla="*/ 79351 w 9107210"/>
                <a:gd name="connsiteY77" fmla="*/ 4403854 h 6858000"/>
                <a:gd name="connsiteX78" fmla="*/ 16007 w 9107210"/>
                <a:gd name="connsiteY78" fmla="*/ 3975723 h 6858000"/>
                <a:gd name="connsiteX79" fmla="*/ 871 w 9107210"/>
                <a:gd name="connsiteY79" fmla="*/ 3543362 h 6858000"/>
                <a:gd name="connsiteX80" fmla="*/ 32519 w 9107210"/>
                <a:gd name="connsiteY80" fmla="*/ 3112085 h 6858000"/>
                <a:gd name="connsiteX81" fmla="*/ 108502 w 9107210"/>
                <a:gd name="connsiteY81" fmla="*/ 2686511 h 6858000"/>
                <a:gd name="connsiteX82" fmla="*/ 378239 w 9107210"/>
                <a:gd name="connsiteY82" fmla="*/ 1865955 h 6858000"/>
                <a:gd name="connsiteX83" fmla="*/ 1343701 w 9107210"/>
                <a:gd name="connsiteY83" fmla="*/ 431508 h 6858000"/>
                <a:gd name="connsiteX84" fmla="*/ 1661853 w 9107210"/>
                <a:gd name="connsiteY84" fmla="*/ 13026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9107210" h="6858000">
                  <a:moveTo>
                    <a:pt x="6184722" y="0"/>
                  </a:moveTo>
                  <a:lnTo>
                    <a:pt x="6985680" y="0"/>
                  </a:lnTo>
                  <a:lnTo>
                    <a:pt x="7324323" y="247136"/>
                  </a:lnTo>
                  <a:cubicBezTo>
                    <a:pt x="7437502" y="336500"/>
                    <a:pt x="7547171" y="430254"/>
                    <a:pt x="7652712" y="528495"/>
                  </a:cubicBezTo>
                  <a:cubicBezTo>
                    <a:pt x="7863743" y="724929"/>
                    <a:pt x="8060097" y="937593"/>
                    <a:pt x="8236677" y="1166289"/>
                  </a:cubicBezTo>
                  <a:cubicBezTo>
                    <a:pt x="8413818" y="1394594"/>
                    <a:pt x="8570168" y="1639471"/>
                    <a:pt x="8704298" y="1897038"/>
                  </a:cubicBezTo>
                  <a:cubicBezTo>
                    <a:pt x="8770803" y="2026141"/>
                    <a:pt x="8830836" y="2158786"/>
                    <a:pt x="8885160" y="2294087"/>
                  </a:cubicBezTo>
                  <a:cubicBezTo>
                    <a:pt x="8898360" y="2328071"/>
                    <a:pt x="8912169" y="2361810"/>
                    <a:pt x="8924247" y="2396286"/>
                  </a:cubicBezTo>
                  <a:lnTo>
                    <a:pt x="8960022" y="2499767"/>
                  </a:lnTo>
                  <a:lnTo>
                    <a:pt x="8991720" y="2604671"/>
                  </a:lnTo>
                  <a:cubicBezTo>
                    <a:pt x="9002116" y="2639690"/>
                    <a:pt x="9010474" y="2675346"/>
                    <a:pt x="9019646" y="2710708"/>
                  </a:cubicBezTo>
                  <a:cubicBezTo>
                    <a:pt x="9089055" y="2995079"/>
                    <a:pt x="9113620" y="3289927"/>
                    <a:pt x="9105822" y="3582266"/>
                  </a:cubicBezTo>
                  <a:cubicBezTo>
                    <a:pt x="9101796" y="3728484"/>
                    <a:pt x="9085744" y="3874458"/>
                    <a:pt x="9057716" y="4017873"/>
                  </a:cubicBezTo>
                  <a:cubicBezTo>
                    <a:pt x="9029534" y="4161336"/>
                    <a:pt x="8990497" y="4302046"/>
                    <a:pt x="8945600" y="4439659"/>
                  </a:cubicBezTo>
                  <a:cubicBezTo>
                    <a:pt x="8900857" y="4577566"/>
                    <a:pt x="8852901" y="4711784"/>
                    <a:pt x="8796080" y="4847428"/>
                  </a:cubicBezTo>
                  <a:cubicBezTo>
                    <a:pt x="8767695" y="4915152"/>
                    <a:pt x="8737016" y="4982926"/>
                    <a:pt x="8702056" y="5050108"/>
                  </a:cubicBezTo>
                  <a:cubicBezTo>
                    <a:pt x="8666485" y="5116997"/>
                    <a:pt x="8627347" y="5183687"/>
                    <a:pt x="8581125" y="5247525"/>
                  </a:cubicBezTo>
                  <a:cubicBezTo>
                    <a:pt x="8535565" y="5311660"/>
                    <a:pt x="8483534" y="5373185"/>
                    <a:pt x="8426254" y="5429647"/>
                  </a:cubicBezTo>
                  <a:cubicBezTo>
                    <a:pt x="8397512" y="5457779"/>
                    <a:pt x="8367801" y="5484879"/>
                    <a:pt x="8337174" y="5510552"/>
                  </a:cubicBezTo>
                  <a:cubicBezTo>
                    <a:pt x="8306444" y="5536077"/>
                    <a:pt x="8274899" y="5560029"/>
                    <a:pt x="8243200" y="5582948"/>
                  </a:cubicBezTo>
                  <a:cubicBezTo>
                    <a:pt x="8115543" y="5674574"/>
                    <a:pt x="7986203" y="5743233"/>
                    <a:pt x="7868330" y="5811104"/>
                  </a:cubicBezTo>
                  <a:cubicBezTo>
                    <a:pt x="7749844" y="5878385"/>
                    <a:pt x="7640685" y="5945126"/>
                    <a:pt x="7538916" y="6018899"/>
                  </a:cubicBezTo>
                  <a:cubicBezTo>
                    <a:pt x="7487749" y="6055392"/>
                    <a:pt x="7438777" y="6093950"/>
                    <a:pt x="7391280" y="6134132"/>
                  </a:cubicBezTo>
                  <a:cubicBezTo>
                    <a:pt x="7343427" y="6173921"/>
                    <a:pt x="7297511" y="6215922"/>
                    <a:pt x="7252511" y="6259105"/>
                  </a:cubicBezTo>
                  <a:cubicBezTo>
                    <a:pt x="7229784" y="6280990"/>
                    <a:pt x="7208635" y="6302433"/>
                    <a:pt x="7185601" y="6325894"/>
                  </a:cubicBezTo>
                  <a:lnTo>
                    <a:pt x="7116651" y="6397010"/>
                  </a:lnTo>
                  <a:lnTo>
                    <a:pt x="6978545" y="6541607"/>
                  </a:lnTo>
                  <a:cubicBezTo>
                    <a:pt x="6885693" y="6638397"/>
                    <a:pt x="6789885" y="6734943"/>
                    <a:pt x="6693009" y="6832716"/>
                  </a:cubicBezTo>
                  <a:lnTo>
                    <a:pt x="6667488" y="6858000"/>
                  </a:lnTo>
                  <a:lnTo>
                    <a:pt x="6056793" y="6858000"/>
                  </a:lnTo>
                  <a:lnTo>
                    <a:pt x="6077345" y="6835420"/>
                  </a:lnTo>
                  <a:cubicBezTo>
                    <a:pt x="6121427" y="6785747"/>
                    <a:pt x="6164948" y="6735090"/>
                    <a:pt x="6208519" y="6683989"/>
                  </a:cubicBezTo>
                  <a:lnTo>
                    <a:pt x="6340001" y="6529852"/>
                  </a:lnTo>
                  <a:cubicBezTo>
                    <a:pt x="6428315" y="6426667"/>
                    <a:pt x="6516733" y="6321417"/>
                    <a:pt x="6611419" y="6219317"/>
                  </a:cubicBezTo>
                  <a:cubicBezTo>
                    <a:pt x="6658864" y="6168363"/>
                    <a:pt x="6707584" y="6117950"/>
                    <a:pt x="6757678" y="6068228"/>
                  </a:cubicBezTo>
                  <a:lnTo>
                    <a:pt x="6833713" y="5994061"/>
                  </a:lnTo>
                  <a:cubicBezTo>
                    <a:pt x="6859346" y="5969422"/>
                    <a:pt x="6887579" y="5943404"/>
                    <a:pt x="6915148" y="5918812"/>
                  </a:cubicBezTo>
                  <a:cubicBezTo>
                    <a:pt x="7026295" y="5819219"/>
                    <a:pt x="7148602" y="5729117"/>
                    <a:pt x="7276311" y="5650229"/>
                  </a:cubicBezTo>
                  <a:cubicBezTo>
                    <a:pt x="7403918" y="5571046"/>
                    <a:pt x="7537794" y="5505190"/>
                    <a:pt x="7664942" y="5445681"/>
                  </a:cubicBezTo>
                  <a:cubicBezTo>
                    <a:pt x="7728491" y="5416024"/>
                    <a:pt x="7790410" y="5387449"/>
                    <a:pt x="7848505" y="5358333"/>
                  </a:cubicBezTo>
                  <a:cubicBezTo>
                    <a:pt x="7906805" y="5329315"/>
                    <a:pt x="7961843" y="5300101"/>
                    <a:pt x="8011785" y="5267788"/>
                  </a:cubicBezTo>
                  <a:cubicBezTo>
                    <a:pt x="8112281" y="5203950"/>
                    <a:pt x="8193615" y="5128111"/>
                    <a:pt x="8260273" y="5034370"/>
                  </a:cubicBezTo>
                  <a:cubicBezTo>
                    <a:pt x="8326370" y="4940776"/>
                    <a:pt x="8378657" y="4831640"/>
                    <a:pt x="8417589" y="4714488"/>
                  </a:cubicBezTo>
                  <a:cubicBezTo>
                    <a:pt x="8456372" y="4597485"/>
                    <a:pt x="8481140" y="4471332"/>
                    <a:pt x="8495000" y="4346409"/>
                  </a:cubicBezTo>
                  <a:cubicBezTo>
                    <a:pt x="8508404" y="4221044"/>
                    <a:pt x="8511359" y="4095482"/>
                    <a:pt x="8508556" y="3971101"/>
                  </a:cubicBezTo>
                  <a:cubicBezTo>
                    <a:pt x="8504530" y="3846571"/>
                    <a:pt x="8495663" y="3723222"/>
                    <a:pt x="8483330" y="3600710"/>
                  </a:cubicBezTo>
                  <a:cubicBezTo>
                    <a:pt x="8470793" y="3478148"/>
                    <a:pt x="8451888" y="3356421"/>
                    <a:pt x="8425336" y="3236121"/>
                  </a:cubicBezTo>
                  <a:cubicBezTo>
                    <a:pt x="8399091" y="3115774"/>
                    <a:pt x="8367801" y="2996655"/>
                    <a:pt x="8334575" y="2877977"/>
                  </a:cubicBezTo>
                  <a:cubicBezTo>
                    <a:pt x="8268222" y="2640772"/>
                    <a:pt x="8190100" y="2404057"/>
                    <a:pt x="8087513" y="2174622"/>
                  </a:cubicBezTo>
                  <a:cubicBezTo>
                    <a:pt x="7985081" y="1945237"/>
                    <a:pt x="7863233" y="1721900"/>
                    <a:pt x="7723650" y="1507613"/>
                  </a:cubicBezTo>
                  <a:cubicBezTo>
                    <a:pt x="7653527" y="1400692"/>
                    <a:pt x="7579684" y="1295589"/>
                    <a:pt x="7501815" y="1192947"/>
                  </a:cubicBezTo>
                  <a:cubicBezTo>
                    <a:pt x="7423844" y="1090353"/>
                    <a:pt x="7340778" y="991103"/>
                    <a:pt x="7254399" y="894361"/>
                  </a:cubicBezTo>
                  <a:cubicBezTo>
                    <a:pt x="7082047" y="700485"/>
                    <a:pt x="6893083" y="519052"/>
                    <a:pt x="6689339" y="354046"/>
                  </a:cubicBezTo>
                  <a:cubicBezTo>
                    <a:pt x="6536914" y="229775"/>
                    <a:pt x="6375602" y="115325"/>
                    <a:pt x="6206651" y="12626"/>
                  </a:cubicBezTo>
                  <a:close/>
                  <a:moveTo>
                    <a:pt x="1827105" y="0"/>
                  </a:moveTo>
                  <a:lnTo>
                    <a:pt x="2807607" y="0"/>
                  </a:lnTo>
                  <a:lnTo>
                    <a:pt x="2667958" y="88235"/>
                  </a:lnTo>
                  <a:cubicBezTo>
                    <a:pt x="2560098" y="159777"/>
                    <a:pt x="2455754" y="235690"/>
                    <a:pt x="2354723" y="314947"/>
                  </a:cubicBezTo>
                  <a:cubicBezTo>
                    <a:pt x="2253464" y="394030"/>
                    <a:pt x="2156943" y="478181"/>
                    <a:pt x="2059963" y="561545"/>
                  </a:cubicBezTo>
                  <a:cubicBezTo>
                    <a:pt x="1962831" y="644811"/>
                    <a:pt x="1868297" y="731322"/>
                    <a:pt x="1780798" y="824425"/>
                  </a:cubicBezTo>
                  <a:cubicBezTo>
                    <a:pt x="1429010" y="1195013"/>
                    <a:pt x="1148011" y="1628455"/>
                    <a:pt x="954714" y="2094309"/>
                  </a:cubicBezTo>
                  <a:cubicBezTo>
                    <a:pt x="857938" y="2327186"/>
                    <a:pt x="783229" y="2568326"/>
                    <a:pt x="732676" y="2813646"/>
                  </a:cubicBezTo>
                  <a:cubicBezTo>
                    <a:pt x="707552" y="2936307"/>
                    <a:pt x="688085" y="3059952"/>
                    <a:pt x="673867" y="3183989"/>
                  </a:cubicBezTo>
                  <a:cubicBezTo>
                    <a:pt x="660056" y="3308075"/>
                    <a:pt x="651341" y="3432605"/>
                    <a:pt x="647621" y="3557281"/>
                  </a:cubicBezTo>
                  <a:cubicBezTo>
                    <a:pt x="644411" y="3681958"/>
                    <a:pt x="645329" y="3806733"/>
                    <a:pt x="653381" y="3931214"/>
                  </a:cubicBezTo>
                  <a:cubicBezTo>
                    <a:pt x="659852" y="4055792"/>
                    <a:pt x="672949" y="4179977"/>
                    <a:pt x="690428" y="4303719"/>
                  </a:cubicBezTo>
                  <a:cubicBezTo>
                    <a:pt x="726408" y="4551057"/>
                    <a:pt x="786440" y="4795835"/>
                    <a:pt x="871801" y="5033041"/>
                  </a:cubicBezTo>
                  <a:cubicBezTo>
                    <a:pt x="957007" y="5270247"/>
                    <a:pt x="1065962" y="5500322"/>
                    <a:pt x="1197749" y="5718494"/>
                  </a:cubicBezTo>
                  <a:cubicBezTo>
                    <a:pt x="1263846" y="5827433"/>
                    <a:pt x="1334937" y="5933813"/>
                    <a:pt x="1411480" y="6036703"/>
                  </a:cubicBezTo>
                  <a:cubicBezTo>
                    <a:pt x="1449548" y="6088295"/>
                    <a:pt x="1489451" y="6138609"/>
                    <a:pt x="1530170" y="6188430"/>
                  </a:cubicBezTo>
                  <a:cubicBezTo>
                    <a:pt x="1571447" y="6238055"/>
                    <a:pt x="1613644" y="6287336"/>
                    <a:pt x="1657165" y="6335385"/>
                  </a:cubicBezTo>
                  <a:cubicBezTo>
                    <a:pt x="1744079" y="6431708"/>
                    <a:pt x="1835644" y="6524282"/>
                    <a:pt x="1931343" y="6612896"/>
                  </a:cubicBezTo>
                  <a:lnTo>
                    <a:pt x="2220133" y="6858000"/>
                  </a:lnTo>
                  <a:lnTo>
                    <a:pt x="1539862" y="6858000"/>
                  </a:lnTo>
                  <a:lnTo>
                    <a:pt x="1307111" y="6648873"/>
                  </a:lnTo>
                  <a:cubicBezTo>
                    <a:pt x="1101839" y="6448063"/>
                    <a:pt x="913180" y="6225465"/>
                    <a:pt x="750258" y="5987570"/>
                  </a:cubicBezTo>
                  <a:cubicBezTo>
                    <a:pt x="587232" y="5749281"/>
                    <a:pt x="448261" y="5494813"/>
                    <a:pt x="335382" y="5229279"/>
                  </a:cubicBezTo>
                  <a:cubicBezTo>
                    <a:pt x="222298" y="4963793"/>
                    <a:pt x="137040" y="4686652"/>
                    <a:pt x="79351" y="4403854"/>
                  </a:cubicBezTo>
                  <a:cubicBezTo>
                    <a:pt x="50150" y="4262456"/>
                    <a:pt x="29767" y="4119385"/>
                    <a:pt x="16007" y="3975723"/>
                  </a:cubicBezTo>
                  <a:cubicBezTo>
                    <a:pt x="3930" y="3831964"/>
                    <a:pt x="-2441" y="3687614"/>
                    <a:pt x="871" y="3543362"/>
                  </a:cubicBezTo>
                  <a:cubicBezTo>
                    <a:pt x="3522" y="3399160"/>
                    <a:pt x="14172" y="3255105"/>
                    <a:pt x="32519" y="3112085"/>
                  </a:cubicBezTo>
                  <a:cubicBezTo>
                    <a:pt x="50508" y="2969014"/>
                    <a:pt x="76090" y="2826925"/>
                    <a:pt x="108502" y="2686511"/>
                  </a:cubicBezTo>
                  <a:cubicBezTo>
                    <a:pt x="173019" y="2405533"/>
                    <a:pt x="263474" y="2130703"/>
                    <a:pt x="378239" y="1865955"/>
                  </a:cubicBezTo>
                  <a:cubicBezTo>
                    <a:pt x="607922" y="1336607"/>
                    <a:pt x="935706" y="848228"/>
                    <a:pt x="1343701" y="431508"/>
                  </a:cubicBezTo>
                  <a:cubicBezTo>
                    <a:pt x="1446133" y="327783"/>
                    <a:pt x="1550910" y="225926"/>
                    <a:pt x="1661853" y="13026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Freeform: Shape 18">
              <a:extLst>
                <a:ext uri="{FF2B5EF4-FFF2-40B4-BE49-F238E27FC236}">
                  <a16:creationId xmlns:a16="http://schemas.microsoft.com/office/drawing/2014/main" id="{97499201-5A2C-48B3-9B02-5519B88294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8434" y="36937"/>
              <a:ext cx="9747620" cy="6858000"/>
            </a:xfrm>
            <a:custGeom>
              <a:avLst/>
              <a:gdLst>
                <a:gd name="connsiteX0" fmla="*/ 7235453 w 9747620"/>
                <a:gd name="connsiteY0" fmla="*/ 0 h 6858000"/>
                <a:gd name="connsiteX1" fmla="*/ 7548130 w 9747620"/>
                <a:gd name="connsiteY1" fmla="*/ 0 h 6858000"/>
                <a:gd name="connsiteX2" fmla="*/ 7710334 w 9747620"/>
                <a:gd name="connsiteY2" fmla="*/ 111973 h 6858000"/>
                <a:gd name="connsiteX3" fmla="*/ 7889188 w 9747620"/>
                <a:gd name="connsiteY3" fmla="*/ 251542 h 6858000"/>
                <a:gd name="connsiteX4" fmla="*/ 8061828 w 9747620"/>
                <a:gd name="connsiteY4" fmla="*/ 398586 h 6858000"/>
                <a:gd name="connsiteX5" fmla="*/ 8145637 w 9747620"/>
                <a:gd name="connsiteY5" fmla="*/ 474218 h 6858000"/>
                <a:gd name="connsiteX6" fmla="*/ 8187242 w 9747620"/>
                <a:gd name="connsiteY6" fmla="*/ 512753 h 6858000"/>
                <a:gd name="connsiteX7" fmla="*/ 8228402 w 9747620"/>
                <a:gd name="connsiteY7" fmla="*/ 551575 h 6858000"/>
                <a:gd name="connsiteX8" fmla="*/ 8389211 w 9747620"/>
                <a:gd name="connsiteY8" fmla="*/ 710937 h 6858000"/>
                <a:gd name="connsiteX9" fmla="*/ 8467206 w 9747620"/>
                <a:gd name="connsiteY9" fmla="*/ 793088 h 6858000"/>
                <a:gd name="connsiteX10" fmla="*/ 8486791 w 9747620"/>
                <a:gd name="connsiteY10" fmla="*/ 814223 h 6858000"/>
                <a:gd name="connsiteX11" fmla="*/ 8505979 w 9747620"/>
                <a:gd name="connsiteY11" fmla="*/ 835409 h 6858000"/>
                <a:gd name="connsiteX12" fmla="*/ 8543509 w 9747620"/>
                <a:gd name="connsiteY12" fmla="*/ 877346 h 6858000"/>
                <a:gd name="connsiteX13" fmla="*/ 8690549 w 9747620"/>
                <a:gd name="connsiteY13" fmla="*/ 1048978 h 6858000"/>
                <a:gd name="connsiteX14" fmla="*/ 8761732 w 9747620"/>
                <a:gd name="connsiteY14" fmla="*/ 1137502 h 6858000"/>
                <a:gd name="connsiteX15" fmla="*/ 8796379 w 9747620"/>
                <a:gd name="connsiteY15" fmla="*/ 1182077 h 6858000"/>
                <a:gd name="connsiteX16" fmla="*/ 8830678 w 9747620"/>
                <a:gd name="connsiteY16" fmla="*/ 1226986 h 6858000"/>
                <a:gd name="connsiteX17" fmla="*/ 8963353 w 9747620"/>
                <a:gd name="connsiteY17" fmla="*/ 1410936 h 6858000"/>
                <a:gd name="connsiteX18" fmla="*/ 9026483 w 9747620"/>
                <a:gd name="connsiteY18" fmla="*/ 1505499 h 6858000"/>
                <a:gd name="connsiteX19" fmla="*/ 9057004 w 9747620"/>
                <a:gd name="connsiteY19" fmla="*/ 1552613 h 6858000"/>
                <a:gd name="connsiteX20" fmla="*/ 9087278 w 9747620"/>
                <a:gd name="connsiteY20" fmla="*/ 1600542 h 6858000"/>
                <a:gd name="connsiteX21" fmla="*/ 9202851 w 9747620"/>
                <a:gd name="connsiteY21" fmla="*/ 1795515 h 6858000"/>
                <a:gd name="connsiteX22" fmla="*/ 9257332 w 9747620"/>
                <a:gd name="connsiteY22" fmla="*/ 1894920 h 6858000"/>
                <a:gd name="connsiteX23" fmla="*/ 9283778 w 9747620"/>
                <a:gd name="connsiteY23" fmla="*/ 1945436 h 6858000"/>
                <a:gd name="connsiteX24" fmla="*/ 9309428 w 9747620"/>
                <a:gd name="connsiteY24" fmla="*/ 1996193 h 6858000"/>
                <a:gd name="connsiteX25" fmla="*/ 9405714 w 9747620"/>
                <a:gd name="connsiteY25" fmla="*/ 2202191 h 6858000"/>
                <a:gd name="connsiteX26" fmla="*/ 9566524 w 9747620"/>
                <a:gd name="connsiteY26" fmla="*/ 2627653 h 6858000"/>
                <a:gd name="connsiteX27" fmla="*/ 9583573 w 9747620"/>
                <a:gd name="connsiteY27" fmla="*/ 2682195 h 6858000"/>
                <a:gd name="connsiteX28" fmla="*/ 9591974 w 9747620"/>
                <a:gd name="connsiteY28" fmla="*/ 2709707 h 6858000"/>
                <a:gd name="connsiteX29" fmla="*/ 9600027 w 9747620"/>
                <a:gd name="connsiteY29" fmla="*/ 2737650 h 6858000"/>
                <a:gd name="connsiteX30" fmla="*/ 9629803 w 9747620"/>
                <a:gd name="connsiteY30" fmla="*/ 2847694 h 6858000"/>
                <a:gd name="connsiteX31" fmla="*/ 9679909 w 9747620"/>
                <a:gd name="connsiteY31" fmla="*/ 3070131 h 6858000"/>
                <a:gd name="connsiteX32" fmla="*/ 9690498 w 9747620"/>
                <a:gd name="connsiteY32" fmla="*/ 3126159 h 6858000"/>
                <a:gd name="connsiteX33" fmla="*/ 9700390 w 9747620"/>
                <a:gd name="connsiteY33" fmla="*/ 3181805 h 6858000"/>
                <a:gd name="connsiteX34" fmla="*/ 9709685 w 9747620"/>
                <a:gd name="connsiteY34" fmla="*/ 3243392 h 6858000"/>
                <a:gd name="connsiteX35" fmla="*/ 9713016 w 9747620"/>
                <a:gd name="connsiteY35" fmla="*/ 3267597 h 6858000"/>
                <a:gd name="connsiteX36" fmla="*/ 9716844 w 9747620"/>
                <a:gd name="connsiteY36" fmla="*/ 3294437 h 6858000"/>
                <a:gd name="connsiteX37" fmla="*/ 9720820 w 9747620"/>
                <a:gd name="connsiteY37" fmla="*/ 3324488 h 6858000"/>
                <a:gd name="connsiteX38" fmla="*/ 9722709 w 9747620"/>
                <a:gd name="connsiteY38" fmla="*/ 3340737 h 6858000"/>
                <a:gd name="connsiteX39" fmla="*/ 9724301 w 9747620"/>
                <a:gd name="connsiteY39" fmla="*/ 3356361 h 6858000"/>
                <a:gd name="connsiteX40" fmla="*/ 9730166 w 9747620"/>
                <a:gd name="connsiteY40" fmla="*/ 3412197 h 6858000"/>
                <a:gd name="connsiteX41" fmla="*/ 9735783 w 9747620"/>
                <a:gd name="connsiteY41" fmla="*/ 3468083 h 6858000"/>
                <a:gd name="connsiteX42" fmla="*/ 9739760 w 9747620"/>
                <a:gd name="connsiteY42" fmla="*/ 3524399 h 6858000"/>
                <a:gd name="connsiteX43" fmla="*/ 9741748 w 9747620"/>
                <a:gd name="connsiteY43" fmla="*/ 3552580 h 6858000"/>
                <a:gd name="connsiteX44" fmla="*/ 9742742 w 9747620"/>
                <a:gd name="connsiteY44" fmla="*/ 3566672 h 6858000"/>
                <a:gd name="connsiteX45" fmla="*/ 9743488 w 9747620"/>
                <a:gd name="connsiteY45" fmla="*/ 3581865 h 6858000"/>
                <a:gd name="connsiteX46" fmla="*/ 9744731 w 9747620"/>
                <a:gd name="connsiteY46" fmla="*/ 3611341 h 6858000"/>
                <a:gd name="connsiteX47" fmla="*/ 9745725 w 9747620"/>
                <a:gd name="connsiteY47" fmla="*/ 3639715 h 6858000"/>
                <a:gd name="connsiteX48" fmla="*/ 9747613 w 9747620"/>
                <a:gd name="connsiteY48" fmla="*/ 3753786 h 6858000"/>
                <a:gd name="connsiteX49" fmla="*/ 9740405 w 9747620"/>
                <a:gd name="connsiteY49" fmla="*/ 3984609 h 6858000"/>
                <a:gd name="connsiteX50" fmla="*/ 9736329 w 9747620"/>
                <a:gd name="connsiteY50" fmla="*/ 4038434 h 6858000"/>
                <a:gd name="connsiteX51" fmla="*/ 9731408 w 9747620"/>
                <a:gd name="connsiteY51" fmla="*/ 4099446 h 6858000"/>
                <a:gd name="connsiteX52" fmla="*/ 9717987 w 9747620"/>
                <a:gd name="connsiteY52" fmla="*/ 4213325 h 6858000"/>
                <a:gd name="connsiteX53" fmla="*/ 9716297 w 9747620"/>
                <a:gd name="connsiteY53" fmla="*/ 4227129 h 6858000"/>
                <a:gd name="connsiteX54" fmla="*/ 9714110 w 9747620"/>
                <a:gd name="connsiteY54" fmla="*/ 4240981 h 6858000"/>
                <a:gd name="connsiteX55" fmla="*/ 9709785 w 9747620"/>
                <a:gd name="connsiteY55" fmla="*/ 4268731 h 6858000"/>
                <a:gd name="connsiteX56" fmla="*/ 9701086 w 9747620"/>
                <a:gd name="connsiteY56" fmla="*/ 4324185 h 6858000"/>
                <a:gd name="connsiteX57" fmla="*/ 9698699 w 9747620"/>
                <a:gd name="connsiteY57" fmla="*/ 4338994 h 6858000"/>
                <a:gd name="connsiteX58" fmla="*/ 9695966 w 9747620"/>
                <a:gd name="connsiteY58" fmla="*/ 4355050 h 6858000"/>
                <a:gd name="connsiteX59" fmla="*/ 9690299 w 9747620"/>
                <a:gd name="connsiteY59" fmla="*/ 4385054 h 6858000"/>
                <a:gd name="connsiteX60" fmla="*/ 9679909 w 9747620"/>
                <a:gd name="connsiteY60" fmla="*/ 4437919 h 6858000"/>
                <a:gd name="connsiteX61" fmla="*/ 9673647 w 9747620"/>
                <a:gd name="connsiteY61" fmla="*/ 4468162 h 6858000"/>
                <a:gd name="connsiteX62" fmla="*/ 9667532 w 9747620"/>
                <a:gd name="connsiteY62" fmla="*/ 4496296 h 6858000"/>
                <a:gd name="connsiteX63" fmla="*/ 9654658 w 9747620"/>
                <a:gd name="connsiteY63" fmla="*/ 4552277 h 6858000"/>
                <a:gd name="connsiteX64" fmla="*/ 9625876 w 9747620"/>
                <a:gd name="connsiteY64" fmla="*/ 4664478 h 6858000"/>
                <a:gd name="connsiteX65" fmla="*/ 9552803 w 9747620"/>
                <a:gd name="connsiteY65" fmla="*/ 4888737 h 6858000"/>
                <a:gd name="connsiteX66" fmla="*/ 9452639 w 9747620"/>
                <a:gd name="connsiteY66" fmla="*/ 5110934 h 6858000"/>
                <a:gd name="connsiteX67" fmla="*/ 9388017 w 9747620"/>
                <a:gd name="connsiteY67" fmla="*/ 5220020 h 6858000"/>
                <a:gd name="connsiteX68" fmla="*/ 9370073 w 9747620"/>
                <a:gd name="connsiteY68" fmla="*/ 5246811 h 6858000"/>
                <a:gd name="connsiteX69" fmla="*/ 9360926 w 9747620"/>
                <a:gd name="connsiteY69" fmla="*/ 5260040 h 6858000"/>
                <a:gd name="connsiteX70" fmla="*/ 9351829 w 9747620"/>
                <a:gd name="connsiteY70" fmla="*/ 5272646 h 6858000"/>
                <a:gd name="connsiteX71" fmla="*/ 9313305 w 9747620"/>
                <a:gd name="connsiteY71" fmla="*/ 5323881 h 6858000"/>
                <a:gd name="connsiteX72" fmla="*/ 9130375 w 9747620"/>
                <a:gd name="connsiteY72" fmla="*/ 5510802 h 6858000"/>
                <a:gd name="connsiteX73" fmla="*/ 9028422 w 9747620"/>
                <a:gd name="connsiteY73" fmla="*/ 5588878 h 6858000"/>
                <a:gd name="connsiteX74" fmla="*/ 9002424 w 9747620"/>
                <a:gd name="connsiteY74" fmla="*/ 5606707 h 6858000"/>
                <a:gd name="connsiteX75" fmla="*/ 8976525 w 9747620"/>
                <a:gd name="connsiteY75" fmla="*/ 5623866 h 6858000"/>
                <a:gd name="connsiteX76" fmla="*/ 8924181 w 9747620"/>
                <a:gd name="connsiteY76" fmla="*/ 5656793 h 6858000"/>
                <a:gd name="connsiteX77" fmla="*/ 8717291 w 9747620"/>
                <a:gd name="connsiteY77" fmla="*/ 5771582 h 6858000"/>
                <a:gd name="connsiteX78" fmla="*/ 8617129 w 9747620"/>
                <a:gd name="connsiteY78" fmla="*/ 5823105 h 6858000"/>
                <a:gd name="connsiteX79" fmla="*/ 8518207 w 9747620"/>
                <a:gd name="connsiteY79" fmla="*/ 5873671 h 6858000"/>
                <a:gd name="connsiteX80" fmla="*/ 8150558 w 9747620"/>
                <a:gd name="connsiteY80" fmla="*/ 6086761 h 6858000"/>
                <a:gd name="connsiteX81" fmla="*/ 7979410 w 9747620"/>
                <a:gd name="connsiteY81" fmla="*/ 6207158 h 6858000"/>
                <a:gd name="connsiteX82" fmla="*/ 7938300 w 9747620"/>
                <a:gd name="connsiteY82" fmla="*/ 6238887 h 6858000"/>
                <a:gd name="connsiteX83" fmla="*/ 7897936 w 9747620"/>
                <a:gd name="connsiteY83" fmla="*/ 6271286 h 6858000"/>
                <a:gd name="connsiteX84" fmla="*/ 7858367 w 9747620"/>
                <a:gd name="connsiteY84" fmla="*/ 6304357 h 6858000"/>
                <a:gd name="connsiteX85" fmla="*/ 7819048 w 9747620"/>
                <a:gd name="connsiteY85" fmla="*/ 6338770 h 6858000"/>
                <a:gd name="connsiteX86" fmla="*/ 7778882 w 9747620"/>
                <a:gd name="connsiteY86" fmla="*/ 6374477 h 6858000"/>
                <a:gd name="connsiteX87" fmla="*/ 7739563 w 9747620"/>
                <a:gd name="connsiteY87" fmla="*/ 6410328 h 6858000"/>
                <a:gd name="connsiteX88" fmla="*/ 7660824 w 9747620"/>
                <a:gd name="connsiteY88" fmla="*/ 6484138 h 6858000"/>
                <a:gd name="connsiteX89" fmla="*/ 7502302 w 9747620"/>
                <a:gd name="connsiteY89" fmla="*/ 6636360 h 6858000"/>
                <a:gd name="connsiteX90" fmla="*/ 7273394 w 9747620"/>
                <a:gd name="connsiteY90" fmla="*/ 6858000 h 6858000"/>
                <a:gd name="connsiteX91" fmla="*/ 6780690 w 9747620"/>
                <a:gd name="connsiteY91" fmla="*/ 6858000 h 6858000"/>
                <a:gd name="connsiteX92" fmla="*/ 6854939 w 9747620"/>
                <a:gd name="connsiteY92" fmla="*/ 6783597 h 6858000"/>
                <a:gd name="connsiteX93" fmla="*/ 6932087 w 9747620"/>
                <a:gd name="connsiteY93" fmla="*/ 6705809 h 6858000"/>
                <a:gd name="connsiteX94" fmla="*/ 7241130 w 9747620"/>
                <a:gd name="connsiteY94" fmla="*/ 6390965 h 6858000"/>
                <a:gd name="connsiteX95" fmla="*/ 7397564 w 9747620"/>
                <a:gd name="connsiteY95" fmla="*/ 6233087 h 6858000"/>
                <a:gd name="connsiteX96" fmla="*/ 7478142 w 9747620"/>
                <a:gd name="connsiteY96" fmla="*/ 6153670 h 6858000"/>
                <a:gd name="connsiteX97" fmla="*/ 7519600 w 9747620"/>
                <a:gd name="connsiteY97" fmla="*/ 6113937 h 6858000"/>
                <a:gd name="connsiteX98" fmla="*/ 7561207 w 9747620"/>
                <a:gd name="connsiteY98" fmla="*/ 6075067 h 6858000"/>
                <a:gd name="connsiteX99" fmla="*/ 7604204 w 9747620"/>
                <a:gd name="connsiteY99" fmla="*/ 6035526 h 6858000"/>
                <a:gd name="connsiteX100" fmla="*/ 7648644 w 9747620"/>
                <a:gd name="connsiteY100" fmla="*/ 5996416 h 6858000"/>
                <a:gd name="connsiteX101" fmla="*/ 7693830 w 9747620"/>
                <a:gd name="connsiteY101" fmla="*/ 5958264 h 6858000"/>
                <a:gd name="connsiteX102" fmla="*/ 7739662 w 9747620"/>
                <a:gd name="connsiteY102" fmla="*/ 5921073 h 6858000"/>
                <a:gd name="connsiteX103" fmla="*/ 7928458 w 9747620"/>
                <a:gd name="connsiteY103" fmla="*/ 5781025 h 6858000"/>
                <a:gd name="connsiteX104" fmla="*/ 8325882 w 9747620"/>
                <a:gd name="connsiteY104" fmla="*/ 5537450 h 6858000"/>
                <a:gd name="connsiteX105" fmla="*/ 8424555 w 9747620"/>
                <a:gd name="connsiteY105" fmla="*/ 5484106 h 6858000"/>
                <a:gd name="connsiteX106" fmla="*/ 8521737 w 9747620"/>
                <a:gd name="connsiteY106" fmla="*/ 5431289 h 6858000"/>
                <a:gd name="connsiteX107" fmla="*/ 8702677 w 9747620"/>
                <a:gd name="connsiteY107" fmla="*/ 5325942 h 6858000"/>
                <a:gd name="connsiteX108" fmla="*/ 8743986 w 9747620"/>
                <a:gd name="connsiteY108" fmla="*/ 5298717 h 6858000"/>
                <a:gd name="connsiteX109" fmla="*/ 8764167 w 9747620"/>
                <a:gd name="connsiteY109" fmla="*/ 5284723 h 6858000"/>
                <a:gd name="connsiteX110" fmla="*/ 8783704 w 9747620"/>
                <a:gd name="connsiteY110" fmla="*/ 5270679 h 6858000"/>
                <a:gd name="connsiteX111" fmla="*/ 8856776 w 9747620"/>
                <a:gd name="connsiteY111" fmla="*/ 5212399 h 6858000"/>
                <a:gd name="connsiteX112" fmla="*/ 8979856 w 9747620"/>
                <a:gd name="connsiteY112" fmla="*/ 5082081 h 6858000"/>
                <a:gd name="connsiteX113" fmla="*/ 9006699 w 9747620"/>
                <a:gd name="connsiteY113" fmla="*/ 5044984 h 6858000"/>
                <a:gd name="connsiteX114" fmla="*/ 9013509 w 9747620"/>
                <a:gd name="connsiteY114" fmla="*/ 5035254 h 6858000"/>
                <a:gd name="connsiteX115" fmla="*/ 9019773 w 9747620"/>
                <a:gd name="connsiteY115" fmla="*/ 5025812 h 6858000"/>
                <a:gd name="connsiteX116" fmla="*/ 9032050 w 9747620"/>
                <a:gd name="connsiteY116" fmla="*/ 5006833 h 6858000"/>
                <a:gd name="connsiteX117" fmla="*/ 9077733 w 9747620"/>
                <a:gd name="connsiteY117" fmla="*/ 4926839 h 6858000"/>
                <a:gd name="connsiteX118" fmla="*/ 9154285 w 9747620"/>
                <a:gd name="connsiteY118" fmla="*/ 4750223 h 6858000"/>
                <a:gd name="connsiteX119" fmla="*/ 9213936 w 9747620"/>
                <a:gd name="connsiteY119" fmla="*/ 4559945 h 6858000"/>
                <a:gd name="connsiteX120" fmla="*/ 9238592 w 9747620"/>
                <a:gd name="connsiteY120" fmla="*/ 4461357 h 6858000"/>
                <a:gd name="connsiteX121" fmla="*/ 9249776 w 9747620"/>
                <a:gd name="connsiteY121" fmla="*/ 4411319 h 6858000"/>
                <a:gd name="connsiteX122" fmla="*/ 9255046 w 9747620"/>
                <a:gd name="connsiteY122" fmla="*/ 4386299 h 6858000"/>
                <a:gd name="connsiteX123" fmla="*/ 9259718 w 9747620"/>
                <a:gd name="connsiteY123" fmla="*/ 4363342 h 6858000"/>
                <a:gd name="connsiteX124" fmla="*/ 9269959 w 9747620"/>
                <a:gd name="connsiteY124" fmla="*/ 4309566 h 6858000"/>
                <a:gd name="connsiteX125" fmla="*/ 9274233 w 9747620"/>
                <a:gd name="connsiteY125" fmla="*/ 4286176 h 6858000"/>
                <a:gd name="connsiteX126" fmla="*/ 9276022 w 9747620"/>
                <a:gd name="connsiteY126" fmla="*/ 4275489 h 6858000"/>
                <a:gd name="connsiteX127" fmla="*/ 9277861 w 9747620"/>
                <a:gd name="connsiteY127" fmla="*/ 4263506 h 6858000"/>
                <a:gd name="connsiteX128" fmla="*/ 9286014 w 9747620"/>
                <a:gd name="connsiteY128" fmla="*/ 4211696 h 6858000"/>
                <a:gd name="connsiteX129" fmla="*/ 9290092 w 9747620"/>
                <a:gd name="connsiteY129" fmla="*/ 4185767 h 6858000"/>
                <a:gd name="connsiteX130" fmla="*/ 9292128 w 9747620"/>
                <a:gd name="connsiteY130" fmla="*/ 4172826 h 6858000"/>
                <a:gd name="connsiteX131" fmla="*/ 9293720 w 9747620"/>
                <a:gd name="connsiteY131" fmla="*/ 4159693 h 6858000"/>
                <a:gd name="connsiteX132" fmla="*/ 9305650 w 9747620"/>
                <a:gd name="connsiteY132" fmla="*/ 4057941 h 6858000"/>
                <a:gd name="connsiteX133" fmla="*/ 9309378 w 9747620"/>
                <a:gd name="connsiteY133" fmla="*/ 4010779 h 6858000"/>
                <a:gd name="connsiteX134" fmla="*/ 9313454 w 9747620"/>
                <a:gd name="connsiteY134" fmla="*/ 3956428 h 6858000"/>
                <a:gd name="connsiteX135" fmla="*/ 9320811 w 9747620"/>
                <a:gd name="connsiteY135" fmla="*/ 3753546 h 6858000"/>
                <a:gd name="connsiteX136" fmla="*/ 9319617 w 9747620"/>
                <a:gd name="connsiteY136" fmla="*/ 3650643 h 6858000"/>
                <a:gd name="connsiteX137" fmla="*/ 9318176 w 9747620"/>
                <a:gd name="connsiteY137" fmla="*/ 3600030 h 6858000"/>
                <a:gd name="connsiteX138" fmla="*/ 9317778 w 9747620"/>
                <a:gd name="connsiteY138" fmla="*/ 3588096 h 6858000"/>
                <a:gd name="connsiteX139" fmla="*/ 9316983 w 9747620"/>
                <a:gd name="connsiteY139" fmla="*/ 3575107 h 6858000"/>
                <a:gd name="connsiteX140" fmla="*/ 9315443 w 9747620"/>
                <a:gd name="connsiteY140" fmla="*/ 3549130 h 6858000"/>
                <a:gd name="connsiteX141" fmla="*/ 9312311 w 9747620"/>
                <a:gd name="connsiteY141" fmla="*/ 3497176 h 6858000"/>
                <a:gd name="connsiteX142" fmla="*/ 9307587 w 9747620"/>
                <a:gd name="connsiteY142" fmla="*/ 3445029 h 6858000"/>
                <a:gd name="connsiteX143" fmla="*/ 9302618 w 9747620"/>
                <a:gd name="connsiteY143" fmla="*/ 3392835 h 6858000"/>
                <a:gd name="connsiteX144" fmla="*/ 9301574 w 9747620"/>
                <a:gd name="connsiteY144" fmla="*/ 3381476 h 6858000"/>
                <a:gd name="connsiteX145" fmla="*/ 9300430 w 9747620"/>
                <a:gd name="connsiteY145" fmla="*/ 3370740 h 6858000"/>
                <a:gd name="connsiteX146" fmla="*/ 9297547 w 9747620"/>
                <a:gd name="connsiteY146" fmla="*/ 3346966 h 6858000"/>
                <a:gd name="connsiteX147" fmla="*/ 9294017 w 9747620"/>
                <a:gd name="connsiteY147" fmla="*/ 3320030 h 6858000"/>
                <a:gd name="connsiteX148" fmla="*/ 9290439 w 9747620"/>
                <a:gd name="connsiteY148" fmla="*/ 3290410 h 6858000"/>
                <a:gd name="connsiteX149" fmla="*/ 9284275 w 9747620"/>
                <a:gd name="connsiteY149" fmla="*/ 3244544 h 6858000"/>
                <a:gd name="connsiteX150" fmla="*/ 9275974 w 9747620"/>
                <a:gd name="connsiteY150" fmla="*/ 3193116 h 6858000"/>
                <a:gd name="connsiteX151" fmla="*/ 9267224 w 9747620"/>
                <a:gd name="connsiteY151" fmla="*/ 3142264 h 6858000"/>
                <a:gd name="connsiteX152" fmla="*/ 9225320 w 9747620"/>
                <a:gd name="connsiteY152" fmla="*/ 2939909 h 6858000"/>
                <a:gd name="connsiteX153" fmla="*/ 9200466 w 9747620"/>
                <a:gd name="connsiteY153" fmla="*/ 2839449 h 6858000"/>
                <a:gd name="connsiteX154" fmla="*/ 9193953 w 9747620"/>
                <a:gd name="connsiteY154" fmla="*/ 2814958 h 6858000"/>
                <a:gd name="connsiteX155" fmla="*/ 9186993 w 9747620"/>
                <a:gd name="connsiteY155" fmla="*/ 2790276 h 6858000"/>
                <a:gd name="connsiteX156" fmla="*/ 9172628 w 9747620"/>
                <a:gd name="connsiteY156" fmla="*/ 2740621 h 6858000"/>
                <a:gd name="connsiteX157" fmla="*/ 9035082 w 9747620"/>
                <a:gd name="connsiteY157" fmla="*/ 2347463 h 6858000"/>
                <a:gd name="connsiteX158" fmla="*/ 8952118 w 9747620"/>
                <a:gd name="connsiteY158" fmla="*/ 2155413 h 6858000"/>
                <a:gd name="connsiteX159" fmla="*/ 8929948 w 9747620"/>
                <a:gd name="connsiteY159" fmla="*/ 2107915 h 6858000"/>
                <a:gd name="connsiteX160" fmla="*/ 8907429 w 9747620"/>
                <a:gd name="connsiteY160" fmla="*/ 2060753 h 6858000"/>
                <a:gd name="connsiteX161" fmla="*/ 8860404 w 9747620"/>
                <a:gd name="connsiteY161" fmla="*/ 1966478 h 6858000"/>
                <a:gd name="connsiteX162" fmla="*/ 8760788 w 9747620"/>
                <a:gd name="connsiteY162" fmla="*/ 1780274 h 6858000"/>
                <a:gd name="connsiteX163" fmla="*/ 8734740 w 9747620"/>
                <a:gd name="connsiteY163" fmla="*/ 1734311 h 6858000"/>
                <a:gd name="connsiteX164" fmla="*/ 8708046 w 9747620"/>
                <a:gd name="connsiteY164" fmla="*/ 1687963 h 6858000"/>
                <a:gd name="connsiteX165" fmla="*/ 8654062 w 9747620"/>
                <a:gd name="connsiteY165" fmla="*/ 1597234 h 6858000"/>
                <a:gd name="connsiteX166" fmla="*/ 8540278 w 9747620"/>
                <a:gd name="connsiteY166" fmla="*/ 1418077 h 6858000"/>
                <a:gd name="connsiteX167" fmla="*/ 8510701 w 9747620"/>
                <a:gd name="connsiteY167" fmla="*/ 1373695 h 6858000"/>
                <a:gd name="connsiteX168" fmla="*/ 8480676 w 9747620"/>
                <a:gd name="connsiteY168" fmla="*/ 1329457 h 6858000"/>
                <a:gd name="connsiteX169" fmla="*/ 8419782 w 9747620"/>
                <a:gd name="connsiteY169" fmla="*/ 1242275 h 6858000"/>
                <a:gd name="connsiteX170" fmla="*/ 8292478 w 9747620"/>
                <a:gd name="connsiteY170" fmla="*/ 1069875 h 6858000"/>
                <a:gd name="connsiteX171" fmla="*/ 8259620 w 9747620"/>
                <a:gd name="connsiteY171" fmla="*/ 1027123 h 6858000"/>
                <a:gd name="connsiteX172" fmla="*/ 8243416 w 9747620"/>
                <a:gd name="connsiteY172" fmla="*/ 1006130 h 6858000"/>
                <a:gd name="connsiteX173" fmla="*/ 8227110 w 9747620"/>
                <a:gd name="connsiteY173" fmla="*/ 985473 h 6858000"/>
                <a:gd name="connsiteX174" fmla="*/ 8159604 w 9747620"/>
                <a:gd name="connsiteY174" fmla="*/ 902029 h 6858000"/>
                <a:gd name="connsiteX175" fmla="*/ 8020022 w 9747620"/>
                <a:gd name="connsiteY175" fmla="*/ 738209 h 6858000"/>
                <a:gd name="connsiteX176" fmla="*/ 7984182 w 9747620"/>
                <a:gd name="connsiteY176" fmla="*/ 697901 h 6858000"/>
                <a:gd name="connsiteX177" fmla="*/ 7948043 w 9747620"/>
                <a:gd name="connsiteY177" fmla="*/ 657976 h 6858000"/>
                <a:gd name="connsiteX178" fmla="*/ 7874324 w 9747620"/>
                <a:gd name="connsiteY178" fmla="*/ 578607 h 6858000"/>
                <a:gd name="connsiteX179" fmla="*/ 7723308 w 9747620"/>
                <a:gd name="connsiteY179" fmla="*/ 424085 h 6858000"/>
                <a:gd name="connsiteX180" fmla="*/ 7565532 w 9747620"/>
                <a:gd name="connsiteY180" fmla="*/ 275602 h 6858000"/>
                <a:gd name="connsiteX181" fmla="*/ 1832515 w 9747620"/>
                <a:gd name="connsiteY181" fmla="*/ 0 h 6858000"/>
                <a:gd name="connsiteX182" fmla="*/ 2158449 w 9747620"/>
                <a:gd name="connsiteY182" fmla="*/ 0 h 6858000"/>
                <a:gd name="connsiteX183" fmla="*/ 2108797 w 9747620"/>
                <a:gd name="connsiteY183" fmla="*/ 37845 h 6858000"/>
                <a:gd name="connsiteX184" fmla="*/ 1942830 w 9747620"/>
                <a:gd name="connsiteY184" fmla="*/ 177587 h 6858000"/>
                <a:gd name="connsiteX185" fmla="*/ 1633191 w 9747620"/>
                <a:gd name="connsiteY185" fmla="*/ 477909 h 6858000"/>
                <a:gd name="connsiteX186" fmla="*/ 702686 w 9747620"/>
                <a:gd name="connsiteY186" fmla="*/ 1889935 h 6858000"/>
                <a:gd name="connsiteX187" fmla="*/ 551769 w 9747620"/>
                <a:gd name="connsiteY187" fmla="*/ 2281416 h 6858000"/>
                <a:gd name="connsiteX188" fmla="*/ 438383 w 9747620"/>
                <a:gd name="connsiteY188" fmla="*/ 2682772 h 6858000"/>
                <a:gd name="connsiteX189" fmla="*/ 397124 w 9747620"/>
                <a:gd name="connsiteY189" fmla="*/ 2887044 h 6858000"/>
                <a:gd name="connsiteX190" fmla="*/ 365658 w 9747620"/>
                <a:gd name="connsiteY190" fmla="*/ 3093424 h 6858000"/>
                <a:gd name="connsiteX191" fmla="*/ 332105 w 9747620"/>
                <a:gd name="connsiteY191" fmla="*/ 3509828 h 6858000"/>
                <a:gd name="connsiteX192" fmla="*/ 383653 w 9747620"/>
                <a:gd name="connsiteY192" fmla="*/ 4346327 h 6858000"/>
                <a:gd name="connsiteX193" fmla="*/ 422327 w 9747620"/>
                <a:gd name="connsiteY193" fmla="*/ 4552900 h 6858000"/>
                <a:gd name="connsiteX194" fmla="*/ 472184 w 9747620"/>
                <a:gd name="connsiteY194" fmla="*/ 4757939 h 6858000"/>
                <a:gd name="connsiteX195" fmla="*/ 533078 w 9747620"/>
                <a:gd name="connsiteY195" fmla="*/ 4960916 h 6858000"/>
                <a:gd name="connsiteX196" fmla="*/ 604710 w 9747620"/>
                <a:gd name="connsiteY196" fmla="*/ 5160875 h 6858000"/>
                <a:gd name="connsiteX197" fmla="*/ 996766 w 9747620"/>
                <a:gd name="connsiteY197" fmla="*/ 5920640 h 6858000"/>
                <a:gd name="connsiteX198" fmla="*/ 1549183 w 9747620"/>
                <a:gd name="connsiteY198" fmla="*/ 6586417 h 6858000"/>
                <a:gd name="connsiteX199" fmla="*/ 1709890 w 9747620"/>
                <a:gd name="connsiteY199" fmla="*/ 6734063 h 6858000"/>
                <a:gd name="connsiteX200" fmla="*/ 1859761 w 9747620"/>
                <a:gd name="connsiteY200" fmla="*/ 6858000 h 6858000"/>
                <a:gd name="connsiteX201" fmla="*/ 1671798 w 9747620"/>
                <a:gd name="connsiteY201" fmla="*/ 6858000 h 6858000"/>
                <a:gd name="connsiteX202" fmla="*/ 1628044 w 9747620"/>
                <a:gd name="connsiteY202" fmla="*/ 6822717 h 6858000"/>
                <a:gd name="connsiteX203" fmla="*/ 1459756 w 9747620"/>
                <a:gd name="connsiteY203" fmla="*/ 6674223 h 6858000"/>
                <a:gd name="connsiteX204" fmla="*/ 402543 w 9747620"/>
                <a:gd name="connsiteY204" fmla="*/ 5241588 h 6858000"/>
                <a:gd name="connsiteX205" fmla="*/ 311923 w 9747620"/>
                <a:gd name="connsiteY205" fmla="*/ 5036741 h 6858000"/>
                <a:gd name="connsiteX206" fmla="*/ 232140 w 9747620"/>
                <a:gd name="connsiteY206" fmla="*/ 4827483 h 6858000"/>
                <a:gd name="connsiteX207" fmla="*/ 163392 w 9747620"/>
                <a:gd name="connsiteY207" fmla="*/ 4613913 h 6858000"/>
                <a:gd name="connsiteX208" fmla="*/ 106823 w 9747620"/>
                <a:gd name="connsiteY208" fmla="*/ 4396365 h 6858000"/>
                <a:gd name="connsiteX209" fmla="*/ 29326 w 9747620"/>
                <a:gd name="connsiteY209" fmla="*/ 3954702 h 6858000"/>
                <a:gd name="connsiteX210" fmla="*/ 8647 w 9747620"/>
                <a:gd name="connsiteY210" fmla="*/ 3730971 h 6858000"/>
                <a:gd name="connsiteX211" fmla="*/ 2880 w 9747620"/>
                <a:gd name="connsiteY211" fmla="*/ 3618674 h 6858000"/>
                <a:gd name="connsiteX212" fmla="*/ 296 w 9747620"/>
                <a:gd name="connsiteY212" fmla="*/ 3506425 h 6858000"/>
                <a:gd name="connsiteX213" fmla="*/ 20030 w 9747620"/>
                <a:gd name="connsiteY213" fmla="*/ 3056711 h 6858000"/>
                <a:gd name="connsiteX214" fmla="*/ 48664 w 9747620"/>
                <a:gd name="connsiteY214" fmla="*/ 2832980 h 6858000"/>
                <a:gd name="connsiteX215" fmla="*/ 89922 w 9747620"/>
                <a:gd name="connsiteY215" fmla="*/ 2610639 h 6858000"/>
                <a:gd name="connsiteX216" fmla="*/ 211163 w 9747620"/>
                <a:gd name="connsiteY216" fmla="*/ 2174343 h 6858000"/>
                <a:gd name="connsiteX217" fmla="*/ 379129 w 9747620"/>
                <a:gd name="connsiteY217" fmla="*/ 1754393 h 6858000"/>
                <a:gd name="connsiteX218" fmla="*/ 841424 w 9747620"/>
                <a:gd name="connsiteY218" fmla="*/ 976270 h 6858000"/>
                <a:gd name="connsiteX219" fmla="*/ 1130234 w 9747620"/>
                <a:gd name="connsiteY219" fmla="*/ 625768 h 6858000"/>
                <a:gd name="connsiteX220" fmla="*/ 1452897 w 9747620"/>
                <a:gd name="connsiteY220" fmla="*/ 305748 h 6858000"/>
                <a:gd name="connsiteX221" fmla="*/ 1805682 w 9747620"/>
                <a:gd name="connsiteY221" fmla="*/ 1875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Lst>
              <a:rect l="l" t="t" r="r" b="b"/>
              <a:pathLst>
                <a:path w="9747620" h="6858000">
                  <a:moveTo>
                    <a:pt x="7235453" y="0"/>
                  </a:moveTo>
                  <a:lnTo>
                    <a:pt x="7548130" y="0"/>
                  </a:lnTo>
                  <a:lnTo>
                    <a:pt x="7710334" y="111973"/>
                  </a:lnTo>
                  <a:cubicBezTo>
                    <a:pt x="7770781" y="157314"/>
                    <a:pt x="7830282" y="203517"/>
                    <a:pt x="7889188" y="251542"/>
                  </a:cubicBezTo>
                  <a:cubicBezTo>
                    <a:pt x="7947894" y="299470"/>
                    <a:pt x="8005557" y="348453"/>
                    <a:pt x="8061828" y="398586"/>
                  </a:cubicBezTo>
                  <a:cubicBezTo>
                    <a:pt x="8090013" y="423605"/>
                    <a:pt x="8117948" y="448816"/>
                    <a:pt x="8145637" y="474218"/>
                  </a:cubicBezTo>
                  <a:cubicBezTo>
                    <a:pt x="8159506" y="486918"/>
                    <a:pt x="8173375" y="499764"/>
                    <a:pt x="8187242" y="512753"/>
                  </a:cubicBezTo>
                  <a:lnTo>
                    <a:pt x="8228402" y="551575"/>
                  </a:lnTo>
                  <a:cubicBezTo>
                    <a:pt x="8283082" y="603577"/>
                    <a:pt x="8336569" y="656778"/>
                    <a:pt x="8389211" y="710937"/>
                  </a:cubicBezTo>
                  <a:cubicBezTo>
                    <a:pt x="8415458" y="738065"/>
                    <a:pt x="8441455" y="765432"/>
                    <a:pt x="8467206" y="793088"/>
                  </a:cubicBezTo>
                  <a:lnTo>
                    <a:pt x="8486791" y="814223"/>
                  </a:lnTo>
                  <a:lnTo>
                    <a:pt x="8505979" y="835409"/>
                  </a:lnTo>
                  <a:lnTo>
                    <a:pt x="8543509" y="877346"/>
                  </a:lnTo>
                  <a:cubicBezTo>
                    <a:pt x="8593418" y="933423"/>
                    <a:pt x="8642579" y="990601"/>
                    <a:pt x="8690549" y="1048978"/>
                  </a:cubicBezTo>
                  <a:cubicBezTo>
                    <a:pt x="8714558" y="1078168"/>
                    <a:pt x="8738368" y="1107644"/>
                    <a:pt x="8761732" y="1137502"/>
                  </a:cubicBezTo>
                  <a:lnTo>
                    <a:pt x="8796379" y="1182077"/>
                  </a:lnTo>
                  <a:lnTo>
                    <a:pt x="8830678" y="1226986"/>
                  </a:lnTo>
                  <a:cubicBezTo>
                    <a:pt x="8876112" y="1287185"/>
                    <a:pt x="8920304" y="1348532"/>
                    <a:pt x="8963353" y="1410936"/>
                  </a:cubicBezTo>
                  <a:cubicBezTo>
                    <a:pt x="8984727" y="1442137"/>
                    <a:pt x="9005954" y="1473915"/>
                    <a:pt x="9026483" y="1505499"/>
                  </a:cubicBezTo>
                  <a:lnTo>
                    <a:pt x="9057004" y="1552613"/>
                  </a:lnTo>
                  <a:cubicBezTo>
                    <a:pt x="9067245" y="1568525"/>
                    <a:pt x="9077336" y="1584534"/>
                    <a:pt x="9087278" y="1600542"/>
                  </a:cubicBezTo>
                  <a:cubicBezTo>
                    <a:pt x="9127145" y="1664766"/>
                    <a:pt x="9165966" y="1729613"/>
                    <a:pt x="9202851" y="1795515"/>
                  </a:cubicBezTo>
                  <a:cubicBezTo>
                    <a:pt x="9221342" y="1828491"/>
                    <a:pt x="9239437" y="1861417"/>
                    <a:pt x="9257332" y="1894920"/>
                  </a:cubicBezTo>
                  <a:lnTo>
                    <a:pt x="9283778" y="1945436"/>
                  </a:lnTo>
                  <a:lnTo>
                    <a:pt x="9309428" y="1996193"/>
                  </a:lnTo>
                  <a:cubicBezTo>
                    <a:pt x="9343280" y="2064013"/>
                    <a:pt x="9375491" y="2132695"/>
                    <a:pt x="9405714" y="2202191"/>
                  </a:cubicBezTo>
                  <a:cubicBezTo>
                    <a:pt x="9466260" y="2341183"/>
                    <a:pt x="9520493" y="2483053"/>
                    <a:pt x="9566524" y="2627653"/>
                  </a:cubicBezTo>
                  <a:cubicBezTo>
                    <a:pt x="9572289" y="2645675"/>
                    <a:pt x="9578056" y="2663792"/>
                    <a:pt x="9583573" y="2682195"/>
                  </a:cubicBezTo>
                  <a:lnTo>
                    <a:pt x="9591974" y="2709707"/>
                  </a:lnTo>
                  <a:lnTo>
                    <a:pt x="9600027" y="2737650"/>
                  </a:lnTo>
                  <a:cubicBezTo>
                    <a:pt x="9610416" y="2774171"/>
                    <a:pt x="9620358" y="2810884"/>
                    <a:pt x="9629803" y="2847694"/>
                  </a:cubicBezTo>
                  <a:cubicBezTo>
                    <a:pt x="9648692" y="2921312"/>
                    <a:pt x="9665196" y="2995506"/>
                    <a:pt x="9679909" y="3070131"/>
                  </a:cubicBezTo>
                  <a:cubicBezTo>
                    <a:pt x="9683587" y="3088775"/>
                    <a:pt x="9687118" y="3107418"/>
                    <a:pt x="9690498" y="3126159"/>
                  </a:cubicBezTo>
                  <a:lnTo>
                    <a:pt x="9700390" y="3181805"/>
                  </a:lnTo>
                  <a:cubicBezTo>
                    <a:pt x="9703670" y="3201120"/>
                    <a:pt x="9706952" y="3222112"/>
                    <a:pt x="9709685" y="3243392"/>
                  </a:cubicBezTo>
                  <a:lnTo>
                    <a:pt x="9713016" y="3267597"/>
                  </a:lnTo>
                  <a:lnTo>
                    <a:pt x="9716844" y="3294437"/>
                  </a:lnTo>
                  <a:cubicBezTo>
                    <a:pt x="9718186" y="3303926"/>
                    <a:pt x="9719527" y="3313895"/>
                    <a:pt x="9720820" y="3324488"/>
                  </a:cubicBezTo>
                  <a:lnTo>
                    <a:pt x="9722709" y="3340737"/>
                  </a:lnTo>
                  <a:lnTo>
                    <a:pt x="9724301" y="3356361"/>
                  </a:lnTo>
                  <a:lnTo>
                    <a:pt x="9730166" y="3412197"/>
                  </a:lnTo>
                  <a:cubicBezTo>
                    <a:pt x="9732005" y="3430842"/>
                    <a:pt x="9734291" y="3449342"/>
                    <a:pt x="9735783" y="3468083"/>
                  </a:cubicBezTo>
                  <a:lnTo>
                    <a:pt x="9739760" y="3524399"/>
                  </a:lnTo>
                  <a:lnTo>
                    <a:pt x="9741748" y="3552580"/>
                  </a:lnTo>
                  <a:lnTo>
                    <a:pt x="9742742" y="3566672"/>
                  </a:lnTo>
                  <a:lnTo>
                    <a:pt x="9743488" y="3581865"/>
                  </a:lnTo>
                  <a:lnTo>
                    <a:pt x="9744731" y="3611341"/>
                  </a:lnTo>
                  <a:lnTo>
                    <a:pt x="9745725" y="3639715"/>
                  </a:lnTo>
                  <a:cubicBezTo>
                    <a:pt x="9746868" y="3677579"/>
                    <a:pt x="9747514" y="3715587"/>
                    <a:pt x="9747613" y="3753786"/>
                  </a:cubicBezTo>
                  <a:cubicBezTo>
                    <a:pt x="9747763" y="3830232"/>
                    <a:pt x="9745675" y="3906870"/>
                    <a:pt x="9740405" y="3984609"/>
                  </a:cubicBezTo>
                  <a:lnTo>
                    <a:pt x="9736329" y="4038434"/>
                  </a:lnTo>
                  <a:cubicBezTo>
                    <a:pt x="9735087" y="4055976"/>
                    <a:pt x="9733794" y="4076346"/>
                    <a:pt x="9731408" y="4099446"/>
                  </a:cubicBezTo>
                  <a:lnTo>
                    <a:pt x="9717987" y="4213325"/>
                  </a:lnTo>
                  <a:cubicBezTo>
                    <a:pt x="9717441" y="4217926"/>
                    <a:pt x="9716943" y="4222527"/>
                    <a:pt x="9716297" y="4227129"/>
                  </a:cubicBezTo>
                  <a:lnTo>
                    <a:pt x="9714110" y="4240981"/>
                  </a:lnTo>
                  <a:lnTo>
                    <a:pt x="9709785" y="4268731"/>
                  </a:lnTo>
                  <a:lnTo>
                    <a:pt x="9701086" y="4324185"/>
                  </a:lnTo>
                  <a:lnTo>
                    <a:pt x="9698699" y="4338994"/>
                  </a:lnTo>
                  <a:lnTo>
                    <a:pt x="9695966" y="4355050"/>
                  </a:lnTo>
                  <a:cubicBezTo>
                    <a:pt x="9694077" y="4365547"/>
                    <a:pt x="9692188" y="4375516"/>
                    <a:pt x="9690299" y="4385054"/>
                  </a:cubicBezTo>
                  <a:lnTo>
                    <a:pt x="9679909" y="4437919"/>
                  </a:lnTo>
                  <a:cubicBezTo>
                    <a:pt x="9677871" y="4448320"/>
                    <a:pt x="9675735" y="4458097"/>
                    <a:pt x="9673647" y="4468162"/>
                  </a:cubicBezTo>
                  <a:lnTo>
                    <a:pt x="9667532" y="4496296"/>
                  </a:lnTo>
                  <a:cubicBezTo>
                    <a:pt x="9663406" y="4514941"/>
                    <a:pt x="9659081" y="4533585"/>
                    <a:pt x="9654658" y="4552277"/>
                  </a:cubicBezTo>
                  <a:cubicBezTo>
                    <a:pt x="9645760" y="4589613"/>
                    <a:pt x="9636265" y="4627045"/>
                    <a:pt x="9625876" y="4664478"/>
                  </a:cubicBezTo>
                  <a:cubicBezTo>
                    <a:pt x="9605048" y="4739247"/>
                    <a:pt x="9581088" y="4814303"/>
                    <a:pt x="9552803" y="4888737"/>
                  </a:cubicBezTo>
                  <a:cubicBezTo>
                    <a:pt x="9524668" y="4962930"/>
                    <a:pt x="9492109" y="5037459"/>
                    <a:pt x="9452639" y="5110934"/>
                  </a:cubicBezTo>
                  <a:cubicBezTo>
                    <a:pt x="9432905" y="5147695"/>
                    <a:pt x="9411431" y="5184169"/>
                    <a:pt x="9388017" y="5220020"/>
                  </a:cubicBezTo>
                  <a:cubicBezTo>
                    <a:pt x="9382201" y="5228982"/>
                    <a:pt x="9376236" y="5237945"/>
                    <a:pt x="9370073" y="5246811"/>
                  </a:cubicBezTo>
                  <a:lnTo>
                    <a:pt x="9360926" y="5260040"/>
                  </a:lnTo>
                  <a:lnTo>
                    <a:pt x="9351829" y="5272646"/>
                  </a:lnTo>
                  <a:cubicBezTo>
                    <a:pt x="9339700" y="5289468"/>
                    <a:pt x="9327174" y="5306387"/>
                    <a:pt x="9313305" y="5323881"/>
                  </a:cubicBezTo>
                  <a:cubicBezTo>
                    <a:pt x="9258625" y="5393042"/>
                    <a:pt x="9196489" y="5455445"/>
                    <a:pt x="9130375" y="5510802"/>
                  </a:cubicBezTo>
                  <a:cubicBezTo>
                    <a:pt x="9097319" y="5538505"/>
                    <a:pt x="9063268" y="5564530"/>
                    <a:pt x="9028422" y="5588878"/>
                  </a:cubicBezTo>
                  <a:cubicBezTo>
                    <a:pt x="9019723" y="5595109"/>
                    <a:pt x="9011074" y="5600909"/>
                    <a:pt x="9002424" y="5606707"/>
                  </a:cubicBezTo>
                  <a:cubicBezTo>
                    <a:pt x="8993774" y="5612603"/>
                    <a:pt x="8985124" y="5618211"/>
                    <a:pt x="8976525" y="5623866"/>
                  </a:cubicBezTo>
                  <a:cubicBezTo>
                    <a:pt x="8959277" y="5635130"/>
                    <a:pt x="8941629" y="5646201"/>
                    <a:pt x="8924181" y="5656793"/>
                  </a:cubicBezTo>
                  <a:cubicBezTo>
                    <a:pt x="8854291" y="5699259"/>
                    <a:pt x="8784946" y="5736451"/>
                    <a:pt x="8717291" y="5771582"/>
                  </a:cubicBezTo>
                  <a:lnTo>
                    <a:pt x="8617129" y="5823105"/>
                  </a:lnTo>
                  <a:lnTo>
                    <a:pt x="8518207" y="5873671"/>
                  </a:lnTo>
                  <a:cubicBezTo>
                    <a:pt x="8391200" y="5939188"/>
                    <a:pt x="8267922" y="6009788"/>
                    <a:pt x="8150558" y="6086761"/>
                  </a:cubicBezTo>
                  <a:cubicBezTo>
                    <a:pt x="8091901" y="6125248"/>
                    <a:pt x="8034736" y="6165317"/>
                    <a:pt x="7979410" y="6207158"/>
                  </a:cubicBezTo>
                  <a:cubicBezTo>
                    <a:pt x="7965739" y="6217750"/>
                    <a:pt x="7951771" y="6228103"/>
                    <a:pt x="7938300" y="6238887"/>
                  </a:cubicBezTo>
                  <a:lnTo>
                    <a:pt x="7897936" y="6271286"/>
                  </a:lnTo>
                  <a:lnTo>
                    <a:pt x="7858367" y="6304357"/>
                  </a:lnTo>
                  <a:lnTo>
                    <a:pt x="7819048" y="6338770"/>
                  </a:lnTo>
                  <a:cubicBezTo>
                    <a:pt x="7804882" y="6351232"/>
                    <a:pt x="7792105" y="6362591"/>
                    <a:pt x="7778882" y="6374477"/>
                  </a:cubicBezTo>
                  <a:lnTo>
                    <a:pt x="7739563" y="6410328"/>
                  </a:lnTo>
                  <a:cubicBezTo>
                    <a:pt x="7713366" y="6434485"/>
                    <a:pt x="7687168" y="6459120"/>
                    <a:pt x="7660824" y="6484138"/>
                  </a:cubicBezTo>
                  <a:lnTo>
                    <a:pt x="7502302" y="6636360"/>
                  </a:lnTo>
                  <a:lnTo>
                    <a:pt x="7273394" y="6858000"/>
                  </a:lnTo>
                  <a:lnTo>
                    <a:pt x="6780690" y="6858000"/>
                  </a:lnTo>
                  <a:lnTo>
                    <a:pt x="6854939" y="6783597"/>
                  </a:lnTo>
                  <a:cubicBezTo>
                    <a:pt x="6880688" y="6757810"/>
                    <a:pt x="6906338" y="6732265"/>
                    <a:pt x="6932087" y="6705809"/>
                  </a:cubicBezTo>
                  <a:lnTo>
                    <a:pt x="7241130" y="6390965"/>
                  </a:lnTo>
                  <a:lnTo>
                    <a:pt x="7397564" y="6233087"/>
                  </a:lnTo>
                  <a:cubicBezTo>
                    <a:pt x="7424009" y="6206679"/>
                    <a:pt x="7450802" y="6180175"/>
                    <a:pt x="7478142" y="6153670"/>
                  </a:cubicBezTo>
                  <a:lnTo>
                    <a:pt x="7519600" y="6113937"/>
                  </a:lnTo>
                  <a:cubicBezTo>
                    <a:pt x="7533469" y="6100805"/>
                    <a:pt x="7547934" y="6087288"/>
                    <a:pt x="7561207" y="6075067"/>
                  </a:cubicBezTo>
                  <a:lnTo>
                    <a:pt x="7604204" y="6035526"/>
                  </a:lnTo>
                  <a:lnTo>
                    <a:pt x="7648644" y="5996416"/>
                  </a:lnTo>
                  <a:cubicBezTo>
                    <a:pt x="7663608" y="5983570"/>
                    <a:pt x="7678768" y="5971013"/>
                    <a:pt x="7693830" y="5958264"/>
                  </a:cubicBezTo>
                  <a:cubicBezTo>
                    <a:pt x="7708942" y="5945611"/>
                    <a:pt x="7724352" y="5933485"/>
                    <a:pt x="7739662" y="5921073"/>
                  </a:cubicBezTo>
                  <a:cubicBezTo>
                    <a:pt x="7801154" y="5872088"/>
                    <a:pt x="7864234" y="5825502"/>
                    <a:pt x="7928458" y="5781025"/>
                  </a:cubicBezTo>
                  <a:cubicBezTo>
                    <a:pt x="8057005" y="5692164"/>
                    <a:pt x="8190077" y="5611500"/>
                    <a:pt x="8325882" y="5537450"/>
                  </a:cubicBezTo>
                  <a:lnTo>
                    <a:pt x="8424555" y="5484106"/>
                  </a:lnTo>
                  <a:lnTo>
                    <a:pt x="8521737" y="5431289"/>
                  </a:lnTo>
                  <a:cubicBezTo>
                    <a:pt x="8585315" y="5396349"/>
                    <a:pt x="8646456" y="5361840"/>
                    <a:pt x="8702677" y="5325942"/>
                  </a:cubicBezTo>
                  <a:cubicBezTo>
                    <a:pt x="8716795" y="5316931"/>
                    <a:pt x="8730365" y="5308017"/>
                    <a:pt x="8743986" y="5298717"/>
                  </a:cubicBezTo>
                  <a:cubicBezTo>
                    <a:pt x="8750747" y="5294069"/>
                    <a:pt x="8757606" y="5289420"/>
                    <a:pt x="8764167" y="5284723"/>
                  </a:cubicBezTo>
                  <a:cubicBezTo>
                    <a:pt x="8770778" y="5280074"/>
                    <a:pt x="8777440" y="5275377"/>
                    <a:pt x="8783704" y="5270679"/>
                  </a:cubicBezTo>
                  <a:cubicBezTo>
                    <a:pt x="8809155" y="5251987"/>
                    <a:pt x="8833611" y="5232577"/>
                    <a:pt x="8856776" y="5212399"/>
                  </a:cubicBezTo>
                  <a:cubicBezTo>
                    <a:pt x="8903104" y="5172043"/>
                    <a:pt x="8944463" y="5128668"/>
                    <a:pt x="8979856" y="5082081"/>
                  </a:cubicBezTo>
                  <a:cubicBezTo>
                    <a:pt x="8988555" y="5070722"/>
                    <a:pt x="8997602" y="5057973"/>
                    <a:pt x="9006699" y="5044984"/>
                  </a:cubicBezTo>
                  <a:lnTo>
                    <a:pt x="9013509" y="5035254"/>
                  </a:lnTo>
                  <a:lnTo>
                    <a:pt x="9019773" y="5025812"/>
                  </a:lnTo>
                  <a:cubicBezTo>
                    <a:pt x="9023997" y="5019629"/>
                    <a:pt x="9028073" y="5013254"/>
                    <a:pt x="9032050" y="5006833"/>
                  </a:cubicBezTo>
                  <a:cubicBezTo>
                    <a:pt x="9048206" y="4981238"/>
                    <a:pt x="9063417" y="4954542"/>
                    <a:pt x="9077733" y="4926839"/>
                  </a:cubicBezTo>
                  <a:cubicBezTo>
                    <a:pt x="9106415" y="4871434"/>
                    <a:pt x="9131469" y="4812050"/>
                    <a:pt x="9154285" y="4750223"/>
                  </a:cubicBezTo>
                  <a:cubicBezTo>
                    <a:pt x="9176904" y="4688586"/>
                    <a:pt x="9196537" y="4625032"/>
                    <a:pt x="9213936" y="4559945"/>
                  </a:cubicBezTo>
                  <a:cubicBezTo>
                    <a:pt x="9222635" y="4527402"/>
                    <a:pt x="9230887" y="4494523"/>
                    <a:pt x="9238592" y="4461357"/>
                  </a:cubicBezTo>
                  <a:cubicBezTo>
                    <a:pt x="9242419" y="4444773"/>
                    <a:pt x="9246147" y="4428094"/>
                    <a:pt x="9249776" y="4411319"/>
                  </a:cubicBezTo>
                  <a:lnTo>
                    <a:pt x="9255046" y="4386299"/>
                  </a:lnTo>
                  <a:lnTo>
                    <a:pt x="9259718" y="4363342"/>
                  </a:lnTo>
                  <a:lnTo>
                    <a:pt x="9269959" y="4309566"/>
                  </a:lnTo>
                  <a:lnTo>
                    <a:pt x="9274233" y="4286176"/>
                  </a:lnTo>
                  <a:lnTo>
                    <a:pt x="9276022" y="4275489"/>
                  </a:lnTo>
                  <a:lnTo>
                    <a:pt x="9277861" y="4263506"/>
                  </a:lnTo>
                  <a:lnTo>
                    <a:pt x="9286014" y="4211696"/>
                  </a:lnTo>
                  <a:lnTo>
                    <a:pt x="9290092" y="4185767"/>
                  </a:lnTo>
                  <a:lnTo>
                    <a:pt x="9292128" y="4172826"/>
                  </a:lnTo>
                  <a:cubicBezTo>
                    <a:pt x="9292774" y="4168464"/>
                    <a:pt x="9293173" y="4164055"/>
                    <a:pt x="9293720" y="4159693"/>
                  </a:cubicBezTo>
                  <a:lnTo>
                    <a:pt x="9305650" y="4057941"/>
                  </a:lnTo>
                  <a:cubicBezTo>
                    <a:pt x="9306991" y="4045048"/>
                    <a:pt x="9308085" y="4029328"/>
                    <a:pt x="9309378" y="4010779"/>
                  </a:cubicBezTo>
                  <a:lnTo>
                    <a:pt x="9313454" y="3956428"/>
                  </a:lnTo>
                  <a:cubicBezTo>
                    <a:pt x="9318326" y="3889806"/>
                    <a:pt x="9320611" y="3821796"/>
                    <a:pt x="9320811" y="3753546"/>
                  </a:cubicBezTo>
                  <a:cubicBezTo>
                    <a:pt x="9320910" y="3719373"/>
                    <a:pt x="9320513" y="3685056"/>
                    <a:pt x="9319617" y="3650643"/>
                  </a:cubicBezTo>
                  <a:lnTo>
                    <a:pt x="9318176" y="3600030"/>
                  </a:lnTo>
                  <a:lnTo>
                    <a:pt x="9317778" y="3588096"/>
                  </a:lnTo>
                  <a:lnTo>
                    <a:pt x="9316983" y="3575107"/>
                  </a:lnTo>
                  <a:lnTo>
                    <a:pt x="9315443" y="3549130"/>
                  </a:lnTo>
                  <a:lnTo>
                    <a:pt x="9312311" y="3497176"/>
                  </a:lnTo>
                  <a:cubicBezTo>
                    <a:pt x="9311118" y="3479825"/>
                    <a:pt x="9309129" y="3462427"/>
                    <a:pt x="9307587" y="3445029"/>
                  </a:cubicBezTo>
                  <a:lnTo>
                    <a:pt x="9302618" y="3392835"/>
                  </a:lnTo>
                  <a:lnTo>
                    <a:pt x="9301574" y="3381476"/>
                  </a:lnTo>
                  <a:lnTo>
                    <a:pt x="9300430" y="3370740"/>
                  </a:lnTo>
                  <a:lnTo>
                    <a:pt x="9297547" y="3346966"/>
                  </a:lnTo>
                  <a:lnTo>
                    <a:pt x="9294017" y="3320030"/>
                  </a:lnTo>
                  <a:lnTo>
                    <a:pt x="9290439" y="3290410"/>
                  </a:lnTo>
                  <a:cubicBezTo>
                    <a:pt x="9288849" y="3275745"/>
                    <a:pt x="9286761" y="3260934"/>
                    <a:pt x="9284275" y="3244544"/>
                  </a:cubicBezTo>
                  <a:lnTo>
                    <a:pt x="9275974" y="3193116"/>
                  </a:lnTo>
                  <a:cubicBezTo>
                    <a:pt x="9273189" y="3176197"/>
                    <a:pt x="9270256" y="3159230"/>
                    <a:pt x="9267224" y="3142264"/>
                  </a:cubicBezTo>
                  <a:cubicBezTo>
                    <a:pt x="9255146" y="3074493"/>
                    <a:pt x="9240929" y="3007057"/>
                    <a:pt x="9225320" y="2939909"/>
                  </a:cubicBezTo>
                  <a:cubicBezTo>
                    <a:pt x="9217465" y="2906311"/>
                    <a:pt x="9209214" y="2872809"/>
                    <a:pt x="9200466" y="2839449"/>
                  </a:cubicBezTo>
                  <a:lnTo>
                    <a:pt x="9193953" y="2814958"/>
                  </a:lnTo>
                  <a:lnTo>
                    <a:pt x="9186993" y="2790276"/>
                  </a:lnTo>
                  <a:cubicBezTo>
                    <a:pt x="9182471" y="2773836"/>
                    <a:pt x="9177599" y="2757252"/>
                    <a:pt x="9172628" y="2740621"/>
                  </a:cubicBezTo>
                  <a:cubicBezTo>
                    <a:pt x="9133110" y="2607859"/>
                    <a:pt x="9087527" y="2476533"/>
                    <a:pt x="9035082" y="2347463"/>
                  </a:cubicBezTo>
                  <a:cubicBezTo>
                    <a:pt x="9008836" y="2282951"/>
                    <a:pt x="8981298" y="2218870"/>
                    <a:pt x="8952118" y="2155413"/>
                  </a:cubicBezTo>
                  <a:lnTo>
                    <a:pt x="8929948" y="2107915"/>
                  </a:lnTo>
                  <a:lnTo>
                    <a:pt x="8907429" y="2060753"/>
                  </a:lnTo>
                  <a:cubicBezTo>
                    <a:pt x="8892170" y="2029408"/>
                    <a:pt x="8876411" y="1997726"/>
                    <a:pt x="8860404" y="1966478"/>
                  </a:cubicBezTo>
                  <a:cubicBezTo>
                    <a:pt x="8828243" y="1903931"/>
                    <a:pt x="8795336" y="1841670"/>
                    <a:pt x="8760788" y="1780274"/>
                  </a:cubicBezTo>
                  <a:lnTo>
                    <a:pt x="8734740" y="1734311"/>
                  </a:lnTo>
                  <a:lnTo>
                    <a:pt x="8708046" y="1687963"/>
                  </a:lnTo>
                  <a:cubicBezTo>
                    <a:pt x="8690300" y="1657337"/>
                    <a:pt x="8672455" y="1627334"/>
                    <a:pt x="8654062" y="1597234"/>
                  </a:cubicBezTo>
                  <a:cubicBezTo>
                    <a:pt x="8617575" y="1536988"/>
                    <a:pt x="8579398" y="1477365"/>
                    <a:pt x="8540278" y="1418077"/>
                  </a:cubicBezTo>
                  <a:lnTo>
                    <a:pt x="8510701" y="1373695"/>
                  </a:lnTo>
                  <a:lnTo>
                    <a:pt x="8480676" y="1329457"/>
                  </a:lnTo>
                  <a:cubicBezTo>
                    <a:pt x="8460643" y="1300269"/>
                    <a:pt x="8440411" y="1271224"/>
                    <a:pt x="8419782" y="1242275"/>
                  </a:cubicBezTo>
                  <a:cubicBezTo>
                    <a:pt x="8378476" y="1184425"/>
                    <a:pt x="8335923" y="1127006"/>
                    <a:pt x="8292478" y="1069875"/>
                  </a:cubicBezTo>
                  <a:lnTo>
                    <a:pt x="8259620" y="1027123"/>
                  </a:lnTo>
                  <a:lnTo>
                    <a:pt x="8243416" y="1006130"/>
                  </a:lnTo>
                  <a:lnTo>
                    <a:pt x="8227110" y="985473"/>
                  </a:lnTo>
                  <a:cubicBezTo>
                    <a:pt x="8204890" y="957483"/>
                    <a:pt x="8182422" y="929684"/>
                    <a:pt x="8159604" y="902029"/>
                  </a:cubicBezTo>
                  <a:cubicBezTo>
                    <a:pt x="8114170" y="846671"/>
                    <a:pt x="8067494" y="792177"/>
                    <a:pt x="8020022" y="738209"/>
                  </a:cubicBezTo>
                  <a:lnTo>
                    <a:pt x="7984182" y="697901"/>
                  </a:lnTo>
                  <a:lnTo>
                    <a:pt x="7948043" y="657976"/>
                  </a:lnTo>
                  <a:cubicBezTo>
                    <a:pt x="7923636" y="631328"/>
                    <a:pt x="7899079" y="604823"/>
                    <a:pt x="7874324" y="578607"/>
                  </a:cubicBezTo>
                  <a:cubicBezTo>
                    <a:pt x="7824714" y="526221"/>
                    <a:pt x="7774608" y="474458"/>
                    <a:pt x="7723308" y="424085"/>
                  </a:cubicBezTo>
                  <a:cubicBezTo>
                    <a:pt x="7672157" y="373808"/>
                    <a:pt x="7619168" y="324153"/>
                    <a:pt x="7565532" y="275602"/>
                  </a:cubicBezTo>
                  <a:close/>
                  <a:moveTo>
                    <a:pt x="1832515" y="0"/>
                  </a:moveTo>
                  <a:lnTo>
                    <a:pt x="2158449" y="0"/>
                  </a:lnTo>
                  <a:lnTo>
                    <a:pt x="2108797" y="37845"/>
                  </a:lnTo>
                  <a:cubicBezTo>
                    <a:pt x="2052253" y="83168"/>
                    <a:pt x="1996914" y="129778"/>
                    <a:pt x="1942830" y="177587"/>
                  </a:cubicBezTo>
                  <a:cubicBezTo>
                    <a:pt x="1834563" y="273109"/>
                    <a:pt x="1731317" y="373472"/>
                    <a:pt x="1633191" y="477909"/>
                  </a:cubicBezTo>
                  <a:cubicBezTo>
                    <a:pt x="1240290" y="896038"/>
                    <a:pt x="927123" y="1375900"/>
                    <a:pt x="702686" y="1889935"/>
                  </a:cubicBezTo>
                  <a:cubicBezTo>
                    <a:pt x="646565" y="2018192"/>
                    <a:pt x="596210" y="2149182"/>
                    <a:pt x="551769" y="2281416"/>
                  </a:cubicBezTo>
                  <a:cubicBezTo>
                    <a:pt x="507429" y="2413700"/>
                    <a:pt x="469451" y="2547613"/>
                    <a:pt x="438383" y="2682772"/>
                  </a:cubicBezTo>
                  <a:cubicBezTo>
                    <a:pt x="423122" y="2750111"/>
                    <a:pt x="409203" y="2818553"/>
                    <a:pt x="397124" y="2887044"/>
                  </a:cubicBezTo>
                  <a:cubicBezTo>
                    <a:pt x="385144" y="2955581"/>
                    <a:pt x="374357" y="3024359"/>
                    <a:pt x="365658" y="3093424"/>
                  </a:cubicBezTo>
                  <a:cubicBezTo>
                    <a:pt x="347813" y="3231506"/>
                    <a:pt x="336727" y="3370260"/>
                    <a:pt x="332105" y="3509828"/>
                  </a:cubicBezTo>
                  <a:cubicBezTo>
                    <a:pt x="322311" y="3788822"/>
                    <a:pt x="339660" y="4068628"/>
                    <a:pt x="383653" y="4346327"/>
                  </a:cubicBezTo>
                  <a:cubicBezTo>
                    <a:pt x="394539" y="4415489"/>
                    <a:pt x="407464" y="4484267"/>
                    <a:pt x="422327" y="4552900"/>
                  </a:cubicBezTo>
                  <a:cubicBezTo>
                    <a:pt x="437041" y="4621534"/>
                    <a:pt x="453693" y="4689881"/>
                    <a:pt x="472184" y="4757939"/>
                  </a:cubicBezTo>
                  <a:cubicBezTo>
                    <a:pt x="490677" y="4825949"/>
                    <a:pt x="511007" y="4893673"/>
                    <a:pt x="533078" y="4960916"/>
                  </a:cubicBezTo>
                  <a:cubicBezTo>
                    <a:pt x="555249" y="5028208"/>
                    <a:pt x="578662" y="5095022"/>
                    <a:pt x="604710" y="5160875"/>
                  </a:cubicBezTo>
                  <a:cubicBezTo>
                    <a:pt x="707358" y="5425298"/>
                    <a:pt x="838443" y="5680902"/>
                    <a:pt x="996766" y="5920640"/>
                  </a:cubicBezTo>
                  <a:cubicBezTo>
                    <a:pt x="1154790" y="6160571"/>
                    <a:pt x="1340404" y="6384350"/>
                    <a:pt x="1549183" y="6586417"/>
                  </a:cubicBezTo>
                  <a:cubicBezTo>
                    <a:pt x="1601365" y="6636982"/>
                    <a:pt x="1654970" y="6686208"/>
                    <a:pt x="1709890" y="6734063"/>
                  </a:cubicBezTo>
                  <a:lnTo>
                    <a:pt x="1859761" y="6858000"/>
                  </a:lnTo>
                  <a:lnTo>
                    <a:pt x="1671798" y="6858000"/>
                  </a:lnTo>
                  <a:lnTo>
                    <a:pt x="1628044" y="6822717"/>
                  </a:lnTo>
                  <a:cubicBezTo>
                    <a:pt x="1570828" y="6774460"/>
                    <a:pt x="1514710" y="6724955"/>
                    <a:pt x="1459756" y="6674223"/>
                  </a:cubicBezTo>
                  <a:cubicBezTo>
                    <a:pt x="1019931" y="6268363"/>
                    <a:pt x="658296" y="5781216"/>
                    <a:pt x="402543" y="5241588"/>
                  </a:cubicBezTo>
                  <a:cubicBezTo>
                    <a:pt x="370231" y="5174103"/>
                    <a:pt x="340306" y="5105661"/>
                    <a:pt x="311923" y="5036741"/>
                  </a:cubicBezTo>
                  <a:cubicBezTo>
                    <a:pt x="283539" y="4967771"/>
                    <a:pt x="256895" y="4897986"/>
                    <a:pt x="232140" y="4827483"/>
                  </a:cubicBezTo>
                  <a:cubicBezTo>
                    <a:pt x="207334" y="4756981"/>
                    <a:pt x="184368" y="4685758"/>
                    <a:pt x="163392" y="4613913"/>
                  </a:cubicBezTo>
                  <a:cubicBezTo>
                    <a:pt x="142514" y="4542020"/>
                    <a:pt x="123624" y="4469360"/>
                    <a:pt x="106823" y="4396365"/>
                  </a:cubicBezTo>
                  <a:cubicBezTo>
                    <a:pt x="73120" y="4250902"/>
                    <a:pt x="47371" y="4103281"/>
                    <a:pt x="29326" y="3954702"/>
                  </a:cubicBezTo>
                  <a:cubicBezTo>
                    <a:pt x="20478" y="3880365"/>
                    <a:pt x="13320" y="3805789"/>
                    <a:pt x="8647" y="3730971"/>
                  </a:cubicBezTo>
                  <a:cubicBezTo>
                    <a:pt x="6311" y="3693587"/>
                    <a:pt x="4322" y="3656106"/>
                    <a:pt x="2880" y="3618674"/>
                  </a:cubicBezTo>
                  <a:cubicBezTo>
                    <a:pt x="1539" y="3581146"/>
                    <a:pt x="694" y="3543809"/>
                    <a:pt x="296" y="3506425"/>
                  </a:cubicBezTo>
                  <a:cubicBezTo>
                    <a:pt x="-1543" y="3356649"/>
                    <a:pt x="5217" y="3206200"/>
                    <a:pt x="20030" y="3056711"/>
                  </a:cubicBezTo>
                  <a:cubicBezTo>
                    <a:pt x="27686" y="2981942"/>
                    <a:pt x="36931" y="2907317"/>
                    <a:pt x="48664" y="2832980"/>
                  </a:cubicBezTo>
                  <a:cubicBezTo>
                    <a:pt x="60395" y="2758642"/>
                    <a:pt x="73716" y="2684784"/>
                    <a:pt x="89922" y="2610639"/>
                  </a:cubicBezTo>
                  <a:cubicBezTo>
                    <a:pt x="121736" y="2462826"/>
                    <a:pt x="162645" y="2317220"/>
                    <a:pt x="211163" y="2174343"/>
                  </a:cubicBezTo>
                  <a:cubicBezTo>
                    <a:pt x="259778" y="2031468"/>
                    <a:pt x="315601" y="1891517"/>
                    <a:pt x="379129" y="1754393"/>
                  </a:cubicBezTo>
                  <a:cubicBezTo>
                    <a:pt x="505540" y="1480433"/>
                    <a:pt x="660930" y="1219318"/>
                    <a:pt x="841424" y="976270"/>
                  </a:cubicBezTo>
                  <a:cubicBezTo>
                    <a:pt x="931498" y="854627"/>
                    <a:pt x="1028182" y="737777"/>
                    <a:pt x="1130234" y="625768"/>
                  </a:cubicBezTo>
                  <a:cubicBezTo>
                    <a:pt x="1232486" y="513855"/>
                    <a:pt x="1340157" y="407117"/>
                    <a:pt x="1452897" y="305748"/>
                  </a:cubicBezTo>
                  <a:cubicBezTo>
                    <a:pt x="1565736" y="204380"/>
                    <a:pt x="1683596" y="108665"/>
                    <a:pt x="1805682" y="187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Freeform: Shape 19">
              <a:extLst>
                <a:ext uri="{FF2B5EF4-FFF2-40B4-BE49-F238E27FC236}">
                  <a16:creationId xmlns:a16="http://schemas.microsoft.com/office/drawing/2014/main" id="{D3FC2AE7-C60C-4C48-BCAE-410BB6C3DF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8320" y="36937"/>
              <a:ext cx="9767847" cy="6858000"/>
            </a:xfrm>
            <a:custGeom>
              <a:avLst/>
              <a:gdLst>
                <a:gd name="connsiteX0" fmla="*/ 7151367 w 9767847"/>
                <a:gd name="connsiteY0" fmla="*/ 0 h 6858000"/>
                <a:gd name="connsiteX1" fmla="*/ 7881247 w 9767847"/>
                <a:gd name="connsiteY1" fmla="*/ 0 h 6858000"/>
                <a:gd name="connsiteX2" fmla="*/ 7990553 w 9767847"/>
                <a:gd name="connsiteY2" fmla="*/ 81317 h 6858000"/>
                <a:gd name="connsiteX3" fmla="*/ 9767847 w 9767847"/>
                <a:gd name="connsiteY3" fmla="*/ 3649031 h 6858000"/>
                <a:gd name="connsiteX4" fmla="*/ 8652597 w 9767847"/>
                <a:gd name="connsiteY4" fmla="*/ 6590005 h 6858000"/>
                <a:gd name="connsiteX5" fmla="*/ 8395306 w 9767847"/>
                <a:gd name="connsiteY5" fmla="*/ 6858000 h 6858000"/>
                <a:gd name="connsiteX6" fmla="*/ 6762603 w 9767847"/>
                <a:gd name="connsiteY6" fmla="*/ 6858000 h 6858000"/>
                <a:gd name="connsiteX7" fmla="*/ 6765962 w 9767847"/>
                <a:gd name="connsiteY7" fmla="*/ 6854844 h 6858000"/>
                <a:gd name="connsiteX8" fmla="*/ 6804586 w 9767847"/>
                <a:gd name="connsiteY8" fmla="*/ 6817103 h 6858000"/>
                <a:gd name="connsiteX9" fmla="*/ 6881735 w 9767847"/>
                <a:gd name="connsiteY9" fmla="*/ 6741197 h 6858000"/>
                <a:gd name="connsiteX10" fmla="*/ 6958883 w 9767847"/>
                <a:gd name="connsiteY10" fmla="*/ 6664822 h 6858000"/>
                <a:gd name="connsiteX11" fmla="*/ 7267925 w 9767847"/>
                <a:gd name="connsiteY11" fmla="*/ 6355694 h 6858000"/>
                <a:gd name="connsiteX12" fmla="*/ 7424360 w 9767847"/>
                <a:gd name="connsiteY12" fmla="*/ 6200685 h 6858000"/>
                <a:gd name="connsiteX13" fmla="*/ 7504938 w 9767847"/>
                <a:gd name="connsiteY13" fmla="*/ 6122708 h 6858000"/>
                <a:gd name="connsiteX14" fmla="*/ 7546396 w 9767847"/>
                <a:gd name="connsiteY14" fmla="*/ 6083697 h 6858000"/>
                <a:gd name="connsiteX15" fmla="*/ 7588002 w 9767847"/>
                <a:gd name="connsiteY15" fmla="*/ 6045532 h 6858000"/>
                <a:gd name="connsiteX16" fmla="*/ 7631000 w 9767847"/>
                <a:gd name="connsiteY16" fmla="*/ 6006709 h 6858000"/>
                <a:gd name="connsiteX17" fmla="*/ 7675440 w 9767847"/>
                <a:gd name="connsiteY17" fmla="*/ 5968309 h 6858000"/>
                <a:gd name="connsiteX18" fmla="*/ 7720626 w 9767847"/>
                <a:gd name="connsiteY18" fmla="*/ 5930851 h 6858000"/>
                <a:gd name="connsiteX19" fmla="*/ 7766458 w 9767847"/>
                <a:gd name="connsiteY19" fmla="*/ 5894334 h 6858000"/>
                <a:gd name="connsiteX20" fmla="*/ 7955254 w 9767847"/>
                <a:gd name="connsiteY20" fmla="*/ 5756828 h 6858000"/>
                <a:gd name="connsiteX21" fmla="*/ 8352678 w 9767847"/>
                <a:gd name="connsiteY21" fmla="*/ 5517630 h 6858000"/>
                <a:gd name="connsiteX22" fmla="*/ 8451350 w 9767847"/>
                <a:gd name="connsiteY22" fmla="*/ 5465254 h 6858000"/>
                <a:gd name="connsiteX23" fmla="*/ 8548532 w 9767847"/>
                <a:gd name="connsiteY23" fmla="*/ 5413395 h 6858000"/>
                <a:gd name="connsiteX24" fmla="*/ 8729473 w 9767847"/>
                <a:gd name="connsiteY24" fmla="*/ 5309961 h 6858000"/>
                <a:gd name="connsiteX25" fmla="*/ 8770781 w 9767847"/>
                <a:gd name="connsiteY25" fmla="*/ 5283232 h 6858000"/>
                <a:gd name="connsiteX26" fmla="*/ 8790964 w 9767847"/>
                <a:gd name="connsiteY26" fmla="*/ 5269492 h 6858000"/>
                <a:gd name="connsiteX27" fmla="*/ 8810499 w 9767847"/>
                <a:gd name="connsiteY27" fmla="*/ 5255703 h 6858000"/>
                <a:gd name="connsiteX28" fmla="*/ 8883571 w 9767847"/>
                <a:gd name="connsiteY28" fmla="*/ 5198479 h 6858000"/>
                <a:gd name="connsiteX29" fmla="*/ 9006651 w 9767847"/>
                <a:gd name="connsiteY29" fmla="*/ 5070527 h 6858000"/>
                <a:gd name="connsiteX30" fmla="*/ 9033494 w 9767847"/>
                <a:gd name="connsiteY30" fmla="*/ 5034105 h 6858000"/>
                <a:gd name="connsiteX31" fmla="*/ 9040305 w 9767847"/>
                <a:gd name="connsiteY31" fmla="*/ 5024551 h 6858000"/>
                <a:gd name="connsiteX32" fmla="*/ 9046568 w 9767847"/>
                <a:gd name="connsiteY32" fmla="*/ 5015281 h 6858000"/>
                <a:gd name="connsiteX33" fmla="*/ 9058846 w 9767847"/>
                <a:gd name="connsiteY33" fmla="*/ 4996645 h 6858000"/>
                <a:gd name="connsiteX34" fmla="*/ 9104529 w 9767847"/>
                <a:gd name="connsiteY34" fmla="*/ 4918105 h 6858000"/>
                <a:gd name="connsiteX35" fmla="*/ 9181081 w 9767847"/>
                <a:gd name="connsiteY35" fmla="*/ 4744694 h 6858000"/>
                <a:gd name="connsiteX36" fmla="*/ 9240731 w 9767847"/>
                <a:gd name="connsiteY36" fmla="*/ 4557872 h 6858000"/>
                <a:gd name="connsiteX37" fmla="*/ 9265388 w 9767847"/>
                <a:gd name="connsiteY37" fmla="*/ 4461073 h 6858000"/>
                <a:gd name="connsiteX38" fmla="*/ 9276571 w 9767847"/>
                <a:gd name="connsiteY38" fmla="*/ 4411943 h 6858000"/>
                <a:gd name="connsiteX39" fmla="*/ 9281841 w 9767847"/>
                <a:gd name="connsiteY39" fmla="*/ 4387379 h 6858000"/>
                <a:gd name="connsiteX40" fmla="*/ 9286513 w 9767847"/>
                <a:gd name="connsiteY40" fmla="*/ 4364838 h 6858000"/>
                <a:gd name="connsiteX41" fmla="*/ 9296754 w 9767847"/>
                <a:gd name="connsiteY41" fmla="*/ 4312038 h 6858000"/>
                <a:gd name="connsiteX42" fmla="*/ 9301029 w 9767847"/>
                <a:gd name="connsiteY42" fmla="*/ 4289074 h 6858000"/>
                <a:gd name="connsiteX43" fmla="*/ 9302818 w 9767847"/>
                <a:gd name="connsiteY43" fmla="*/ 4278581 h 6858000"/>
                <a:gd name="connsiteX44" fmla="*/ 9304658 w 9767847"/>
                <a:gd name="connsiteY44" fmla="*/ 4266816 h 6858000"/>
                <a:gd name="connsiteX45" fmla="*/ 9312810 w 9767847"/>
                <a:gd name="connsiteY45" fmla="*/ 4215945 h 6858000"/>
                <a:gd name="connsiteX46" fmla="*/ 9316887 w 9767847"/>
                <a:gd name="connsiteY46" fmla="*/ 4190486 h 6858000"/>
                <a:gd name="connsiteX47" fmla="*/ 9318923 w 9767847"/>
                <a:gd name="connsiteY47" fmla="*/ 4177780 h 6858000"/>
                <a:gd name="connsiteX48" fmla="*/ 9320515 w 9767847"/>
                <a:gd name="connsiteY48" fmla="*/ 4164886 h 6858000"/>
                <a:gd name="connsiteX49" fmla="*/ 9332445 w 9767847"/>
                <a:gd name="connsiteY49" fmla="*/ 4064981 h 6858000"/>
                <a:gd name="connsiteX50" fmla="*/ 9336173 w 9767847"/>
                <a:gd name="connsiteY50" fmla="*/ 4018676 h 6858000"/>
                <a:gd name="connsiteX51" fmla="*/ 9340199 w 9767847"/>
                <a:gd name="connsiteY51" fmla="*/ 3965171 h 6858000"/>
                <a:gd name="connsiteX52" fmla="*/ 9347557 w 9767847"/>
                <a:gd name="connsiteY52" fmla="*/ 3765972 h 6858000"/>
                <a:gd name="connsiteX53" fmla="*/ 9346364 w 9767847"/>
                <a:gd name="connsiteY53" fmla="*/ 3664938 h 6858000"/>
                <a:gd name="connsiteX54" fmla="*/ 9344921 w 9767847"/>
                <a:gd name="connsiteY54" fmla="*/ 3615243 h 6858000"/>
                <a:gd name="connsiteX55" fmla="*/ 9344524 w 9767847"/>
                <a:gd name="connsiteY55" fmla="*/ 3603526 h 6858000"/>
                <a:gd name="connsiteX56" fmla="*/ 9343728 w 9767847"/>
                <a:gd name="connsiteY56" fmla="*/ 3590774 h 6858000"/>
                <a:gd name="connsiteX57" fmla="*/ 9342188 w 9767847"/>
                <a:gd name="connsiteY57" fmla="*/ 3565268 h 6858000"/>
                <a:gd name="connsiteX58" fmla="*/ 9339056 w 9767847"/>
                <a:gd name="connsiteY58" fmla="*/ 3514256 h 6858000"/>
                <a:gd name="connsiteX59" fmla="*/ 9334334 w 9767847"/>
                <a:gd name="connsiteY59" fmla="*/ 3463057 h 6858000"/>
                <a:gd name="connsiteX60" fmla="*/ 9329363 w 9767847"/>
                <a:gd name="connsiteY60" fmla="*/ 3411810 h 6858000"/>
                <a:gd name="connsiteX61" fmla="*/ 9328319 w 9767847"/>
                <a:gd name="connsiteY61" fmla="*/ 3400657 h 6858000"/>
                <a:gd name="connsiteX62" fmla="*/ 9327177 w 9767847"/>
                <a:gd name="connsiteY62" fmla="*/ 3390116 h 6858000"/>
                <a:gd name="connsiteX63" fmla="*/ 9324293 w 9767847"/>
                <a:gd name="connsiteY63" fmla="*/ 3366774 h 6858000"/>
                <a:gd name="connsiteX64" fmla="*/ 9320763 w 9767847"/>
                <a:gd name="connsiteY64" fmla="*/ 3340329 h 6858000"/>
                <a:gd name="connsiteX65" fmla="*/ 9317184 w 9767847"/>
                <a:gd name="connsiteY65" fmla="*/ 3311245 h 6858000"/>
                <a:gd name="connsiteX66" fmla="*/ 9311021 w 9767847"/>
                <a:gd name="connsiteY66" fmla="*/ 3266211 h 6858000"/>
                <a:gd name="connsiteX67" fmla="*/ 9302719 w 9767847"/>
                <a:gd name="connsiteY67" fmla="*/ 3215717 h 6858000"/>
                <a:gd name="connsiteX68" fmla="*/ 9293970 w 9767847"/>
                <a:gd name="connsiteY68" fmla="*/ 3165789 h 6858000"/>
                <a:gd name="connsiteX69" fmla="*/ 9252065 w 9767847"/>
                <a:gd name="connsiteY69" fmla="*/ 2967107 h 6858000"/>
                <a:gd name="connsiteX70" fmla="*/ 9227211 w 9767847"/>
                <a:gd name="connsiteY70" fmla="*/ 2868473 h 6858000"/>
                <a:gd name="connsiteX71" fmla="*/ 9220699 w 9767847"/>
                <a:gd name="connsiteY71" fmla="*/ 2844426 h 6858000"/>
                <a:gd name="connsiteX72" fmla="*/ 9213740 w 9767847"/>
                <a:gd name="connsiteY72" fmla="*/ 2820191 h 6858000"/>
                <a:gd name="connsiteX73" fmla="*/ 9199374 w 9767847"/>
                <a:gd name="connsiteY73" fmla="*/ 2771438 h 6858000"/>
                <a:gd name="connsiteX74" fmla="*/ 9061829 w 9767847"/>
                <a:gd name="connsiteY74" fmla="*/ 2385418 h 6858000"/>
                <a:gd name="connsiteX75" fmla="*/ 8978865 w 9767847"/>
                <a:gd name="connsiteY75" fmla="*/ 2196855 h 6858000"/>
                <a:gd name="connsiteX76" fmla="*/ 8956694 w 9767847"/>
                <a:gd name="connsiteY76" fmla="*/ 2150219 h 6858000"/>
                <a:gd name="connsiteX77" fmla="*/ 8934176 w 9767847"/>
                <a:gd name="connsiteY77" fmla="*/ 2103914 h 6858000"/>
                <a:gd name="connsiteX78" fmla="*/ 8887151 w 9767847"/>
                <a:gd name="connsiteY78" fmla="*/ 2011350 h 6858000"/>
                <a:gd name="connsiteX79" fmla="*/ 8787533 w 9767847"/>
                <a:gd name="connsiteY79" fmla="*/ 1828527 h 6858000"/>
                <a:gd name="connsiteX80" fmla="*/ 8761485 w 9767847"/>
                <a:gd name="connsiteY80" fmla="*/ 1783398 h 6858000"/>
                <a:gd name="connsiteX81" fmla="*/ 8734791 w 9767847"/>
                <a:gd name="connsiteY81" fmla="*/ 1737893 h 6858000"/>
                <a:gd name="connsiteX82" fmla="*/ 8680808 w 9767847"/>
                <a:gd name="connsiteY82" fmla="*/ 1648812 h 6858000"/>
                <a:gd name="connsiteX83" fmla="*/ 8567024 w 9767847"/>
                <a:gd name="connsiteY83" fmla="*/ 1472906 h 6858000"/>
                <a:gd name="connsiteX84" fmla="*/ 8537446 w 9767847"/>
                <a:gd name="connsiteY84" fmla="*/ 1429330 h 6858000"/>
                <a:gd name="connsiteX85" fmla="*/ 8507423 w 9767847"/>
                <a:gd name="connsiteY85" fmla="*/ 1385896 h 6858000"/>
                <a:gd name="connsiteX86" fmla="*/ 8446529 w 9767847"/>
                <a:gd name="connsiteY86" fmla="*/ 1300295 h 6858000"/>
                <a:gd name="connsiteX87" fmla="*/ 8319224 w 9767847"/>
                <a:gd name="connsiteY87" fmla="*/ 1131026 h 6858000"/>
                <a:gd name="connsiteX88" fmla="*/ 8286366 w 9767847"/>
                <a:gd name="connsiteY88" fmla="*/ 1089050 h 6858000"/>
                <a:gd name="connsiteX89" fmla="*/ 8270161 w 9767847"/>
                <a:gd name="connsiteY89" fmla="*/ 1068439 h 6858000"/>
                <a:gd name="connsiteX90" fmla="*/ 8253856 w 9767847"/>
                <a:gd name="connsiteY90" fmla="*/ 1048156 h 6858000"/>
                <a:gd name="connsiteX91" fmla="*/ 8186352 w 9767847"/>
                <a:gd name="connsiteY91" fmla="*/ 966275 h 6858000"/>
                <a:gd name="connsiteX92" fmla="*/ 8046768 w 9767847"/>
                <a:gd name="connsiteY92" fmla="*/ 805429 h 6858000"/>
                <a:gd name="connsiteX93" fmla="*/ 8010927 w 9767847"/>
                <a:gd name="connsiteY93" fmla="*/ 765853 h 6858000"/>
                <a:gd name="connsiteX94" fmla="*/ 7974788 w 9767847"/>
                <a:gd name="connsiteY94" fmla="*/ 726653 h 6858000"/>
                <a:gd name="connsiteX95" fmla="*/ 7901070 w 9767847"/>
                <a:gd name="connsiteY95" fmla="*/ 648724 h 6858000"/>
                <a:gd name="connsiteX96" fmla="*/ 7750054 w 9767847"/>
                <a:gd name="connsiteY96" fmla="*/ 497008 h 6858000"/>
                <a:gd name="connsiteX97" fmla="*/ 7592277 w 9767847"/>
                <a:gd name="connsiteY97" fmla="*/ 351221 h 6858000"/>
                <a:gd name="connsiteX98" fmla="*/ 7257734 w 9767847"/>
                <a:gd name="connsiteY98" fmla="*/ 76964 h 6858000"/>
                <a:gd name="connsiteX99" fmla="*/ 1886601 w 9767847"/>
                <a:gd name="connsiteY99" fmla="*/ 0 h 6858000"/>
                <a:gd name="connsiteX100" fmla="*/ 2292926 w 9767847"/>
                <a:gd name="connsiteY100" fmla="*/ 0 h 6858000"/>
                <a:gd name="connsiteX101" fmla="*/ 2135542 w 9767847"/>
                <a:gd name="connsiteY101" fmla="*/ 117781 h 6858000"/>
                <a:gd name="connsiteX102" fmla="*/ 1969576 w 9767847"/>
                <a:gd name="connsiteY102" fmla="*/ 254986 h 6858000"/>
                <a:gd name="connsiteX103" fmla="*/ 1659938 w 9767847"/>
                <a:gd name="connsiteY103" fmla="*/ 549855 h 6858000"/>
                <a:gd name="connsiteX104" fmla="*/ 729383 w 9767847"/>
                <a:gd name="connsiteY104" fmla="*/ 1936480 h 6858000"/>
                <a:gd name="connsiteX105" fmla="*/ 578465 w 9767847"/>
                <a:gd name="connsiteY105" fmla="*/ 2320807 h 6858000"/>
                <a:gd name="connsiteX106" fmla="*/ 465080 w 9767847"/>
                <a:gd name="connsiteY106" fmla="*/ 2714875 h 6858000"/>
                <a:gd name="connsiteX107" fmla="*/ 423820 w 9767847"/>
                <a:gd name="connsiteY107" fmla="*/ 2915436 h 6858000"/>
                <a:gd name="connsiteX108" fmla="*/ 392355 w 9767847"/>
                <a:gd name="connsiteY108" fmla="*/ 3118071 h 6858000"/>
                <a:gd name="connsiteX109" fmla="*/ 358801 w 9767847"/>
                <a:gd name="connsiteY109" fmla="*/ 3526915 h 6858000"/>
                <a:gd name="connsiteX110" fmla="*/ 410350 w 9767847"/>
                <a:gd name="connsiteY110" fmla="*/ 4348226 h 6858000"/>
                <a:gd name="connsiteX111" fmla="*/ 449022 w 9767847"/>
                <a:gd name="connsiteY111" fmla="*/ 4551049 h 6858000"/>
                <a:gd name="connsiteX112" fmla="*/ 498882 w 9767847"/>
                <a:gd name="connsiteY112" fmla="*/ 4752365 h 6858000"/>
                <a:gd name="connsiteX113" fmla="*/ 559775 w 9767847"/>
                <a:gd name="connsiteY113" fmla="*/ 4951657 h 6858000"/>
                <a:gd name="connsiteX114" fmla="*/ 631406 w 9767847"/>
                <a:gd name="connsiteY114" fmla="*/ 5147986 h 6858000"/>
                <a:gd name="connsiteX115" fmla="*/ 1023461 w 9767847"/>
                <a:gd name="connsiteY115" fmla="*/ 5893957 h 6858000"/>
                <a:gd name="connsiteX116" fmla="*/ 1575880 w 9767847"/>
                <a:gd name="connsiteY116" fmla="*/ 6547646 h 6858000"/>
                <a:gd name="connsiteX117" fmla="*/ 1905228 w 9767847"/>
                <a:gd name="connsiteY117" fmla="*/ 6829468 h 6858000"/>
                <a:gd name="connsiteX118" fmla="*/ 1944230 w 9767847"/>
                <a:gd name="connsiteY118" fmla="*/ 6858000 h 6858000"/>
                <a:gd name="connsiteX119" fmla="*/ 1372541 w 9767847"/>
                <a:gd name="connsiteY119" fmla="*/ 6858000 h 6858000"/>
                <a:gd name="connsiteX120" fmla="*/ 1115251 w 9767847"/>
                <a:gd name="connsiteY120" fmla="*/ 6590005 h 6858000"/>
                <a:gd name="connsiteX121" fmla="*/ 0 w 9767847"/>
                <a:gd name="connsiteY121" fmla="*/ 3649031 h 6858000"/>
                <a:gd name="connsiteX122" fmla="*/ 1777294 w 9767847"/>
                <a:gd name="connsiteY122" fmla="*/ 8131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9767847" h="6858000">
                  <a:moveTo>
                    <a:pt x="7151367" y="0"/>
                  </a:moveTo>
                  <a:lnTo>
                    <a:pt x="7881247" y="0"/>
                  </a:lnTo>
                  <a:lnTo>
                    <a:pt x="7990553" y="81317"/>
                  </a:lnTo>
                  <a:cubicBezTo>
                    <a:pt x="9075991" y="929334"/>
                    <a:pt x="9767847" y="2212695"/>
                    <a:pt x="9767847" y="3649031"/>
                  </a:cubicBezTo>
                  <a:cubicBezTo>
                    <a:pt x="9767847" y="4766182"/>
                    <a:pt x="9349317" y="5790792"/>
                    <a:pt x="8652597" y="6590005"/>
                  </a:cubicBezTo>
                  <a:lnTo>
                    <a:pt x="8395306" y="6858000"/>
                  </a:lnTo>
                  <a:lnTo>
                    <a:pt x="6762603" y="6858000"/>
                  </a:lnTo>
                  <a:lnTo>
                    <a:pt x="6765962" y="6854844"/>
                  </a:lnTo>
                  <a:cubicBezTo>
                    <a:pt x="6779036" y="6842703"/>
                    <a:pt x="6791663" y="6829621"/>
                    <a:pt x="6804586" y="6817103"/>
                  </a:cubicBezTo>
                  <a:lnTo>
                    <a:pt x="6881735" y="6741197"/>
                  </a:lnTo>
                  <a:cubicBezTo>
                    <a:pt x="6907435" y="6715881"/>
                    <a:pt x="6933134" y="6690798"/>
                    <a:pt x="6958883" y="6664822"/>
                  </a:cubicBezTo>
                  <a:lnTo>
                    <a:pt x="7267925" y="6355694"/>
                  </a:lnTo>
                  <a:lnTo>
                    <a:pt x="7424360" y="6200685"/>
                  </a:lnTo>
                  <a:cubicBezTo>
                    <a:pt x="7450754" y="6174802"/>
                    <a:pt x="7477598" y="6148731"/>
                    <a:pt x="7504938" y="6122708"/>
                  </a:cubicBezTo>
                  <a:lnTo>
                    <a:pt x="7546396" y="6083697"/>
                  </a:lnTo>
                  <a:cubicBezTo>
                    <a:pt x="7560264" y="6070803"/>
                    <a:pt x="7574780" y="6057532"/>
                    <a:pt x="7588002" y="6045532"/>
                  </a:cubicBezTo>
                  <a:lnTo>
                    <a:pt x="7631000" y="6006709"/>
                  </a:lnTo>
                  <a:lnTo>
                    <a:pt x="7675440" y="5968309"/>
                  </a:lnTo>
                  <a:cubicBezTo>
                    <a:pt x="7690404" y="5955698"/>
                    <a:pt x="7705564" y="5943321"/>
                    <a:pt x="7720626" y="5930851"/>
                  </a:cubicBezTo>
                  <a:cubicBezTo>
                    <a:pt x="7735738" y="5918427"/>
                    <a:pt x="7751197" y="5906521"/>
                    <a:pt x="7766458" y="5894334"/>
                  </a:cubicBezTo>
                  <a:cubicBezTo>
                    <a:pt x="7827949" y="5846192"/>
                    <a:pt x="7890979" y="5800499"/>
                    <a:pt x="7955254" y="5756828"/>
                  </a:cubicBezTo>
                  <a:cubicBezTo>
                    <a:pt x="8083800" y="5669534"/>
                    <a:pt x="8216872" y="5590336"/>
                    <a:pt x="8352678" y="5517630"/>
                  </a:cubicBezTo>
                  <a:lnTo>
                    <a:pt x="8451350" y="5465254"/>
                  </a:lnTo>
                  <a:lnTo>
                    <a:pt x="8548532" y="5413395"/>
                  </a:lnTo>
                  <a:cubicBezTo>
                    <a:pt x="8612110" y="5379090"/>
                    <a:pt x="8673251" y="5345208"/>
                    <a:pt x="8729473" y="5309961"/>
                  </a:cubicBezTo>
                  <a:cubicBezTo>
                    <a:pt x="8743591" y="5301115"/>
                    <a:pt x="8757161" y="5292361"/>
                    <a:pt x="8770781" y="5283232"/>
                  </a:cubicBezTo>
                  <a:cubicBezTo>
                    <a:pt x="8777591" y="5278667"/>
                    <a:pt x="8784451" y="5274103"/>
                    <a:pt x="8790964" y="5269492"/>
                  </a:cubicBezTo>
                  <a:cubicBezTo>
                    <a:pt x="8797574" y="5264879"/>
                    <a:pt x="8804235" y="5260314"/>
                    <a:pt x="8810499" y="5255703"/>
                  </a:cubicBezTo>
                  <a:cubicBezTo>
                    <a:pt x="8835999" y="5237303"/>
                    <a:pt x="8860407" y="5218291"/>
                    <a:pt x="8883571" y="5198479"/>
                  </a:cubicBezTo>
                  <a:cubicBezTo>
                    <a:pt x="8929900" y="5158856"/>
                    <a:pt x="8971258" y="5116315"/>
                    <a:pt x="9006651" y="5070527"/>
                  </a:cubicBezTo>
                  <a:cubicBezTo>
                    <a:pt x="9015351" y="5059328"/>
                    <a:pt x="9024398" y="5046857"/>
                    <a:pt x="9033494" y="5034105"/>
                  </a:cubicBezTo>
                  <a:lnTo>
                    <a:pt x="9040305" y="5024551"/>
                  </a:lnTo>
                  <a:lnTo>
                    <a:pt x="9046568" y="5015281"/>
                  </a:lnTo>
                  <a:cubicBezTo>
                    <a:pt x="9050743" y="5009163"/>
                    <a:pt x="9054819" y="5002952"/>
                    <a:pt x="9058846" y="4996645"/>
                  </a:cubicBezTo>
                  <a:cubicBezTo>
                    <a:pt x="9075002" y="4971517"/>
                    <a:pt x="9090212" y="4945305"/>
                    <a:pt x="9104529" y="4918105"/>
                  </a:cubicBezTo>
                  <a:cubicBezTo>
                    <a:pt x="9133211" y="4863752"/>
                    <a:pt x="9158313" y="4805447"/>
                    <a:pt x="9181081" y="4744694"/>
                  </a:cubicBezTo>
                  <a:cubicBezTo>
                    <a:pt x="9203748" y="4684178"/>
                    <a:pt x="9223383" y="4621778"/>
                    <a:pt x="9240731" y="4557872"/>
                  </a:cubicBezTo>
                  <a:cubicBezTo>
                    <a:pt x="9249481" y="4525966"/>
                    <a:pt x="9257682" y="4493684"/>
                    <a:pt x="9265388" y="4461073"/>
                  </a:cubicBezTo>
                  <a:cubicBezTo>
                    <a:pt x="9269215" y="4444744"/>
                    <a:pt x="9272943" y="4428367"/>
                    <a:pt x="9276571" y="4411943"/>
                  </a:cubicBezTo>
                  <a:lnTo>
                    <a:pt x="9281841" y="4387379"/>
                  </a:lnTo>
                  <a:lnTo>
                    <a:pt x="9286513" y="4364838"/>
                  </a:lnTo>
                  <a:lnTo>
                    <a:pt x="9296754" y="4312038"/>
                  </a:lnTo>
                  <a:lnTo>
                    <a:pt x="9301029" y="4289074"/>
                  </a:lnTo>
                  <a:lnTo>
                    <a:pt x="9302818" y="4278581"/>
                  </a:lnTo>
                  <a:lnTo>
                    <a:pt x="9304658" y="4266816"/>
                  </a:lnTo>
                  <a:lnTo>
                    <a:pt x="9312810" y="4215945"/>
                  </a:lnTo>
                  <a:lnTo>
                    <a:pt x="9316887" y="4190486"/>
                  </a:lnTo>
                  <a:lnTo>
                    <a:pt x="9318923" y="4177780"/>
                  </a:lnTo>
                  <a:cubicBezTo>
                    <a:pt x="9319570" y="4173546"/>
                    <a:pt x="9319969" y="4169169"/>
                    <a:pt x="9320515" y="4164886"/>
                  </a:cubicBezTo>
                  <a:lnTo>
                    <a:pt x="9332445" y="4064981"/>
                  </a:lnTo>
                  <a:cubicBezTo>
                    <a:pt x="9333836" y="4052370"/>
                    <a:pt x="9334880" y="4036888"/>
                    <a:pt x="9336173" y="4018676"/>
                  </a:cubicBezTo>
                  <a:lnTo>
                    <a:pt x="9340199" y="3965171"/>
                  </a:lnTo>
                  <a:cubicBezTo>
                    <a:pt x="9345071" y="3899806"/>
                    <a:pt x="9347358" y="3832983"/>
                    <a:pt x="9347557" y="3765972"/>
                  </a:cubicBezTo>
                  <a:cubicBezTo>
                    <a:pt x="9347656" y="3732420"/>
                    <a:pt x="9347209" y="3698773"/>
                    <a:pt x="9346364" y="3664938"/>
                  </a:cubicBezTo>
                  <a:lnTo>
                    <a:pt x="9344921" y="3615243"/>
                  </a:lnTo>
                  <a:lnTo>
                    <a:pt x="9344524" y="3603526"/>
                  </a:lnTo>
                  <a:lnTo>
                    <a:pt x="9343728" y="3590774"/>
                  </a:lnTo>
                  <a:lnTo>
                    <a:pt x="9342188" y="3565268"/>
                  </a:lnTo>
                  <a:lnTo>
                    <a:pt x="9339056" y="3514256"/>
                  </a:lnTo>
                  <a:cubicBezTo>
                    <a:pt x="9337914" y="3497221"/>
                    <a:pt x="9335874" y="3480138"/>
                    <a:pt x="9334334" y="3463057"/>
                  </a:cubicBezTo>
                  <a:lnTo>
                    <a:pt x="9329363" y="3411810"/>
                  </a:lnTo>
                  <a:lnTo>
                    <a:pt x="9328319" y="3400657"/>
                  </a:lnTo>
                  <a:lnTo>
                    <a:pt x="9327177" y="3390116"/>
                  </a:lnTo>
                  <a:lnTo>
                    <a:pt x="9324293" y="3366774"/>
                  </a:lnTo>
                  <a:lnTo>
                    <a:pt x="9320763" y="3340329"/>
                  </a:lnTo>
                  <a:lnTo>
                    <a:pt x="9317184" y="3311245"/>
                  </a:lnTo>
                  <a:cubicBezTo>
                    <a:pt x="9315594" y="3296893"/>
                    <a:pt x="9313506" y="3282306"/>
                    <a:pt x="9311021" y="3266211"/>
                  </a:cubicBezTo>
                  <a:lnTo>
                    <a:pt x="9302719" y="3215717"/>
                  </a:lnTo>
                  <a:cubicBezTo>
                    <a:pt x="9299936" y="3199059"/>
                    <a:pt x="9297003" y="3182400"/>
                    <a:pt x="9293970" y="3165789"/>
                  </a:cubicBezTo>
                  <a:cubicBezTo>
                    <a:pt x="9281891" y="3099295"/>
                    <a:pt x="9267674" y="3033084"/>
                    <a:pt x="9252065" y="2967107"/>
                  </a:cubicBezTo>
                  <a:cubicBezTo>
                    <a:pt x="9244261" y="2934167"/>
                    <a:pt x="9235959" y="2901273"/>
                    <a:pt x="9227211" y="2868473"/>
                  </a:cubicBezTo>
                  <a:lnTo>
                    <a:pt x="9220699" y="2844426"/>
                  </a:lnTo>
                  <a:lnTo>
                    <a:pt x="9213740" y="2820191"/>
                  </a:lnTo>
                  <a:cubicBezTo>
                    <a:pt x="9209216" y="2804049"/>
                    <a:pt x="9204345" y="2787768"/>
                    <a:pt x="9199374" y="2771438"/>
                  </a:cubicBezTo>
                  <a:cubicBezTo>
                    <a:pt x="9159855" y="2641086"/>
                    <a:pt x="9114272" y="2512099"/>
                    <a:pt x="9061829" y="2385418"/>
                  </a:cubicBezTo>
                  <a:cubicBezTo>
                    <a:pt x="9035582" y="2322077"/>
                    <a:pt x="9008043" y="2259160"/>
                    <a:pt x="8978865" y="2196855"/>
                  </a:cubicBezTo>
                  <a:lnTo>
                    <a:pt x="8956694" y="2150219"/>
                  </a:lnTo>
                  <a:lnTo>
                    <a:pt x="8934176" y="2103914"/>
                  </a:lnTo>
                  <a:cubicBezTo>
                    <a:pt x="8918915" y="2073091"/>
                    <a:pt x="8903157" y="2042032"/>
                    <a:pt x="8887151" y="2011350"/>
                  </a:cubicBezTo>
                  <a:cubicBezTo>
                    <a:pt x="8854988" y="1949891"/>
                    <a:pt x="8822082" y="1888810"/>
                    <a:pt x="8787533" y="1828527"/>
                  </a:cubicBezTo>
                  <a:lnTo>
                    <a:pt x="8761485" y="1783398"/>
                  </a:lnTo>
                  <a:lnTo>
                    <a:pt x="8734791" y="1737893"/>
                  </a:lnTo>
                  <a:cubicBezTo>
                    <a:pt x="8717047" y="1707823"/>
                    <a:pt x="8699200" y="1678363"/>
                    <a:pt x="8680808" y="1648812"/>
                  </a:cubicBezTo>
                  <a:cubicBezTo>
                    <a:pt x="8644322" y="1589658"/>
                    <a:pt x="8606194" y="1531118"/>
                    <a:pt x="8567024" y="1472906"/>
                  </a:cubicBezTo>
                  <a:lnTo>
                    <a:pt x="8537446" y="1429330"/>
                  </a:lnTo>
                  <a:lnTo>
                    <a:pt x="8507423" y="1385896"/>
                  </a:lnTo>
                  <a:cubicBezTo>
                    <a:pt x="8487390" y="1357284"/>
                    <a:pt x="8467158" y="1328719"/>
                    <a:pt x="8446529" y="1300295"/>
                  </a:cubicBezTo>
                  <a:cubicBezTo>
                    <a:pt x="8405271" y="1243496"/>
                    <a:pt x="8362718" y="1187120"/>
                    <a:pt x="8319224" y="1131026"/>
                  </a:cubicBezTo>
                  <a:lnTo>
                    <a:pt x="8286366" y="1089050"/>
                  </a:lnTo>
                  <a:lnTo>
                    <a:pt x="8270161" y="1068439"/>
                  </a:lnTo>
                  <a:lnTo>
                    <a:pt x="8253856" y="1048156"/>
                  </a:lnTo>
                  <a:cubicBezTo>
                    <a:pt x="8231636" y="1020675"/>
                    <a:pt x="8209117" y="993381"/>
                    <a:pt x="8186352" y="966275"/>
                  </a:cubicBezTo>
                  <a:cubicBezTo>
                    <a:pt x="8140917" y="911922"/>
                    <a:pt x="8094240" y="858417"/>
                    <a:pt x="8046768" y="805429"/>
                  </a:cubicBezTo>
                  <a:lnTo>
                    <a:pt x="8010927" y="765853"/>
                  </a:lnTo>
                  <a:lnTo>
                    <a:pt x="7974788" y="726653"/>
                  </a:lnTo>
                  <a:cubicBezTo>
                    <a:pt x="7950382" y="700489"/>
                    <a:pt x="7925824" y="674465"/>
                    <a:pt x="7901070" y="648724"/>
                  </a:cubicBezTo>
                  <a:cubicBezTo>
                    <a:pt x="7851510" y="597289"/>
                    <a:pt x="7801404" y="546514"/>
                    <a:pt x="7750054" y="497008"/>
                  </a:cubicBezTo>
                  <a:cubicBezTo>
                    <a:pt x="7698902" y="447644"/>
                    <a:pt x="7645913" y="398938"/>
                    <a:pt x="7592277" y="351221"/>
                  </a:cubicBezTo>
                  <a:cubicBezTo>
                    <a:pt x="7484856" y="255786"/>
                    <a:pt x="7373308" y="164304"/>
                    <a:pt x="7257734" y="76964"/>
                  </a:cubicBezTo>
                  <a:close/>
                  <a:moveTo>
                    <a:pt x="1886601" y="0"/>
                  </a:moveTo>
                  <a:lnTo>
                    <a:pt x="2292926" y="0"/>
                  </a:lnTo>
                  <a:lnTo>
                    <a:pt x="2135542" y="117781"/>
                  </a:lnTo>
                  <a:cubicBezTo>
                    <a:pt x="2078998" y="162280"/>
                    <a:pt x="2023659" y="208045"/>
                    <a:pt x="1969576" y="254986"/>
                  </a:cubicBezTo>
                  <a:cubicBezTo>
                    <a:pt x="1861309" y="348820"/>
                    <a:pt x="1758064" y="447314"/>
                    <a:pt x="1659938" y="549855"/>
                  </a:cubicBezTo>
                  <a:cubicBezTo>
                    <a:pt x="1266987" y="960346"/>
                    <a:pt x="953820" y="1431495"/>
                    <a:pt x="729383" y="1936480"/>
                  </a:cubicBezTo>
                  <a:cubicBezTo>
                    <a:pt x="673260" y="2062362"/>
                    <a:pt x="622855" y="2190972"/>
                    <a:pt x="578465" y="2320807"/>
                  </a:cubicBezTo>
                  <a:cubicBezTo>
                    <a:pt x="534125" y="2450687"/>
                    <a:pt x="496147" y="2582216"/>
                    <a:pt x="465080" y="2714875"/>
                  </a:cubicBezTo>
                  <a:cubicBezTo>
                    <a:pt x="449769" y="2780991"/>
                    <a:pt x="435850" y="2848191"/>
                    <a:pt x="423820" y="2915436"/>
                  </a:cubicBezTo>
                  <a:cubicBezTo>
                    <a:pt x="411840" y="2982731"/>
                    <a:pt x="401054" y="3050260"/>
                    <a:pt x="392355" y="3118071"/>
                  </a:cubicBezTo>
                  <a:cubicBezTo>
                    <a:pt x="374509" y="3253646"/>
                    <a:pt x="363424" y="3389880"/>
                    <a:pt x="358801" y="3526915"/>
                  </a:cubicBezTo>
                  <a:cubicBezTo>
                    <a:pt x="349009" y="3800843"/>
                    <a:pt x="366357" y="4075570"/>
                    <a:pt x="410350" y="4348226"/>
                  </a:cubicBezTo>
                  <a:cubicBezTo>
                    <a:pt x="421286" y="4416132"/>
                    <a:pt x="434209" y="4483660"/>
                    <a:pt x="449022" y="4551049"/>
                  </a:cubicBezTo>
                  <a:cubicBezTo>
                    <a:pt x="463737" y="4618436"/>
                    <a:pt x="480389" y="4685588"/>
                    <a:pt x="498882" y="4752365"/>
                  </a:cubicBezTo>
                  <a:cubicBezTo>
                    <a:pt x="517373" y="4819141"/>
                    <a:pt x="537704" y="4885635"/>
                    <a:pt x="559775" y="4951657"/>
                  </a:cubicBezTo>
                  <a:cubicBezTo>
                    <a:pt x="581946" y="5017775"/>
                    <a:pt x="605358" y="5083375"/>
                    <a:pt x="631406" y="5147986"/>
                  </a:cubicBezTo>
                  <a:cubicBezTo>
                    <a:pt x="734055" y="5407608"/>
                    <a:pt x="865188" y="5658570"/>
                    <a:pt x="1023461" y="5893957"/>
                  </a:cubicBezTo>
                  <a:cubicBezTo>
                    <a:pt x="1181487" y="6129578"/>
                    <a:pt x="1367051" y="6349247"/>
                    <a:pt x="1575880" y="6547646"/>
                  </a:cubicBezTo>
                  <a:cubicBezTo>
                    <a:pt x="1680269" y="6646916"/>
                    <a:pt x="1790338" y="6740939"/>
                    <a:pt x="1905228" y="6829468"/>
                  </a:cubicBezTo>
                  <a:lnTo>
                    <a:pt x="1944230" y="6858000"/>
                  </a:lnTo>
                  <a:lnTo>
                    <a:pt x="1372541" y="6858000"/>
                  </a:lnTo>
                  <a:lnTo>
                    <a:pt x="1115251" y="6590005"/>
                  </a:lnTo>
                  <a:cubicBezTo>
                    <a:pt x="418530" y="5790792"/>
                    <a:pt x="0" y="4766182"/>
                    <a:pt x="0" y="3649031"/>
                  </a:cubicBezTo>
                  <a:cubicBezTo>
                    <a:pt x="0" y="2212695"/>
                    <a:pt x="691856" y="929334"/>
                    <a:pt x="1777294" y="8131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Freeform: Shape 20">
              <a:extLst>
                <a:ext uri="{FF2B5EF4-FFF2-40B4-BE49-F238E27FC236}">
                  <a16:creationId xmlns:a16="http://schemas.microsoft.com/office/drawing/2014/main" id="{40EA1593-6BC9-441E-8F3C-46DD50F810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3402" y="36937"/>
              <a:ext cx="9767847" cy="6858000"/>
            </a:xfrm>
            <a:custGeom>
              <a:avLst/>
              <a:gdLst>
                <a:gd name="connsiteX0" fmla="*/ 7145704 w 9767847"/>
                <a:gd name="connsiteY0" fmla="*/ 0 h 6858000"/>
                <a:gd name="connsiteX1" fmla="*/ 7875738 w 9767847"/>
                <a:gd name="connsiteY1" fmla="*/ 0 h 6858000"/>
                <a:gd name="connsiteX2" fmla="*/ 7990553 w 9767847"/>
                <a:gd name="connsiteY2" fmla="*/ 85415 h 6858000"/>
                <a:gd name="connsiteX3" fmla="*/ 9767847 w 9767847"/>
                <a:gd name="connsiteY3" fmla="*/ 3653129 h 6858000"/>
                <a:gd name="connsiteX4" fmla="*/ 8652597 w 9767847"/>
                <a:gd name="connsiteY4" fmla="*/ 6594103 h 6858000"/>
                <a:gd name="connsiteX5" fmla="*/ 8399240 w 9767847"/>
                <a:gd name="connsiteY5" fmla="*/ 6858000 h 6858000"/>
                <a:gd name="connsiteX6" fmla="*/ 6766926 w 9767847"/>
                <a:gd name="connsiteY6" fmla="*/ 6858000 h 6858000"/>
                <a:gd name="connsiteX7" fmla="*/ 6804586 w 9767847"/>
                <a:gd name="connsiteY7" fmla="*/ 6821201 h 6858000"/>
                <a:gd name="connsiteX8" fmla="*/ 6881735 w 9767847"/>
                <a:gd name="connsiteY8" fmla="*/ 6745295 h 6858000"/>
                <a:gd name="connsiteX9" fmla="*/ 6958883 w 9767847"/>
                <a:gd name="connsiteY9" fmla="*/ 6668920 h 6858000"/>
                <a:gd name="connsiteX10" fmla="*/ 7267925 w 9767847"/>
                <a:gd name="connsiteY10" fmla="*/ 6359792 h 6858000"/>
                <a:gd name="connsiteX11" fmla="*/ 7424360 w 9767847"/>
                <a:gd name="connsiteY11" fmla="*/ 6204783 h 6858000"/>
                <a:gd name="connsiteX12" fmla="*/ 7504938 w 9767847"/>
                <a:gd name="connsiteY12" fmla="*/ 6126806 h 6858000"/>
                <a:gd name="connsiteX13" fmla="*/ 7546396 w 9767847"/>
                <a:gd name="connsiteY13" fmla="*/ 6087795 h 6858000"/>
                <a:gd name="connsiteX14" fmla="*/ 7588002 w 9767847"/>
                <a:gd name="connsiteY14" fmla="*/ 6049630 h 6858000"/>
                <a:gd name="connsiteX15" fmla="*/ 7631000 w 9767847"/>
                <a:gd name="connsiteY15" fmla="*/ 6010807 h 6858000"/>
                <a:gd name="connsiteX16" fmla="*/ 7675440 w 9767847"/>
                <a:gd name="connsiteY16" fmla="*/ 5972407 h 6858000"/>
                <a:gd name="connsiteX17" fmla="*/ 7720626 w 9767847"/>
                <a:gd name="connsiteY17" fmla="*/ 5934949 h 6858000"/>
                <a:gd name="connsiteX18" fmla="*/ 7766458 w 9767847"/>
                <a:gd name="connsiteY18" fmla="*/ 5898432 h 6858000"/>
                <a:gd name="connsiteX19" fmla="*/ 7955254 w 9767847"/>
                <a:gd name="connsiteY19" fmla="*/ 5760926 h 6858000"/>
                <a:gd name="connsiteX20" fmla="*/ 8352678 w 9767847"/>
                <a:gd name="connsiteY20" fmla="*/ 5521728 h 6858000"/>
                <a:gd name="connsiteX21" fmla="*/ 8451350 w 9767847"/>
                <a:gd name="connsiteY21" fmla="*/ 5469352 h 6858000"/>
                <a:gd name="connsiteX22" fmla="*/ 8548532 w 9767847"/>
                <a:gd name="connsiteY22" fmla="*/ 5417493 h 6858000"/>
                <a:gd name="connsiteX23" fmla="*/ 8729473 w 9767847"/>
                <a:gd name="connsiteY23" fmla="*/ 5314059 h 6858000"/>
                <a:gd name="connsiteX24" fmla="*/ 8770781 w 9767847"/>
                <a:gd name="connsiteY24" fmla="*/ 5287330 h 6858000"/>
                <a:gd name="connsiteX25" fmla="*/ 8790964 w 9767847"/>
                <a:gd name="connsiteY25" fmla="*/ 5273590 h 6858000"/>
                <a:gd name="connsiteX26" fmla="*/ 8810499 w 9767847"/>
                <a:gd name="connsiteY26" fmla="*/ 5259801 h 6858000"/>
                <a:gd name="connsiteX27" fmla="*/ 8883571 w 9767847"/>
                <a:gd name="connsiteY27" fmla="*/ 5202577 h 6858000"/>
                <a:gd name="connsiteX28" fmla="*/ 9006651 w 9767847"/>
                <a:gd name="connsiteY28" fmla="*/ 5074625 h 6858000"/>
                <a:gd name="connsiteX29" fmla="*/ 9033494 w 9767847"/>
                <a:gd name="connsiteY29" fmla="*/ 5038203 h 6858000"/>
                <a:gd name="connsiteX30" fmla="*/ 9040305 w 9767847"/>
                <a:gd name="connsiteY30" fmla="*/ 5028649 h 6858000"/>
                <a:gd name="connsiteX31" fmla="*/ 9046568 w 9767847"/>
                <a:gd name="connsiteY31" fmla="*/ 5019379 h 6858000"/>
                <a:gd name="connsiteX32" fmla="*/ 9058846 w 9767847"/>
                <a:gd name="connsiteY32" fmla="*/ 5000743 h 6858000"/>
                <a:gd name="connsiteX33" fmla="*/ 9104529 w 9767847"/>
                <a:gd name="connsiteY33" fmla="*/ 4922203 h 6858000"/>
                <a:gd name="connsiteX34" fmla="*/ 9181081 w 9767847"/>
                <a:gd name="connsiteY34" fmla="*/ 4748792 h 6858000"/>
                <a:gd name="connsiteX35" fmla="*/ 9240731 w 9767847"/>
                <a:gd name="connsiteY35" fmla="*/ 4561970 h 6858000"/>
                <a:gd name="connsiteX36" fmla="*/ 9265388 w 9767847"/>
                <a:gd name="connsiteY36" fmla="*/ 4465171 h 6858000"/>
                <a:gd name="connsiteX37" fmla="*/ 9276571 w 9767847"/>
                <a:gd name="connsiteY37" fmla="*/ 4416041 h 6858000"/>
                <a:gd name="connsiteX38" fmla="*/ 9281841 w 9767847"/>
                <a:gd name="connsiteY38" fmla="*/ 4391477 h 6858000"/>
                <a:gd name="connsiteX39" fmla="*/ 9286513 w 9767847"/>
                <a:gd name="connsiteY39" fmla="*/ 4368936 h 6858000"/>
                <a:gd name="connsiteX40" fmla="*/ 9296754 w 9767847"/>
                <a:gd name="connsiteY40" fmla="*/ 4316136 h 6858000"/>
                <a:gd name="connsiteX41" fmla="*/ 9301029 w 9767847"/>
                <a:gd name="connsiteY41" fmla="*/ 4293172 h 6858000"/>
                <a:gd name="connsiteX42" fmla="*/ 9302818 w 9767847"/>
                <a:gd name="connsiteY42" fmla="*/ 4282679 h 6858000"/>
                <a:gd name="connsiteX43" fmla="*/ 9304658 w 9767847"/>
                <a:gd name="connsiteY43" fmla="*/ 4270914 h 6858000"/>
                <a:gd name="connsiteX44" fmla="*/ 9312810 w 9767847"/>
                <a:gd name="connsiteY44" fmla="*/ 4220043 h 6858000"/>
                <a:gd name="connsiteX45" fmla="*/ 9316887 w 9767847"/>
                <a:gd name="connsiteY45" fmla="*/ 4194584 h 6858000"/>
                <a:gd name="connsiteX46" fmla="*/ 9318923 w 9767847"/>
                <a:gd name="connsiteY46" fmla="*/ 4181878 h 6858000"/>
                <a:gd name="connsiteX47" fmla="*/ 9320515 w 9767847"/>
                <a:gd name="connsiteY47" fmla="*/ 4168984 h 6858000"/>
                <a:gd name="connsiteX48" fmla="*/ 9332445 w 9767847"/>
                <a:gd name="connsiteY48" fmla="*/ 4069079 h 6858000"/>
                <a:gd name="connsiteX49" fmla="*/ 9336173 w 9767847"/>
                <a:gd name="connsiteY49" fmla="*/ 4022774 h 6858000"/>
                <a:gd name="connsiteX50" fmla="*/ 9340199 w 9767847"/>
                <a:gd name="connsiteY50" fmla="*/ 3969269 h 6858000"/>
                <a:gd name="connsiteX51" fmla="*/ 9347557 w 9767847"/>
                <a:gd name="connsiteY51" fmla="*/ 3770070 h 6858000"/>
                <a:gd name="connsiteX52" fmla="*/ 9346364 w 9767847"/>
                <a:gd name="connsiteY52" fmla="*/ 3669036 h 6858000"/>
                <a:gd name="connsiteX53" fmla="*/ 9344921 w 9767847"/>
                <a:gd name="connsiteY53" fmla="*/ 3619341 h 6858000"/>
                <a:gd name="connsiteX54" fmla="*/ 9344524 w 9767847"/>
                <a:gd name="connsiteY54" fmla="*/ 3607624 h 6858000"/>
                <a:gd name="connsiteX55" fmla="*/ 9343728 w 9767847"/>
                <a:gd name="connsiteY55" fmla="*/ 3594872 h 6858000"/>
                <a:gd name="connsiteX56" fmla="*/ 9342188 w 9767847"/>
                <a:gd name="connsiteY56" fmla="*/ 3569366 h 6858000"/>
                <a:gd name="connsiteX57" fmla="*/ 9339056 w 9767847"/>
                <a:gd name="connsiteY57" fmla="*/ 3518354 h 6858000"/>
                <a:gd name="connsiteX58" fmla="*/ 9334334 w 9767847"/>
                <a:gd name="connsiteY58" fmla="*/ 3467155 h 6858000"/>
                <a:gd name="connsiteX59" fmla="*/ 9329363 w 9767847"/>
                <a:gd name="connsiteY59" fmla="*/ 3415908 h 6858000"/>
                <a:gd name="connsiteX60" fmla="*/ 9328319 w 9767847"/>
                <a:gd name="connsiteY60" fmla="*/ 3404755 h 6858000"/>
                <a:gd name="connsiteX61" fmla="*/ 9327177 w 9767847"/>
                <a:gd name="connsiteY61" fmla="*/ 3394214 h 6858000"/>
                <a:gd name="connsiteX62" fmla="*/ 9324293 w 9767847"/>
                <a:gd name="connsiteY62" fmla="*/ 3370872 h 6858000"/>
                <a:gd name="connsiteX63" fmla="*/ 9320763 w 9767847"/>
                <a:gd name="connsiteY63" fmla="*/ 3344427 h 6858000"/>
                <a:gd name="connsiteX64" fmla="*/ 9317184 w 9767847"/>
                <a:gd name="connsiteY64" fmla="*/ 3315343 h 6858000"/>
                <a:gd name="connsiteX65" fmla="*/ 9311021 w 9767847"/>
                <a:gd name="connsiteY65" fmla="*/ 3270309 h 6858000"/>
                <a:gd name="connsiteX66" fmla="*/ 9302719 w 9767847"/>
                <a:gd name="connsiteY66" fmla="*/ 3219815 h 6858000"/>
                <a:gd name="connsiteX67" fmla="*/ 9293970 w 9767847"/>
                <a:gd name="connsiteY67" fmla="*/ 3169887 h 6858000"/>
                <a:gd name="connsiteX68" fmla="*/ 9252065 w 9767847"/>
                <a:gd name="connsiteY68" fmla="*/ 2971205 h 6858000"/>
                <a:gd name="connsiteX69" fmla="*/ 9227211 w 9767847"/>
                <a:gd name="connsiteY69" fmla="*/ 2872571 h 6858000"/>
                <a:gd name="connsiteX70" fmla="*/ 9220699 w 9767847"/>
                <a:gd name="connsiteY70" fmla="*/ 2848524 h 6858000"/>
                <a:gd name="connsiteX71" fmla="*/ 9213740 w 9767847"/>
                <a:gd name="connsiteY71" fmla="*/ 2824289 h 6858000"/>
                <a:gd name="connsiteX72" fmla="*/ 9199374 w 9767847"/>
                <a:gd name="connsiteY72" fmla="*/ 2775536 h 6858000"/>
                <a:gd name="connsiteX73" fmla="*/ 9061829 w 9767847"/>
                <a:gd name="connsiteY73" fmla="*/ 2389515 h 6858000"/>
                <a:gd name="connsiteX74" fmla="*/ 8978865 w 9767847"/>
                <a:gd name="connsiteY74" fmla="*/ 2200953 h 6858000"/>
                <a:gd name="connsiteX75" fmla="*/ 8956694 w 9767847"/>
                <a:gd name="connsiteY75" fmla="*/ 2154317 h 6858000"/>
                <a:gd name="connsiteX76" fmla="*/ 8934176 w 9767847"/>
                <a:gd name="connsiteY76" fmla="*/ 2108012 h 6858000"/>
                <a:gd name="connsiteX77" fmla="*/ 8887151 w 9767847"/>
                <a:gd name="connsiteY77" fmla="*/ 2015448 h 6858000"/>
                <a:gd name="connsiteX78" fmla="*/ 8787533 w 9767847"/>
                <a:gd name="connsiteY78" fmla="*/ 1832625 h 6858000"/>
                <a:gd name="connsiteX79" fmla="*/ 8761485 w 9767847"/>
                <a:gd name="connsiteY79" fmla="*/ 1787496 h 6858000"/>
                <a:gd name="connsiteX80" fmla="*/ 8734791 w 9767847"/>
                <a:gd name="connsiteY80" fmla="*/ 1741991 h 6858000"/>
                <a:gd name="connsiteX81" fmla="*/ 8680808 w 9767847"/>
                <a:gd name="connsiteY81" fmla="*/ 1652910 h 6858000"/>
                <a:gd name="connsiteX82" fmla="*/ 8567024 w 9767847"/>
                <a:gd name="connsiteY82" fmla="*/ 1477004 h 6858000"/>
                <a:gd name="connsiteX83" fmla="*/ 8537446 w 9767847"/>
                <a:gd name="connsiteY83" fmla="*/ 1433428 h 6858000"/>
                <a:gd name="connsiteX84" fmla="*/ 8507423 w 9767847"/>
                <a:gd name="connsiteY84" fmla="*/ 1389994 h 6858000"/>
                <a:gd name="connsiteX85" fmla="*/ 8446529 w 9767847"/>
                <a:gd name="connsiteY85" fmla="*/ 1304393 h 6858000"/>
                <a:gd name="connsiteX86" fmla="*/ 8319224 w 9767847"/>
                <a:gd name="connsiteY86" fmla="*/ 1135124 h 6858000"/>
                <a:gd name="connsiteX87" fmla="*/ 8286366 w 9767847"/>
                <a:gd name="connsiteY87" fmla="*/ 1093148 h 6858000"/>
                <a:gd name="connsiteX88" fmla="*/ 8270161 w 9767847"/>
                <a:gd name="connsiteY88" fmla="*/ 1072538 h 6858000"/>
                <a:gd name="connsiteX89" fmla="*/ 8253856 w 9767847"/>
                <a:gd name="connsiteY89" fmla="*/ 1052254 h 6858000"/>
                <a:gd name="connsiteX90" fmla="*/ 8186352 w 9767847"/>
                <a:gd name="connsiteY90" fmla="*/ 970373 h 6858000"/>
                <a:gd name="connsiteX91" fmla="*/ 8046768 w 9767847"/>
                <a:gd name="connsiteY91" fmla="*/ 809527 h 6858000"/>
                <a:gd name="connsiteX92" fmla="*/ 8010927 w 9767847"/>
                <a:gd name="connsiteY92" fmla="*/ 769951 h 6858000"/>
                <a:gd name="connsiteX93" fmla="*/ 7974788 w 9767847"/>
                <a:gd name="connsiteY93" fmla="*/ 730751 h 6858000"/>
                <a:gd name="connsiteX94" fmla="*/ 7901070 w 9767847"/>
                <a:gd name="connsiteY94" fmla="*/ 652823 h 6858000"/>
                <a:gd name="connsiteX95" fmla="*/ 7750054 w 9767847"/>
                <a:gd name="connsiteY95" fmla="*/ 501106 h 6858000"/>
                <a:gd name="connsiteX96" fmla="*/ 7592277 w 9767847"/>
                <a:gd name="connsiteY96" fmla="*/ 355319 h 6858000"/>
                <a:gd name="connsiteX97" fmla="*/ 7257734 w 9767847"/>
                <a:gd name="connsiteY97" fmla="*/ 81062 h 6858000"/>
                <a:gd name="connsiteX98" fmla="*/ 1892109 w 9767847"/>
                <a:gd name="connsiteY98" fmla="*/ 0 h 6858000"/>
                <a:gd name="connsiteX99" fmla="*/ 2298402 w 9767847"/>
                <a:gd name="connsiteY99" fmla="*/ 0 h 6858000"/>
                <a:gd name="connsiteX100" fmla="*/ 2135542 w 9767847"/>
                <a:gd name="connsiteY100" fmla="*/ 121879 h 6858000"/>
                <a:gd name="connsiteX101" fmla="*/ 1969576 w 9767847"/>
                <a:gd name="connsiteY101" fmla="*/ 259084 h 6858000"/>
                <a:gd name="connsiteX102" fmla="*/ 1659938 w 9767847"/>
                <a:gd name="connsiteY102" fmla="*/ 553953 h 6858000"/>
                <a:gd name="connsiteX103" fmla="*/ 729383 w 9767847"/>
                <a:gd name="connsiteY103" fmla="*/ 1940578 h 6858000"/>
                <a:gd name="connsiteX104" fmla="*/ 578465 w 9767847"/>
                <a:gd name="connsiteY104" fmla="*/ 2324905 h 6858000"/>
                <a:gd name="connsiteX105" fmla="*/ 465080 w 9767847"/>
                <a:gd name="connsiteY105" fmla="*/ 2718973 h 6858000"/>
                <a:gd name="connsiteX106" fmla="*/ 423820 w 9767847"/>
                <a:gd name="connsiteY106" fmla="*/ 2919535 h 6858000"/>
                <a:gd name="connsiteX107" fmla="*/ 392355 w 9767847"/>
                <a:gd name="connsiteY107" fmla="*/ 3122169 h 6858000"/>
                <a:gd name="connsiteX108" fmla="*/ 358801 w 9767847"/>
                <a:gd name="connsiteY108" fmla="*/ 3531013 h 6858000"/>
                <a:gd name="connsiteX109" fmla="*/ 410350 w 9767847"/>
                <a:gd name="connsiteY109" fmla="*/ 4352324 h 6858000"/>
                <a:gd name="connsiteX110" fmla="*/ 449022 w 9767847"/>
                <a:gd name="connsiteY110" fmla="*/ 4555147 h 6858000"/>
                <a:gd name="connsiteX111" fmla="*/ 498882 w 9767847"/>
                <a:gd name="connsiteY111" fmla="*/ 4756463 h 6858000"/>
                <a:gd name="connsiteX112" fmla="*/ 559775 w 9767847"/>
                <a:gd name="connsiteY112" fmla="*/ 4955755 h 6858000"/>
                <a:gd name="connsiteX113" fmla="*/ 631406 w 9767847"/>
                <a:gd name="connsiteY113" fmla="*/ 5152084 h 6858000"/>
                <a:gd name="connsiteX114" fmla="*/ 1023461 w 9767847"/>
                <a:gd name="connsiteY114" fmla="*/ 5898055 h 6858000"/>
                <a:gd name="connsiteX115" fmla="*/ 1575880 w 9767847"/>
                <a:gd name="connsiteY115" fmla="*/ 6551744 h 6858000"/>
                <a:gd name="connsiteX116" fmla="*/ 1905228 w 9767847"/>
                <a:gd name="connsiteY116" fmla="*/ 6833566 h 6858000"/>
                <a:gd name="connsiteX117" fmla="*/ 1938629 w 9767847"/>
                <a:gd name="connsiteY117" fmla="*/ 6858000 h 6858000"/>
                <a:gd name="connsiteX118" fmla="*/ 1368607 w 9767847"/>
                <a:gd name="connsiteY118" fmla="*/ 6858000 h 6858000"/>
                <a:gd name="connsiteX119" fmla="*/ 1115251 w 9767847"/>
                <a:gd name="connsiteY119" fmla="*/ 6594103 h 6858000"/>
                <a:gd name="connsiteX120" fmla="*/ 0 w 9767847"/>
                <a:gd name="connsiteY120" fmla="*/ 3653129 h 6858000"/>
                <a:gd name="connsiteX121" fmla="*/ 1777294 w 9767847"/>
                <a:gd name="connsiteY121" fmla="*/ 8541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9767847" h="6858000">
                  <a:moveTo>
                    <a:pt x="7145704" y="0"/>
                  </a:moveTo>
                  <a:lnTo>
                    <a:pt x="7875738" y="0"/>
                  </a:lnTo>
                  <a:lnTo>
                    <a:pt x="7990553" y="85415"/>
                  </a:lnTo>
                  <a:cubicBezTo>
                    <a:pt x="9075991" y="933432"/>
                    <a:pt x="9767847" y="2216793"/>
                    <a:pt x="9767847" y="3653129"/>
                  </a:cubicBezTo>
                  <a:cubicBezTo>
                    <a:pt x="9767847" y="4770280"/>
                    <a:pt x="9349317" y="5794890"/>
                    <a:pt x="8652597" y="6594103"/>
                  </a:cubicBezTo>
                  <a:lnTo>
                    <a:pt x="8399240" y="6858000"/>
                  </a:lnTo>
                  <a:lnTo>
                    <a:pt x="6766926" y="6858000"/>
                  </a:lnTo>
                  <a:lnTo>
                    <a:pt x="6804586" y="6821201"/>
                  </a:lnTo>
                  <a:lnTo>
                    <a:pt x="6881735" y="6745295"/>
                  </a:lnTo>
                  <a:cubicBezTo>
                    <a:pt x="6907435" y="6719979"/>
                    <a:pt x="6933134" y="6694896"/>
                    <a:pt x="6958883" y="6668920"/>
                  </a:cubicBezTo>
                  <a:lnTo>
                    <a:pt x="7267925" y="6359792"/>
                  </a:lnTo>
                  <a:lnTo>
                    <a:pt x="7424360" y="6204783"/>
                  </a:lnTo>
                  <a:cubicBezTo>
                    <a:pt x="7450754" y="6178900"/>
                    <a:pt x="7477598" y="6152829"/>
                    <a:pt x="7504938" y="6126806"/>
                  </a:cubicBezTo>
                  <a:lnTo>
                    <a:pt x="7546396" y="6087795"/>
                  </a:lnTo>
                  <a:cubicBezTo>
                    <a:pt x="7560264" y="6074901"/>
                    <a:pt x="7574780" y="6061630"/>
                    <a:pt x="7588002" y="6049630"/>
                  </a:cubicBezTo>
                  <a:lnTo>
                    <a:pt x="7631000" y="6010807"/>
                  </a:lnTo>
                  <a:lnTo>
                    <a:pt x="7675440" y="5972407"/>
                  </a:lnTo>
                  <a:cubicBezTo>
                    <a:pt x="7690404" y="5959796"/>
                    <a:pt x="7705564" y="5947419"/>
                    <a:pt x="7720626" y="5934949"/>
                  </a:cubicBezTo>
                  <a:cubicBezTo>
                    <a:pt x="7735738" y="5922525"/>
                    <a:pt x="7751197" y="5910619"/>
                    <a:pt x="7766458" y="5898432"/>
                  </a:cubicBezTo>
                  <a:cubicBezTo>
                    <a:pt x="7827949" y="5850290"/>
                    <a:pt x="7890979" y="5804597"/>
                    <a:pt x="7955254" y="5760926"/>
                  </a:cubicBezTo>
                  <a:cubicBezTo>
                    <a:pt x="8083800" y="5673632"/>
                    <a:pt x="8216872" y="5594434"/>
                    <a:pt x="8352678" y="5521728"/>
                  </a:cubicBezTo>
                  <a:lnTo>
                    <a:pt x="8451350" y="5469352"/>
                  </a:lnTo>
                  <a:lnTo>
                    <a:pt x="8548532" y="5417493"/>
                  </a:lnTo>
                  <a:cubicBezTo>
                    <a:pt x="8612110" y="5383188"/>
                    <a:pt x="8673251" y="5349306"/>
                    <a:pt x="8729473" y="5314059"/>
                  </a:cubicBezTo>
                  <a:cubicBezTo>
                    <a:pt x="8743591" y="5305213"/>
                    <a:pt x="8757161" y="5296459"/>
                    <a:pt x="8770781" y="5287330"/>
                  </a:cubicBezTo>
                  <a:cubicBezTo>
                    <a:pt x="8777591" y="5282765"/>
                    <a:pt x="8784451" y="5278201"/>
                    <a:pt x="8790964" y="5273590"/>
                  </a:cubicBezTo>
                  <a:cubicBezTo>
                    <a:pt x="8797574" y="5268977"/>
                    <a:pt x="8804235" y="5264412"/>
                    <a:pt x="8810499" y="5259801"/>
                  </a:cubicBezTo>
                  <a:cubicBezTo>
                    <a:pt x="8835999" y="5241401"/>
                    <a:pt x="8860407" y="5222389"/>
                    <a:pt x="8883571" y="5202577"/>
                  </a:cubicBezTo>
                  <a:cubicBezTo>
                    <a:pt x="8929900" y="5162954"/>
                    <a:pt x="8971258" y="5120413"/>
                    <a:pt x="9006651" y="5074625"/>
                  </a:cubicBezTo>
                  <a:cubicBezTo>
                    <a:pt x="9015351" y="5063426"/>
                    <a:pt x="9024398" y="5050955"/>
                    <a:pt x="9033494" y="5038203"/>
                  </a:cubicBezTo>
                  <a:lnTo>
                    <a:pt x="9040305" y="5028649"/>
                  </a:lnTo>
                  <a:lnTo>
                    <a:pt x="9046568" y="5019379"/>
                  </a:lnTo>
                  <a:cubicBezTo>
                    <a:pt x="9050743" y="5013261"/>
                    <a:pt x="9054819" y="5007050"/>
                    <a:pt x="9058846" y="5000743"/>
                  </a:cubicBezTo>
                  <a:cubicBezTo>
                    <a:pt x="9075002" y="4975615"/>
                    <a:pt x="9090212" y="4949403"/>
                    <a:pt x="9104529" y="4922203"/>
                  </a:cubicBezTo>
                  <a:cubicBezTo>
                    <a:pt x="9133211" y="4867850"/>
                    <a:pt x="9158313" y="4809545"/>
                    <a:pt x="9181081" y="4748792"/>
                  </a:cubicBezTo>
                  <a:cubicBezTo>
                    <a:pt x="9203748" y="4688276"/>
                    <a:pt x="9223383" y="4625876"/>
                    <a:pt x="9240731" y="4561970"/>
                  </a:cubicBezTo>
                  <a:cubicBezTo>
                    <a:pt x="9249481" y="4530064"/>
                    <a:pt x="9257682" y="4497782"/>
                    <a:pt x="9265388" y="4465171"/>
                  </a:cubicBezTo>
                  <a:cubicBezTo>
                    <a:pt x="9269215" y="4448842"/>
                    <a:pt x="9272943" y="4432465"/>
                    <a:pt x="9276571" y="4416041"/>
                  </a:cubicBezTo>
                  <a:lnTo>
                    <a:pt x="9281841" y="4391477"/>
                  </a:lnTo>
                  <a:lnTo>
                    <a:pt x="9286513" y="4368936"/>
                  </a:lnTo>
                  <a:lnTo>
                    <a:pt x="9296754" y="4316136"/>
                  </a:lnTo>
                  <a:lnTo>
                    <a:pt x="9301029" y="4293172"/>
                  </a:lnTo>
                  <a:lnTo>
                    <a:pt x="9302818" y="4282679"/>
                  </a:lnTo>
                  <a:lnTo>
                    <a:pt x="9304658" y="4270914"/>
                  </a:lnTo>
                  <a:lnTo>
                    <a:pt x="9312810" y="4220043"/>
                  </a:lnTo>
                  <a:lnTo>
                    <a:pt x="9316887" y="4194584"/>
                  </a:lnTo>
                  <a:lnTo>
                    <a:pt x="9318923" y="4181878"/>
                  </a:lnTo>
                  <a:cubicBezTo>
                    <a:pt x="9319570" y="4177644"/>
                    <a:pt x="9319969" y="4173267"/>
                    <a:pt x="9320515" y="4168984"/>
                  </a:cubicBezTo>
                  <a:lnTo>
                    <a:pt x="9332445" y="4069079"/>
                  </a:lnTo>
                  <a:cubicBezTo>
                    <a:pt x="9333836" y="4056468"/>
                    <a:pt x="9334880" y="4040986"/>
                    <a:pt x="9336173" y="4022774"/>
                  </a:cubicBezTo>
                  <a:lnTo>
                    <a:pt x="9340199" y="3969269"/>
                  </a:lnTo>
                  <a:cubicBezTo>
                    <a:pt x="9345071" y="3903904"/>
                    <a:pt x="9347358" y="3837081"/>
                    <a:pt x="9347557" y="3770070"/>
                  </a:cubicBezTo>
                  <a:cubicBezTo>
                    <a:pt x="9347656" y="3736518"/>
                    <a:pt x="9347209" y="3702871"/>
                    <a:pt x="9346364" y="3669036"/>
                  </a:cubicBezTo>
                  <a:lnTo>
                    <a:pt x="9344921" y="3619341"/>
                  </a:lnTo>
                  <a:lnTo>
                    <a:pt x="9344524" y="3607624"/>
                  </a:lnTo>
                  <a:lnTo>
                    <a:pt x="9343728" y="3594872"/>
                  </a:lnTo>
                  <a:lnTo>
                    <a:pt x="9342188" y="3569366"/>
                  </a:lnTo>
                  <a:lnTo>
                    <a:pt x="9339056" y="3518354"/>
                  </a:lnTo>
                  <a:cubicBezTo>
                    <a:pt x="9337914" y="3501319"/>
                    <a:pt x="9335874" y="3484236"/>
                    <a:pt x="9334334" y="3467155"/>
                  </a:cubicBezTo>
                  <a:lnTo>
                    <a:pt x="9329363" y="3415908"/>
                  </a:lnTo>
                  <a:lnTo>
                    <a:pt x="9328319" y="3404755"/>
                  </a:lnTo>
                  <a:lnTo>
                    <a:pt x="9327177" y="3394214"/>
                  </a:lnTo>
                  <a:lnTo>
                    <a:pt x="9324293" y="3370872"/>
                  </a:lnTo>
                  <a:lnTo>
                    <a:pt x="9320763" y="3344427"/>
                  </a:lnTo>
                  <a:lnTo>
                    <a:pt x="9317184" y="3315343"/>
                  </a:lnTo>
                  <a:cubicBezTo>
                    <a:pt x="9315594" y="3300991"/>
                    <a:pt x="9313506" y="3286404"/>
                    <a:pt x="9311021" y="3270309"/>
                  </a:cubicBezTo>
                  <a:lnTo>
                    <a:pt x="9302719" y="3219815"/>
                  </a:lnTo>
                  <a:cubicBezTo>
                    <a:pt x="9299936" y="3203157"/>
                    <a:pt x="9297003" y="3186498"/>
                    <a:pt x="9293970" y="3169887"/>
                  </a:cubicBezTo>
                  <a:cubicBezTo>
                    <a:pt x="9281891" y="3103393"/>
                    <a:pt x="9267674" y="3037182"/>
                    <a:pt x="9252065" y="2971205"/>
                  </a:cubicBezTo>
                  <a:cubicBezTo>
                    <a:pt x="9244261" y="2938265"/>
                    <a:pt x="9235959" y="2905371"/>
                    <a:pt x="9227211" y="2872571"/>
                  </a:cubicBezTo>
                  <a:lnTo>
                    <a:pt x="9220699" y="2848524"/>
                  </a:lnTo>
                  <a:lnTo>
                    <a:pt x="9213740" y="2824289"/>
                  </a:lnTo>
                  <a:cubicBezTo>
                    <a:pt x="9209216" y="2808147"/>
                    <a:pt x="9204345" y="2791866"/>
                    <a:pt x="9199374" y="2775536"/>
                  </a:cubicBezTo>
                  <a:cubicBezTo>
                    <a:pt x="9159855" y="2645184"/>
                    <a:pt x="9114272" y="2516197"/>
                    <a:pt x="9061829" y="2389515"/>
                  </a:cubicBezTo>
                  <a:cubicBezTo>
                    <a:pt x="9035582" y="2326175"/>
                    <a:pt x="9008043" y="2263258"/>
                    <a:pt x="8978865" y="2200953"/>
                  </a:cubicBezTo>
                  <a:lnTo>
                    <a:pt x="8956694" y="2154317"/>
                  </a:lnTo>
                  <a:lnTo>
                    <a:pt x="8934176" y="2108012"/>
                  </a:lnTo>
                  <a:cubicBezTo>
                    <a:pt x="8918915" y="2077189"/>
                    <a:pt x="8903157" y="2046130"/>
                    <a:pt x="8887151" y="2015448"/>
                  </a:cubicBezTo>
                  <a:cubicBezTo>
                    <a:pt x="8854988" y="1953989"/>
                    <a:pt x="8822082" y="1892908"/>
                    <a:pt x="8787533" y="1832625"/>
                  </a:cubicBezTo>
                  <a:lnTo>
                    <a:pt x="8761485" y="1787496"/>
                  </a:lnTo>
                  <a:lnTo>
                    <a:pt x="8734791" y="1741991"/>
                  </a:lnTo>
                  <a:cubicBezTo>
                    <a:pt x="8717047" y="1711921"/>
                    <a:pt x="8699200" y="1682461"/>
                    <a:pt x="8680808" y="1652910"/>
                  </a:cubicBezTo>
                  <a:cubicBezTo>
                    <a:pt x="8644322" y="1593756"/>
                    <a:pt x="8606194" y="1535216"/>
                    <a:pt x="8567024" y="1477004"/>
                  </a:cubicBezTo>
                  <a:lnTo>
                    <a:pt x="8537446" y="1433428"/>
                  </a:lnTo>
                  <a:lnTo>
                    <a:pt x="8507423" y="1389994"/>
                  </a:lnTo>
                  <a:cubicBezTo>
                    <a:pt x="8487390" y="1361382"/>
                    <a:pt x="8467158" y="1332817"/>
                    <a:pt x="8446529" y="1304393"/>
                  </a:cubicBezTo>
                  <a:cubicBezTo>
                    <a:pt x="8405271" y="1247595"/>
                    <a:pt x="8362718" y="1191218"/>
                    <a:pt x="8319224" y="1135124"/>
                  </a:cubicBezTo>
                  <a:lnTo>
                    <a:pt x="8286366" y="1093148"/>
                  </a:lnTo>
                  <a:lnTo>
                    <a:pt x="8270161" y="1072538"/>
                  </a:lnTo>
                  <a:lnTo>
                    <a:pt x="8253856" y="1052254"/>
                  </a:lnTo>
                  <a:cubicBezTo>
                    <a:pt x="8231636" y="1024773"/>
                    <a:pt x="8209117" y="997479"/>
                    <a:pt x="8186352" y="970373"/>
                  </a:cubicBezTo>
                  <a:cubicBezTo>
                    <a:pt x="8140917" y="916020"/>
                    <a:pt x="8094240" y="862515"/>
                    <a:pt x="8046768" y="809527"/>
                  </a:cubicBezTo>
                  <a:lnTo>
                    <a:pt x="8010927" y="769951"/>
                  </a:lnTo>
                  <a:lnTo>
                    <a:pt x="7974788" y="730751"/>
                  </a:lnTo>
                  <a:cubicBezTo>
                    <a:pt x="7950382" y="704587"/>
                    <a:pt x="7925824" y="678563"/>
                    <a:pt x="7901070" y="652823"/>
                  </a:cubicBezTo>
                  <a:cubicBezTo>
                    <a:pt x="7851510" y="601387"/>
                    <a:pt x="7801404" y="550612"/>
                    <a:pt x="7750054" y="501106"/>
                  </a:cubicBezTo>
                  <a:cubicBezTo>
                    <a:pt x="7698902" y="451742"/>
                    <a:pt x="7645913" y="403036"/>
                    <a:pt x="7592277" y="355319"/>
                  </a:cubicBezTo>
                  <a:cubicBezTo>
                    <a:pt x="7484856" y="259884"/>
                    <a:pt x="7373308" y="168402"/>
                    <a:pt x="7257734" y="81062"/>
                  </a:cubicBezTo>
                  <a:close/>
                  <a:moveTo>
                    <a:pt x="1892109" y="0"/>
                  </a:moveTo>
                  <a:lnTo>
                    <a:pt x="2298402" y="0"/>
                  </a:lnTo>
                  <a:lnTo>
                    <a:pt x="2135542" y="121879"/>
                  </a:lnTo>
                  <a:cubicBezTo>
                    <a:pt x="2078998" y="166378"/>
                    <a:pt x="2023659" y="212143"/>
                    <a:pt x="1969576" y="259084"/>
                  </a:cubicBezTo>
                  <a:cubicBezTo>
                    <a:pt x="1861309" y="352918"/>
                    <a:pt x="1758064" y="451412"/>
                    <a:pt x="1659938" y="553953"/>
                  </a:cubicBezTo>
                  <a:cubicBezTo>
                    <a:pt x="1266987" y="964444"/>
                    <a:pt x="953820" y="1435593"/>
                    <a:pt x="729383" y="1940578"/>
                  </a:cubicBezTo>
                  <a:cubicBezTo>
                    <a:pt x="673260" y="2066459"/>
                    <a:pt x="622855" y="2195070"/>
                    <a:pt x="578465" y="2324905"/>
                  </a:cubicBezTo>
                  <a:cubicBezTo>
                    <a:pt x="534125" y="2454785"/>
                    <a:pt x="496147" y="2586314"/>
                    <a:pt x="465080" y="2718973"/>
                  </a:cubicBezTo>
                  <a:cubicBezTo>
                    <a:pt x="449769" y="2785089"/>
                    <a:pt x="435850" y="2852289"/>
                    <a:pt x="423820" y="2919535"/>
                  </a:cubicBezTo>
                  <a:cubicBezTo>
                    <a:pt x="411840" y="2986829"/>
                    <a:pt x="401054" y="3054358"/>
                    <a:pt x="392355" y="3122169"/>
                  </a:cubicBezTo>
                  <a:cubicBezTo>
                    <a:pt x="374509" y="3257744"/>
                    <a:pt x="363424" y="3393978"/>
                    <a:pt x="358801" y="3531013"/>
                  </a:cubicBezTo>
                  <a:cubicBezTo>
                    <a:pt x="349009" y="3804941"/>
                    <a:pt x="366357" y="4079668"/>
                    <a:pt x="410350" y="4352324"/>
                  </a:cubicBezTo>
                  <a:cubicBezTo>
                    <a:pt x="421286" y="4420230"/>
                    <a:pt x="434209" y="4487758"/>
                    <a:pt x="449022" y="4555147"/>
                  </a:cubicBezTo>
                  <a:cubicBezTo>
                    <a:pt x="463737" y="4622534"/>
                    <a:pt x="480389" y="4689686"/>
                    <a:pt x="498882" y="4756463"/>
                  </a:cubicBezTo>
                  <a:cubicBezTo>
                    <a:pt x="517373" y="4823239"/>
                    <a:pt x="537704" y="4889733"/>
                    <a:pt x="559775" y="4955755"/>
                  </a:cubicBezTo>
                  <a:cubicBezTo>
                    <a:pt x="581946" y="5021873"/>
                    <a:pt x="605358" y="5087473"/>
                    <a:pt x="631406" y="5152084"/>
                  </a:cubicBezTo>
                  <a:cubicBezTo>
                    <a:pt x="734055" y="5411706"/>
                    <a:pt x="865188" y="5662668"/>
                    <a:pt x="1023461" y="5898055"/>
                  </a:cubicBezTo>
                  <a:cubicBezTo>
                    <a:pt x="1181487" y="6133676"/>
                    <a:pt x="1367051" y="6353345"/>
                    <a:pt x="1575880" y="6551744"/>
                  </a:cubicBezTo>
                  <a:cubicBezTo>
                    <a:pt x="1680269" y="6651014"/>
                    <a:pt x="1790338" y="6745037"/>
                    <a:pt x="1905228" y="6833566"/>
                  </a:cubicBezTo>
                  <a:lnTo>
                    <a:pt x="1938629" y="6858000"/>
                  </a:lnTo>
                  <a:lnTo>
                    <a:pt x="1368607" y="6858000"/>
                  </a:lnTo>
                  <a:lnTo>
                    <a:pt x="1115251" y="6594103"/>
                  </a:lnTo>
                  <a:cubicBezTo>
                    <a:pt x="418530" y="5794890"/>
                    <a:pt x="0" y="4770280"/>
                    <a:pt x="0" y="3653129"/>
                  </a:cubicBezTo>
                  <a:cubicBezTo>
                    <a:pt x="0" y="2216793"/>
                    <a:pt x="691856" y="933432"/>
                    <a:pt x="1777294" y="8541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2" name="Title 1"/>
          <p:cNvSpPr>
            <a:spLocks noGrp="1"/>
          </p:cNvSpPr>
          <p:nvPr>
            <p:ph type="title"/>
          </p:nvPr>
        </p:nvSpPr>
        <p:spPr>
          <a:xfrm>
            <a:off x="4052841" y="1741337"/>
            <a:ext cx="4086547" cy="2387918"/>
          </a:xfrm>
        </p:spPr>
        <p:txBody>
          <a:bodyPr vert="horz" lIns="91440" tIns="45720" rIns="91440" bIns="45720" rtlCol="0" anchor="b">
            <a:normAutofit/>
          </a:bodyPr>
          <a:lstStyle/>
          <a:p>
            <a:pPr defTabSz="914400">
              <a:lnSpc>
                <a:spcPct val="90000"/>
              </a:lnSpc>
              <a:defRPr sz="2400" b="1"/>
            </a:pPr>
            <a:r>
              <a:rPr lang="en-US" sz="4500" dirty="0">
                <a:solidFill>
                  <a:schemeClr val="tx2"/>
                </a:solidFill>
              </a:rPr>
              <a:t>Advances in Research and Therapy</a:t>
            </a:r>
          </a:p>
        </p:txBody>
      </p:sp>
      <p:sp>
        <p:nvSpPr>
          <p:cNvPr id="3" name="Content Placeholder 2"/>
          <p:cNvSpPr>
            <a:spLocks noGrp="1"/>
          </p:cNvSpPr>
          <p:nvPr>
            <p:ph idx="1"/>
          </p:nvPr>
        </p:nvSpPr>
        <p:spPr>
          <a:xfrm>
            <a:off x="4052371" y="4200523"/>
            <a:ext cx="4087487" cy="682079"/>
          </a:xfrm>
        </p:spPr>
        <p:txBody>
          <a:bodyPr vert="horz" lIns="91440" tIns="45720" rIns="91440" bIns="45720" rtlCol="0">
            <a:normAutofit/>
          </a:bodyPr>
          <a:lstStyle/>
          <a:p>
            <a:pPr marL="0" indent="0" algn="ctr" defTabSz="914400">
              <a:lnSpc>
                <a:spcPct val="90000"/>
              </a:lnSpc>
              <a:spcBef>
                <a:spcPts val="1000"/>
              </a:spcBef>
              <a:buNone/>
              <a:defRPr sz="1400"/>
            </a:pPr>
            <a:r>
              <a:rPr lang="en-US" sz="2000" dirty="0">
                <a:solidFill>
                  <a:schemeClr val="tx2"/>
                </a:solidFill>
              </a:rPr>
              <a:t>Current trends in neurodivergent care and therapy.</a:t>
            </a:r>
          </a:p>
        </p:txBody>
      </p:sp>
      <p:grpSp>
        <p:nvGrpSpPr>
          <p:cNvPr id="23" name="Group 22">
            <a:extLst>
              <a:ext uri="{FF2B5EF4-FFF2-40B4-BE49-F238E27FC236}">
                <a16:creationId xmlns:a16="http://schemas.microsoft.com/office/drawing/2014/main" id="{17147D5D-F01F-4164-BD81-D10DC6F23E4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9356" y="2855"/>
            <a:ext cx="2087566" cy="2406445"/>
            <a:chOff x="-305" y="-4155"/>
            <a:chExt cx="2514948" cy="2174333"/>
          </a:xfrm>
        </p:grpSpPr>
        <p:sp>
          <p:nvSpPr>
            <p:cNvPr id="24" name="Freeform: Shape 23">
              <a:extLst>
                <a:ext uri="{FF2B5EF4-FFF2-40B4-BE49-F238E27FC236}">
                  <a16:creationId xmlns:a16="http://schemas.microsoft.com/office/drawing/2014/main" id="{F24C7412-3E2D-4708-8DC3-425A457A10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Freeform: Shape 24">
              <a:extLst>
                <a:ext uri="{FF2B5EF4-FFF2-40B4-BE49-F238E27FC236}">
                  <a16:creationId xmlns:a16="http://schemas.microsoft.com/office/drawing/2014/main" id="{71483A6A-CB0B-4469-B09D-C9451F9B07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Freeform: Shape 25">
              <a:extLst>
                <a:ext uri="{FF2B5EF4-FFF2-40B4-BE49-F238E27FC236}">
                  <a16:creationId xmlns:a16="http://schemas.microsoft.com/office/drawing/2014/main" id="{9A935E9D-EB55-46F3-BCCB-9CB918E870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dirty="0"/>
            </a:p>
          </p:txBody>
        </p:sp>
        <p:sp>
          <p:nvSpPr>
            <p:cNvPr id="27" name="Freeform: Shape 26">
              <a:extLst>
                <a:ext uri="{FF2B5EF4-FFF2-40B4-BE49-F238E27FC236}">
                  <a16:creationId xmlns:a16="http://schemas.microsoft.com/office/drawing/2014/main" id="{8EDC5655-C7D7-4936-91EA-E188A96DC6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9" name="Group 28">
            <a:extLst>
              <a:ext uri="{FF2B5EF4-FFF2-40B4-BE49-F238E27FC236}">
                <a16:creationId xmlns:a16="http://schemas.microsoft.com/office/drawing/2014/main" id="{6D0E248E-80AB-4B35-BA8D-F940FCB4432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8586939" y="4456670"/>
            <a:ext cx="2087566" cy="2406445"/>
            <a:chOff x="-305" y="-4155"/>
            <a:chExt cx="2514948" cy="2174333"/>
          </a:xfrm>
        </p:grpSpPr>
        <p:sp>
          <p:nvSpPr>
            <p:cNvPr id="30" name="Freeform: Shape 29">
              <a:extLst>
                <a:ext uri="{FF2B5EF4-FFF2-40B4-BE49-F238E27FC236}">
                  <a16:creationId xmlns:a16="http://schemas.microsoft.com/office/drawing/2014/main" id="{F9E91B0A-66E8-4298-BAC6-004DBE4919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Freeform: Shape 30">
              <a:extLst>
                <a:ext uri="{FF2B5EF4-FFF2-40B4-BE49-F238E27FC236}">
                  <a16:creationId xmlns:a16="http://schemas.microsoft.com/office/drawing/2014/main" id="{0A629C66-36BD-487E-B1CD-ED026D7789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Freeform: Shape 31">
              <a:extLst>
                <a:ext uri="{FF2B5EF4-FFF2-40B4-BE49-F238E27FC236}">
                  <a16:creationId xmlns:a16="http://schemas.microsoft.com/office/drawing/2014/main" id="{A6BC2D2C-3D7D-4224-81BC-22C094C9FB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dirty="0"/>
            </a:p>
          </p:txBody>
        </p:sp>
        <p:sp>
          <p:nvSpPr>
            <p:cNvPr id="33" name="Freeform: Shape 32">
              <a:extLst>
                <a:ext uri="{FF2B5EF4-FFF2-40B4-BE49-F238E27FC236}">
                  <a16:creationId xmlns:a16="http://schemas.microsoft.com/office/drawing/2014/main" id="{53BDF903-22C5-4312-8776-C2ABC3EDC0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8DB9CD9-59B1-4D73-BC4C-98796A48EF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1" y="1"/>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8874A6A9-41FF-4E33-AFA8-F9F81436A5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228" y="0"/>
            <a:ext cx="9143772" cy="6858000"/>
          </a:xfrm>
          <a:prstGeom prst="rect">
            <a:avLst/>
          </a:prstGeom>
          <a:gradFill flip="none" rotWithShape="1">
            <a:gsLst>
              <a:gs pos="16000">
                <a:schemeClr val="accent6">
                  <a:alpha val="20000"/>
                </a:schemeClr>
              </a:gs>
              <a:gs pos="85000">
                <a:schemeClr val="accent1">
                  <a:alpha val="4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2" name="Group 11">
            <a:extLst>
              <a:ext uri="{FF2B5EF4-FFF2-40B4-BE49-F238E27FC236}">
                <a16:creationId xmlns:a16="http://schemas.microsoft.com/office/drawing/2014/main" id="{721D730E-1F97-4071-B143-B05E6D2599B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501552" y="3985"/>
            <a:ext cx="7329573" cy="6858000"/>
            <a:chOff x="1303402" y="3985"/>
            <a:chExt cx="9772765" cy="6858000"/>
          </a:xfrm>
        </p:grpSpPr>
        <p:sp>
          <p:nvSpPr>
            <p:cNvPr id="13" name="Freeform: Shape 12">
              <a:extLst>
                <a:ext uri="{FF2B5EF4-FFF2-40B4-BE49-F238E27FC236}">
                  <a16:creationId xmlns:a16="http://schemas.microsoft.com/office/drawing/2014/main" id="{B3849C6A-9EE5-4604-8EAE-DD4796B79D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0551" y="3985"/>
              <a:ext cx="9313016" cy="6858000"/>
            </a:xfrm>
            <a:custGeom>
              <a:avLst/>
              <a:gdLst>
                <a:gd name="connsiteX0" fmla="*/ 6993556 w 9313016"/>
                <a:gd name="connsiteY0" fmla="*/ 0 h 6858000"/>
                <a:gd name="connsiteX1" fmla="*/ 7358516 w 9313016"/>
                <a:gd name="connsiteY1" fmla="*/ 0 h 6858000"/>
                <a:gd name="connsiteX2" fmla="*/ 7475006 w 9313016"/>
                <a:gd name="connsiteY2" fmla="*/ 82722 h 6858000"/>
                <a:gd name="connsiteX3" fmla="*/ 7816357 w 9313016"/>
                <a:gd name="connsiteY3" fmla="*/ 358482 h 6858000"/>
                <a:gd name="connsiteX4" fmla="*/ 8421752 w 9313016"/>
                <a:gd name="connsiteY4" fmla="*/ 995405 h 6858000"/>
                <a:gd name="connsiteX5" fmla="*/ 8897059 w 9313016"/>
                <a:gd name="connsiteY5" fmla="*/ 1737211 h 6858000"/>
                <a:gd name="connsiteX6" fmla="*/ 9206633 w 9313016"/>
                <a:gd name="connsiteY6" fmla="*/ 2564460 h 6858000"/>
                <a:gd name="connsiteX7" fmla="*/ 9286787 w 9313016"/>
                <a:gd name="connsiteY7" fmla="*/ 3000164 h 6858000"/>
                <a:gd name="connsiteX8" fmla="*/ 9312914 w 9313016"/>
                <a:gd name="connsiteY8" fmla="*/ 3442493 h 6858000"/>
                <a:gd name="connsiteX9" fmla="*/ 9190562 w 9313016"/>
                <a:gd name="connsiteY9" fmla="*/ 4316686 h 6858000"/>
                <a:gd name="connsiteX10" fmla="*/ 9043416 w 9313016"/>
                <a:gd name="connsiteY10" fmla="*/ 4734917 h 6858000"/>
                <a:gd name="connsiteX11" fmla="*/ 8809657 w 9313016"/>
                <a:gd name="connsiteY11" fmla="*/ 5128718 h 6858000"/>
                <a:gd name="connsiteX12" fmla="*/ 8645997 w 9313016"/>
                <a:gd name="connsiteY12" fmla="*/ 5297441 h 6858000"/>
                <a:gd name="connsiteX13" fmla="*/ 8457787 w 9313016"/>
                <a:gd name="connsiteY13" fmla="*/ 5433763 h 6858000"/>
                <a:gd name="connsiteX14" fmla="*/ 8260803 w 9313016"/>
                <a:gd name="connsiteY14" fmla="*/ 5541237 h 6858000"/>
                <a:gd name="connsiteX15" fmla="*/ 8066136 w 9313016"/>
                <a:gd name="connsiteY15" fmla="*/ 5635704 h 6858000"/>
                <a:gd name="connsiteX16" fmla="*/ 7698638 w 9313016"/>
                <a:gd name="connsiteY16" fmla="*/ 5837163 h 6858000"/>
                <a:gd name="connsiteX17" fmla="*/ 7370135 w 9313016"/>
                <a:gd name="connsiteY17" fmla="*/ 6090081 h 6858000"/>
                <a:gd name="connsiteX18" fmla="*/ 7218897 w 9313016"/>
                <a:gd name="connsiteY18" fmla="*/ 6235860 h 6858000"/>
                <a:gd name="connsiteX19" fmla="*/ 7070665 w 9313016"/>
                <a:gd name="connsiteY19" fmla="*/ 6387205 h 6858000"/>
                <a:gd name="connsiteX20" fmla="*/ 6779035 w 9313016"/>
                <a:gd name="connsiteY20" fmla="*/ 6697100 h 6858000"/>
                <a:gd name="connsiteX21" fmla="*/ 6631837 w 9313016"/>
                <a:gd name="connsiteY21" fmla="*/ 6852239 h 6858000"/>
                <a:gd name="connsiteX22" fmla="*/ 6626221 w 9313016"/>
                <a:gd name="connsiteY22" fmla="*/ 6858000 h 6858000"/>
                <a:gd name="connsiteX23" fmla="*/ 6424725 w 9313016"/>
                <a:gd name="connsiteY23" fmla="*/ 6858000 h 6858000"/>
                <a:gd name="connsiteX24" fmla="*/ 6527382 w 9313016"/>
                <a:gd name="connsiteY24" fmla="*/ 6756333 h 6858000"/>
                <a:gd name="connsiteX25" fmla="*/ 6674233 w 9313016"/>
                <a:gd name="connsiteY25" fmla="*/ 6603450 h 6858000"/>
                <a:gd name="connsiteX26" fmla="*/ 6965813 w 9313016"/>
                <a:gd name="connsiteY26" fmla="*/ 6292932 h 6858000"/>
                <a:gd name="connsiteX27" fmla="*/ 7112961 w 9313016"/>
                <a:gd name="connsiteY27" fmla="*/ 6137505 h 6858000"/>
                <a:gd name="connsiteX28" fmla="*/ 7264790 w 9313016"/>
                <a:gd name="connsiteY28" fmla="*/ 5983710 h 6858000"/>
                <a:gd name="connsiteX29" fmla="*/ 7974595 w 9313016"/>
                <a:gd name="connsiteY29" fmla="*/ 5470773 h 6858000"/>
                <a:gd name="connsiteX30" fmla="*/ 8331591 w 9313016"/>
                <a:gd name="connsiteY30" fmla="*/ 5254048 h 6858000"/>
                <a:gd name="connsiteX31" fmla="*/ 8599807 w 9313016"/>
                <a:gd name="connsiteY31" fmla="*/ 4980010 h 6858000"/>
                <a:gd name="connsiteX32" fmla="*/ 8766474 w 9313016"/>
                <a:gd name="connsiteY32" fmla="*/ 4631524 h 6858000"/>
                <a:gd name="connsiteX33" fmla="*/ 8865755 w 9313016"/>
                <a:gd name="connsiteY33" fmla="*/ 4244445 h 6858000"/>
                <a:gd name="connsiteX34" fmla="*/ 8882911 w 9313016"/>
                <a:gd name="connsiteY34" fmla="*/ 4145659 h 6858000"/>
                <a:gd name="connsiteX35" fmla="*/ 8897403 w 9313016"/>
                <a:gd name="connsiteY35" fmla="*/ 4046633 h 6858000"/>
                <a:gd name="connsiteX36" fmla="*/ 8908298 w 9313016"/>
                <a:gd name="connsiteY36" fmla="*/ 3947271 h 6858000"/>
                <a:gd name="connsiteX37" fmla="*/ 8916184 w 9313016"/>
                <a:gd name="connsiteY37" fmla="*/ 3847765 h 6858000"/>
                <a:gd name="connsiteX38" fmla="*/ 8920670 w 9313016"/>
                <a:gd name="connsiteY38" fmla="*/ 3449597 h 6858000"/>
                <a:gd name="connsiteX39" fmla="*/ 8914607 w 9313016"/>
                <a:gd name="connsiteY39" fmla="*/ 3350283 h 6858000"/>
                <a:gd name="connsiteX40" fmla="*/ 8905340 w 9313016"/>
                <a:gd name="connsiteY40" fmla="*/ 3251209 h 6858000"/>
                <a:gd name="connsiteX41" fmla="*/ 8893854 w 9313016"/>
                <a:gd name="connsiteY41" fmla="*/ 3152376 h 6858000"/>
                <a:gd name="connsiteX42" fmla="*/ 8879706 w 9313016"/>
                <a:gd name="connsiteY42" fmla="*/ 3053878 h 6858000"/>
                <a:gd name="connsiteX43" fmla="*/ 8797531 w 9313016"/>
                <a:gd name="connsiteY43" fmla="*/ 2663966 h 6858000"/>
                <a:gd name="connsiteX44" fmla="*/ 8520442 w 9313016"/>
                <a:gd name="connsiteY44" fmla="*/ 1911983 h 6858000"/>
                <a:gd name="connsiteX45" fmla="*/ 8332626 w 9313016"/>
                <a:gd name="connsiteY45" fmla="*/ 1553608 h 6858000"/>
                <a:gd name="connsiteX46" fmla="*/ 8116317 w 9313016"/>
                <a:gd name="connsiteY46" fmla="*/ 1208529 h 6858000"/>
                <a:gd name="connsiteX47" fmla="*/ 7873293 w 9313016"/>
                <a:gd name="connsiteY47" fmla="*/ 878284 h 6858000"/>
                <a:gd name="connsiteX48" fmla="*/ 7604337 w 9313016"/>
                <a:gd name="connsiteY48" fmla="*/ 565125 h 6858000"/>
                <a:gd name="connsiteX49" fmla="*/ 7311128 w 9313016"/>
                <a:gd name="connsiteY49" fmla="*/ 270591 h 6858000"/>
                <a:gd name="connsiteX50" fmla="*/ 1752019 w 9313016"/>
                <a:gd name="connsiteY50" fmla="*/ 0 h 6858000"/>
                <a:gd name="connsiteX51" fmla="*/ 2155804 w 9313016"/>
                <a:gd name="connsiteY51" fmla="*/ 0 h 6858000"/>
                <a:gd name="connsiteX52" fmla="*/ 2103975 w 9313016"/>
                <a:gd name="connsiteY52" fmla="*/ 40789 h 6858000"/>
                <a:gd name="connsiteX53" fmla="*/ 1656310 w 9313016"/>
                <a:gd name="connsiteY53" fmla="*/ 470035 h 6858000"/>
                <a:gd name="connsiteX54" fmla="*/ 806013 w 9313016"/>
                <a:gd name="connsiteY54" fmla="*/ 1841133 h 6858000"/>
                <a:gd name="connsiteX55" fmla="*/ 580685 w 9313016"/>
                <a:gd name="connsiteY55" fmla="*/ 2606364 h 6858000"/>
                <a:gd name="connsiteX56" fmla="*/ 503489 w 9313016"/>
                <a:gd name="connsiteY56" fmla="*/ 3397276 h 6858000"/>
                <a:gd name="connsiteX57" fmla="*/ 570135 w 9313016"/>
                <a:gd name="connsiteY57" fmla="*/ 4188235 h 6858000"/>
                <a:gd name="connsiteX58" fmla="*/ 783387 w 9313016"/>
                <a:gd name="connsiteY58" fmla="*/ 4953850 h 6858000"/>
                <a:gd name="connsiteX59" fmla="*/ 1628014 w 9313016"/>
                <a:gd name="connsiteY59" fmla="*/ 6308245 h 6858000"/>
                <a:gd name="connsiteX60" fmla="*/ 2235998 w 9313016"/>
                <a:gd name="connsiteY60" fmla="*/ 6844829 h 6858000"/>
                <a:gd name="connsiteX61" fmla="*/ 2255028 w 9313016"/>
                <a:gd name="connsiteY61" fmla="*/ 6858000 h 6858000"/>
                <a:gd name="connsiteX62" fmla="*/ 1578787 w 9313016"/>
                <a:gd name="connsiteY62" fmla="*/ 6858000 h 6858000"/>
                <a:gd name="connsiteX63" fmla="*/ 1465153 w 9313016"/>
                <a:gd name="connsiteY63" fmla="*/ 6759050 h 6858000"/>
                <a:gd name="connsiteX64" fmla="*/ 1303650 w 9313016"/>
                <a:gd name="connsiteY64" fmla="*/ 6604267 h 6858000"/>
                <a:gd name="connsiteX65" fmla="*/ 323708 w 9313016"/>
                <a:gd name="connsiteY65" fmla="*/ 5126365 h 6858000"/>
                <a:gd name="connsiteX66" fmla="*/ 872 w 9313016"/>
                <a:gd name="connsiteY66" fmla="*/ 3391228 h 6858000"/>
                <a:gd name="connsiteX67" fmla="*/ 105428 w 9313016"/>
                <a:gd name="connsiteY67" fmla="*/ 2511899 h 6858000"/>
                <a:gd name="connsiteX68" fmla="*/ 384933 w 9313016"/>
                <a:gd name="connsiteY68" fmla="*/ 1670971 h 6858000"/>
                <a:gd name="connsiteX69" fmla="*/ 1433593 w 9313016"/>
                <a:gd name="connsiteY69" fmla="*/ 256095 h 6858000"/>
                <a:gd name="connsiteX70" fmla="*/ 1602664 w 9313016"/>
                <a:gd name="connsiteY70" fmla="*/ 1137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9313016" h="6858000">
                  <a:moveTo>
                    <a:pt x="6993556" y="0"/>
                  </a:moveTo>
                  <a:lnTo>
                    <a:pt x="7358516" y="0"/>
                  </a:lnTo>
                  <a:lnTo>
                    <a:pt x="7475006" y="82722"/>
                  </a:lnTo>
                  <a:cubicBezTo>
                    <a:pt x="7592423" y="169778"/>
                    <a:pt x="7706366" y="261748"/>
                    <a:pt x="7816357" y="358482"/>
                  </a:cubicBezTo>
                  <a:cubicBezTo>
                    <a:pt x="8036559" y="551589"/>
                    <a:pt x="8239655" y="764905"/>
                    <a:pt x="8421752" y="995405"/>
                  </a:cubicBezTo>
                  <a:cubicBezTo>
                    <a:pt x="8604736" y="1225282"/>
                    <a:pt x="8763567" y="1474646"/>
                    <a:pt x="8897059" y="1737211"/>
                  </a:cubicBezTo>
                  <a:cubicBezTo>
                    <a:pt x="9029909" y="2000162"/>
                    <a:pt x="9134317" y="2277990"/>
                    <a:pt x="9206633" y="2564460"/>
                  </a:cubicBezTo>
                  <a:cubicBezTo>
                    <a:pt x="9242322" y="2707791"/>
                    <a:pt x="9269041" y="2853474"/>
                    <a:pt x="9286787" y="3000164"/>
                  </a:cubicBezTo>
                  <a:cubicBezTo>
                    <a:pt x="9304977" y="3146856"/>
                    <a:pt x="9314097" y="3294698"/>
                    <a:pt x="9312914" y="3442493"/>
                  </a:cubicBezTo>
                  <a:cubicBezTo>
                    <a:pt x="9309906" y="3737987"/>
                    <a:pt x="9270717" y="4033288"/>
                    <a:pt x="9190562" y="4316686"/>
                  </a:cubicBezTo>
                  <a:cubicBezTo>
                    <a:pt x="9150486" y="4458240"/>
                    <a:pt x="9103951" y="4597587"/>
                    <a:pt x="9043416" y="4734917"/>
                  </a:cubicBezTo>
                  <a:cubicBezTo>
                    <a:pt x="8982980" y="4871817"/>
                    <a:pt x="8908740" y="5007131"/>
                    <a:pt x="8809657" y="5128718"/>
                  </a:cubicBezTo>
                  <a:cubicBezTo>
                    <a:pt x="8760312" y="5189247"/>
                    <a:pt x="8706137" y="5246945"/>
                    <a:pt x="8645997" y="5297441"/>
                  </a:cubicBezTo>
                  <a:cubicBezTo>
                    <a:pt x="8586252" y="5348274"/>
                    <a:pt x="8522809" y="5393730"/>
                    <a:pt x="8457787" y="5433763"/>
                  </a:cubicBezTo>
                  <a:cubicBezTo>
                    <a:pt x="8392816" y="5474132"/>
                    <a:pt x="8326219" y="5508213"/>
                    <a:pt x="8260803" y="5541237"/>
                  </a:cubicBezTo>
                  <a:cubicBezTo>
                    <a:pt x="8195289" y="5574071"/>
                    <a:pt x="8130023" y="5604838"/>
                    <a:pt x="8066136" y="5635704"/>
                  </a:cubicBezTo>
                  <a:cubicBezTo>
                    <a:pt x="7938313" y="5697433"/>
                    <a:pt x="7815222" y="5762186"/>
                    <a:pt x="7698638" y="5837163"/>
                  </a:cubicBezTo>
                  <a:cubicBezTo>
                    <a:pt x="7582449" y="5912381"/>
                    <a:pt x="7471881" y="5996094"/>
                    <a:pt x="7370135" y="6090081"/>
                  </a:cubicBezTo>
                  <a:cubicBezTo>
                    <a:pt x="7319460" y="6136593"/>
                    <a:pt x="7268881" y="6186082"/>
                    <a:pt x="7218897" y="6235860"/>
                  </a:cubicBezTo>
                  <a:cubicBezTo>
                    <a:pt x="7168763" y="6285493"/>
                    <a:pt x="7119665" y="6336229"/>
                    <a:pt x="7070665" y="6387205"/>
                  </a:cubicBezTo>
                  <a:cubicBezTo>
                    <a:pt x="6972715" y="6489208"/>
                    <a:pt x="6876195" y="6593131"/>
                    <a:pt x="6779035" y="6697100"/>
                  </a:cubicBezTo>
                  <a:cubicBezTo>
                    <a:pt x="6730379" y="6748989"/>
                    <a:pt x="6681528" y="6800878"/>
                    <a:pt x="6631837" y="6852239"/>
                  </a:cubicBezTo>
                  <a:lnTo>
                    <a:pt x="6626221" y="6858000"/>
                  </a:lnTo>
                  <a:lnTo>
                    <a:pt x="6424725" y="6858000"/>
                  </a:lnTo>
                  <a:lnTo>
                    <a:pt x="6527382" y="6756333"/>
                  </a:lnTo>
                  <a:cubicBezTo>
                    <a:pt x="6576726" y="6705932"/>
                    <a:pt x="6625480" y="6654811"/>
                    <a:pt x="6674233" y="6603450"/>
                  </a:cubicBezTo>
                  <a:cubicBezTo>
                    <a:pt x="6771788" y="6500920"/>
                    <a:pt x="6868309" y="6396757"/>
                    <a:pt x="6965813" y="6292932"/>
                  </a:cubicBezTo>
                  <a:lnTo>
                    <a:pt x="7112961" y="6137505"/>
                  </a:lnTo>
                  <a:cubicBezTo>
                    <a:pt x="7162354" y="6085808"/>
                    <a:pt x="7211945" y="6034640"/>
                    <a:pt x="7264790" y="5983710"/>
                  </a:cubicBezTo>
                  <a:cubicBezTo>
                    <a:pt x="7472373" y="5779130"/>
                    <a:pt x="7721610" y="5610648"/>
                    <a:pt x="7974595" y="5470773"/>
                  </a:cubicBezTo>
                  <a:cubicBezTo>
                    <a:pt x="8099903" y="5399395"/>
                    <a:pt x="8224127" y="5332529"/>
                    <a:pt x="8331591" y="5254048"/>
                  </a:cubicBezTo>
                  <a:cubicBezTo>
                    <a:pt x="8439351" y="5176047"/>
                    <a:pt x="8529660" y="5085949"/>
                    <a:pt x="8599807" y="4980010"/>
                  </a:cubicBezTo>
                  <a:cubicBezTo>
                    <a:pt x="8671187" y="4875128"/>
                    <a:pt x="8723982" y="4756086"/>
                    <a:pt x="8766474" y="4631524"/>
                  </a:cubicBezTo>
                  <a:cubicBezTo>
                    <a:pt x="8808968" y="4507010"/>
                    <a:pt x="8840615" y="4375872"/>
                    <a:pt x="8865755" y="4244445"/>
                  </a:cubicBezTo>
                  <a:cubicBezTo>
                    <a:pt x="8871375" y="4211468"/>
                    <a:pt x="8878129" y="4178731"/>
                    <a:pt x="8882911" y="4145659"/>
                  </a:cubicBezTo>
                  <a:lnTo>
                    <a:pt x="8897403" y="4046633"/>
                  </a:lnTo>
                  <a:lnTo>
                    <a:pt x="8908298" y="3947271"/>
                  </a:lnTo>
                  <a:cubicBezTo>
                    <a:pt x="8912389" y="3914247"/>
                    <a:pt x="8913425" y="3880886"/>
                    <a:pt x="8916184" y="3847765"/>
                  </a:cubicBezTo>
                  <a:cubicBezTo>
                    <a:pt x="8925797" y="3715091"/>
                    <a:pt x="8925945" y="3582127"/>
                    <a:pt x="8920670" y="3449597"/>
                  </a:cubicBezTo>
                  <a:lnTo>
                    <a:pt x="8914607" y="3350283"/>
                  </a:lnTo>
                  <a:cubicBezTo>
                    <a:pt x="8911995" y="3317211"/>
                    <a:pt x="8908348" y="3284233"/>
                    <a:pt x="8905340" y="3251209"/>
                  </a:cubicBezTo>
                  <a:cubicBezTo>
                    <a:pt x="8902628" y="3218185"/>
                    <a:pt x="8897551" y="3185305"/>
                    <a:pt x="8893854" y="3152376"/>
                  </a:cubicBezTo>
                  <a:cubicBezTo>
                    <a:pt x="8890305" y="3119399"/>
                    <a:pt x="8884932" y="3086662"/>
                    <a:pt x="8879706" y="3053878"/>
                  </a:cubicBezTo>
                  <a:cubicBezTo>
                    <a:pt x="8858707" y="2922835"/>
                    <a:pt x="8831249" y="2792705"/>
                    <a:pt x="8797531" y="2663966"/>
                  </a:cubicBezTo>
                  <a:cubicBezTo>
                    <a:pt x="8728616" y="2406777"/>
                    <a:pt x="8635497" y="2155109"/>
                    <a:pt x="8520442" y="1911983"/>
                  </a:cubicBezTo>
                  <a:cubicBezTo>
                    <a:pt x="8462667" y="1790541"/>
                    <a:pt x="8400112" y="1670923"/>
                    <a:pt x="8332626" y="1553608"/>
                  </a:cubicBezTo>
                  <a:cubicBezTo>
                    <a:pt x="8265683" y="1436006"/>
                    <a:pt x="8192973" y="1321188"/>
                    <a:pt x="8116317" y="1208529"/>
                  </a:cubicBezTo>
                  <a:cubicBezTo>
                    <a:pt x="8039811" y="1095776"/>
                    <a:pt x="7958079" y="986094"/>
                    <a:pt x="7873293" y="878284"/>
                  </a:cubicBezTo>
                  <a:cubicBezTo>
                    <a:pt x="7787814" y="771002"/>
                    <a:pt x="7697999" y="666551"/>
                    <a:pt x="7604337" y="565125"/>
                  </a:cubicBezTo>
                  <a:cubicBezTo>
                    <a:pt x="7510479" y="463891"/>
                    <a:pt x="7413367" y="364818"/>
                    <a:pt x="7311128" y="270591"/>
                  </a:cubicBezTo>
                  <a:close/>
                  <a:moveTo>
                    <a:pt x="1752019" y="0"/>
                  </a:moveTo>
                  <a:lnTo>
                    <a:pt x="2155804" y="0"/>
                  </a:lnTo>
                  <a:lnTo>
                    <a:pt x="2103975" y="40789"/>
                  </a:lnTo>
                  <a:cubicBezTo>
                    <a:pt x="1943592" y="173585"/>
                    <a:pt x="1793955" y="317500"/>
                    <a:pt x="1656310" y="470035"/>
                  </a:cubicBezTo>
                  <a:cubicBezTo>
                    <a:pt x="1288172" y="876939"/>
                    <a:pt x="1002998" y="1344708"/>
                    <a:pt x="806013" y="1841133"/>
                  </a:cubicBezTo>
                  <a:cubicBezTo>
                    <a:pt x="707818" y="2089538"/>
                    <a:pt x="630868" y="2345480"/>
                    <a:pt x="580685" y="2606364"/>
                  </a:cubicBezTo>
                  <a:cubicBezTo>
                    <a:pt x="530749" y="2867250"/>
                    <a:pt x="504868" y="3132119"/>
                    <a:pt x="503489" y="3397276"/>
                  </a:cubicBezTo>
                  <a:cubicBezTo>
                    <a:pt x="501467" y="3662434"/>
                    <a:pt x="524093" y="3927351"/>
                    <a:pt x="570135" y="4188235"/>
                  </a:cubicBezTo>
                  <a:cubicBezTo>
                    <a:pt x="615734" y="4449264"/>
                    <a:pt x="688642" y="4705493"/>
                    <a:pt x="783387" y="4953850"/>
                  </a:cubicBezTo>
                  <a:cubicBezTo>
                    <a:pt x="974357" y="5449796"/>
                    <a:pt x="1259630" y="5913773"/>
                    <a:pt x="1628014" y="6308245"/>
                  </a:cubicBezTo>
                  <a:cubicBezTo>
                    <a:pt x="1812182" y="6505481"/>
                    <a:pt x="2016215" y="6685052"/>
                    <a:pt x="2235998" y="6844829"/>
                  </a:cubicBezTo>
                  <a:lnTo>
                    <a:pt x="2255028" y="6858000"/>
                  </a:lnTo>
                  <a:lnTo>
                    <a:pt x="1578787" y="6858000"/>
                  </a:lnTo>
                  <a:lnTo>
                    <a:pt x="1465153" y="6759050"/>
                  </a:lnTo>
                  <a:cubicBezTo>
                    <a:pt x="1410086" y="6708726"/>
                    <a:pt x="1356236" y="6657104"/>
                    <a:pt x="1303650" y="6604267"/>
                  </a:cubicBezTo>
                  <a:cubicBezTo>
                    <a:pt x="883506" y="6181043"/>
                    <a:pt x="548150" y="5676072"/>
                    <a:pt x="323708" y="5126365"/>
                  </a:cubicBezTo>
                  <a:cubicBezTo>
                    <a:pt x="97737" y="4577139"/>
                    <a:pt x="-10958" y="3981927"/>
                    <a:pt x="872" y="3391228"/>
                  </a:cubicBezTo>
                  <a:cubicBezTo>
                    <a:pt x="5951" y="3095783"/>
                    <a:pt x="40506" y="2800528"/>
                    <a:pt x="105428" y="2511899"/>
                  </a:cubicBezTo>
                  <a:cubicBezTo>
                    <a:pt x="170104" y="2223317"/>
                    <a:pt x="262089" y="1940399"/>
                    <a:pt x="384933" y="1670971"/>
                  </a:cubicBezTo>
                  <a:cubicBezTo>
                    <a:pt x="629092" y="1131344"/>
                    <a:pt x="991955" y="646919"/>
                    <a:pt x="1433593" y="256095"/>
                  </a:cubicBezTo>
                  <a:cubicBezTo>
                    <a:pt x="1488791" y="207206"/>
                    <a:pt x="1545179" y="159733"/>
                    <a:pt x="1602664" y="113704"/>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 name="Freeform: Shape 13">
              <a:extLst>
                <a:ext uri="{FF2B5EF4-FFF2-40B4-BE49-F238E27FC236}">
                  <a16:creationId xmlns:a16="http://schemas.microsoft.com/office/drawing/2014/main" id="{308677BE-069B-4A4D-8732-E26B6EF567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59468" y="3985"/>
              <a:ext cx="9065550" cy="6858000"/>
            </a:xfrm>
            <a:custGeom>
              <a:avLst/>
              <a:gdLst>
                <a:gd name="connsiteX0" fmla="*/ 1839951 w 9065550"/>
                <a:gd name="connsiteY0" fmla="*/ 0 h 6858000"/>
                <a:gd name="connsiteX1" fmla="*/ 6979427 w 9065550"/>
                <a:gd name="connsiteY1" fmla="*/ 0 h 6858000"/>
                <a:gd name="connsiteX2" fmla="*/ 6989586 w 9065550"/>
                <a:gd name="connsiteY2" fmla="*/ 6825 h 6858000"/>
                <a:gd name="connsiteX3" fmla="*/ 8932062 w 9065550"/>
                <a:gd name="connsiteY3" fmla="*/ 4580835 h 6858000"/>
                <a:gd name="connsiteX4" fmla="*/ 7166294 w 9065550"/>
                <a:gd name="connsiteY4" fmla="*/ 6259703 h 6858000"/>
                <a:gd name="connsiteX5" fmla="*/ 6868878 w 9065550"/>
                <a:gd name="connsiteY5" fmla="*/ 6564765 h 6858000"/>
                <a:gd name="connsiteX6" fmla="*/ 6591881 w 9065550"/>
                <a:gd name="connsiteY6" fmla="*/ 6858000 h 6858000"/>
                <a:gd name="connsiteX7" fmla="*/ 5184648 w 9065550"/>
                <a:gd name="connsiteY7" fmla="*/ 6858000 h 6858000"/>
                <a:gd name="connsiteX8" fmla="*/ 5244877 w 9065550"/>
                <a:gd name="connsiteY8" fmla="*/ 6817615 h 6858000"/>
                <a:gd name="connsiteX9" fmla="*/ 6033853 w 9065550"/>
                <a:gd name="connsiteY9" fmla="*/ 6069135 h 6858000"/>
                <a:gd name="connsiteX10" fmla="*/ 6480248 w 9065550"/>
                <a:gd name="connsiteY10" fmla="*/ 5607082 h 6858000"/>
                <a:gd name="connsiteX11" fmla="*/ 7551502 w 9065550"/>
                <a:gd name="connsiteY11" fmla="*/ 4859004 h 6858000"/>
                <a:gd name="connsiteX12" fmla="*/ 7844227 w 9065550"/>
                <a:gd name="connsiteY12" fmla="*/ 4683074 h 6858000"/>
                <a:gd name="connsiteX13" fmla="*/ 8005810 w 9065550"/>
                <a:gd name="connsiteY13" fmla="*/ 4330239 h 6858000"/>
                <a:gd name="connsiteX14" fmla="*/ 8016191 w 9065550"/>
                <a:gd name="connsiteY14" fmla="*/ 2956574 h 6858000"/>
                <a:gd name="connsiteX15" fmla="*/ 7346424 w 9065550"/>
                <a:gd name="connsiteY15" fmla="*/ 1636739 h 6858000"/>
                <a:gd name="connsiteX16" fmla="*/ 5995751 w 9065550"/>
                <a:gd name="connsiteY16" fmla="*/ 493319 h 6858000"/>
                <a:gd name="connsiteX17" fmla="*/ 4494836 w 9065550"/>
                <a:gd name="connsiteY17" fmla="*/ 75383 h 6858000"/>
                <a:gd name="connsiteX18" fmla="*/ 2002499 w 9065550"/>
                <a:gd name="connsiteY18" fmla="*/ 1094261 h 6858000"/>
                <a:gd name="connsiteX19" fmla="*/ 1241306 w 9065550"/>
                <a:gd name="connsiteY19" fmla="*/ 2206935 h 6858000"/>
                <a:gd name="connsiteX20" fmla="*/ 961736 w 9065550"/>
                <a:gd name="connsiteY20" fmla="*/ 3573719 h 6858000"/>
                <a:gd name="connsiteX21" fmla="*/ 1193878 w 9065550"/>
                <a:gd name="connsiteY21" fmla="*/ 4824208 h 6858000"/>
                <a:gd name="connsiteX22" fmla="*/ 1832096 w 9065550"/>
                <a:gd name="connsiteY22" fmla="*/ 5873050 h 6858000"/>
                <a:gd name="connsiteX23" fmla="*/ 3010752 w 9065550"/>
                <a:gd name="connsiteY23" fmla="*/ 6749475 h 6858000"/>
                <a:gd name="connsiteX24" fmla="*/ 3187037 w 9065550"/>
                <a:gd name="connsiteY24" fmla="*/ 6824756 h 6858000"/>
                <a:gd name="connsiteX25" fmla="*/ 3278211 w 9065550"/>
                <a:gd name="connsiteY25" fmla="*/ 6858000 h 6858000"/>
                <a:gd name="connsiteX26" fmla="*/ 1480830 w 9065550"/>
                <a:gd name="connsiteY26" fmla="*/ 6858000 h 6858000"/>
                <a:gd name="connsiteX27" fmla="*/ 1427607 w 9065550"/>
                <a:gd name="connsiteY27" fmla="*/ 6811515 h 6858000"/>
                <a:gd name="connsiteX28" fmla="*/ 1100739 w 9065550"/>
                <a:gd name="connsiteY28" fmla="*/ 6477651 h 6858000"/>
                <a:gd name="connsiteX29" fmla="*/ 0 w 9065550"/>
                <a:gd name="connsiteY29" fmla="*/ 3573620 h 6858000"/>
                <a:gd name="connsiteX30" fmla="*/ 1805513 w 9065550"/>
                <a:gd name="connsiteY30"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065550" h="6858000">
                  <a:moveTo>
                    <a:pt x="1839951" y="0"/>
                  </a:moveTo>
                  <a:lnTo>
                    <a:pt x="6979427" y="0"/>
                  </a:lnTo>
                  <a:lnTo>
                    <a:pt x="6989586" y="6825"/>
                  </a:lnTo>
                  <a:cubicBezTo>
                    <a:pt x="8438828" y="1031353"/>
                    <a:pt x="9439169" y="2823601"/>
                    <a:pt x="8932062" y="4580835"/>
                  </a:cubicBezTo>
                  <a:cubicBezTo>
                    <a:pt x="8592517" y="5757293"/>
                    <a:pt x="7979652" y="5458140"/>
                    <a:pt x="7166294" y="6259703"/>
                  </a:cubicBezTo>
                  <a:cubicBezTo>
                    <a:pt x="7064618" y="6359905"/>
                    <a:pt x="6966014" y="6462297"/>
                    <a:pt x="6868878" y="6564765"/>
                  </a:cubicBezTo>
                  <a:lnTo>
                    <a:pt x="6591881" y="6858000"/>
                  </a:lnTo>
                  <a:lnTo>
                    <a:pt x="5184648" y="6858000"/>
                  </a:lnTo>
                  <a:lnTo>
                    <a:pt x="5244877" y="6817615"/>
                  </a:lnTo>
                  <a:cubicBezTo>
                    <a:pt x="5481027" y="6649287"/>
                    <a:pt x="5723665" y="6398593"/>
                    <a:pt x="6033853" y="6069135"/>
                  </a:cubicBezTo>
                  <a:cubicBezTo>
                    <a:pt x="6175680" y="5918484"/>
                    <a:pt x="6322395" y="5762660"/>
                    <a:pt x="6480248" y="5607082"/>
                  </a:cubicBezTo>
                  <a:cubicBezTo>
                    <a:pt x="6893276" y="5200077"/>
                    <a:pt x="7273697" y="5002920"/>
                    <a:pt x="7551502" y="4859004"/>
                  </a:cubicBezTo>
                  <a:cubicBezTo>
                    <a:pt x="7687884" y="4788339"/>
                    <a:pt x="7795540" y="4732559"/>
                    <a:pt x="7844227" y="4683074"/>
                  </a:cubicBezTo>
                  <a:cubicBezTo>
                    <a:pt x="7898759" y="4627636"/>
                    <a:pt x="7956165" y="4502313"/>
                    <a:pt x="8005810" y="4330239"/>
                  </a:cubicBezTo>
                  <a:cubicBezTo>
                    <a:pt x="8132968" y="3889611"/>
                    <a:pt x="8136446" y="3427460"/>
                    <a:pt x="8016191" y="2956574"/>
                  </a:cubicBezTo>
                  <a:cubicBezTo>
                    <a:pt x="7900876" y="2505064"/>
                    <a:pt x="7669287" y="2048671"/>
                    <a:pt x="7346424" y="1636739"/>
                  </a:cubicBezTo>
                  <a:cubicBezTo>
                    <a:pt x="6979764" y="1168830"/>
                    <a:pt x="6512706" y="773489"/>
                    <a:pt x="5995751" y="493319"/>
                  </a:cubicBezTo>
                  <a:cubicBezTo>
                    <a:pt x="5491195" y="219884"/>
                    <a:pt x="4972174" y="75383"/>
                    <a:pt x="4494836" y="75383"/>
                  </a:cubicBezTo>
                  <a:cubicBezTo>
                    <a:pt x="3554318" y="75383"/>
                    <a:pt x="2669191" y="437197"/>
                    <a:pt x="2002499" y="1094261"/>
                  </a:cubicBezTo>
                  <a:cubicBezTo>
                    <a:pt x="1676360" y="1415667"/>
                    <a:pt x="1420225" y="1790023"/>
                    <a:pt x="1241306" y="2206935"/>
                  </a:cubicBezTo>
                  <a:cubicBezTo>
                    <a:pt x="1055782" y="2639169"/>
                    <a:pt x="961736" y="3099027"/>
                    <a:pt x="961736" y="3573719"/>
                  </a:cubicBezTo>
                  <a:cubicBezTo>
                    <a:pt x="961736" y="4005124"/>
                    <a:pt x="1039805" y="4425841"/>
                    <a:pt x="1193878" y="4824208"/>
                  </a:cubicBezTo>
                  <a:cubicBezTo>
                    <a:pt x="1342457" y="5208423"/>
                    <a:pt x="1557214" y="5561306"/>
                    <a:pt x="1832096" y="5873050"/>
                  </a:cubicBezTo>
                  <a:cubicBezTo>
                    <a:pt x="2157126" y="6241599"/>
                    <a:pt x="2564661" y="6544656"/>
                    <a:pt x="3010752" y="6749475"/>
                  </a:cubicBezTo>
                  <a:cubicBezTo>
                    <a:pt x="3069003" y="6776219"/>
                    <a:pt x="3127773" y="6801314"/>
                    <a:pt x="3187037" y="6824756"/>
                  </a:cubicBezTo>
                  <a:lnTo>
                    <a:pt x="3278211" y="6858000"/>
                  </a:lnTo>
                  <a:lnTo>
                    <a:pt x="1480830" y="6858000"/>
                  </a:lnTo>
                  <a:lnTo>
                    <a:pt x="1427607" y="6811515"/>
                  </a:lnTo>
                  <a:cubicBezTo>
                    <a:pt x="1312870" y="6705919"/>
                    <a:pt x="1203751" y="6594470"/>
                    <a:pt x="1100739" y="6477651"/>
                  </a:cubicBezTo>
                  <a:cubicBezTo>
                    <a:pt x="415045" y="5700097"/>
                    <a:pt x="0" y="4684635"/>
                    <a:pt x="0" y="3573620"/>
                  </a:cubicBezTo>
                  <a:cubicBezTo>
                    <a:pt x="0" y="2121118"/>
                    <a:pt x="709459" y="831902"/>
                    <a:pt x="1805513" y="24133"/>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Freeform: Shape 14">
              <a:extLst>
                <a:ext uri="{FF2B5EF4-FFF2-40B4-BE49-F238E27FC236}">
                  <a16:creationId xmlns:a16="http://schemas.microsoft.com/office/drawing/2014/main" id="{9A9A575B-DD07-4388-963B-0AF3FDDCF3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48217" y="3985"/>
              <a:ext cx="9088051" cy="6858000"/>
            </a:xfrm>
            <a:custGeom>
              <a:avLst/>
              <a:gdLst>
                <a:gd name="connsiteX0" fmla="*/ 5158786 w 9088051"/>
                <a:gd name="connsiteY0" fmla="*/ 0 h 6858000"/>
                <a:gd name="connsiteX1" fmla="*/ 6996771 w 9088051"/>
                <a:gd name="connsiteY1" fmla="*/ 0 h 6858000"/>
                <a:gd name="connsiteX2" fmla="*/ 7006955 w 9088051"/>
                <a:gd name="connsiteY2" fmla="*/ 6825 h 6858000"/>
                <a:gd name="connsiteX3" fmla="*/ 8954230 w 9088051"/>
                <a:gd name="connsiteY3" fmla="*/ 4580835 h 6858000"/>
                <a:gd name="connsiteX4" fmla="*/ 7184080 w 9088051"/>
                <a:gd name="connsiteY4" fmla="*/ 6259703 h 6858000"/>
                <a:gd name="connsiteX5" fmla="*/ 6885926 w 9088051"/>
                <a:gd name="connsiteY5" fmla="*/ 6564765 h 6858000"/>
                <a:gd name="connsiteX6" fmla="*/ 6608241 w 9088051"/>
                <a:gd name="connsiteY6" fmla="*/ 6858000 h 6858000"/>
                <a:gd name="connsiteX7" fmla="*/ 5462870 w 9088051"/>
                <a:gd name="connsiteY7" fmla="*/ 6858000 h 6858000"/>
                <a:gd name="connsiteX8" fmla="*/ 5529056 w 9088051"/>
                <a:gd name="connsiteY8" fmla="*/ 6804645 h 6858000"/>
                <a:gd name="connsiteX9" fmla="*/ 6167613 w 9088051"/>
                <a:gd name="connsiteY9" fmla="*/ 6173667 h 6858000"/>
                <a:gd name="connsiteX10" fmla="*/ 6610973 w 9088051"/>
                <a:gd name="connsiteY10" fmla="*/ 5715860 h 6858000"/>
                <a:gd name="connsiteX11" fmla="*/ 7646083 w 9088051"/>
                <a:gd name="connsiteY11" fmla="*/ 4995842 h 6858000"/>
                <a:gd name="connsiteX12" fmla="*/ 7980054 w 9088051"/>
                <a:gd name="connsiteY12" fmla="*/ 4790095 h 6858000"/>
                <a:gd name="connsiteX13" fmla="*/ 8180437 w 9088051"/>
                <a:gd name="connsiteY13" fmla="*/ 4371964 h 6858000"/>
                <a:gd name="connsiteX14" fmla="*/ 8192058 w 9088051"/>
                <a:gd name="connsiteY14" fmla="*/ 2919242 h 6858000"/>
                <a:gd name="connsiteX15" fmla="*/ 7492638 w 9088051"/>
                <a:gd name="connsiteY15" fmla="*/ 1542845 h 6858000"/>
                <a:gd name="connsiteX16" fmla="*/ 6089097 w 9088051"/>
                <a:gd name="connsiteY16" fmla="*/ 357847 h 6858000"/>
                <a:gd name="connsiteX17" fmla="*/ 5288639 w 9088051"/>
                <a:gd name="connsiteY17" fmla="*/ 31627 h 6858000"/>
                <a:gd name="connsiteX18" fmla="*/ 1844517 w 9088051"/>
                <a:gd name="connsiteY18" fmla="*/ 0 h 6858000"/>
                <a:gd name="connsiteX19" fmla="*/ 3734467 w 9088051"/>
                <a:gd name="connsiteY19" fmla="*/ 0 h 6858000"/>
                <a:gd name="connsiteX20" fmla="*/ 3603618 w 9088051"/>
                <a:gd name="connsiteY20" fmla="*/ 28853 h 6858000"/>
                <a:gd name="connsiteX21" fmla="*/ 1892878 w 9088051"/>
                <a:gd name="connsiteY21" fmla="*/ 985434 h 6858000"/>
                <a:gd name="connsiteX22" fmla="*/ 1096045 w 9088051"/>
                <a:gd name="connsiteY22" fmla="*/ 2147349 h 6858000"/>
                <a:gd name="connsiteX23" fmla="*/ 803453 w 9088051"/>
                <a:gd name="connsiteY23" fmla="*/ 3573669 h 6858000"/>
                <a:gd name="connsiteX24" fmla="*/ 1046377 w 9088051"/>
                <a:gd name="connsiteY24" fmla="*/ 4878573 h 6858000"/>
                <a:gd name="connsiteX25" fmla="*/ 1714473 w 9088051"/>
                <a:gd name="connsiteY25" fmla="*/ 5973776 h 6858000"/>
                <a:gd name="connsiteX26" fmla="*/ 2776083 w 9088051"/>
                <a:gd name="connsiteY26" fmla="*/ 6804641 h 6858000"/>
                <a:gd name="connsiteX27" fmla="*/ 2884836 w 9088051"/>
                <a:gd name="connsiteY27" fmla="*/ 6858000 h 6858000"/>
                <a:gd name="connsiteX28" fmla="*/ 1484505 w 9088051"/>
                <a:gd name="connsiteY28" fmla="*/ 6858000 h 6858000"/>
                <a:gd name="connsiteX29" fmla="*/ 1431151 w 9088051"/>
                <a:gd name="connsiteY29" fmla="*/ 6811515 h 6858000"/>
                <a:gd name="connsiteX30" fmla="*/ 1103471 w 9088051"/>
                <a:gd name="connsiteY30" fmla="*/ 6477651 h 6858000"/>
                <a:gd name="connsiteX31" fmla="*/ 0 w 9088051"/>
                <a:gd name="connsiteY31" fmla="*/ 3573620 h 6858000"/>
                <a:gd name="connsiteX32" fmla="*/ 1809994 w 9088051"/>
                <a:gd name="connsiteY32"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88051" h="6858000">
                  <a:moveTo>
                    <a:pt x="5158786" y="0"/>
                  </a:moveTo>
                  <a:lnTo>
                    <a:pt x="6996771" y="0"/>
                  </a:lnTo>
                  <a:lnTo>
                    <a:pt x="7006955" y="6825"/>
                  </a:lnTo>
                  <a:cubicBezTo>
                    <a:pt x="8459794" y="1031353"/>
                    <a:pt x="9462596" y="2823601"/>
                    <a:pt x="8954230" y="4580835"/>
                  </a:cubicBezTo>
                  <a:cubicBezTo>
                    <a:pt x="8613842" y="5757293"/>
                    <a:pt x="7999457" y="5458140"/>
                    <a:pt x="7184080" y="6259703"/>
                  </a:cubicBezTo>
                  <a:cubicBezTo>
                    <a:pt x="7082152" y="6359905"/>
                    <a:pt x="6983303" y="6462297"/>
                    <a:pt x="6885926" y="6564765"/>
                  </a:cubicBezTo>
                  <a:lnTo>
                    <a:pt x="6608241" y="6858000"/>
                  </a:lnTo>
                  <a:lnTo>
                    <a:pt x="5462870" y="6858000"/>
                  </a:lnTo>
                  <a:lnTo>
                    <a:pt x="5529056" y="6804645"/>
                  </a:lnTo>
                  <a:cubicBezTo>
                    <a:pt x="5740217" y="6626505"/>
                    <a:pt x="5949382" y="6404876"/>
                    <a:pt x="6167613" y="6173667"/>
                  </a:cubicBezTo>
                  <a:cubicBezTo>
                    <a:pt x="6308782" y="6024091"/>
                    <a:pt x="6454799" y="5869390"/>
                    <a:pt x="6610973" y="5715860"/>
                  </a:cubicBezTo>
                  <a:cubicBezTo>
                    <a:pt x="7007847" y="5325741"/>
                    <a:pt x="7376733" y="5135074"/>
                    <a:pt x="7646083" y="4995842"/>
                  </a:cubicBezTo>
                  <a:cubicBezTo>
                    <a:pt x="7816858" y="4907561"/>
                    <a:pt x="7916545" y="4854514"/>
                    <a:pt x="7980054" y="4790095"/>
                  </a:cubicBezTo>
                  <a:cubicBezTo>
                    <a:pt x="8054629" y="4714405"/>
                    <a:pt x="8122031" y="4573758"/>
                    <a:pt x="8180437" y="4371964"/>
                  </a:cubicBezTo>
                  <a:cubicBezTo>
                    <a:pt x="8315441" y="3905228"/>
                    <a:pt x="8319381" y="3416431"/>
                    <a:pt x="8192058" y="2919242"/>
                  </a:cubicBezTo>
                  <a:cubicBezTo>
                    <a:pt x="8071251" y="2447381"/>
                    <a:pt x="7829388" y="1971467"/>
                    <a:pt x="7492638" y="1542845"/>
                  </a:cubicBezTo>
                  <a:cubicBezTo>
                    <a:pt x="7111829" y="1058099"/>
                    <a:pt x="6626484" y="648361"/>
                    <a:pt x="6089097" y="357847"/>
                  </a:cubicBezTo>
                  <a:cubicBezTo>
                    <a:pt x="5824244" y="214687"/>
                    <a:pt x="5554957" y="105262"/>
                    <a:pt x="5288639" y="31627"/>
                  </a:cubicBezTo>
                  <a:close/>
                  <a:moveTo>
                    <a:pt x="1844517" y="0"/>
                  </a:moveTo>
                  <a:lnTo>
                    <a:pt x="3734467" y="0"/>
                  </a:lnTo>
                  <a:lnTo>
                    <a:pt x="3603618" y="28853"/>
                  </a:lnTo>
                  <a:cubicBezTo>
                    <a:pt x="2962049" y="186733"/>
                    <a:pt x="2373277" y="513136"/>
                    <a:pt x="1892878" y="985434"/>
                  </a:cubicBezTo>
                  <a:cubicBezTo>
                    <a:pt x="1551428" y="1321091"/>
                    <a:pt x="1283341" y="1711990"/>
                    <a:pt x="1096045" y="2147349"/>
                  </a:cubicBezTo>
                  <a:cubicBezTo>
                    <a:pt x="901876" y="2598519"/>
                    <a:pt x="803453" y="3078432"/>
                    <a:pt x="803453" y="3573669"/>
                  </a:cubicBezTo>
                  <a:cubicBezTo>
                    <a:pt x="803453" y="4023717"/>
                    <a:pt x="885151" y="4462735"/>
                    <a:pt x="1046377" y="4878573"/>
                  </a:cubicBezTo>
                  <a:cubicBezTo>
                    <a:pt x="1201945" y="5279770"/>
                    <a:pt x="1426681" y="5648221"/>
                    <a:pt x="1714473" y="5973776"/>
                  </a:cubicBezTo>
                  <a:cubicBezTo>
                    <a:pt x="2012357" y="6310732"/>
                    <a:pt x="2376505" y="6595304"/>
                    <a:pt x="2776083" y="6804641"/>
                  </a:cubicBezTo>
                  <a:lnTo>
                    <a:pt x="2884836" y="6858000"/>
                  </a:lnTo>
                  <a:lnTo>
                    <a:pt x="1484505" y="6858000"/>
                  </a:lnTo>
                  <a:lnTo>
                    <a:pt x="1431151" y="6811515"/>
                  </a:lnTo>
                  <a:cubicBezTo>
                    <a:pt x="1316128" y="6705919"/>
                    <a:pt x="1206738" y="6594470"/>
                    <a:pt x="1103471" y="6477651"/>
                  </a:cubicBezTo>
                  <a:cubicBezTo>
                    <a:pt x="416075" y="5700097"/>
                    <a:pt x="0" y="4684635"/>
                    <a:pt x="0" y="3573620"/>
                  </a:cubicBezTo>
                  <a:cubicBezTo>
                    <a:pt x="0" y="2121118"/>
                    <a:pt x="711220" y="831902"/>
                    <a:pt x="1809994" y="24133"/>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Freeform: Shape 15">
              <a:extLst>
                <a:ext uri="{FF2B5EF4-FFF2-40B4-BE49-F238E27FC236}">
                  <a16:creationId xmlns:a16="http://schemas.microsoft.com/office/drawing/2014/main" id="{D55285E4-21EB-4EC1-AB8E-36E881E899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29061" y="3985"/>
              <a:ext cx="9107210" cy="6858000"/>
            </a:xfrm>
            <a:custGeom>
              <a:avLst/>
              <a:gdLst>
                <a:gd name="connsiteX0" fmla="*/ 6184722 w 9107210"/>
                <a:gd name="connsiteY0" fmla="*/ 0 h 6858000"/>
                <a:gd name="connsiteX1" fmla="*/ 6985680 w 9107210"/>
                <a:gd name="connsiteY1" fmla="*/ 0 h 6858000"/>
                <a:gd name="connsiteX2" fmla="*/ 7324323 w 9107210"/>
                <a:gd name="connsiteY2" fmla="*/ 247136 h 6858000"/>
                <a:gd name="connsiteX3" fmla="*/ 7652712 w 9107210"/>
                <a:gd name="connsiteY3" fmla="*/ 528495 h 6858000"/>
                <a:gd name="connsiteX4" fmla="*/ 8236677 w 9107210"/>
                <a:gd name="connsiteY4" fmla="*/ 1166289 h 6858000"/>
                <a:gd name="connsiteX5" fmla="*/ 8704298 w 9107210"/>
                <a:gd name="connsiteY5" fmla="*/ 1897038 h 6858000"/>
                <a:gd name="connsiteX6" fmla="*/ 8885160 w 9107210"/>
                <a:gd name="connsiteY6" fmla="*/ 2294087 h 6858000"/>
                <a:gd name="connsiteX7" fmla="*/ 8924247 w 9107210"/>
                <a:gd name="connsiteY7" fmla="*/ 2396286 h 6858000"/>
                <a:gd name="connsiteX8" fmla="*/ 8960022 w 9107210"/>
                <a:gd name="connsiteY8" fmla="*/ 2499767 h 6858000"/>
                <a:gd name="connsiteX9" fmla="*/ 8991720 w 9107210"/>
                <a:gd name="connsiteY9" fmla="*/ 2604671 h 6858000"/>
                <a:gd name="connsiteX10" fmla="*/ 9019646 w 9107210"/>
                <a:gd name="connsiteY10" fmla="*/ 2710708 h 6858000"/>
                <a:gd name="connsiteX11" fmla="*/ 9105822 w 9107210"/>
                <a:gd name="connsiteY11" fmla="*/ 3582266 h 6858000"/>
                <a:gd name="connsiteX12" fmla="*/ 9057716 w 9107210"/>
                <a:gd name="connsiteY12" fmla="*/ 4017873 h 6858000"/>
                <a:gd name="connsiteX13" fmla="*/ 8945600 w 9107210"/>
                <a:gd name="connsiteY13" fmla="*/ 4439659 h 6858000"/>
                <a:gd name="connsiteX14" fmla="*/ 8796080 w 9107210"/>
                <a:gd name="connsiteY14" fmla="*/ 4847428 h 6858000"/>
                <a:gd name="connsiteX15" fmla="*/ 8702056 w 9107210"/>
                <a:gd name="connsiteY15" fmla="*/ 5050108 h 6858000"/>
                <a:gd name="connsiteX16" fmla="*/ 8581125 w 9107210"/>
                <a:gd name="connsiteY16" fmla="*/ 5247525 h 6858000"/>
                <a:gd name="connsiteX17" fmla="*/ 8426254 w 9107210"/>
                <a:gd name="connsiteY17" fmla="*/ 5429647 h 6858000"/>
                <a:gd name="connsiteX18" fmla="*/ 8337174 w 9107210"/>
                <a:gd name="connsiteY18" fmla="*/ 5510552 h 6858000"/>
                <a:gd name="connsiteX19" fmla="*/ 8243200 w 9107210"/>
                <a:gd name="connsiteY19" fmla="*/ 5582948 h 6858000"/>
                <a:gd name="connsiteX20" fmla="*/ 7868330 w 9107210"/>
                <a:gd name="connsiteY20" fmla="*/ 5811104 h 6858000"/>
                <a:gd name="connsiteX21" fmla="*/ 7538916 w 9107210"/>
                <a:gd name="connsiteY21" fmla="*/ 6018899 h 6858000"/>
                <a:gd name="connsiteX22" fmla="*/ 7391280 w 9107210"/>
                <a:gd name="connsiteY22" fmla="*/ 6134132 h 6858000"/>
                <a:gd name="connsiteX23" fmla="*/ 7252511 w 9107210"/>
                <a:gd name="connsiteY23" fmla="*/ 6259105 h 6858000"/>
                <a:gd name="connsiteX24" fmla="*/ 7185601 w 9107210"/>
                <a:gd name="connsiteY24" fmla="*/ 6325894 h 6858000"/>
                <a:gd name="connsiteX25" fmla="*/ 7116651 w 9107210"/>
                <a:gd name="connsiteY25" fmla="*/ 6397010 h 6858000"/>
                <a:gd name="connsiteX26" fmla="*/ 6978545 w 9107210"/>
                <a:gd name="connsiteY26" fmla="*/ 6541607 h 6858000"/>
                <a:gd name="connsiteX27" fmla="*/ 6693009 w 9107210"/>
                <a:gd name="connsiteY27" fmla="*/ 6832716 h 6858000"/>
                <a:gd name="connsiteX28" fmla="*/ 6667488 w 9107210"/>
                <a:gd name="connsiteY28" fmla="*/ 6858000 h 6858000"/>
                <a:gd name="connsiteX29" fmla="*/ 6056793 w 9107210"/>
                <a:gd name="connsiteY29" fmla="*/ 6858000 h 6858000"/>
                <a:gd name="connsiteX30" fmla="*/ 6077345 w 9107210"/>
                <a:gd name="connsiteY30" fmla="*/ 6835420 h 6858000"/>
                <a:gd name="connsiteX31" fmla="*/ 6208519 w 9107210"/>
                <a:gd name="connsiteY31" fmla="*/ 6683989 h 6858000"/>
                <a:gd name="connsiteX32" fmla="*/ 6340001 w 9107210"/>
                <a:gd name="connsiteY32" fmla="*/ 6529852 h 6858000"/>
                <a:gd name="connsiteX33" fmla="*/ 6611419 w 9107210"/>
                <a:gd name="connsiteY33" fmla="*/ 6219317 h 6858000"/>
                <a:gd name="connsiteX34" fmla="*/ 6757678 w 9107210"/>
                <a:gd name="connsiteY34" fmla="*/ 6068228 h 6858000"/>
                <a:gd name="connsiteX35" fmla="*/ 6833713 w 9107210"/>
                <a:gd name="connsiteY35" fmla="*/ 5994061 h 6858000"/>
                <a:gd name="connsiteX36" fmla="*/ 6915148 w 9107210"/>
                <a:gd name="connsiteY36" fmla="*/ 5918812 h 6858000"/>
                <a:gd name="connsiteX37" fmla="*/ 7276311 w 9107210"/>
                <a:gd name="connsiteY37" fmla="*/ 5650229 h 6858000"/>
                <a:gd name="connsiteX38" fmla="*/ 7664942 w 9107210"/>
                <a:gd name="connsiteY38" fmla="*/ 5445681 h 6858000"/>
                <a:gd name="connsiteX39" fmla="*/ 7848505 w 9107210"/>
                <a:gd name="connsiteY39" fmla="*/ 5358333 h 6858000"/>
                <a:gd name="connsiteX40" fmla="*/ 8011785 w 9107210"/>
                <a:gd name="connsiteY40" fmla="*/ 5267788 h 6858000"/>
                <a:gd name="connsiteX41" fmla="*/ 8260273 w 9107210"/>
                <a:gd name="connsiteY41" fmla="*/ 5034370 h 6858000"/>
                <a:gd name="connsiteX42" fmla="*/ 8417589 w 9107210"/>
                <a:gd name="connsiteY42" fmla="*/ 4714488 h 6858000"/>
                <a:gd name="connsiteX43" fmla="*/ 8495000 w 9107210"/>
                <a:gd name="connsiteY43" fmla="*/ 4346409 h 6858000"/>
                <a:gd name="connsiteX44" fmla="*/ 8508556 w 9107210"/>
                <a:gd name="connsiteY44" fmla="*/ 3971101 h 6858000"/>
                <a:gd name="connsiteX45" fmla="*/ 8483330 w 9107210"/>
                <a:gd name="connsiteY45" fmla="*/ 3600710 h 6858000"/>
                <a:gd name="connsiteX46" fmla="*/ 8425336 w 9107210"/>
                <a:gd name="connsiteY46" fmla="*/ 3236121 h 6858000"/>
                <a:gd name="connsiteX47" fmla="*/ 8334575 w 9107210"/>
                <a:gd name="connsiteY47" fmla="*/ 2877977 h 6858000"/>
                <a:gd name="connsiteX48" fmla="*/ 8087513 w 9107210"/>
                <a:gd name="connsiteY48" fmla="*/ 2174622 h 6858000"/>
                <a:gd name="connsiteX49" fmla="*/ 7723650 w 9107210"/>
                <a:gd name="connsiteY49" fmla="*/ 1507613 h 6858000"/>
                <a:gd name="connsiteX50" fmla="*/ 7501815 w 9107210"/>
                <a:gd name="connsiteY50" fmla="*/ 1192947 h 6858000"/>
                <a:gd name="connsiteX51" fmla="*/ 7254399 w 9107210"/>
                <a:gd name="connsiteY51" fmla="*/ 894361 h 6858000"/>
                <a:gd name="connsiteX52" fmla="*/ 6689339 w 9107210"/>
                <a:gd name="connsiteY52" fmla="*/ 354046 h 6858000"/>
                <a:gd name="connsiteX53" fmla="*/ 6206651 w 9107210"/>
                <a:gd name="connsiteY53" fmla="*/ 12626 h 6858000"/>
                <a:gd name="connsiteX54" fmla="*/ 1827105 w 9107210"/>
                <a:gd name="connsiteY54" fmla="*/ 0 h 6858000"/>
                <a:gd name="connsiteX55" fmla="*/ 2807607 w 9107210"/>
                <a:gd name="connsiteY55" fmla="*/ 0 h 6858000"/>
                <a:gd name="connsiteX56" fmla="*/ 2667958 w 9107210"/>
                <a:gd name="connsiteY56" fmla="*/ 88235 h 6858000"/>
                <a:gd name="connsiteX57" fmla="*/ 2354723 w 9107210"/>
                <a:gd name="connsiteY57" fmla="*/ 314947 h 6858000"/>
                <a:gd name="connsiteX58" fmla="*/ 2059963 w 9107210"/>
                <a:gd name="connsiteY58" fmla="*/ 561545 h 6858000"/>
                <a:gd name="connsiteX59" fmla="*/ 1780798 w 9107210"/>
                <a:gd name="connsiteY59" fmla="*/ 824425 h 6858000"/>
                <a:gd name="connsiteX60" fmla="*/ 954714 w 9107210"/>
                <a:gd name="connsiteY60" fmla="*/ 2094309 h 6858000"/>
                <a:gd name="connsiteX61" fmla="*/ 732676 w 9107210"/>
                <a:gd name="connsiteY61" fmla="*/ 2813646 h 6858000"/>
                <a:gd name="connsiteX62" fmla="*/ 673867 w 9107210"/>
                <a:gd name="connsiteY62" fmla="*/ 3183989 h 6858000"/>
                <a:gd name="connsiteX63" fmla="*/ 647621 w 9107210"/>
                <a:gd name="connsiteY63" fmla="*/ 3557281 h 6858000"/>
                <a:gd name="connsiteX64" fmla="*/ 653381 w 9107210"/>
                <a:gd name="connsiteY64" fmla="*/ 3931214 h 6858000"/>
                <a:gd name="connsiteX65" fmla="*/ 690428 w 9107210"/>
                <a:gd name="connsiteY65" fmla="*/ 4303719 h 6858000"/>
                <a:gd name="connsiteX66" fmla="*/ 871801 w 9107210"/>
                <a:gd name="connsiteY66" fmla="*/ 5033041 h 6858000"/>
                <a:gd name="connsiteX67" fmla="*/ 1197749 w 9107210"/>
                <a:gd name="connsiteY67" fmla="*/ 5718494 h 6858000"/>
                <a:gd name="connsiteX68" fmla="*/ 1411480 w 9107210"/>
                <a:gd name="connsiteY68" fmla="*/ 6036703 h 6858000"/>
                <a:gd name="connsiteX69" fmla="*/ 1530170 w 9107210"/>
                <a:gd name="connsiteY69" fmla="*/ 6188430 h 6858000"/>
                <a:gd name="connsiteX70" fmla="*/ 1657165 w 9107210"/>
                <a:gd name="connsiteY70" fmla="*/ 6335385 h 6858000"/>
                <a:gd name="connsiteX71" fmla="*/ 1931343 w 9107210"/>
                <a:gd name="connsiteY71" fmla="*/ 6612896 h 6858000"/>
                <a:gd name="connsiteX72" fmla="*/ 2220133 w 9107210"/>
                <a:gd name="connsiteY72" fmla="*/ 6858000 h 6858000"/>
                <a:gd name="connsiteX73" fmla="*/ 1539862 w 9107210"/>
                <a:gd name="connsiteY73" fmla="*/ 6858000 h 6858000"/>
                <a:gd name="connsiteX74" fmla="*/ 1307111 w 9107210"/>
                <a:gd name="connsiteY74" fmla="*/ 6648873 h 6858000"/>
                <a:gd name="connsiteX75" fmla="*/ 750258 w 9107210"/>
                <a:gd name="connsiteY75" fmla="*/ 5987570 h 6858000"/>
                <a:gd name="connsiteX76" fmla="*/ 335382 w 9107210"/>
                <a:gd name="connsiteY76" fmla="*/ 5229279 h 6858000"/>
                <a:gd name="connsiteX77" fmla="*/ 79351 w 9107210"/>
                <a:gd name="connsiteY77" fmla="*/ 4403854 h 6858000"/>
                <a:gd name="connsiteX78" fmla="*/ 16007 w 9107210"/>
                <a:gd name="connsiteY78" fmla="*/ 3975723 h 6858000"/>
                <a:gd name="connsiteX79" fmla="*/ 871 w 9107210"/>
                <a:gd name="connsiteY79" fmla="*/ 3543362 h 6858000"/>
                <a:gd name="connsiteX80" fmla="*/ 32519 w 9107210"/>
                <a:gd name="connsiteY80" fmla="*/ 3112085 h 6858000"/>
                <a:gd name="connsiteX81" fmla="*/ 108502 w 9107210"/>
                <a:gd name="connsiteY81" fmla="*/ 2686511 h 6858000"/>
                <a:gd name="connsiteX82" fmla="*/ 378239 w 9107210"/>
                <a:gd name="connsiteY82" fmla="*/ 1865955 h 6858000"/>
                <a:gd name="connsiteX83" fmla="*/ 1343701 w 9107210"/>
                <a:gd name="connsiteY83" fmla="*/ 431508 h 6858000"/>
                <a:gd name="connsiteX84" fmla="*/ 1661853 w 9107210"/>
                <a:gd name="connsiteY84" fmla="*/ 13026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9107210" h="6858000">
                  <a:moveTo>
                    <a:pt x="6184722" y="0"/>
                  </a:moveTo>
                  <a:lnTo>
                    <a:pt x="6985680" y="0"/>
                  </a:lnTo>
                  <a:lnTo>
                    <a:pt x="7324323" y="247136"/>
                  </a:lnTo>
                  <a:cubicBezTo>
                    <a:pt x="7437502" y="336500"/>
                    <a:pt x="7547171" y="430254"/>
                    <a:pt x="7652712" y="528495"/>
                  </a:cubicBezTo>
                  <a:cubicBezTo>
                    <a:pt x="7863743" y="724929"/>
                    <a:pt x="8060097" y="937593"/>
                    <a:pt x="8236677" y="1166289"/>
                  </a:cubicBezTo>
                  <a:cubicBezTo>
                    <a:pt x="8413818" y="1394594"/>
                    <a:pt x="8570168" y="1639471"/>
                    <a:pt x="8704298" y="1897038"/>
                  </a:cubicBezTo>
                  <a:cubicBezTo>
                    <a:pt x="8770803" y="2026141"/>
                    <a:pt x="8830836" y="2158786"/>
                    <a:pt x="8885160" y="2294087"/>
                  </a:cubicBezTo>
                  <a:cubicBezTo>
                    <a:pt x="8898360" y="2328071"/>
                    <a:pt x="8912169" y="2361810"/>
                    <a:pt x="8924247" y="2396286"/>
                  </a:cubicBezTo>
                  <a:lnTo>
                    <a:pt x="8960022" y="2499767"/>
                  </a:lnTo>
                  <a:lnTo>
                    <a:pt x="8991720" y="2604671"/>
                  </a:lnTo>
                  <a:cubicBezTo>
                    <a:pt x="9002116" y="2639690"/>
                    <a:pt x="9010474" y="2675346"/>
                    <a:pt x="9019646" y="2710708"/>
                  </a:cubicBezTo>
                  <a:cubicBezTo>
                    <a:pt x="9089055" y="2995079"/>
                    <a:pt x="9113620" y="3289927"/>
                    <a:pt x="9105822" y="3582266"/>
                  </a:cubicBezTo>
                  <a:cubicBezTo>
                    <a:pt x="9101796" y="3728484"/>
                    <a:pt x="9085744" y="3874458"/>
                    <a:pt x="9057716" y="4017873"/>
                  </a:cubicBezTo>
                  <a:cubicBezTo>
                    <a:pt x="9029534" y="4161336"/>
                    <a:pt x="8990497" y="4302046"/>
                    <a:pt x="8945600" y="4439659"/>
                  </a:cubicBezTo>
                  <a:cubicBezTo>
                    <a:pt x="8900857" y="4577566"/>
                    <a:pt x="8852901" y="4711784"/>
                    <a:pt x="8796080" y="4847428"/>
                  </a:cubicBezTo>
                  <a:cubicBezTo>
                    <a:pt x="8767695" y="4915152"/>
                    <a:pt x="8737016" y="4982926"/>
                    <a:pt x="8702056" y="5050108"/>
                  </a:cubicBezTo>
                  <a:cubicBezTo>
                    <a:pt x="8666485" y="5116997"/>
                    <a:pt x="8627347" y="5183687"/>
                    <a:pt x="8581125" y="5247525"/>
                  </a:cubicBezTo>
                  <a:cubicBezTo>
                    <a:pt x="8535565" y="5311660"/>
                    <a:pt x="8483534" y="5373185"/>
                    <a:pt x="8426254" y="5429647"/>
                  </a:cubicBezTo>
                  <a:cubicBezTo>
                    <a:pt x="8397512" y="5457779"/>
                    <a:pt x="8367801" y="5484879"/>
                    <a:pt x="8337174" y="5510552"/>
                  </a:cubicBezTo>
                  <a:cubicBezTo>
                    <a:pt x="8306444" y="5536077"/>
                    <a:pt x="8274899" y="5560029"/>
                    <a:pt x="8243200" y="5582948"/>
                  </a:cubicBezTo>
                  <a:cubicBezTo>
                    <a:pt x="8115543" y="5674574"/>
                    <a:pt x="7986203" y="5743233"/>
                    <a:pt x="7868330" y="5811104"/>
                  </a:cubicBezTo>
                  <a:cubicBezTo>
                    <a:pt x="7749844" y="5878385"/>
                    <a:pt x="7640685" y="5945126"/>
                    <a:pt x="7538916" y="6018899"/>
                  </a:cubicBezTo>
                  <a:cubicBezTo>
                    <a:pt x="7487749" y="6055392"/>
                    <a:pt x="7438777" y="6093950"/>
                    <a:pt x="7391280" y="6134132"/>
                  </a:cubicBezTo>
                  <a:cubicBezTo>
                    <a:pt x="7343427" y="6173921"/>
                    <a:pt x="7297511" y="6215922"/>
                    <a:pt x="7252511" y="6259105"/>
                  </a:cubicBezTo>
                  <a:cubicBezTo>
                    <a:pt x="7229784" y="6280990"/>
                    <a:pt x="7208635" y="6302433"/>
                    <a:pt x="7185601" y="6325894"/>
                  </a:cubicBezTo>
                  <a:lnTo>
                    <a:pt x="7116651" y="6397010"/>
                  </a:lnTo>
                  <a:lnTo>
                    <a:pt x="6978545" y="6541607"/>
                  </a:lnTo>
                  <a:cubicBezTo>
                    <a:pt x="6885693" y="6638397"/>
                    <a:pt x="6789885" y="6734943"/>
                    <a:pt x="6693009" y="6832716"/>
                  </a:cubicBezTo>
                  <a:lnTo>
                    <a:pt x="6667488" y="6858000"/>
                  </a:lnTo>
                  <a:lnTo>
                    <a:pt x="6056793" y="6858000"/>
                  </a:lnTo>
                  <a:lnTo>
                    <a:pt x="6077345" y="6835420"/>
                  </a:lnTo>
                  <a:cubicBezTo>
                    <a:pt x="6121427" y="6785747"/>
                    <a:pt x="6164948" y="6735090"/>
                    <a:pt x="6208519" y="6683989"/>
                  </a:cubicBezTo>
                  <a:lnTo>
                    <a:pt x="6340001" y="6529852"/>
                  </a:lnTo>
                  <a:cubicBezTo>
                    <a:pt x="6428315" y="6426667"/>
                    <a:pt x="6516733" y="6321417"/>
                    <a:pt x="6611419" y="6219317"/>
                  </a:cubicBezTo>
                  <a:cubicBezTo>
                    <a:pt x="6658864" y="6168363"/>
                    <a:pt x="6707584" y="6117950"/>
                    <a:pt x="6757678" y="6068228"/>
                  </a:cubicBezTo>
                  <a:lnTo>
                    <a:pt x="6833713" y="5994061"/>
                  </a:lnTo>
                  <a:cubicBezTo>
                    <a:pt x="6859346" y="5969422"/>
                    <a:pt x="6887579" y="5943404"/>
                    <a:pt x="6915148" y="5918812"/>
                  </a:cubicBezTo>
                  <a:cubicBezTo>
                    <a:pt x="7026295" y="5819219"/>
                    <a:pt x="7148602" y="5729117"/>
                    <a:pt x="7276311" y="5650229"/>
                  </a:cubicBezTo>
                  <a:cubicBezTo>
                    <a:pt x="7403918" y="5571046"/>
                    <a:pt x="7537794" y="5505190"/>
                    <a:pt x="7664942" y="5445681"/>
                  </a:cubicBezTo>
                  <a:cubicBezTo>
                    <a:pt x="7728491" y="5416024"/>
                    <a:pt x="7790410" y="5387449"/>
                    <a:pt x="7848505" y="5358333"/>
                  </a:cubicBezTo>
                  <a:cubicBezTo>
                    <a:pt x="7906805" y="5329315"/>
                    <a:pt x="7961843" y="5300101"/>
                    <a:pt x="8011785" y="5267788"/>
                  </a:cubicBezTo>
                  <a:cubicBezTo>
                    <a:pt x="8112281" y="5203950"/>
                    <a:pt x="8193615" y="5128111"/>
                    <a:pt x="8260273" y="5034370"/>
                  </a:cubicBezTo>
                  <a:cubicBezTo>
                    <a:pt x="8326370" y="4940776"/>
                    <a:pt x="8378657" y="4831640"/>
                    <a:pt x="8417589" y="4714488"/>
                  </a:cubicBezTo>
                  <a:cubicBezTo>
                    <a:pt x="8456372" y="4597485"/>
                    <a:pt x="8481140" y="4471332"/>
                    <a:pt x="8495000" y="4346409"/>
                  </a:cubicBezTo>
                  <a:cubicBezTo>
                    <a:pt x="8508404" y="4221044"/>
                    <a:pt x="8511359" y="4095482"/>
                    <a:pt x="8508556" y="3971101"/>
                  </a:cubicBezTo>
                  <a:cubicBezTo>
                    <a:pt x="8504530" y="3846571"/>
                    <a:pt x="8495663" y="3723222"/>
                    <a:pt x="8483330" y="3600710"/>
                  </a:cubicBezTo>
                  <a:cubicBezTo>
                    <a:pt x="8470793" y="3478148"/>
                    <a:pt x="8451888" y="3356421"/>
                    <a:pt x="8425336" y="3236121"/>
                  </a:cubicBezTo>
                  <a:cubicBezTo>
                    <a:pt x="8399091" y="3115774"/>
                    <a:pt x="8367801" y="2996655"/>
                    <a:pt x="8334575" y="2877977"/>
                  </a:cubicBezTo>
                  <a:cubicBezTo>
                    <a:pt x="8268222" y="2640772"/>
                    <a:pt x="8190100" y="2404057"/>
                    <a:pt x="8087513" y="2174622"/>
                  </a:cubicBezTo>
                  <a:cubicBezTo>
                    <a:pt x="7985081" y="1945237"/>
                    <a:pt x="7863233" y="1721900"/>
                    <a:pt x="7723650" y="1507613"/>
                  </a:cubicBezTo>
                  <a:cubicBezTo>
                    <a:pt x="7653527" y="1400692"/>
                    <a:pt x="7579684" y="1295589"/>
                    <a:pt x="7501815" y="1192947"/>
                  </a:cubicBezTo>
                  <a:cubicBezTo>
                    <a:pt x="7423844" y="1090353"/>
                    <a:pt x="7340778" y="991103"/>
                    <a:pt x="7254399" y="894361"/>
                  </a:cubicBezTo>
                  <a:cubicBezTo>
                    <a:pt x="7082047" y="700485"/>
                    <a:pt x="6893083" y="519052"/>
                    <a:pt x="6689339" y="354046"/>
                  </a:cubicBezTo>
                  <a:cubicBezTo>
                    <a:pt x="6536914" y="229775"/>
                    <a:pt x="6375602" y="115325"/>
                    <a:pt x="6206651" y="12626"/>
                  </a:cubicBezTo>
                  <a:close/>
                  <a:moveTo>
                    <a:pt x="1827105" y="0"/>
                  </a:moveTo>
                  <a:lnTo>
                    <a:pt x="2807607" y="0"/>
                  </a:lnTo>
                  <a:lnTo>
                    <a:pt x="2667958" y="88235"/>
                  </a:lnTo>
                  <a:cubicBezTo>
                    <a:pt x="2560098" y="159777"/>
                    <a:pt x="2455754" y="235690"/>
                    <a:pt x="2354723" y="314947"/>
                  </a:cubicBezTo>
                  <a:cubicBezTo>
                    <a:pt x="2253464" y="394030"/>
                    <a:pt x="2156943" y="478181"/>
                    <a:pt x="2059963" y="561545"/>
                  </a:cubicBezTo>
                  <a:cubicBezTo>
                    <a:pt x="1962831" y="644811"/>
                    <a:pt x="1868297" y="731322"/>
                    <a:pt x="1780798" y="824425"/>
                  </a:cubicBezTo>
                  <a:cubicBezTo>
                    <a:pt x="1429010" y="1195013"/>
                    <a:pt x="1148011" y="1628455"/>
                    <a:pt x="954714" y="2094309"/>
                  </a:cubicBezTo>
                  <a:cubicBezTo>
                    <a:pt x="857938" y="2327186"/>
                    <a:pt x="783229" y="2568326"/>
                    <a:pt x="732676" y="2813646"/>
                  </a:cubicBezTo>
                  <a:cubicBezTo>
                    <a:pt x="707552" y="2936307"/>
                    <a:pt x="688085" y="3059952"/>
                    <a:pt x="673867" y="3183989"/>
                  </a:cubicBezTo>
                  <a:cubicBezTo>
                    <a:pt x="660056" y="3308075"/>
                    <a:pt x="651341" y="3432605"/>
                    <a:pt x="647621" y="3557281"/>
                  </a:cubicBezTo>
                  <a:cubicBezTo>
                    <a:pt x="644411" y="3681958"/>
                    <a:pt x="645329" y="3806733"/>
                    <a:pt x="653381" y="3931214"/>
                  </a:cubicBezTo>
                  <a:cubicBezTo>
                    <a:pt x="659852" y="4055792"/>
                    <a:pt x="672949" y="4179977"/>
                    <a:pt x="690428" y="4303719"/>
                  </a:cubicBezTo>
                  <a:cubicBezTo>
                    <a:pt x="726408" y="4551057"/>
                    <a:pt x="786440" y="4795835"/>
                    <a:pt x="871801" y="5033041"/>
                  </a:cubicBezTo>
                  <a:cubicBezTo>
                    <a:pt x="957007" y="5270247"/>
                    <a:pt x="1065962" y="5500322"/>
                    <a:pt x="1197749" y="5718494"/>
                  </a:cubicBezTo>
                  <a:cubicBezTo>
                    <a:pt x="1263846" y="5827433"/>
                    <a:pt x="1334937" y="5933813"/>
                    <a:pt x="1411480" y="6036703"/>
                  </a:cubicBezTo>
                  <a:cubicBezTo>
                    <a:pt x="1449548" y="6088295"/>
                    <a:pt x="1489451" y="6138609"/>
                    <a:pt x="1530170" y="6188430"/>
                  </a:cubicBezTo>
                  <a:cubicBezTo>
                    <a:pt x="1571447" y="6238055"/>
                    <a:pt x="1613644" y="6287336"/>
                    <a:pt x="1657165" y="6335385"/>
                  </a:cubicBezTo>
                  <a:cubicBezTo>
                    <a:pt x="1744079" y="6431708"/>
                    <a:pt x="1835644" y="6524282"/>
                    <a:pt x="1931343" y="6612896"/>
                  </a:cubicBezTo>
                  <a:lnTo>
                    <a:pt x="2220133" y="6858000"/>
                  </a:lnTo>
                  <a:lnTo>
                    <a:pt x="1539862" y="6858000"/>
                  </a:lnTo>
                  <a:lnTo>
                    <a:pt x="1307111" y="6648873"/>
                  </a:lnTo>
                  <a:cubicBezTo>
                    <a:pt x="1101839" y="6448063"/>
                    <a:pt x="913180" y="6225465"/>
                    <a:pt x="750258" y="5987570"/>
                  </a:cubicBezTo>
                  <a:cubicBezTo>
                    <a:pt x="587232" y="5749281"/>
                    <a:pt x="448261" y="5494813"/>
                    <a:pt x="335382" y="5229279"/>
                  </a:cubicBezTo>
                  <a:cubicBezTo>
                    <a:pt x="222298" y="4963793"/>
                    <a:pt x="137040" y="4686652"/>
                    <a:pt x="79351" y="4403854"/>
                  </a:cubicBezTo>
                  <a:cubicBezTo>
                    <a:pt x="50150" y="4262456"/>
                    <a:pt x="29767" y="4119385"/>
                    <a:pt x="16007" y="3975723"/>
                  </a:cubicBezTo>
                  <a:cubicBezTo>
                    <a:pt x="3930" y="3831964"/>
                    <a:pt x="-2441" y="3687614"/>
                    <a:pt x="871" y="3543362"/>
                  </a:cubicBezTo>
                  <a:cubicBezTo>
                    <a:pt x="3522" y="3399160"/>
                    <a:pt x="14172" y="3255105"/>
                    <a:pt x="32519" y="3112085"/>
                  </a:cubicBezTo>
                  <a:cubicBezTo>
                    <a:pt x="50508" y="2969014"/>
                    <a:pt x="76090" y="2826925"/>
                    <a:pt x="108502" y="2686511"/>
                  </a:cubicBezTo>
                  <a:cubicBezTo>
                    <a:pt x="173019" y="2405533"/>
                    <a:pt x="263474" y="2130703"/>
                    <a:pt x="378239" y="1865955"/>
                  </a:cubicBezTo>
                  <a:cubicBezTo>
                    <a:pt x="607922" y="1336607"/>
                    <a:pt x="935706" y="848228"/>
                    <a:pt x="1343701" y="431508"/>
                  </a:cubicBezTo>
                  <a:cubicBezTo>
                    <a:pt x="1446133" y="327783"/>
                    <a:pt x="1550910" y="225926"/>
                    <a:pt x="1661853" y="130268"/>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Freeform: Shape 16">
              <a:extLst>
                <a:ext uri="{FF2B5EF4-FFF2-40B4-BE49-F238E27FC236}">
                  <a16:creationId xmlns:a16="http://schemas.microsoft.com/office/drawing/2014/main" id="{6A0C77B5-3FAA-4D4F-9555-89D7516088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3402" y="3985"/>
              <a:ext cx="9767847" cy="6858000"/>
            </a:xfrm>
            <a:custGeom>
              <a:avLst/>
              <a:gdLst>
                <a:gd name="connsiteX0" fmla="*/ 7145704 w 9767847"/>
                <a:gd name="connsiteY0" fmla="*/ 0 h 6858000"/>
                <a:gd name="connsiteX1" fmla="*/ 7875738 w 9767847"/>
                <a:gd name="connsiteY1" fmla="*/ 0 h 6858000"/>
                <a:gd name="connsiteX2" fmla="*/ 7990553 w 9767847"/>
                <a:gd name="connsiteY2" fmla="*/ 85415 h 6858000"/>
                <a:gd name="connsiteX3" fmla="*/ 9767847 w 9767847"/>
                <a:gd name="connsiteY3" fmla="*/ 3653129 h 6858000"/>
                <a:gd name="connsiteX4" fmla="*/ 8652597 w 9767847"/>
                <a:gd name="connsiteY4" fmla="*/ 6594103 h 6858000"/>
                <a:gd name="connsiteX5" fmla="*/ 8399240 w 9767847"/>
                <a:gd name="connsiteY5" fmla="*/ 6858000 h 6858000"/>
                <a:gd name="connsiteX6" fmla="*/ 6766926 w 9767847"/>
                <a:gd name="connsiteY6" fmla="*/ 6858000 h 6858000"/>
                <a:gd name="connsiteX7" fmla="*/ 6804586 w 9767847"/>
                <a:gd name="connsiteY7" fmla="*/ 6821201 h 6858000"/>
                <a:gd name="connsiteX8" fmla="*/ 6881735 w 9767847"/>
                <a:gd name="connsiteY8" fmla="*/ 6745295 h 6858000"/>
                <a:gd name="connsiteX9" fmla="*/ 6958883 w 9767847"/>
                <a:gd name="connsiteY9" fmla="*/ 6668920 h 6858000"/>
                <a:gd name="connsiteX10" fmla="*/ 7267925 w 9767847"/>
                <a:gd name="connsiteY10" fmla="*/ 6359792 h 6858000"/>
                <a:gd name="connsiteX11" fmla="*/ 7424360 w 9767847"/>
                <a:gd name="connsiteY11" fmla="*/ 6204783 h 6858000"/>
                <a:gd name="connsiteX12" fmla="*/ 7504938 w 9767847"/>
                <a:gd name="connsiteY12" fmla="*/ 6126806 h 6858000"/>
                <a:gd name="connsiteX13" fmla="*/ 7546396 w 9767847"/>
                <a:gd name="connsiteY13" fmla="*/ 6087795 h 6858000"/>
                <a:gd name="connsiteX14" fmla="*/ 7588002 w 9767847"/>
                <a:gd name="connsiteY14" fmla="*/ 6049630 h 6858000"/>
                <a:gd name="connsiteX15" fmla="*/ 7631000 w 9767847"/>
                <a:gd name="connsiteY15" fmla="*/ 6010807 h 6858000"/>
                <a:gd name="connsiteX16" fmla="*/ 7675440 w 9767847"/>
                <a:gd name="connsiteY16" fmla="*/ 5972407 h 6858000"/>
                <a:gd name="connsiteX17" fmla="*/ 7720626 w 9767847"/>
                <a:gd name="connsiteY17" fmla="*/ 5934949 h 6858000"/>
                <a:gd name="connsiteX18" fmla="*/ 7766458 w 9767847"/>
                <a:gd name="connsiteY18" fmla="*/ 5898432 h 6858000"/>
                <a:gd name="connsiteX19" fmla="*/ 7955254 w 9767847"/>
                <a:gd name="connsiteY19" fmla="*/ 5760926 h 6858000"/>
                <a:gd name="connsiteX20" fmla="*/ 8352678 w 9767847"/>
                <a:gd name="connsiteY20" fmla="*/ 5521728 h 6858000"/>
                <a:gd name="connsiteX21" fmla="*/ 8451350 w 9767847"/>
                <a:gd name="connsiteY21" fmla="*/ 5469352 h 6858000"/>
                <a:gd name="connsiteX22" fmla="*/ 8548532 w 9767847"/>
                <a:gd name="connsiteY22" fmla="*/ 5417493 h 6858000"/>
                <a:gd name="connsiteX23" fmla="*/ 8729473 w 9767847"/>
                <a:gd name="connsiteY23" fmla="*/ 5314059 h 6858000"/>
                <a:gd name="connsiteX24" fmla="*/ 8770781 w 9767847"/>
                <a:gd name="connsiteY24" fmla="*/ 5287330 h 6858000"/>
                <a:gd name="connsiteX25" fmla="*/ 8790964 w 9767847"/>
                <a:gd name="connsiteY25" fmla="*/ 5273590 h 6858000"/>
                <a:gd name="connsiteX26" fmla="*/ 8810499 w 9767847"/>
                <a:gd name="connsiteY26" fmla="*/ 5259801 h 6858000"/>
                <a:gd name="connsiteX27" fmla="*/ 8883571 w 9767847"/>
                <a:gd name="connsiteY27" fmla="*/ 5202577 h 6858000"/>
                <a:gd name="connsiteX28" fmla="*/ 9006651 w 9767847"/>
                <a:gd name="connsiteY28" fmla="*/ 5074625 h 6858000"/>
                <a:gd name="connsiteX29" fmla="*/ 9033494 w 9767847"/>
                <a:gd name="connsiteY29" fmla="*/ 5038203 h 6858000"/>
                <a:gd name="connsiteX30" fmla="*/ 9040305 w 9767847"/>
                <a:gd name="connsiteY30" fmla="*/ 5028649 h 6858000"/>
                <a:gd name="connsiteX31" fmla="*/ 9046568 w 9767847"/>
                <a:gd name="connsiteY31" fmla="*/ 5019379 h 6858000"/>
                <a:gd name="connsiteX32" fmla="*/ 9058846 w 9767847"/>
                <a:gd name="connsiteY32" fmla="*/ 5000743 h 6858000"/>
                <a:gd name="connsiteX33" fmla="*/ 9104529 w 9767847"/>
                <a:gd name="connsiteY33" fmla="*/ 4922203 h 6858000"/>
                <a:gd name="connsiteX34" fmla="*/ 9181081 w 9767847"/>
                <a:gd name="connsiteY34" fmla="*/ 4748792 h 6858000"/>
                <a:gd name="connsiteX35" fmla="*/ 9240731 w 9767847"/>
                <a:gd name="connsiteY35" fmla="*/ 4561970 h 6858000"/>
                <a:gd name="connsiteX36" fmla="*/ 9265388 w 9767847"/>
                <a:gd name="connsiteY36" fmla="*/ 4465171 h 6858000"/>
                <a:gd name="connsiteX37" fmla="*/ 9276571 w 9767847"/>
                <a:gd name="connsiteY37" fmla="*/ 4416041 h 6858000"/>
                <a:gd name="connsiteX38" fmla="*/ 9281841 w 9767847"/>
                <a:gd name="connsiteY38" fmla="*/ 4391477 h 6858000"/>
                <a:gd name="connsiteX39" fmla="*/ 9286513 w 9767847"/>
                <a:gd name="connsiteY39" fmla="*/ 4368936 h 6858000"/>
                <a:gd name="connsiteX40" fmla="*/ 9296754 w 9767847"/>
                <a:gd name="connsiteY40" fmla="*/ 4316136 h 6858000"/>
                <a:gd name="connsiteX41" fmla="*/ 9301029 w 9767847"/>
                <a:gd name="connsiteY41" fmla="*/ 4293172 h 6858000"/>
                <a:gd name="connsiteX42" fmla="*/ 9302818 w 9767847"/>
                <a:gd name="connsiteY42" fmla="*/ 4282679 h 6858000"/>
                <a:gd name="connsiteX43" fmla="*/ 9304658 w 9767847"/>
                <a:gd name="connsiteY43" fmla="*/ 4270914 h 6858000"/>
                <a:gd name="connsiteX44" fmla="*/ 9312810 w 9767847"/>
                <a:gd name="connsiteY44" fmla="*/ 4220043 h 6858000"/>
                <a:gd name="connsiteX45" fmla="*/ 9316887 w 9767847"/>
                <a:gd name="connsiteY45" fmla="*/ 4194584 h 6858000"/>
                <a:gd name="connsiteX46" fmla="*/ 9318923 w 9767847"/>
                <a:gd name="connsiteY46" fmla="*/ 4181878 h 6858000"/>
                <a:gd name="connsiteX47" fmla="*/ 9320515 w 9767847"/>
                <a:gd name="connsiteY47" fmla="*/ 4168984 h 6858000"/>
                <a:gd name="connsiteX48" fmla="*/ 9332445 w 9767847"/>
                <a:gd name="connsiteY48" fmla="*/ 4069079 h 6858000"/>
                <a:gd name="connsiteX49" fmla="*/ 9336173 w 9767847"/>
                <a:gd name="connsiteY49" fmla="*/ 4022774 h 6858000"/>
                <a:gd name="connsiteX50" fmla="*/ 9340199 w 9767847"/>
                <a:gd name="connsiteY50" fmla="*/ 3969269 h 6858000"/>
                <a:gd name="connsiteX51" fmla="*/ 9347557 w 9767847"/>
                <a:gd name="connsiteY51" fmla="*/ 3770070 h 6858000"/>
                <a:gd name="connsiteX52" fmla="*/ 9346364 w 9767847"/>
                <a:gd name="connsiteY52" fmla="*/ 3669036 h 6858000"/>
                <a:gd name="connsiteX53" fmla="*/ 9344921 w 9767847"/>
                <a:gd name="connsiteY53" fmla="*/ 3619341 h 6858000"/>
                <a:gd name="connsiteX54" fmla="*/ 9344524 w 9767847"/>
                <a:gd name="connsiteY54" fmla="*/ 3607624 h 6858000"/>
                <a:gd name="connsiteX55" fmla="*/ 9343728 w 9767847"/>
                <a:gd name="connsiteY55" fmla="*/ 3594872 h 6858000"/>
                <a:gd name="connsiteX56" fmla="*/ 9342188 w 9767847"/>
                <a:gd name="connsiteY56" fmla="*/ 3569366 h 6858000"/>
                <a:gd name="connsiteX57" fmla="*/ 9339056 w 9767847"/>
                <a:gd name="connsiteY57" fmla="*/ 3518354 h 6858000"/>
                <a:gd name="connsiteX58" fmla="*/ 9334334 w 9767847"/>
                <a:gd name="connsiteY58" fmla="*/ 3467155 h 6858000"/>
                <a:gd name="connsiteX59" fmla="*/ 9329363 w 9767847"/>
                <a:gd name="connsiteY59" fmla="*/ 3415908 h 6858000"/>
                <a:gd name="connsiteX60" fmla="*/ 9328319 w 9767847"/>
                <a:gd name="connsiteY60" fmla="*/ 3404755 h 6858000"/>
                <a:gd name="connsiteX61" fmla="*/ 9327177 w 9767847"/>
                <a:gd name="connsiteY61" fmla="*/ 3394214 h 6858000"/>
                <a:gd name="connsiteX62" fmla="*/ 9324293 w 9767847"/>
                <a:gd name="connsiteY62" fmla="*/ 3370872 h 6858000"/>
                <a:gd name="connsiteX63" fmla="*/ 9320763 w 9767847"/>
                <a:gd name="connsiteY63" fmla="*/ 3344427 h 6858000"/>
                <a:gd name="connsiteX64" fmla="*/ 9317184 w 9767847"/>
                <a:gd name="connsiteY64" fmla="*/ 3315343 h 6858000"/>
                <a:gd name="connsiteX65" fmla="*/ 9311021 w 9767847"/>
                <a:gd name="connsiteY65" fmla="*/ 3270309 h 6858000"/>
                <a:gd name="connsiteX66" fmla="*/ 9302719 w 9767847"/>
                <a:gd name="connsiteY66" fmla="*/ 3219815 h 6858000"/>
                <a:gd name="connsiteX67" fmla="*/ 9293970 w 9767847"/>
                <a:gd name="connsiteY67" fmla="*/ 3169887 h 6858000"/>
                <a:gd name="connsiteX68" fmla="*/ 9252065 w 9767847"/>
                <a:gd name="connsiteY68" fmla="*/ 2971205 h 6858000"/>
                <a:gd name="connsiteX69" fmla="*/ 9227211 w 9767847"/>
                <a:gd name="connsiteY69" fmla="*/ 2872571 h 6858000"/>
                <a:gd name="connsiteX70" fmla="*/ 9220699 w 9767847"/>
                <a:gd name="connsiteY70" fmla="*/ 2848524 h 6858000"/>
                <a:gd name="connsiteX71" fmla="*/ 9213740 w 9767847"/>
                <a:gd name="connsiteY71" fmla="*/ 2824289 h 6858000"/>
                <a:gd name="connsiteX72" fmla="*/ 9199374 w 9767847"/>
                <a:gd name="connsiteY72" fmla="*/ 2775536 h 6858000"/>
                <a:gd name="connsiteX73" fmla="*/ 9061829 w 9767847"/>
                <a:gd name="connsiteY73" fmla="*/ 2389515 h 6858000"/>
                <a:gd name="connsiteX74" fmla="*/ 8978865 w 9767847"/>
                <a:gd name="connsiteY74" fmla="*/ 2200953 h 6858000"/>
                <a:gd name="connsiteX75" fmla="*/ 8956694 w 9767847"/>
                <a:gd name="connsiteY75" fmla="*/ 2154317 h 6858000"/>
                <a:gd name="connsiteX76" fmla="*/ 8934176 w 9767847"/>
                <a:gd name="connsiteY76" fmla="*/ 2108012 h 6858000"/>
                <a:gd name="connsiteX77" fmla="*/ 8887151 w 9767847"/>
                <a:gd name="connsiteY77" fmla="*/ 2015448 h 6858000"/>
                <a:gd name="connsiteX78" fmla="*/ 8787533 w 9767847"/>
                <a:gd name="connsiteY78" fmla="*/ 1832625 h 6858000"/>
                <a:gd name="connsiteX79" fmla="*/ 8761485 w 9767847"/>
                <a:gd name="connsiteY79" fmla="*/ 1787496 h 6858000"/>
                <a:gd name="connsiteX80" fmla="*/ 8734791 w 9767847"/>
                <a:gd name="connsiteY80" fmla="*/ 1741991 h 6858000"/>
                <a:gd name="connsiteX81" fmla="*/ 8680808 w 9767847"/>
                <a:gd name="connsiteY81" fmla="*/ 1652910 h 6858000"/>
                <a:gd name="connsiteX82" fmla="*/ 8567024 w 9767847"/>
                <a:gd name="connsiteY82" fmla="*/ 1477004 h 6858000"/>
                <a:gd name="connsiteX83" fmla="*/ 8537446 w 9767847"/>
                <a:gd name="connsiteY83" fmla="*/ 1433428 h 6858000"/>
                <a:gd name="connsiteX84" fmla="*/ 8507423 w 9767847"/>
                <a:gd name="connsiteY84" fmla="*/ 1389994 h 6858000"/>
                <a:gd name="connsiteX85" fmla="*/ 8446529 w 9767847"/>
                <a:gd name="connsiteY85" fmla="*/ 1304393 h 6858000"/>
                <a:gd name="connsiteX86" fmla="*/ 8319224 w 9767847"/>
                <a:gd name="connsiteY86" fmla="*/ 1135124 h 6858000"/>
                <a:gd name="connsiteX87" fmla="*/ 8286366 w 9767847"/>
                <a:gd name="connsiteY87" fmla="*/ 1093148 h 6858000"/>
                <a:gd name="connsiteX88" fmla="*/ 8270161 w 9767847"/>
                <a:gd name="connsiteY88" fmla="*/ 1072538 h 6858000"/>
                <a:gd name="connsiteX89" fmla="*/ 8253856 w 9767847"/>
                <a:gd name="connsiteY89" fmla="*/ 1052254 h 6858000"/>
                <a:gd name="connsiteX90" fmla="*/ 8186352 w 9767847"/>
                <a:gd name="connsiteY90" fmla="*/ 970373 h 6858000"/>
                <a:gd name="connsiteX91" fmla="*/ 8046768 w 9767847"/>
                <a:gd name="connsiteY91" fmla="*/ 809527 h 6858000"/>
                <a:gd name="connsiteX92" fmla="*/ 8010927 w 9767847"/>
                <a:gd name="connsiteY92" fmla="*/ 769951 h 6858000"/>
                <a:gd name="connsiteX93" fmla="*/ 7974788 w 9767847"/>
                <a:gd name="connsiteY93" fmla="*/ 730751 h 6858000"/>
                <a:gd name="connsiteX94" fmla="*/ 7901070 w 9767847"/>
                <a:gd name="connsiteY94" fmla="*/ 652823 h 6858000"/>
                <a:gd name="connsiteX95" fmla="*/ 7750054 w 9767847"/>
                <a:gd name="connsiteY95" fmla="*/ 501106 h 6858000"/>
                <a:gd name="connsiteX96" fmla="*/ 7592277 w 9767847"/>
                <a:gd name="connsiteY96" fmla="*/ 355319 h 6858000"/>
                <a:gd name="connsiteX97" fmla="*/ 7257734 w 9767847"/>
                <a:gd name="connsiteY97" fmla="*/ 81062 h 6858000"/>
                <a:gd name="connsiteX98" fmla="*/ 1892109 w 9767847"/>
                <a:gd name="connsiteY98" fmla="*/ 0 h 6858000"/>
                <a:gd name="connsiteX99" fmla="*/ 2298402 w 9767847"/>
                <a:gd name="connsiteY99" fmla="*/ 0 h 6858000"/>
                <a:gd name="connsiteX100" fmla="*/ 2135542 w 9767847"/>
                <a:gd name="connsiteY100" fmla="*/ 121879 h 6858000"/>
                <a:gd name="connsiteX101" fmla="*/ 1969576 w 9767847"/>
                <a:gd name="connsiteY101" fmla="*/ 259084 h 6858000"/>
                <a:gd name="connsiteX102" fmla="*/ 1659938 w 9767847"/>
                <a:gd name="connsiteY102" fmla="*/ 553953 h 6858000"/>
                <a:gd name="connsiteX103" fmla="*/ 729383 w 9767847"/>
                <a:gd name="connsiteY103" fmla="*/ 1940578 h 6858000"/>
                <a:gd name="connsiteX104" fmla="*/ 578465 w 9767847"/>
                <a:gd name="connsiteY104" fmla="*/ 2324905 h 6858000"/>
                <a:gd name="connsiteX105" fmla="*/ 465080 w 9767847"/>
                <a:gd name="connsiteY105" fmla="*/ 2718973 h 6858000"/>
                <a:gd name="connsiteX106" fmla="*/ 423820 w 9767847"/>
                <a:gd name="connsiteY106" fmla="*/ 2919535 h 6858000"/>
                <a:gd name="connsiteX107" fmla="*/ 392355 w 9767847"/>
                <a:gd name="connsiteY107" fmla="*/ 3122169 h 6858000"/>
                <a:gd name="connsiteX108" fmla="*/ 358801 w 9767847"/>
                <a:gd name="connsiteY108" fmla="*/ 3531013 h 6858000"/>
                <a:gd name="connsiteX109" fmla="*/ 410350 w 9767847"/>
                <a:gd name="connsiteY109" fmla="*/ 4352324 h 6858000"/>
                <a:gd name="connsiteX110" fmla="*/ 449022 w 9767847"/>
                <a:gd name="connsiteY110" fmla="*/ 4555147 h 6858000"/>
                <a:gd name="connsiteX111" fmla="*/ 498882 w 9767847"/>
                <a:gd name="connsiteY111" fmla="*/ 4756463 h 6858000"/>
                <a:gd name="connsiteX112" fmla="*/ 559775 w 9767847"/>
                <a:gd name="connsiteY112" fmla="*/ 4955755 h 6858000"/>
                <a:gd name="connsiteX113" fmla="*/ 631406 w 9767847"/>
                <a:gd name="connsiteY113" fmla="*/ 5152084 h 6858000"/>
                <a:gd name="connsiteX114" fmla="*/ 1023461 w 9767847"/>
                <a:gd name="connsiteY114" fmla="*/ 5898055 h 6858000"/>
                <a:gd name="connsiteX115" fmla="*/ 1575880 w 9767847"/>
                <a:gd name="connsiteY115" fmla="*/ 6551744 h 6858000"/>
                <a:gd name="connsiteX116" fmla="*/ 1905228 w 9767847"/>
                <a:gd name="connsiteY116" fmla="*/ 6833566 h 6858000"/>
                <a:gd name="connsiteX117" fmla="*/ 1938629 w 9767847"/>
                <a:gd name="connsiteY117" fmla="*/ 6858000 h 6858000"/>
                <a:gd name="connsiteX118" fmla="*/ 1368607 w 9767847"/>
                <a:gd name="connsiteY118" fmla="*/ 6858000 h 6858000"/>
                <a:gd name="connsiteX119" fmla="*/ 1115251 w 9767847"/>
                <a:gd name="connsiteY119" fmla="*/ 6594103 h 6858000"/>
                <a:gd name="connsiteX120" fmla="*/ 0 w 9767847"/>
                <a:gd name="connsiteY120" fmla="*/ 3653129 h 6858000"/>
                <a:gd name="connsiteX121" fmla="*/ 1777294 w 9767847"/>
                <a:gd name="connsiteY121" fmla="*/ 8541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9767847" h="6858000">
                  <a:moveTo>
                    <a:pt x="7145704" y="0"/>
                  </a:moveTo>
                  <a:lnTo>
                    <a:pt x="7875738" y="0"/>
                  </a:lnTo>
                  <a:lnTo>
                    <a:pt x="7990553" y="85415"/>
                  </a:lnTo>
                  <a:cubicBezTo>
                    <a:pt x="9075991" y="933432"/>
                    <a:pt x="9767847" y="2216793"/>
                    <a:pt x="9767847" y="3653129"/>
                  </a:cubicBezTo>
                  <a:cubicBezTo>
                    <a:pt x="9767847" y="4770280"/>
                    <a:pt x="9349317" y="5794890"/>
                    <a:pt x="8652597" y="6594103"/>
                  </a:cubicBezTo>
                  <a:lnTo>
                    <a:pt x="8399240" y="6858000"/>
                  </a:lnTo>
                  <a:lnTo>
                    <a:pt x="6766926" y="6858000"/>
                  </a:lnTo>
                  <a:lnTo>
                    <a:pt x="6804586" y="6821201"/>
                  </a:lnTo>
                  <a:lnTo>
                    <a:pt x="6881735" y="6745295"/>
                  </a:lnTo>
                  <a:cubicBezTo>
                    <a:pt x="6907435" y="6719979"/>
                    <a:pt x="6933134" y="6694896"/>
                    <a:pt x="6958883" y="6668920"/>
                  </a:cubicBezTo>
                  <a:lnTo>
                    <a:pt x="7267925" y="6359792"/>
                  </a:lnTo>
                  <a:lnTo>
                    <a:pt x="7424360" y="6204783"/>
                  </a:lnTo>
                  <a:cubicBezTo>
                    <a:pt x="7450754" y="6178900"/>
                    <a:pt x="7477598" y="6152829"/>
                    <a:pt x="7504938" y="6126806"/>
                  </a:cubicBezTo>
                  <a:lnTo>
                    <a:pt x="7546396" y="6087795"/>
                  </a:lnTo>
                  <a:cubicBezTo>
                    <a:pt x="7560264" y="6074901"/>
                    <a:pt x="7574780" y="6061630"/>
                    <a:pt x="7588002" y="6049630"/>
                  </a:cubicBezTo>
                  <a:lnTo>
                    <a:pt x="7631000" y="6010807"/>
                  </a:lnTo>
                  <a:lnTo>
                    <a:pt x="7675440" y="5972407"/>
                  </a:lnTo>
                  <a:cubicBezTo>
                    <a:pt x="7690404" y="5959796"/>
                    <a:pt x="7705564" y="5947419"/>
                    <a:pt x="7720626" y="5934949"/>
                  </a:cubicBezTo>
                  <a:cubicBezTo>
                    <a:pt x="7735738" y="5922525"/>
                    <a:pt x="7751197" y="5910619"/>
                    <a:pt x="7766458" y="5898432"/>
                  </a:cubicBezTo>
                  <a:cubicBezTo>
                    <a:pt x="7827949" y="5850290"/>
                    <a:pt x="7890979" y="5804597"/>
                    <a:pt x="7955254" y="5760926"/>
                  </a:cubicBezTo>
                  <a:cubicBezTo>
                    <a:pt x="8083800" y="5673632"/>
                    <a:pt x="8216872" y="5594434"/>
                    <a:pt x="8352678" y="5521728"/>
                  </a:cubicBezTo>
                  <a:lnTo>
                    <a:pt x="8451350" y="5469352"/>
                  </a:lnTo>
                  <a:lnTo>
                    <a:pt x="8548532" y="5417493"/>
                  </a:lnTo>
                  <a:cubicBezTo>
                    <a:pt x="8612110" y="5383188"/>
                    <a:pt x="8673251" y="5349306"/>
                    <a:pt x="8729473" y="5314059"/>
                  </a:cubicBezTo>
                  <a:cubicBezTo>
                    <a:pt x="8743591" y="5305213"/>
                    <a:pt x="8757161" y="5296459"/>
                    <a:pt x="8770781" y="5287330"/>
                  </a:cubicBezTo>
                  <a:cubicBezTo>
                    <a:pt x="8777591" y="5282765"/>
                    <a:pt x="8784451" y="5278201"/>
                    <a:pt x="8790964" y="5273590"/>
                  </a:cubicBezTo>
                  <a:cubicBezTo>
                    <a:pt x="8797574" y="5268977"/>
                    <a:pt x="8804235" y="5264412"/>
                    <a:pt x="8810499" y="5259801"/>
                  </a:cubicBezTo>
                  <a:cubicBezTo>
                    <a:pt x="8835999" y="5241401"/>
                    <a:pt x="8860407" y="5222389"/>
                    <a:pt x="8883571" y="5202577"/>
                  </a:cubicBezTo>
                  <a:cubicBezTo>
                    <a:pt x="8929900" y="5162954"/>
                    <a:pt x="8971258" y="5120413"/>
                    <a:pt x="9006651" y="5074625"/>
                  </a:cubicBezTo>
                  <a:cubicBezTo>
                    <a:pt x="9015351" y="5063426"/>
                    <a:pt x="9024398" y="5050955"/>
                    <a:pt x="9033494" y="5038203"/>
                  </a:cubicBezTo>
                  <a:lnTo>
                    <a:pt x="9040305" y="5028649"/>
                  </a:lnTo>
                  <a:lnTo>
                    <a:pt x="9046568" y="5019379"/>
                  </a:lnTo>
                  <a:cubicBezTo>
                    <a:pt x="9050743" y="5013261"/>
                    <a:pt x="9054819" y="5007050"/>
                    <a:pt x="9058846" y="5000743"/>
                  </a:cubicBezTo>
                  <a:cubicBezTo>
                    <a:pt x="9075002" y="4975615"/>
                    <a:pt x="9090212" y="4949403"/>
                    <a:pt x="9104529" y="4922203"/>
                  </a:cubicBezTo>
                  <a:cubicBezTo>
                    <a:pt x="9133211" y="4867850"/>
                    <a:pt x="9158313" y="4809545"/>
                    <a:pt x="9181081" y="4748792"/>
                  </a:cubicBezTo>
                  <a:cubicBezTo>
                    <a:pt x="9203748" y="4688276"/>
                    <a:pt x="9223383" y="4625876"/>
                    <a:pt x="9240731" y="4561970"/>
                  </a:cubicBezTo>
                  <a:cubicBezTo>
                    <a:pt x="9249481" y="4530064"/>
                    <a:pt x="9257682" y="4497782"/>
                    <a:pt x="9265388" y="4465171"/>
                  </a:cubicBezTo>
                  <a:cubicBezTo>
                    <a:pt x="9269215" y="4448842"/>
                    <a:pt x="9272943" y="4432465"/>
                    <a:pt x="9276571" y="4416041"/>
                  </a:cubicBezTo>
                  <a:lnTo>
                    <a:pt x="9281841" y="4391477"/>
                  </a:lnTo>
                  <a:lnTo>
                    <a:pt x="9286513" y="4368936"/>
                  </a:lnTo>
                  <a:lnTo>
                    <a:pt x="9296754" y="4316136"/>
                  </a:lnTo>
                  <a:lnTo>
                    <a:pt x="9301029" y="4293172"/>
                  </a:lnTo>
                  <a:lnTo>
                    <a:pt x="9302818" y="4282679"/>
                  </a:lnTo>
                  <a:lnTo>
                    <a:pt x="9304658" y="4270914"/>
                  </a:lnTo>
                  <a:lnTo>
                    <a:pt x="9312810" y="4220043"/>
                  </a:lnTo>
                  <a:lnTo>
                    <a:pt x="9316887" y="4194584"/>
                  </a:lnTo>
                  <a:lnTo>
                    <a:pt x="9318923" y="4181878"/>
                  </a:lnTo>
                  <a:cubicBezTo>
                    <a:pt x="9319570" y="4177644"/>
                    <a:pt x="9319969" y="4173267"/>
                    <a:pt x="9320515" y="4168984"/>
                  </a:cubicBezTo>
                  <a:lnTo>
                    <a:pt x="9332445" y="4069079"/>
                  </a:lnTo>
                  <a:cubicBezTo>
                    <a:pt x="9333836" y="4056468"/>
                    <a:pt x="9334880" y="4040986"/>
                    <a:pt x="9336173" y="4022774"/>
                  </a:cubicBezTo>
                  <a:lnTo>
                    <a:pt x="9340199" y="3969269"/>
                  </a:lnTo>
                  <a:cubicBezTo>
                    <a:pt x="9345071" y="3903904"/>
                    <a:pt x="9347358" y="3837081"/>
                    <a:pt x="9347557" y="3770070"/>
                  </a:cubicBezTo>
                  <a:cubicBezTo>
                    <a:pt x="9347656" y="3736518"/>
                    <a:pt x="9347209" y="3702871"/>
                    <a:pt x="9346364" y="3669036"/>
                  </a:cubicBezTo>
                  <a:lnTo>
                    <a:pt x="9344921" y="3619341"/>
                  </a:lnTo>
                  <a:lnTo>
                    <a:pt x="9344524" y="3607624"/>
                  </a:lnTo>
                  <a:lnTo>
                    <a:pt x="9343728" y="3594872"/>
                  </a:lnTo>
                  <a:lnTo>
                    <a:pt x="9342188" y="3569366"/>
                  </a:lnTo>
                  <a:lnTo>
                    <a:pt x="9339056" y="3518354"/>
                  </a:lnTo>
                  <a:cubicBezTo>
                    <a:pt x="9337914" y="3501319"/>
                    <a:pt x="9335874" y="3484236"/>
                    <a:pt x="9334334" y="3467155"/>
                  </a:cubicBezTo>
                  <a:lnTo>
                    <a:pt x="9329363" y="3415908"/>
                  </a:lnTo>
                  <a:lnTo>
                    <a:pt x="9328319" y="3404755"/>
                  </a:lnTo>
                  <a:lnTo>
                    <a:pt x="9327177" y="3394214"/>
                  </a:lnTo>
                  <a:lnTo>
                    <a:pt x="9324293" y="3370872"/>
                  </a:lnTo>
                  <a:lnTo>
                    <a:pt x="9320763" y="3344427"/>
                  </a:lnTo>
                  <a:lnTo>
                    <a:pt x="9317184" y="3315343"/>
                  </a:lnTo>
                  <a:cubicBezTo>
                    <a:pt x="9315594" y="3300991"/>
                    <a:pt x="9313506" y="3286404"/>
                    <a:pt x="9311021" y="3270309"/>
                  </a:cubicBezTo>
                  <a:lnTo>
                    <a:pt x="9302719" y="3219815"/>
                  </a:lnTo>
                  <a:cubicBezTo>
                    <a:pt x="9299936" y="3203157"/>
                    <a:pt x="9297003" y="3186498"/>
                    <a:pt x="9293970" y="3169887"/>
                  </a:cubicBezTo>
                  <a:cubicBezTo>
                    <a:pt x="9281891" y="3103393"/>
                    <a:pt x="9267674" y="3037182"/>
                    <a:pt x="9252065" y="2971205"/>
                  </a:cubicBezTo>
                  <a:cubicBezTo>
                    <a:pt x="9244261" y="2938265"/>
                    <a:pt x="9235959" y="2905371"/>
                    <a:pt x="9227211" y="2872571"/>
                  </a:cubicBezTo>
                  <a:lnTo>
                    <a:pt x="9220699" y="2848524"/>
                  </a:lnTo>
                  <a:lnTo>
                    <a:pt x="9213740" y="2824289"/>
                  </a:lnTo>
                  <a:cubicBezTo>
                    <a:pt x="9209216" y="2808147"/>
                    <a:pt x="9204345" y="2791866"/>
                    <a:pt x="9199374" y="2775536"/>
                  </a:cubicBezTo>
                  <a:cubicBezTo>
                    <a:pt x="9159855" y="2645184"/>
                    <a:pt x="9114272" y="2516197"/>
                    <a:pt x="9061829" y="2389515"/>
                  </a:cubicBezTo>
                  <a:cubicBezTo>
                    <a:pt x="9035582" y="2326175"/>
                    <a:pt x="9008043" y="2263258"/>
                    <a:pt x="8978865" y="2200953"/>
                  </a:cubicBezTo>
                  <a:lnTo>
                    <a:pt x="8956694" y="2154317"/>
                  </a:lnTo>
                  <a:lnTo>
                    <a:pt x="8934176" y="2108012"/>
                  </a:lnTo>
                  <a:cubicBezTo>
                    <a:pt x="8918915" y="2077189"/>
                    <a:pt x="8903157" y="2046130"/>
                    <a:pt x="8887151" y="2015448"/>
                  </a:cubicBezTo>
                  <a:cubicBezTo>
                    <a:pt x="8854988" y="1953989"/>
                    <a:pt x="8822082" y="1892908"/>
                    <a:pt x="8787533" y="1832625"/>
                  </a:cubicBezTo>
                  <a:lnTo>
                    <a:pt x="8761485" y="1787496"/>
                  </a:lnTo>
                  <a:lnTo>
                    <a:pt x="8734791" y="1741991"/>
                  </a:lnTo>
                  <a:cubicBezTo>
                    <a:pt x="8717047" y="1711921"/>
                    <a:pt x="8699200" y="1682461"/>
                    <a:pt x="8680808" y="1652910"/>
                  </a:cubicBezTo>
                  <a:cubicBezTo>
                    <a:pt x="8644322" y="1593756"/>
                    <a:pt x="8606194" y="1535216"/>
                    <a:pt x="8567024" y="1477004"/>
                  </a:cubicBezTo>
                  <a:lnTo>
                    <a:pt x="8537446" y="1433428"/>
                  </a:lnTo>
                  <a:lnTo>
                    <a:pt x="8507423" y="1389994"/>
                  </a:lnTo>
                  <a:cubicBezTo>
                    <a:pt x="8487390" y="1361382"/>
                    <a:pt x="8467158" y="1332817"/>
                    <a:pt x="8446529" y="1304393"/>
                  </a:cubicBezTo>
                  <a:cubicBezTo>
                    <a:pt x="8405271" y="1247595"/>
                    <a:pt x="8362718" y="1191218"/>
                    <a:pt x="8319224" y="1135124"/>
                  </a:cubicBezTo>
                  <a:lnTo>
                    <a:pt x="8286366" y="1093148"/>
                  </a:lnTo>
                  <a:lnTo>
                    <a:pt x="8270161" y="1072538"/>
                  </a:lnTo>
                  <a:lnTo>
                    <a:pt x="8253856" y="1052254"/>
                  </a:lnTo>
                  <a:cubicBezTo>
                    <a:pt x="8231636" y="1024773"/>
                    <a:pt x="8209117" y="997479"/>
                    <a:pt x="8186352" y="970373"/>
                  </a:cubicBezTo>
                  <a:cubicBezTo>
                    <a:pt x="8140917" y="916020"/>
                    <a:pt x="8094240" y="862515"/>
                    <a:pt x="8046768" y="809527"/>
                  </a:cubicBezTo>
                  <a:lnTo>
                    <a:pt x="8010927" y="769951"/>
                  </a:lnTo>
                  <a:lnTo>
                    <a:pt x="7974788" y="730751"/>
                  </a:lnTo>
                  <a:cubicBezTo>
                    <a:pt x="7950382" y="704587"/>
                    <a:pt x="7925824" y="678563"/>
                    <a:pt x="7901070" y="652823"/>
                  </a:cubicBezTo>
                  <a:cubicBezTo>
                    <a:pt x="7851510" y="601387"/>
                    <a:pt x="7801404" y="550612"/>
                    <a:pt x="7750054" y="501106"/>
                  </a:cubicBezTo>
                  <a:cubicBezTo>
                    <a:pt x="7698902" y="451742"/>
                    <a:pt x="7645913" y="403036"/>
                    <a:pt x="7592277" y="355319"/>
                  </a:cubicBezTo>
                  <a:cubicBezTo>
                    <a:pt x="7484856" y="259884"/>
                    <a:pt x="7373308" y="168402"/>
                    <a:pt x="7257734" y="81062"/>
                  </a:cubicBezTo>
                  <a:close/>
                  <a:moveTo>
                    <a:pt x="1892109" y="0"/>
                  </a:moveTo>
                  <a:lnTo>
                    <a:pt x="2298402" y="0"/>
                  </a:lnTo>
                  <a:lnTo>
                    <a:pt x="2135542" y="121879"/>
                  </a:lnTo>
                  <a:cubicBezTo>
                    <a:pt x="2078998" y="166378"/>
                    <a:pt x="2023659" y="212143"/>
                    <a:pt x="1969576" y="259084"/>
                  </a:cubicBezTo>
                  <a:cubicBezTo>
                    <a:pt x="1861309" y="352918"/>
                    <a:pt x="1758064" y="451412"/>
                    <a:pt x="1659938" y="553953"/>
                  </a:cubicBezTo>
                  <a:cubicBezTo>
                    <a:pt x="1266987" y="964444"/>
                    <a:pt x="953820" y="1435593"/>
                    <a:pt x="729383" y="1940578"/>
                  </a:cubicBezTo>
                  <a:cubicBezTo>
                    <a:pt x="673260" y="2066459"/>
                    <a:pt x="622855" y="2195070"/>
                    <a:pt x="578465" y="2324905"/>
                  </a:cubicBezTo>
                  <a:cubicBezTo>
                    <a:pt x="534125" y="2454785"/>
                    <a:pt x="496147" y="2586314"/>
                    <a:pt x="465080" y="2718973"/>
                  </a:cubicBezTo>
                  <a:cubicBezTo>
                    <a:pt x="449769" y="2785089"/>
                    <a:pt x="435850" y="2852289"/>
                    <a:pt x="423820" y="2919535"/>
                  </a:cubicBezTo>
                  <a:cubicBezTo>
                    <a:pt x="411840" y="2986829"/>
                    <a:pt x="401054" y="3054358"/>
                    <a:pt x="392355" y="3122169"/>
                  </a:cubicBezTo>
                  <a:cubicBezTo>
                    <a:pt x="374509" y="3257744"/>
                    <a:pt x="363424" y="3393978"/>
                    <a:pt x="358801" y="3531013"/>
                  </a:cubicBezTo>
                  <a:cubicBezTo>
                    <a:pt x="349009" y="3804941"/>
                    <a:pt x="366357" y="4079668"/>
                    <a:pt x="410350" y="4352324"/>
                  </a:cubicBezTo>
                  <a:cubicBezTo>
                    <a:pt x="421286" y="4420230"/>
                    <a:pt x="434209" y="4487758"/>
                    <a:pt x="449022" y="4555147"/>
                  </a:cubicBezTo>
                  <a:cubicBezTo>
                    <a:pt x="463737" y="4622534"/>
                    <a:pt x="480389" y="4689686"/>
                    <a:pt x="498882" y="4756463"/>
                  </a:cubicBezTo>
                  <a:cubicBezTo>
                    <a:pt x="517373" y="4823239"/>
                    <a:pt x="537704" y="4889733"/>
                    <a:pt x="559775" y="4955755"/>
                  </a:cubicBezTo>
                  <a:cubicBezTo>
                    <a:pt x="581946" y="5021873"/>
                    <a:pt x="605358" y="5087473"/>
                    <a:pt x="631406" y="5152084"/>
                  </a:cubicBezTo>
                  <a:cubicBezTo>
                    <a:pt x="734055" y="5411706"/>
                    <a:pt x="865188" y="5662668"/>
                    <a:pt x="1023461" y="5898055"/>
                  </a:cubicBezTo>
                  <a:cubicBezTo>
                    <a:pt x="1181487" y="6133676"/>
                    <a:pt x="1367051" y="6353345"/>
                    <a:pt x="1575880" y="6551744"/>
                  </a:cubicBezTo>
                  <a:cubicBezTo>
                    <a:pt x="1680269" y="6651014"/>
                    <a:pt x="1790338" y="6745037"/>
                    <a:pt x="1905228" y="6833566"/>
                  </a:cubicBezTo>
                  <a:lnTo>
                    <a:pt x="1938629" y="6858000"/>
                  </a:lnTo>
                  <a:lnTo>
                    <a:pt x="1368607" y="6858000"/>
                  </a:lnTo>
                  <a:lnTo>
                    <a:pt x="1115251" y="6594103"/>
                  </a:lnTo>
                  <a:cubicBezTo>
                    <a:pt x="418530" y="5794890"/>
                    <a:pt x="0" y="4770280"/>
                    <a:pt x="0" y="3653129"/>
                  </a:cubicBezTo>
                  <a:cubicBezTo>
                    <a:pt x="0" y="2216793"/>
                    <a:pt x="691856" y="933432"/>
                    <a:pt x="1777294" y="85415"/>
                  </a:cubicBezTo>
                  <a:close/>
                </a:path>
              </a:pathLst>
            </a:custGeom>
            <a:solidFill>
              <a:schemeClr val="bg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Freeform: Shape 17">
              <a:extLst>
                <a:ext uri="{FF2B5EF4-FFF2-40B4-BE49-F238E27FC236}">
                  <a16:creationId xmlns:a16="http://schemas.microsoft.com/office/drawing/2014/main" id="{5F0C96D1-A8B7-4C8E-9997-D823FD1591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8434" y="3985"/>
              <a:ext cx="9747620" cy="6858000"/>
            </a:xfrm>
            <a:custGeom>
              <a:avLst/>
              <a:gdLst>
                <a:gd name="connsiteX0" fmla="*/ 7235453 w 9747620"/>
                <a:gd name="connsiteY0" fmla="*/ 0 h 6858000"/>
                <a:gd name="connsiteX1" fmla="*/ 7548130 w 9747620"/>
                <a:gd name="connsiteY1" fmla="*/ 0 h 6858000"/>
                <a:gd name="connsiteX2" fmla="*/ 7710334 w 9747620"/>
                <a:gd name="connsiteY2" fmla="*/ 111973 h 6858000"/>
                <a:gd name="connsiteX3" fmla="*/ 7889188 w 9747620"/>
                <a:gd name="connsiteY3" fmla="*/ 251542 h 6858000"/>
                <a:gd name="connsiteX4" fmla="*/ 8061828 w 9747620"/>
                <a:gd name="connsiteY4" fmla="*/ 398586 h 6858000"/>
                <a:gd name="connsiteX5" fmla="*/ 8145637 w 9747620"/>
                <a:gd name="connsiteY5" fmla="*/ 474218 h 6858000"/>
                <a:gd name="connsiteX6" fmla="*/ 8187242 w 9747620"/>
                <a:gd name="connsiteY6" fmla="*/ 512753 h 6858000"/>
                <a:gd name="connsiteX7" fmla="*/ 8228402 w 9747620"/>
                <a:gd name="connsiteY7" fmla="*/ 551575 h 6858000"/>
                <a:gd name="connsiteX8" fmla="*/ 8389211 w 9747620"/>
                <a:gd name="connsiteY8" fmla="*/ 710937 h 6858000"/>
                <a:gd name="connsiteX9" fmla="*/ 8467206 w 9747620"/>
                <a:gd name="connsiteY9" fmla="*/ 793088 h 6858000"/>
                <a:gd name="connsiteX10" fmla="*/ 8486791 w 9747620"/>
                <a:gd name="connsiteY10" fmla="*/ 814223 h 6858000"/>
                <a:gd name="connsiteX11" fmla="*/ 8505979 w 9747620"/>
                <a:gd name="connsiteY11" fmla="*/ 835409 h 6858000"/>
                <a:gd name="connsiteX12" fmla="*/ 8543509 w 9747620"/>
                <a:gd name="connsiteY12" fmla="*/ 877346 h 6858000"/>
                <a:gd name="connsiteX13" fmla="*/ 8690549 w 9747620"/>
                <a:gd name="connsiteY13" fmla="*/ 1048978 h 6858000"/>
                <a:gd name="connsiteX14" fmla="*/ 8761732 w 9747620"/>
                <a:gd name="connsiteY14" fmla="*/ 1137502 h 6858000"/>
                <a:gd name="connsiteX15" fmla="*/ 8796379 w 9747620"/>
                <a:gd name="connsiteY15" fmla="*/ 1182077 h 6858000"/>
                <a:gd name="connsiteX16" fmla="*/ 8830678 w 9747620"/>
                <a:gd name="connsiteY16" fmla="*/ 1226986 h 6858000"/>
                <a:gd name="connsiteX17" fmla="*/ 8963353 w 9747620"/>
                <a:gd name="connsiteY17" fmla="*/ 1410936 h 6858000"/>
                <a:gd name="connsiteX18" fmla="*/ 9026483 w 9747620"/>
                <a:gd name="connsiteY18" fmla="*/ 1505499 h 6858000"/>
                <a:gd name="connsiteX19" fmla="*/ 9057004 w 9747620"/>
                <a:gd name="connsiteY19" fmla="*/ 1552613 h 6858000"/>
                <a:gd name="connsiteX20" fmla="*/ 9087278 w 9747620"/>
                <a:gd name="connsiteY20" fmla="*/ 1600542 h 6858000"/>
                <a:gd name="connsiteX21" fmla="*/ 9202851 w 9747620"/>
                <a:gd name="connsiteY21" fmla="*/ 1795515 h 6858000"/>
                <a:gd name="connsiteX22" fmla="*/ 9257332 w 9747620"/>
                <a:gd name="connsiteY22" fmla="*/ 1894920 h 6858000"/>
                <a:gd name="connsiteX23" fmla="*/ 9283778 w 9747620"/>
                <a:gd name="connsiteY23" fmla="*/ 1945436 h 6858000"/>
                <a:gd name="connsiteX24" fmla="*/ 9309428 w 9747620"/>
                <a:gd name="connsiteY24" fmla="*/ 1996193 h 6858000"/>
                <a:gd name="connsiteX25" fmla="*/ 9405714 w 9747620"/>
                <a:gd name="connsiteY25" fmla="*/ 2202191 h 6858000"/>
                <a:gd name="connsiteX26" fmla="*/ 9566524 w 9747620"/>
                <a:gd name="connsiteY26" fmla="*/ 2627653 h 6858000"/>
                <a:gd name="connsiteX27" fmla="*/ 9583573 w 9747620"/>
                <a:gd name="connsiteY27" fmla="*/ 2682195 h 6858000"/>
                <a:gd name="connsiteX28" fmla="*/ 9591974 w 9747620"/>
                <a:gd name="connsiteY28" fmla="*/ 2709707 h 6858000"/>
                <a:gd name="connsiteX29" fmla="*/ 9600027 w 9747620"/>
                <a:gd name="connsiteY29" fmla="*/ 2737650 h 6858000"/>
                <a:gd name="connsiteX30" fmla="*/ 9629803 w 9747620"/>
                <a:gd name="connsiteY30" fmla="*/ 2847694 h 6858000"/>
                <a:gd name="connsiteX31" fmla="*/ 9679909 w 9747620"/>
                <a:gd name="connsiteY31" fmla="*/ 3070131 h 6858000"/>
                <a:gd name="connsiteX32" fmla="*/ 9690498 w 9747620"/>
                <a:gd name="connsiteY32" fmla="*/ 3126159 h 6858000"/>
                <a:gd name="connsiteX33" fmla="*/ 9700390 w 9747620"/>
                <a:gd name="connsiteY33" fmla="*/ 3181805 h 6858000"/>
                <a:gd name="connsiteX34" fmla="*/ 9709685 w 9747620"/>
                <a:gd name="connsiteY34" fmla="*/ 3243392 h 6858000"/>
                <a:gd name="connsiteX35" fmla="*/ 9713016 w 9747620"/>
                <a:gd name="connsiteY35" fmla="*/ 3267597 h 6858000"/>
                <a:gd name="connsiteX36" fmla="*/ 9716844 w 9747620"/>
                <a:gd name="connsiteY36" fmla="*/ 3294437 h 6858000"/>
                <a:gd name="connsiteX37" fmla="*/ 9720820 w 9747620"/>
                <a:gd name="connsiteY37" fmla="*/ 3324488 h 6858000"/>
                <a:gd name="connsiteX38" fmla="*/ 9722709 w 9747620"/>
                <a:gd name="connsiteY38" fmla="*/ 3340737 h 6858000"/>
                <a:gd name="connsiteX39" fmla="*/ 9724301 w 9747620"/>
                <a:gd name="connsiteY39" fmla="*/ 3356361 h 6858000"/>
                <a:gd name="connsiteX40" fmla="*/ 9730166 w 9747620"/>
                <a:gd name="connsiteY40" fmla="*/ 3412197 h 6858000"/>
                <a:gd name="connsiteX41" fmla="*/ 9735783 w 9747620"/>
                <a:gd name="connsiteY41" fmla="*/ 3468083 h 6858000"/>
                <a:gd name="connsiteX42" fmla="*/ 9739760 w 9747620"/>
                <a:gd name="connsiteY42" fmla="*/ 3524399 h 6858000"/>
                <a:gd name="connsiteX43" fmla="*/ 9741748 w 9747620"/>
                <a:gd name="connsiteY43" fmla="*/ 3552580 h 6858000"/>
                <a:gd name="connsiteX44" fmla="*/ 9742742 w 9747620"/>
                <a:gd name="connsiteY44" fmla="*/ 3566672 h 6858000"/>
                <a:gd name="connsiteX45" fmla="*/ 9743488 w 9747620"/>
                <a:gd name="connsiteY45" fmla="*/ 3581865 h 6858000"/>
                <a:gd name="connsiteX46" fmla="*/ 9744731 w 9747620"/>
                <a:gd name="connsiteY46" fmla="*/ 3611341 h 6858000"/>
                <a:gd name="connsiteX47" fmla="*/ 9745725 w 9747620"/>
                <a:gd name="connsiteY47" fmla="*/ 3639715 h 6858000"/>
                <a:gd name="connsiteX48" fmla="*/ 9747613 w 9747620"/>
                <a:gd name="connsiteY48" fmla="*/ 3753786 h 6858000"/>
                <a:gd name="connsiteX49" fmla="*/ 9740405 w 9747620"/>
                <a:gd name="connsiteY49" fmla="*/ 3984609 h 6858000"/>
                <a:gd name="connsiteX50" fmla="*/ 9736329 w 9747620"/>
                <a:gd name="connsiteY50" fmla="*/ 4038434 h 6858000"/>
                <a:gd name="connsiteX51" fmla="*/ 9731408 w 9747620"/>
                <a:gd name="connsiteY51" fmla="*/ 4099446 h 6858000"/>
                <a:gd name="connsiteX52" fmla="*/ 9717987 w 9747620"/>
                <a:gd name="connsiteY52" fmla="*/ 4213325 h 6858000"/>
                <a:gd name="connsiteX53" fmla="*/ 9716297 w 9747620"/>
                <a:gd name="connsiteY53" fmla="*/ 4227129 h 6858000"/>
                <a:gd name="connsiteX54" fmla="*/ 9714110 w 9747620"/>
                <a:gd name="connsiteY54" fmla="*/ 4240981 h 6858000"/>
                <a:gd name="connsiteX55" fmla="*/ 9709785 w 9747620"/>
                <a:gd name="connsiteY55" fmla="*/ 4268731 h 6858000"/>
                <a:gd name="connsiteX56" fmla="*/ 9701086 w 9747620"/>
                <a:gd name="connsiteY56" fmla="*/ 4324185 h 6858000"/>
                <a:gd name="connsiteX57" fmla="*/ 9698699 w 9747620"/>
                <a:gd name="connsiteY57" fmla="*/ 4338994 h 6858000"/>
                <a:gd name="connsiteX58" fmla="*/ 9695966 w 9747620"/>
                <a:gd name="connsiteY58" fmla="*/ 4355050 h 6858000"/>
                <a:gd name="connsiteX59" fmla="*/ 9690299 w 9747620"/>
                <a:gd name="connsiteY59" fmla="*/ 4385054 h 6858000"/>
                <a:gd name="connsiteX60" fmla="*/ 9679909 w 9747620"/>
                <a:gd name="connsiteY60" fmla="*/ 4437919 h 6858000"/>
                <a:gd name="connsiteX61" fmla="*/ 9673647 w 9747620"/>
                <a:gd name="connsiteY61" fmla="*/ 4468162 h 6858000"/>
                <a:gd name="connsiteX62" fmla="*/ 9667532 w 9747620"/>
                <a:gd name="connsiteY62" fmla="*/ 4496296 h 6858000"/>
                <a:gd name="connsiteX63" fmla="*/ 9654658 w 9747620"/>
                <a:gd name="connsiteY63" fmla="*/ 4552277 h 6858000"/>
                <a:gd name="connsiteX64" fmla="*/ 9625876 w 9747620"/>
                <a:gd name="connsiteY64" fmla="*/ 4664478 h 6858000"/>
                <a:gd name="connsiteX65" fmla="*/ 9552803 w 9747620"/>
                <a:gd name="connsiteY65" fmla="*/ 4888737 h 6858000"/>
                <a:gd name="connsiteX66" fmla="*/ 9452639 w 9747620"/>
                <a:gd name="connsiteY66" fmla="*/ 5110934 h 6858000"/>
                <a:gd name="connsiteX67" fmla="*/ 9388017 w 9747620"/>
                <a:gd name="connsiteY67" fmla="*/ 5220020 h 6858000"/>
                <a:gd name="connsiteX68" fmla="*/ 9370073 w 9747620"/>
                <a:gd name="connsiteY68" fmla="*/ 5246811 h 6858000"/>
                <a:gd name="connsiteX69" fmla="*/ 9360926 w 9747620"/>
                <a:gd name="connsiteY69" fmla="*/ 5260040 h 6858000"/>
                <a:gd name="connsiteX70" fmla="*/ 9351829 w 9747620"/>
                <a:gd name="connsiteY70" fmla="*/ 5272646 h 6858000"/>
                <a:gd name="connsiteX71" fmla="*/ 9313305 w 9747620"/>
                <a:gd name="connsiteY71" fmla="*/ 5323881 h 6858000"/>
                <a:gd name="connsiteX72" fmla="*/ 9130375 w 9747620"/>
                <a:gd name="connsiteY72" fmla="*/ 5510802 h 6858000"/>
                <a:gd name="connsiteX73" fmla="*/ 9028422 w 9747620"/>
                <a:gd name="connsiteY73" fmla="*/ 5588878 h 6858000"/>
                <a:gd name="connsiteX74" fmla="*/ 9002424 w 9747620"/>
                <a:gd name="connsiteY74" fmla="*/ 5606707 h 6858000"/>
                <a:gd name="connsiteX75" fmla="*/ 8976525 w 9747620"/>
                <a:gd name="connsiteY75" fmla="*/ 5623866 h 6858000"/>
                <a:gd name="connsiteX76" fmla="*/ 8924181 w 9747620"/>
                <a:gd name="connsiteY76" fmla="*/ 5656793 h 6858000"/>
                <a:gd name="connsiteX77" fmla="*/ 8717291 w 9747620"/>
                <a:gd name="connsiteY77" fmla="*/ 5771582 h 6858000"/>
                <a:gd name="connsiteX78" fmla="*/ 8617129 w 9747620"/>
                <a:gd name="connsiteY78" fmla="*/ 5823105 h 6858000"/>
                <a:gd name="connsiteX79" fmla="*/ 8518207 w 9747620"/>
                <a:gd name="connsiteY79" fmla="*/ 5873671 h 6858000"/>
                <a:gd name="connsiteX80" fmla="*/ 8150558 w 9747620"/>
                <a:gd name="connsiteY80" fmla="*/ 6086761 h 6858000"/>
                <a:gd name="connsiteX81" fmla="*/ 7979410 w 9747620"/>
                <a:gd name="connsiteY81" fmla="*/ 6207158 h 6858000"/>
                <a:gd name="connsiteX82" fmla="*/ 7938300 w 9747620"/>
                <a:gd name="connsiteY82" fmla="*/ 6238887 h 6858000"/>
                <a:gd name="connsiteX83" fmla="*/ 7897936 w 9747620"/>
                <a:gd name="connsiteY83" fmla="*/ 6271286 h 6858000"/>
                <a:gd name="connsiteX84" fmla="*/ 7858367 w 9747620"/>
                <a:gd name="connsiteY84" fmla="*/ 6304357 h 6858000"/>
                <a:gd name="connsiteX85" fmla="*/ 7819048 w 9747620"/>
                <a:gd name="connsiteY85" fmla="*/ 6338770 h 6858000"/>
                <a:gd name="connsiteX86" fmla="*/ 7778882 w 9747620"/>
                <a:gd name="connsiteY86" fmla="*/ 6374477 h 6858000"/>
                <a:gd name="connsiteX87" fmla="*/ 7739563 w 9747620"/>
                <a:gd name="connsiteY87" fmla="*/ 6410328 h 6858000"/>
                <a:gd name="connsiteX88" fmla="*/ 7660824 w 9747620"/>
                <a:gd name="connsiteY88" fmla="*/ 6484138 h 6858000"/>
                <a:gd name="connsiteX89" fmla="*/ 7502302 w 9747620"/>
                <a:gd name="connsiteY89" fmla="*/ 6636360 h 6858000"/>
                <a:gd name="connsiteX90" fmla="*/ 7273394 w 9747620"/>
                <a:gd name="connsiteY90" fmla="*/ 6858000 h 6858000"/>
                <a:gd name="connsiteX91" fmla="*/ 6780690 w 9747620"/>
                <a:gd name="connsiteY91" fmla="*/ 6858000 h 6858000"/>
                <a:gd name="connsiteX92" fmla="*/ 6854939 w 9747620"/>
                <a:gd name="connsiteY92" fmla="*/ 6783597 h 6858000"/>
                <a:gd name="connsiteX93" fmla="*/ 6932087 w 9747620"/>
                <a:gd name="connsiteY93" fmla="*/ 6705809 h 6858000"/>
                <a:gd name="connsiteX94" fmla="*/ 7241130 w 9747620"/>
                <a:gd name="connsiteY94" fmla="*/ 6390965 h 6858000"/>
                <a:gd name="connsiteX95" fmla="*/ 7397564 w 9747620"/>
                <a:gd name="connsiteY95" fmla="*/ 6233087 h 6858000"/>
                <a:gd name="connsiteX96" fmla="*/ 7478142 w 9747620"/>
                <a:gd name="connsiteY96" fmla="*/ 6153670 h 6858000"/>
                <a:gd name="connsiteX97" fmla="*/ 7519600 w 9747620"/>
                <a:gd name="connsiteY97" fmla="*/ 6113937 h 6858000"/>
                <a:gd name="connsiteX98" fmla="*/ 7561207 w 9747620"/>
                <a:gd name="connsiteY98" fmla="*/ 6075067 h 6858000"/>
                <a:gd name="connsiteX99" fmla="*/ 7604204 w 9747620"/>
                <a:gd name="connsiteY99" fmla="*/ 6035526 h 6858000"/>
                <a:gd name="connsiteX100" fmla="*/ 7648644 w 9747620"/>
                <a:gd name="connsiteY100" fmla="*/ 5996416 h 6858000"/>
                <a:gd name="connsiteX101" fmla="*/ 7693830 w 9747620"/>
                <a:gd name="connsiteY101" fmla="*/ 5958264 h 6858000"/>
                <a:gd name="connsiteX102" fmla="*/ 7739662 w 9747620"/>
                <a:gd name="connsiteY102" fmla="*/ 5921073 h 6858000"/>
                <a:gd name="connsiteX103" fmla="*/ 7928458 w 9747620"/>
                <a:gd name="connsiteY103" fmla="*/ 5781025 h 6858000"/>
                <a:gd name="connsiteX104" fmla="*/ 8325882 w 9747620"/>
                <a:gd name="connsiteY104" fmla="*/ 5537450 h 6858000"/>
                <a:gd name="connsiteX105" fmla="*/ 8424555 w 9747620"/>
                <a:gd name="connsiteY105" fmla="*/ 5484106 h 6858000"/>
                <a:gd name="connsiteX106" fmla="*/ 8521737 w 9747620"/>
                <a:gd name="connsiteY106" fmla="*/ 5431289 h 6858000"/>
                <a:gd name="connsiteX107" fmla="*/ 8702677 w 9747620"/>
                <a:gd name="connsiteY107" fmla="*/ 5325942 h 6858000"/>
                <a:gd name="connsiteX108" fmla="*/ 8743986 w 9747620"/>
                <a:gd name="connsiteY108" fmla="*/ 5298717 h 6858000"/>
                <a:gd name="connsiteX109" fmla="*/ 8764167 w 9747620"/>
                <a:gd name="connsiteY109" fmla="*/ 5284723 h 6858000"/>
                <a:gd name="connsiteX110" fmla="*/ 8783704 w 9747620"/>
                <a:gd name="connsiteY110" fmla="*/ 5270679 h 6858000"/>
                <a:gd name="connsiteX111" fmla="*/ 8856776 w 9747620"/>
                <a:gd name="connsiteY111" fmla="*/ 5212399 h 6858000"/>
                <a:gd name="connsiteX112" fmla="*/ 8979856 w 9747620"/>
                <a:gd name="connsiteY112" fmla="*/ 5082081 h 6858000"/>
                <a:gd name="connsiteX113" fmla="*/ 9006699 w 9747620"/>
                <a:gd name="connsiteY113" fmla="*/ 5044984 h 6858000"/>
                <a:gd name="connsiteX114" fmla="*/ 9013509 w 9747620"/>
                <a:gd name="connsiteY114" fmla="*/ 5035254 h 6858000"/>
                <a:gd name="connsiteX115" fmla="*/ 9019773 w 9747620"/>
                <a:gd name="connsiteY115" fmla="*/ 5025812 h 6858000"/>
                <a:gd name="connsiteX116" fmla="*/ 9032050 w 9747620"/>
                <a:gd name="connsiteY116" fmla="*/ 5006833 h 6858000"/>
                <a:gd name="connsiteX117" fmla="*/ 9077733 w 9747620"/>
                <a:gd name="connsiteY117" fmla="*/ 4926839 h 6858000"/>
                <a:gd name="connsiteX118" fmla="*/ 9154285 w 9747620"/>
                <a:gd name="connsiteY118" fmla="*/ 4750223 h 6858000"/>
                <a:gd name="connsiteX119" fmla="*/ 9213936 w 9747620"/>
                <a:gd name="connsiteY119" fmla="*/ 4559945 h 6858000"/>
                <a:gd name="connsiteX120" fmla="*/ 9238592 w 9747620"/>
                <a:gd name="connsiteY120" fmla="*/ 4461357 h 6858000"/>
                <a:gd name="connsiteX121" fmla="*/ 9249776 w 9747620"/>
                <a:gd name="connsiteY121" fmla="*/ 4411319 h 6858000"/>
                <a:gd name="connsiteX122" fmla="*/ 9255046 w 9747620"/>
                <a:gd name="connsiteY122" fmla="*/ 4386299 h 6858000"/>
                <a:gd name="connsiteX123" fmla="*/ 9259718 w 9747620"/>
                <a:gd name="connsiteY123" fmla="*/ 4363342 h 6858000"/>
                <a:gd name="connsiteX124" fmla="*/ 9269959 w 9747620"/>
                <a:gd name="connsiteY124" fmla="*/ 4309566 h 6858000"/>
                <a:gd name="connsiteX125" fmla="*/ 9274233 w 9747620"/>
                <a:gd name="connsiteY125" fmla="*/ 4286176 h 6858000"/>
                <a:gd name="connsiteX126" fmla="*/ 9276022 w 9747620"/>
                <a:gd name="connsiteY126" fmla="*/ 4275489 h 6858000"/>
                <a:gd name="connsiteX127" fmla="*/ 9277861 w 9747620"/>
                <a:gd name="connsiteY127" fmla="*/ 4263506 h 6858000"/>
                <a:gd name="connsiteX128" fmla="*/ 9286014 w 9747620"/>
                <a:gd name="connsiteY128" fmla="*/ 4211696 h 6858000"/>
                <a:gd name="connsiteX129" fmla="*/ 9290092 w 9747620"/>
                <a:gd name="connsiteY129" fmla="*/ 4185767 h 6858000"/>
                <a:gd name="connsiteX130" fmla="*/ 9292128 w 9747620"/>
                <a:gd name="connsiteY130" fmla="*/ 4172826 h 6858000"/>
                <a:gd name="connsiteX131" fmla="*/ 9293720 w 9747620"/>
                <a:gd name="connsiteY131" fmla="*/ 4159693 h 6858000"/>
                <a:gd name="connsiteX132" fmla="*/ 9305650 w 9747620"/>
                <a:gd name="connsiteY132" fmla="*/ 4057941 h 6858000"/>
                <a:gd name="connsiteX133" fmla="*/ 9309378 w 9747620"/>
                <a:gd name="connsiteY133" fmla="*/ 4010779 h 6858000"/>
                <a:gd name="connsiteX134" fmla="*/ 9313454 w 9747620"/>
                <a:gd name="connsiteY134" fmla="*/ 3956428 h 6858000"/>
                <a:gd name="connsiteX135" fmla="*/ 9320811 w 9747620"/>
                <a:gd name="connsiteY135" fmla="*/ 3753546 h 6858000"/>
                <a:gd name="connsiteX136" fmla="*/ 9319617 w 9747620"/>
                <a:gd name="connsiteY136" fmla="*/ 3650643 h 6858000"/>
                <a:gd name="connsiteX137" fmla="*/ 9318176 w 9747620"/>
                <a:gd name="connsiteY137" fmla="*/ 3600030 h 6858000"/>
                <a:gd name="connsiteX138" fmla="*/ 9317778 w 9747620"/>
                <a:gd name="connsiteY138" fmla="*/ 3588096 h 6858000"/>
                <a:gd name="connsiteX139" fmla="*/ 9316983 w 9747620"/>
                <a:gd name="connsiteY139" fmla="*/ 3575107 h 6858000"/>
                <a:gd name="connsiteX140" fmla="*/ 9315443 w 9747620"/>
                <a:gd name="connsiteY140" fmla="*/ 3549130 h 6858000"/>
                <a:gd name="connsiteX141" fmla="*/ 9312311 w 9747620"/>
                <a:gd name="connsiteY141" fmla="*/ 3497176 h 6858000"/>
                <a:gd name="connsiteX142" fmla="*/ 9307587 w 9747620"/>
                <a:gd name="connsiteY142" fmla="*/ 3445029 h 6858000"/>
                <a:gd name="connsiteX143" fmla="*/ 9302618 w 9747620"/>
                <a:gd name="connsiteY143" fmla="*/ 3392835 h 6858000"/>
                <a:gd name="connsiteX144" fmla="*/ 9301574 w 9747620"/>
                <a:gd name="connsiteY144" fmla="*/ 3381476 h 6858000"/>
                <a:gd name="connsiteX145" fmla="*/ 9300430 w 9747620"/>
                <a:gd name="connsiteY145" fmla="*/ 3370740 h 6858000"/>
                <a:gd name="connsiteX146" fmla="*/ 9297547 w 9747620"/>
                <a:gd name="connsiteY146" fmla="*/ 3346966 h 6858000"/>
                <a:gd name="connsiteX147" fmla="*/ 9294017 w 9747620"/>
                <a:gd name="connsiteY147" fmla="*/ 3320030 h 6858000"/>
                <a:gd name="connsiteX148" fmla="*/ 9290439 w 9747620"/>
                <a:gd name="connsiteY148" fmla="*/ 3290410 h 6858000"/>
                <a:gd name="connsiteX149" fmla="*/ 9284275 w 9747620"/>
                <a:gd name="connsiteY149" fmla="*/ 3244544 h 6858000"/>
                <a:gd name="connsiteX150" fmla="*/ 9275974 w 9747620"/>
                <a:gd name="connsiteY150" fmla="*/ 3193116 h 6858000"/>
                <a:gd name="connsiteX151" fmla="*/ 9267224 w 9747620"/>
                <a:gd name="connsiteY151" fmla="*/ 3142264 h 6858000"/>
                <a:gd name="connsiteX152" fmla="*/ 9225320 w 9747620"/>
                <a:gd name="connsiteY152" fmla="*/ 2939909 h 6858000"/>
                <a:gd name="connsiteX153" fmla="*/ 9200466 w 9747620"/>
                <a:gd name="connsiteY153" fmla="*/ 2839449 h 6858000"/>
                <a:gd name="connsiteX154" fmla="*/ 9193953 w 9747620"/>
                <a:gd name="connsiteY154" fmla="*/ 2814958 h 6858000"/>
                <a:gd name="connsiteX155" fmla="*/ 9186993 w 9747620"/>
                <a:gd name="connsiteY155" fmla="*/ 2790276 h 6858000"/>
                <a:gd name="connsiteX156" fmla="*/ 9172628 w 9747620"/>
                <a:gd name="connsiteY156" fmla="*/ 2740621 h 6858000"/>
                <a:gd name="connsiteX157" fmla="*/ 9035082 w 9747620"/>
                <a:gd name="connsiteY157" fmla="*/ 2347463 h 6858000"/>
                <a:gd name="connsiteX158" fmla="*/ 8952118 w 9747620"/>
                <a:gd name="connsiteY158" fmla="*/ 2155413 h 6858000"/>
                <a:gd name="connsiteX159" fmla="*/ 8929948 w 9747620"/>
                <a:gd name="connsiteY159" fmla="*/ 2107915 h 6858000"/>
                <a:gd name="connsiteX160" fmla="*/ 8907429 w 9747620"/>
                <a:gd name="connsiteY160" fmla="*/ 2060753 h 6858000"/>
                <a:gd name="connsiteX161" fmla="*/ 8860404 w 9747620"/>
                <a:gd name="connsiteY161" fmla="*/ 1966478 h 6858000"/>
                <a:gd name="connsiteX162" fmla="*/ 8760788 w 9747620"/>
                <a:gd name="connsiteY162" fmla="*/ 1780274 h 6858000"/>
                <a:gd name="connsiteX163" fmla="*/ 8734740 w 9747620"/>
                <a:gd name="connsiteY163" fmla="*/ 1734311 h 6858000"/>
                <a:gd name="connsiteX164" fmla="*/ 8708046 w 9747620"/>
                <a:gd name="connsiteY164" fmla="*/ 1687963 h 6858000"/>
                <a:gd name="connsiteX165" fmla="*/ 8654062 w 9747620"/>
                <a:gd name="connsiteY165" fmla="*/ 1597234 h 6858000"/>
                <a:gd name="connsiteX166" fmla="*/ 8540278 w 9747620"/>
                <a:gd name="connsiteY166" fmla="*/ 1418077 h 6858000"/>
                <a:gd name="connsiteX167" fmla="*/ 8510701 w 9747620"/>
                <a:gd name="connsiteY167" fmla="*/ 1373695 h 6858000"/>
                <a:gd name="connsiteX168" fmla="*/ 8480676 w 9747620"/>
                <a:gd name="connsiteY168" fmla="*/ 1329457 h 6858000"/>
                <a:gd name="connsiteX169" fmla="*/ 8419782 w 9747620"/>
                <a:gd name="connsiteY169" fmla="*/ 1242275 h 6858000"/>
                <a:gd name="connsiteX170" fmla="*/ 8292478 w 9747620"/>
                <a:gd name="connsiteY170" fmla="*/ 1069875 h 6858000"/>
                <a:gd name="connsiteX171" fmla="*/ 8259620 w 9747620"/>
                <a:gd name="connsiteY171" fmla="*/ 1027123 h 6858000"/>
                <a:gd name="connsiteX172" fmla="*/ 8243416 w 9747620"/>
                <a:gd name="connsiteY172" fmla="*/ 1006130 h 6858000"/>
                <a:gd name="connsiteX173" fmla="*/ 8227110 w 9747620"/>
                <a:gd name="connsiteY173" fmla="*/ 985473 h 6858000"/>
                <a:gd name="connsiteX174" fmla="*/ 8159604 w 9747620"/>
                <a:gd name="connsiteY174" fmla="*/ 902029 h 6858000"/>
                <a:gd name="connsiteX175" fmla="*/ 8020022 w 9747620"/>
                <a:gd name="connsiteY175" fmla="*/ 738209 h 6858000"/>
                <a:gd name="connsiteX176" fmla="*/ 7984182 w 9747620"/>
                <a:gd name="connsiteY176" fmla="*/ 697901 h 6858000"/>
                <a:gd name="connsiteX177" fmla="*/ 7948043 w 9747620"/>
                <a:gd name="connsiteY177" fmla="*/ 657976 h 6858000"/>
                <a:gd name="connsiteX178" fmla="*/ 7874324 w 9747620"/>
                <a:gd name="connsiteY178" fmla="*/ 578607 h 6858000"/>
                <a:gd name="connsiteX179" fmla="*/ 7723308 w 9747620"/>
                <a:gd name="connsiteY179" fmla="*/ 424085 h 6858000"/>
                <a:gd name="connsiteX180" fmla="*/ 7565532 w 9747620"/>
                <a:gd name="connsiteY180" fmla="*/ 275602 h 6858000"/>
                <a:gd name="connsiteX181" fmla="*/ 1832515 w 9747620"/>
                <a:gd name="connsiteY181" fmla="*/ 0 h 6858000"/>
                <a:gd name="connsiteX182" fmla="*/ 2158449 w 9747620"/>
                <a:gd name="connsiteY182" fmla="*/ 0 h 6858000"/>
                <a:gd name="connsiteX183" fmla="*/ 2108797 w 9747620"/>
                <a:gd name="connsiteY183" fmla="*/ 37845 h 6858000"/>
                <a:gd name="connsiteX184" fmla="*/ 1942830 w 9747620"/>
                <a:gd name="connsiteY184" fmla="*/ 177587 h 6858000"/>
                <a:gd name="connsiteX185" fmla="*/ 1633191 w 9747620"/>
                <a:gd name="connsiteY185" fmla="*/ 477909 h 6858000"/>
                <a:gd name="connsiteX186" fmla="*/ 702686 w 9747620"/>
                <a:gd name="connsiteY186" fmla="*/ 1889935 h 6858000"/>
                <a:gd name="connsiteX187" fmla="*/ 551769 w 9747620"/>
                <a:gd name="connsiteY187" fmla="*/ 2281416 h 6858000"/>
                <a:gd name="connsiteX188" fmla="*/ 438383 w 9747620"/>
                <a:gd name="connsiteY188" fmla="*/ 2682772 h 6858000"/>
                <a:gd name="connsiteX189" fmla="*/ 397124 w 9747620"/>
                <a:gd name="connsiteY189" fmla="*/ 2887044 h 6858000"/>
                <a:gd name="connsiteX190" fmla="*/ 365658 w 9747620"/>
                <a:gd name="connsiteY190" fmla="*/ 3093424 h 6858000"/>
                <a:gd name="connsiteX191" fmla="*/ 332105 w 9747620"/>
                <a:gd name="connsiteY191" fmla="*/ 3509828 h 6858000"/>
                <a:gd name="connsiteX192" fmla="*/ 383653 w 9747620"/>
                <a:gd name="connsiteY192" fmla="*/ 4346327 h 6858000"/>
                <a:gd name="connsiteX193" fmla="*/ 422327 w 9747620"/>
                <a:gd name="connsiteY193" fmla="*/ 4552900 h 6858000"/>
                <a:gd name="connsiteX194" fmla="*/ 472184 w 9747620"/>
                <a:gd name="connsiteY194" fmla="*/ 4757939 h 6858000"/>
                <a:gd name="connsiteX195" fmla="*/ 533078 w 9747620"/>
                <a:gd name="connsiteY195" fmla="*/ 4960916 h 6858000"/>
                <a:gd name="connsiteX196" fmla="*/ 604710 w 9747620"/>
                <a:gd name="connsiteY196" fmla="*/ 5160875 h 6858000"/>
                <a:gd name="connsiteX197" fmla="*/ 996766 w 9747620"/>
                <a:gd name="connsiteY197" fmla="*/ 5920640 h 6858000"/>
                <a:gd name="connsiteX198" fmla="*/ 1549183 w 9747620"/>
                <a:gd name="connsiteY198" fmla="*/ 6586417 h 6858000"/>
                <a:gd name="connsiteX199" fmla="*/ 1709890 w 9747620"/>
                <a:gd name="connsiteY199" fmla="*/ 6734063 h 6858000"/>
                <a:gd name="connsiteX200" fmla="*/ 1859761 w 9747620"/>
                <a:gd name="connsiteY200" fmla="*/ 6858000 h 6858000"/>
                <a:gd name="connsiteX201" fmla="*/ 1671798 w 9747620"/>
                <a:gd name="connsiteY201" fmla="*/ 6858000 h 6858000"/>
                <a:gd name="connsiteX202" fmla="*/ 1628044 w 9747620"/>
                <a:gd name="connsiteY202" fmla="*/ 6822717 h 6858000"/>
                <a:gd name="connsiteX203" fmla="*/ 1459756 w 9747620"/>
                <a:gd name="connsiteY203" fmla="*/ 6674223 h 6858000"/>
                <a:gd name="connsiteX204" fmla="*/ 402543 w 9747620"/>
                <a:gd name="connsiteY204" fmla="*/ 5241588 h 6858000"/>
                <a:gd name="connsiteX205" fmla="*/ 311923 w 9747620"/>
                <a:gd name="connsiteY205" fmla="*/ 5036741 h 6858000"/>
                <a:gd name="connsiteX206" fmla="*/ 232140 w 9747620"/>
                <a:gd name="connsiteY206" fmla="*/ 4827483 h 6858000"/>
                <a:gd name="connsiteX207" fmla="*/ 163392 w 9747620"/>
                <a:gd name="connsiteY207" fmla="*/ 4613913 h 6858000"/>
                <a:gd name="connsiteX208" fmla="*/ 106823 w 9747620"/>
                <a:gd name="connsiteY208" fmla="*/ 4396365 h 6858000"/>
                <a:gd name="connsiteX209" fmla="*/ 29326 w 9747620"/>
                <a:gd name="connsiteY209" fmla="*/ 3954702 h 6858000"/>
                <a:gd name="connsiteX210" fmla="*/ 8647 w 9747620"/>
                <a:gd name="connsiteY210" fmla="*/ 3730971 h 6858000"/>
                <a:gd name="connsiteX211" fmla="*/ 2880 w 9747620"/>
                <a:gd name="connsiteY211" fmla="*/ 3618674 h 6858000"/>
                <a:gd name="connsiteX212" fmla="*/ 296 w 9747620"/>
                <a:gd name="connsiteY212" fmla="*/ 3506425 h 6858000"/>
                <a:gd name="connsiteX213" fmla="*/ 20030 w 9747620"/>
                <a:gd name="connsiteY213" fmla="*/ 3056711 h 6858000"/>
                <a:gd name="connsiteX214" fmla="*/ 48664 w 9747620"/>
                <a:gd name="connsiteY214" fmla="*/ 2832980 h 6858000"/>
                <a:gd name="connsiteX215" fmla="*/ 89922 w 9747620"/>
                <a:gd name="connsiteY215" fmla="*/ 2610639 h 6858000"/>
                <a:gd name="connsiteX216" fmla="*/ 211163 w 9747620"/>
                <a:gd name="connsiteY216" fmla="*/ 2174343 h 6858000"/>
                <a:gd name="connsiteX217" fmla="*/ 379129 w 9747620"/>
                <a:gd name="connsiteY217" fmla="*/ 1754393 h 6858000"/>
                <a:gd name="connsiteX218" fmla="*/ 841424 w 9747620"/>
                <a:gd name="connsiteY218" fmla="*/ 976270 h 6858000"/>
                <a:gd name="connsiteX219" fmla="*/ 1130234 w 9747620"/>
                <a:gd name="connsiteY219" fmla="*/ 625768 h 6858000"/>
                <a:gd name="connsiteX220" fmla="*/ 1452897 w 9747620"/>
                <a:gd name="connsiteY220" fmla="*/ 305748 h 6858000"/>
                <a:gd name="connsiteX221" fmla="*/ 1805682 w 9747620"/>
                <a:gd name="connsiteY221" fmla="*/ 1875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Lst>
              <a:rect l="l" t="t" r="r" b="b"/>
              <a:pathLst>
                <a:path w="9747620" h="6858000">
                  <a:moveTo>
                    <a:pt x="7235453" y="0"/>
                  </a:moveTo>
                  <a:lnTo>
                    <a:pt x="7548130" y="0"/>
                  </a:lnTo>
                  <a:lnTo>
                    <a:pt x="7710334" y="111973"/>
                  </a:lnTo>
                  <a:cubicBezTo>
                    <a:pt x="7770781" y="157314"/>
                    <a:pt x="7830282" y="203517"/>
                    <a:pt x="7889188" y="251542"/>
                  </a:cubicBezTo>
                  <a:cubicBezTo>
                    <a:pt x="7947894" y="299470"/>
                    <a:pt x="8005557" y="348453"/>
                    <a:pt x="8061828" y="398586"/>
                  </a:cubicBezTo>
                  <a:cubicBezTo>
                    <a:pt x="8090013" y="423605"/>
                    <a:pt x="8117948" y="448816"/>
                    <a:pt x="8145637" y="474218"/>
                  </a:cubicBezTo>
                  <a:cubicBezTo>
                    <a:pt x="8159506" y="486918"/>
                    <a:pt x="8173375" y="499764"/>
                    <a:pt x="8187242" y="512753"/>
                  </a:cubicBezTo>
                  <a:lnTo>
                    <a:pt x="8228402" y="551575"/>
                  </a:lnTo>
                  <a:cubicBezTo>
                    <a:pt x="8283082" y="603577"/>
                    <a:pt x="8336569" y="656778"/>
                    <a:pt x="8389211" y="710937"/>
                  </a:cubicBezTo>
                  <a:cubicBezTo>
                    <a:pt x="8415458" y="738065"/>
                    <a:pt x="8441455" y="765432"/>
                    <a:pt x="8467206" y="793088"/>
                  </a:cubicBezTo>
                  <a:lnTo>
                    <a:pt x="8486791" y="814223"/>
                  </a:lnTo>
                  <a:lnTo>
                    <a:pt x="8505979" y="835409"/>
                  </a:lnTo>
                  <a:lnTo>
                    <a:pt x="8543509" y="877346"/>
                  </a:lnTo>
                  <a:cubicBezTo>
                    <a:pt x="8593418" y="933423"/>
                    <a:pt x="8642579" y="990601"/>
                    <a:pt x="8690549" y="1048978"/>
                  </a:cubicBezTo>
                  <a:cubicBezTo>
                    <a:pt x="8714558" y="1078168"/>
                    <a:pt x="8738368" y="1107644"/>
                    <a:pt x="8761732" y="1137502"/>
                  </a:cubicBezTo>
                  <a:lnTo>
                    <a:pt x="8796379" y="1182077"/>
                  </a:lnTo>
                  <a:lnTo>
                    <a:pt x="8830678" y="1226986"/>
                  </a:lnTo>
                  <a:cubicBezTo>
                    <a:pt x="8876112" y="1287185"/>
                    <a:pt x="8920304" y="1348532"/>
                    <a:pt x="8963353" y="1410936"/>
                  </a:cubicBezTo>
                  <a:cubicBezTo>
                    <a:pt x="8984727" y="1442137"/>
                    <a:pt x="9005954" y="1473915"/>
                    <a:pt x="9026483" y="1505499"/>
                  </a:cubicBezTo>
                  <a:lnTo>
                    <a:pt x="9057004" y="1552613"/>
                  </a:lnTo>
                  <a:cubicBezTo>
                    <a:pt x="9067245" y="1568525"/>
                    <a:pt x="9077336" y="1584534"/>
                    <a:pt x="9087278" y="1600542"/>
                  </a:cubicBezTo>
                  <a:cubicBezTo>
                    <a:pt x="9127145" y="1664766"/>
                    <a:pt x="9165966" y="1729613"/>
                    <a:pt x="9202851" y="1795515"/>
                  </a:cubicBezTo>
                  <a:cubicBezTo>
                    <a:pt x="9221342" y="1828491"/>
                    <a:pt x="9239437" y="1861417"/>
                    <a:pt x="9257332" y="1894920"/>
                  </a:cubicBezTo>
                  <a:lnTo>
                    <a:pt x="9283778" y="1945436"/>
                  </a:lnTo>
                  <a:lnTo>
                    <a:pt x="9309428" y="1996193"/>
                  </a:lnTo>
                  <a:cubicBezTo>
                    <a:pt x="9343280" y="2064013"/>
                    <a:pt x="9375491" y="2132695"/>
                    <a:pt x="9405714" y="2202191"/>
                  </a:cubicBezTo>
                  <a:cubicBezTo>
                    <a:pt x="9466260" y="2341183"/>
                    <a:pt x="9520493" y="2483053"/>
                    <a:pt x="9566524" y="2627653"/>
                  </a:cubicBezTo>
                  <a:cubicBezTo>
                    <a:pt x="9572289" y="2645675"/>
                    <a:pt x="9578056" y="2663792"/>
                    <a:pt x="9583573" y="2682195"/>
                  </a:cubicBezTo>
                  <a:lnTo>
                    <a:pt x="9591974" y="2709707"/>
                  </a:lnTo>
                  <a:lnTo>
                    <a:pt x="9600027" y="2737650"/>
                  </a:lnTo>
                  <a:cubicBezTo>
                    <a:pt x="9610416" y="2774171"/>
                    <a:pt x="9620358" y="2810884"/>
                    <a:pt x="9629803" y="2847694"/>
                  </a:cubicBezTo>
                  <a:cubicBezTo>
                    <a:pt x="9648692" y="2921312"/>
                    <a:pt x="9665196" y="2995506"/>
                    <a:pt x="9679909" y="3070131"/>
                  </a:cubicBezTo>
                  <a:cubicBezTo>
                    <a:pt x="9683587" y="3088775"/>
                    <a:pt x="9687118" y="3107418"/>
                    <a:pt x="9690498" y="3126159"/>
                  </a:cubicBezTo>
                  <a:lnTo>
                    <a:pt x="9700390" y="3181805"/>
                  </a:lnTo>
                  <a:cubicBezTo>
                    <a:pt x="9703670" y="3201120"/>
                    <a:pt x="9706952" y="3222112"/>
                    <a:pt x="9709685" y="3243392"/>
                  </a:cubicBezTo>
                  <a:lnTo>
                    <a:pt x="9713016" y="3267597"/>
                  </a:lnTo>
                  <a:lnTo>
                    <a:pt x="9716844" y="3294437"/>
                  </a:lnTo>
                  <a:cubicBezTo>
                    <a:pt x="9718186" y="3303926"/>
                    <a:pt x="9719527" y="3313895"/>
                    <a:pt x="9720820" y="3324488"/>
                  </a:cubicBezTo>
                  <a:lnTo>
                    <a:pt x="9722709" y="3340737"/>
                  </a:lnTo>
                  <a:lnTo>
                    <a:pt x="9724301" y="3356361"/>
                  </a:lnTo>
                  <a:lnTo>
                    <a:pt x="9730166" y="3412197"/>
                  </a:lnTo>
                  <a:cubicBezTo>
                    <a:pt x="9732005" y="3430842"/>
                    <a:pt x="9734291" y="3449342"/>
                    <a:pt x="9735783" y="3468083"/>
                  </a:cubicBezTo>
                  <a:lnTo>
                    <a:pt x="9739760" y="3524399"/>
                  </a:lnTo>
                  <a:lnTo>
                    <a:pt x="9741748" y="3552580"/>
                  </a:lnTo>
                  <a:lnTo>
                    <a:pt x="9742742" y="3566672"/>
                  </a:lnTo>
                  <a:lnTo>
                    <a:pt x="9743488" y="3581865"/>
                  </a:lnTo>
                  <a:lnTo>
                    <a:pt x="9744731" y="3611341"/>
                  </a:lnTo>
                  <a:lnTo>
                    <a:pt x="9745725" y="3639715"/>
                  </a:lnTo>
                  <a:cubicBezTo>
                    <a:pt x="9746868" y="3677579"/>
                    <a:pt x="9747514" y="3715587"/>
                    <a:pt x="9747613" y="3753786"/>
                  </a:cubicBezTo>
                  <a:cubicBezTo>
                    <a:pt x="9747763" y="3830232"/>
                    <a:pt x="9745675" y="3906870"/>
                    <a:pt x="9740405" y="3984609"/>
                  </a:cubicBezTo>
                  <a:lnTo>
                    <a:pt x="9736329" y="4038434"/>
                  </a:lnTo>
                  <a:cubicBezTo>
                    <a:pt x="9735087" y="4055976"/>
                    <a:pt x="9733794" y="4076346"/>
                    <a:pt x="9731408" y="4099446"/>
                  </a:cubicBezTo>
                  <a:lnTo>
                    <a:pt x="9717987" y="4213325"/>
                  </a:lnTo>
                  <a:cubicBezTo>
                    <a:pt x="9717441" y="4217926"/>
                    <a:pt x="9716943" y="4222527"/>
                    <a:pt x="9716297" y="4227129"/>
                  </a:cubicBezTo>
                  <a:lnTo>
                    <a:pt x="9714110" y="4240981"/>
                  </a:lnTo>
                  <a:lnTo>
                    <a:pt x="9709785" y="4268731"/>
                  </a:lnTo>
                  <a:lnTo>
                    <a:pt x="9701086" y="4324185"/>
                  </a:lnTo>
                  <a:lnTo>
                    <a:pt x="9698699" y="4338994"/>
                  </a:lnTo>
                  <a:lnTo>
                    <a:pt x="9695966" y="4355050"/>
                  </a:lnTo>
                  <a:cubicBezTo>
                    <a:pt x="9694077" y="4365547"/>
                    <a:pt x="9692188" y="4375516"/>
                    <a:pt x="9690299" y="4385054"/>
                  </a:cubicBezTo>
                  <a:lnTo>
                    <a:pt x="9679909" y="4437919"/>
                  </a:lnTo>
                  <a:cubicBezTo>
                    <a:pt x="9677871" y="4448320"/>
                    <a:pt x="9675735" y="4458097"/>
                    <a:pt x="9673647" y="4468162"/>
                  </a:cubicBezTo>
                  <a:lnTo>
                    <a:pt x="9667532" y="4496296"/>
                  </a:lnTo>
                  <a:cubicBezTo>
                    <a:pt x="9663406" y="4514941"/>
                    <a:pt x="9659081" y="4533585"/>
                    <a:pt x="9654658" y="4552277"/>
                  </a:cubicBezTo>
                  <a:cubicBezTo>
                    <a:pt x="9645760" y="4589613"/>
                    <a:pt x="9636265" y="4627045"/>
                    <a:pt x="9625876" y="4664478"/>
                  </a:cubicBezTo>
                  <a:cubicBezTo>
                    <a:pt x="9605048" y="4739247"/>
                    <a:pt x="9581088" y="4814303"/>
                    <a:pt x="9552803" y="4888737"/>
                  </a:cubicBezTo>
                  <a:cubicBezTo>
                    <a:pt x="9524668" y="4962930"/>
                    <a:pt x="9492109" y="5037459"/>
                    <a:pt x="9452639" y="5110934"/>
                  </a:cubicBezTo>
                  <a:cubicBezTo>
                    <a:pt x="9432905" y="5147695"/>
                    <a:pt x="9411431" y="5184169"/>
                    <a:pt x="9388017" y="5220020"/>
                  </a:cubicBezTo>
                  <a:cubicBezTo>
                    <a:pt x="9382201" y="5228982"/>
                    <a:pt x="9376236" y="5237945"/>
                    <a:pt x="9370073" y="5246811"/>
                  </a:cubicBezTo>
                  <a:lnTo>
                    <a:pt x="9360926" y="5260040"/>
                  </a:lnTo>
                  <a:lnTo>
                    <a:pt x="9351829" y="5272646"/>
                  </a:lnTo>
                  <a:cubicBezTo>
                    <a:pt x="9339700" y="5289468"/>
                    <a:pt x="9327174" y="5306387"/>
                    <a:pt x="9313305" y="5323881"/>
                  </a:cubicBezTo>
                  <a:cubicBezTo>
                    <a:pt x="9258625" y="5393042"/>
                    <a:pt x="9196489" y="5455445"/>
                    <a:pt x="9130375" y="5510802"/>
                  </a:cubicBezTo>
                  <a:cubicBezTo>
                    <a:pt x="9097319" y="5538505"/>
                    <a:pt x="9063268" y="5564530"/>
                    <a:pt x="9028422" y="5588878"/>
                  </a:cubicBezTo>
                  <a:cubicBezTo>
                    <a:pt x="9019723" y="5595109"/>
                    <a:pt x="9011074" y="5600909"/>
                    <a:pt x="9002424" y="5606707"/>
                  </a:cubicBezTo>
                  <a:cubicBezTo>
                    <a:pt x="8993774" y="5612603"/>
                    <a:pt x="8985124" y="5618211"/>
                    <a:pt x="8976525" y="5623866"/>
                  </a:cubicBezTo>
                  <a:cubicBezTo>
                    <a:pt x="8959277" y="5635130"/>
                    <a:pt x="8941629" y="5646201"/>
                    <a:pt x="8924181" y="5656793"/>
                  </a:cubicBezTo>
                  <a:cubicBezTo>
                    <a:pt x="8854291" y="5699259"/>
                    <a:pt x="8784946" y="5736451"/>
                    <a:pt x="8717291" y="5771582"/>
                  </a:cubicBezTo>
                  <a:lnTo>
                    <a:pt x="8617129" y="5823105"/>
                  </a:lnTo>
                  <a:lnTo>
                    <a:pt x="8518207" y="5873671"/>
                  </a:lnTo>
                  <a:cubicBezTo>
                    <a:pt x="8391200" y="5939188"/>
                    <a:pt x="8267922" y="6009788"/>
                    <a:pt x="8150558" y="6086761"/>
                  </a:cubicBezTo>
                  <a:cubicBezTo>
                    <a:pt x="8091901" y="6125248"/>
                    <a:pt x="8034736" y="6165317"/>
                    <a:pt x="7979410" y="6207158"/>
                  </a:cubicBezTo>
                  <a:cubicBezTo>
                    <a:pt x="7965739" y="6217750"/>
                    <a:pt x="7951771" y="6228103"/>
                    <a:pt x="7938300" y="6238887"/>
                  </a:cubicBezTo>
                  <a:lnTo>
                    <a:pt x="7897936" y="6271286"/>
                  </a:lnTo>
                  <a:lnTo>
                    <a:pt x="7858367" y="6304357"/>
                  </a:lnTo>
                  <a:lnTo>
                    <a:pt x="7819048" y="6338770"/>
                  </a:lnTo>
                  <a:cubicBezTo>
                    <a:pt x="7804882" y="6351232"/>
                    <a:pt x="7792105" y="6362591"/>
                    <a:pt x="7778882" y="6374477"/>
                  </a:cubicBezTo>
                  <a:lnTo>
                    <a:pt x="7739563" y="6410328"/>
                  </a:lnTo>
                  <a:cubicBezTo>
                    <a:pt x="7713366" y="6434485"/>
                    <a:pt x="7687168" y="6459120"/>
                    <a:pt x="7660824" y="6484138"/>
                  </a:cubicBezTo>
                  <a:lnTo>
                    <a:pt x="7502302" y="6636360"/>
                  </a:lnTo>
                  <a:lnTo>
                    <a:pt x="7273394" y="6858000"/>
                  </a:lnTo>
                  <a:lnTo>
                    <a:pt x="6780690" y="6858000"/>
                  </a:lnTo>
                  <a:lnTo>
                    <a:pt x="6854939" y="6783597"/>
                  </a:lnTo>
                  <a:cubicBezTo>
                    <a:pt x="6880688" y="6757810"/>
                    <a:pt x="6906338" y="6732265"/>
                    <a:pt x="6932087" y="6705809"/>
                  </a:cubicBezTo>
                  <a:lnTo>
                    <a:pt x="7241130" y="6390965"/>
                  </a:lnTo>
                  <a:lnTo>
                    <a:pt x="7397564" y="6233087"/>
                  </a:lnTo>
                  <a:cubicBezTo>
                    <a:pt x="7424009" y="6206679"/>
                    <a:pt x="7450802" y="6180175"/>
                    <a:pt x="7478142" y="6153670"/>
                  </a:cubicBezTo>
                  <a:lnTo>
                    <a:pt x="7519600" y="6113937"/>
                  </a:lnTo>
                  <a:cubicBezTo>
                    <a:pt x="7533469" y="6100805"/>
                    <a:pt x="7547934" y="6087288"/>
                    <a:pt x="7561207" y="6075067"/>
                  </a:cubicBezTo>
                  <a:lnTo>
                    <a:pt x="7604204" y="6035526"/>
                  </a:lnTo>
                  <a:lnTo>
                    <a:pt x="7648644" y="5996416"/>
                  </a:lnTo>
                  <a:cubicBezTo>
                    <a:pt x="7663608" y="5983570"/>
                    <a:pt x="7678768" y="5971013"/>
                    <a:pt x="7693830" y="5958264"/>
                  </a:cubicBezTo>
                  <a:cubicBezTo>
                    <a:pt x="7708942" y="5945611"/>
                    <a:pt x="7724352" y="5933485"/>
                    <a:pt x="7739662" y="5921073"/>
                  </a:cubicBezTo>
                  <a:cubicBezTo>
                    <a:pt x="7801154" y="5872088"/>
                    <a:pt x="7864234" y="5825502"/>
                    <a:pt x="7928458" y="5781025"/>
                  </a:cubicBezTo>
                  <a:cubicBezTo>
                    <a:pt x="8057005" y="5692164"/>
                    <a:pt x="8190077" y="5611500"/>
                    <a:pt x="8325882" y="5537450"/>
                  </a:cubicBezTo>
                  <a:lnTo>
                    <a:pt x="8424555" y="5484106"/>
                  </a:lnTo>
                  <a:lnTo>
                    <a:pt x="8521737" y="5431289"/>
                  </a:lnTo>
                  <a:cubicBezTo>
                    <a:pt x="8585315" y="5396349"/>
                    <a:pt x="8646456" y="5361840"/>
                    <a:pt x="8702677" y="5325942"/>
                  </a:cubicBezTo>
                  <a:cubicBezTo>
                    <a:pt x="8716795" y="5316931"/>
                    <a:pt x="8730365" y="5308017"/>
                    <a:pt x="8743986" y="5298717"/>
                  </a:cubicBezTo>
                  <a:cubicBezTo>
                    <a:pt x="8750747" y="5294069"/>
                    <a:pt x="8757606" y="5289420"/>
                    <a:pt x="8764167" y="5284723"/>
                  </a:cubicBezTo>
                  <a:cubicBezTo>
                    <a:pt x="8770778" y="5280074"/>
                    <a:pt x="8777440" y="5275377"/>
                    <a:pt x="8783704" y="5270679"/>
                  </a:cubicBezTo>
                  <a:cubicBezTo>
                    <a:pt x="8809155" y="5251987"/>
                    <a:pt x="8833611" y="5232577"/>
                    <a:pt x="8856776" y="5212399"/>
                  </a:cubicBezTo>
                  <a:cubicBezTo>
                    <a:pt x="8903104" y="5172043"/>
                    <a:pt x="8944463" y="5128668"/>
                    <a:pt x="8979856" y="5082081"/>
                  </a:cubicBezTo>
                  <a:cubicBezTo>
                    <a:pt x="8988555" y="5070722"/>
                    <a:pt x="8997602" y="5057973"/>
                    <a:pt x="9006699" y="5044984"/>
                  </a:cubicBezTo>
                  <a:lnTo>
                    <a:pt x="9013509" y="5035254"/>
                  </a:lnTo>
                  <a:lnTo>
                    <a:pt x="9019773" y="5025812"/>
                  </a:lnTo>
                  <a:cubicBezTo>
                    <a:pt x="9023997" y="5019629"/>
                    <a:pt x="9028073" y="5013254"/>
                    <a:pt x="9032050" y="5006833"/>
                  </a:cubicBezTo>
                  <a:cubicBezTo>
                    <a:pt x="9048206" y="4981238"/>
                    <a:pt x="9063417" y="4954542"/>
                    <a:pt x="9077733" y="4926839"/>
                  </a:cubicBezTo>
                  <a:cubicBezTo>
                    <a:pt x="9106415" y="4871434"/>
                    <a:pt x="9131469" y="4812050"/>
                    <a:pt x="9154285" y="4750223"/>
                  </a:cubicBezTo>
                  <a:cubicBezTo>
                    <a:pt x="9176904" y="4688586"/>
                    <a:pt x="9196537" y="4625032"/>
                    <a:pt x="9213936" y="4559945"/>
                  </a:cubicBezTo>
                  <a:cubicBezTo>
                    <a:pt x="9222635" y="4527402"/>
                    <a:pt x="9230887" y="4494523"/>
                    <a:pt x="9238592" y="4461357"/>
                  </a:cubicBezTo>
                  <a:cubicBezTo>
                    <a:pt x="9242419" y="4444773"/>
                    <a:pt x="9246147" y="4428094"/>
                    <a:pt x="9249776" y="4411319"/>
                  </a:cubicBezTo>
                  <a:lnTo>
                    <a:pt x="9255046" y="4386299"/>
                  </a:lnTo>
                  <a:lnTo>
                    <a:pt x="9259718" y="4363342"/>
                  </a:lnTo>
                  <a:lnTo>
                    <a:pt x="9269959" y="4309566"/>
                  </a:lnTo>
                  <a:lnTo>
                    <a:pt x="9274233" y="4286176"/>
                  </a:lnTo>
                  <a:lnTo>
                    <a:pt x="9276022" y="4275489"/>
                  </a:lnTo>
                  <a:lnTo>
                    <a:pt x="9277861" y="4263506"/>
                  </a:lnTo>
                  <a:lnTo>
                    <a:pt x="9286014" y="4211696"/>
                  </a:lnTo>
                  <a:lnTo>
                    <a:pt x="9290092" y="4185767"/>
                  </a:lnTo>
                  <a:lnTo>
                    <a:pt x="9292128" y="4172826"/>
                  </a:lnTo>
                  <a:cubicBezTo>
                    <a:pt x="9292774" y="4168464"/>
                    <a:pt x="9293173" y="4164055"/>
                    <a:pt x="9293720" y="4159693"/>
                  </a:cubicBezTo>
                  <a:lnTo>
                    <a:pt x="9305650" y="4057941"/>
                  </a:lnTo>
                  <a:cubicBezTo>
                    <a:pt x="9306991" y="4045048"/>
                    <a:pt x="9308085" y="4029328"/>
                    <a:pt x="9309378" y="4010779"/>
                  </a:cubicBezTo>
                  <a:lnTo>
                    <a:pt x="9313454" y="3956428"/>
                  </a:lnTo>
                  <a:cubicBezTo>
                    <a:pt x="9318326" y="3889806"/>
                    <a:pt x="9320611" y="3821796"/>
                    <a:pt x="9320811" y="3753546"/>
                  </a:cubicBezTo>
                  <a:cubicBezTo>
                    <a:pt x="9320910" y="3719373"/>
                    <a:pt x="9320513" y="3685056"/>
                    <a:pt x="9319617" y="3650643"/>
                  </a:cubicBezTo>
                  <a:lnTo>
                    <a:pt x="9318176" y="3600030"/>
                  </a:lnTo>
                  <a:lnTo>
                    <a:pt x="9317778" y="3588096"/>
                  </a:lnTo>
                  <a:lnTo>
                    <a:pt x="9316983" y="3575107"/>
                  </a:lnTo>
                  <a:lnTo>
                    <a:pt x="9315443" y="3549130"/>
                  </a:lnTo>
                  <a:lnTo>
                    <a:pt x="9312311" y="3497176"/>
                  </a:lnTo>
                  <a:cubicBezTo>
                    <a:pt x="9311118" y="3479825"/>
                    <a:pt x="9309129" y="3462427"/>
                    <a:pt x="9307587" y="3445029"/>
                  </a:cubicBezTo>
                  <a:lnTo>
                    <a:pt x="9302618" y="3392835"/>
                  </a:lnTo>
                  <a:lnTo>
                    <a:pt x="9301574" y="3381476"/>
                  </a:lnTo>
                  <a:lnTo>
                    <a:pt x="9300430" y="3370740"/>
                  </a:lnTo>
                  <a:lnTo>
                    <a:pt x="9297547" y="3346966"/>
                  </a:lnTo>
                  <a:lnTo>
                    <a:pt x="9294017" y="3320030"/>
                  </a:lnTo>
                  <a:lnTo>
                    <a:pt x="9290439" y="3290410"/>
                  </a:lnTo>
                  <a:cubicBezTo>
                    <a:pt x="9288849" y="3275745"/>
                    <a:pt x="9286761" y="3260934"/>
                    <a:pt x="9284275" y="3244544"/>
                  </a:cubicBezTo>
                  <a:lnTo>
                    <a:pt x="9275974" y="3193116"/>
                  </a:lnTo>
                  <a:cubicBezTo>
                    <a:pt x="9273189" y="3176197"/>
                    <a:pt x="9270256" y="3159230"/>
                    <a:pt x="9267224" y="3142264"/>
                  </a:cubicBezTo>
                  <a:cubicBezTo>
                    <a:pt x="9255146" y="3074493"/>
                    <a:pt x="9240929" y="3007057"/>
                    <a:pt x="9225320" y="2939909"/>
                  </a:cubicBezTo>
                  <a:cubicBezTo>
                    <a:pt x="9217465" y="2906311"/>
                    <a:pt x="9209214" y="2872809"/>
                    <a:pt x="9200466" y="2839449"/>
                  </a:cubicBezTo>
                  <a:lnTo>
                    <a:pt x="9193953" y="2814958"/>
                  </a:lnTo>
                  <a:lnTo>
                    <a:pt x="9186993" y="2790276"/>
                  </a:lnTo>
                  <a:cubicBezTo>
                    <a:pt x="9182471" y="2773836"/>
                    <a:pt x="9177599" y="2757252"/>
                    <a:pt x="9172628" y="2740621"/>
                  </a:cubicBezTo>
                  <a:cubicBezTo>
                    <a:pt x="9133110" y="2607859"/>
                    <a:pt x="9087527" y="2476533"/>
                    <a:pt x="9035082" y="2347463"/>
                  </a:cubicBezTo>
                  <a:cubicBezTo>
                    <a:pt x="9008836" y="2282951"/>
                    <a:pt x="8981298" y="2218870"/>
                    <a:pt x="8952118" y="2155413"/>
                  </a:cubicBezTo>
                  <a:lnTo>
                    <a:pt x="8929948" y="2107915"/>
                  </a:lnTo>
                  <a:lnTo>
                    <a:pt x="8907429" y="2060753"/>
                  </a:lnTo>
                  <a:cubicBezTo>
                    <a:pt x="8892170" y="2029408"/>
                    <a:pt x="8876411" y="1997726"/>
                    <a:pt x="8860404" y="1966478"/>
                  </a:cubicBezTo>
                  <a:cubicBezTo>
                    <a:pt x="8828243" y="1903931"/>
                    <a:pt x="8795336" y="1841670"/>
                    <a:pt x="8760788" y="1780274"/>
                  </a:cubicBezTo>
                  <a:lnTo>
                    <a:pt x="8734740" y="1734311"/>
                  </a:lnTo>
                  <a:lnTo>
                    <a:pt x="8708046" y="1687963"/>
                  </a:lnTo>
                  <a:cubicBezTo>
                    <a:pt x="8690300" y="1657337"/>
                    <a:pt x="8672455" y="1627334"/>
                    <a:pt x="8654062" y="1597234"/>
                  </a:cubicBezTo>
                  <a:cubicBezTo>
                    <a:pt x="8617575" y="1536988"/>
                    <a:pt x="8579398" y="1477365"/>
                    <a:pt x="8540278" y="1418077"/>
                  </a:cubicBezTo>
                  <a:lnTo>
                    <a:pt x="8510701" y="1373695"/>
                  </a:lnTo>
                  <a:lnTo>
                    <a:pt x="8480676" y="1329457"/>
                  </a:lnTo>
                  <a:cubicBezTo>
                    <a:pt x="8460643" y="1300269"/>
                    <a:pt x="8440411" y="1271224"/>
                    <a:pt x="8419782" y="1242275"/>
                  </a:cubicBezTo>
                  <a:cubicBezTo>
                    <a:pt x="8378476" y="1184425"/>
                    <a:pt x="8335923" y="1127006"/>
                    <a:pt x="8292478" y="1069875"/>
                  </a:cubicBezTo>
                  <a:lnTo>
                    <a:pt x="8259620" y="1027123"/>
                  </a:lnTo>
                  <a:lnTo>
                    <a:pt x="8243416" y="1006130"/>
                  </a:lnTo>
                  <a:lnTo>
                    <a:pt x="8227110" y="985473"/>
                  </a:lnTo>
                  <a:cubicBezTo>
                    <a:pt x="8204890" y="957483"/>
                    <a:pt x="8182422" y="929684"/>
                    <a:pt x="8159604" y="902029"/>
                  </a:cubicBezTo>
                  <a:cubicBezTo>
                    <a:pt x="8114170" y="846671"/>
                    <a:pt x="8067494" y="792177"/>
                    <a:pt x="8020022" y="738209"/>
                  </a:cubicBezTo>
                  <a:lnTo>
                    <a:pt x="7984182" y="697901"/>
                  </a:lnTo>
                  <a:lnTo>
                    <a:pt x="7948043" y="657976"/>
                  </a:lnTo>
                  <a:cubicBezTo>
                    <a:pt x="7923636" y="631328"/>
                    <a:pt x="7899079" y="604823"/>
                    <a:pt x="7874324" y="578607"/>
                  </a:cubicBezTo>
                  <a:cubicBezTo>
                    <a:pt x="7824714" y="526221"/>
                    <a:pt x="7774608" y="474458"/>
                    <a:pt x="7723308" y="424085"/>
                  </a:cubicBezTo>
                  <a:cubicBezTo>
                    <a:pt x="7672157" y="373808"/>
                    <a:pt x="7619168" y="324153"/>
                    <a:pt x="7565532" y="275602"/>
                  </a:cubicBezTo>
                  <a:close/>
                  <a:moveTo>
                    <a:pt x="1832515" y="0"/>
                  </a:moveTo>
                  <a:lnTo>
                    <a:pt x="2158449" y="0"/>
                  </a:lnTo>
                  <a:lnTo>
                    <a:pt x="2108797" y="37845"/>
                  </a:lnTo>
                  <a:cubicBezTo>
                    <a:pt x="2052253" y="83168"/>
                    <a:pt x="1996914" y="129778"/>
                    <a:pt x="1942830" y="177587"/>
                  </a:cubicBezTo>
                  <a:cubicBezTo>
                    <a:pt x="1834563" y="273109"/>
                    <a:pt x="1731317" y="373472"/>
                    <a:pt x="1633191" y="477909"/>
                  </a:cubicBezTo>
                  <a:cubicBezTo>
                    <a:pt x="1240290" y="896038"/>
                    <a:pt x="927123" y="1375900"/>
                    <a:pt x="702686" y="1889935"/>
                  </a:cubicBezTo>
                  <a:cubicBezTo>
                    <a:pt x="646565" y="2018192"/>
                    <a:pt x="596210" y="2149182"/>
                    <a:pt x="551769" y="2281416"/>
                  </a:cubicBezTo>
                  <a:cubicBezTo>
                    <a:pt x="507429" y="2413700"/>
                    <a:pt x="469451" y="2547613"/>
                    <a:pt x="438383" y="2682772"/>
                  </a:cubicBezTo>
                  <a:cubicBezTo>
                    <a:pt x="423122" y="2750111"/>
                    <a:pt x="409203" y="2818553"/>
                    <a:pt x="397124" y="2887044"/>
                  </a:cubicBezTo>
                  <a:cubicBezTo>
                    <a:pt x="385144" y="2955581"/>
                    <a:pt x="374357" y="3024359"/>
                    <a:pt x="365658" y="3093424"/>
                  </a:cubicBezTo>
                  <a:cubicBezTo>
                    <a:pt x="347813" y="3231506"/>
                    <a:pt x="336727" y="3370260"/>
                    <a:pt x="332105" y="3509828"/>
                  </a:cubicBezTo>
                  <a:cubicBezTo>
                    <a:pt x="322311" y="3788822"/>
                    <a:pt x="339660" y="4068628"/>
                    <a:pt x="383653" y="4346327"/>
                  </a:cubicBezTo>
                  <a:cubicBezTo>
                    <a:pt x="394539" y="4415489"/>
                    <a:pt x="407464" y="4484267"/>
                    <a:pt x="422327" y="4552900"/>
                  </a:cubicBezTo>
                  <a:cubicBezTo>
                    <a:pt x="437041" y="4621534"/>
                    <a:pt x="453693" y="4689881"/>
                    <a:pt x="472184" y="4757939"/>
                  </a:cubicBezTo>
                  <a:cubicBezTo>
                    <a:pt x="490677" y="4825949"/>
                    <a:pt x="511007" y="4893673"/>
                    <a:pt x="533078" y="4960916"/>
                  </a:cubicBezTo>
                  <a:cubicBezTo>
                    <a:pt x="555249" y="5028208"/>
                    <a:pt x="578662" y="5095022"/>
                    <a:pt x="604710" y="5160875"/>
                  </a:cubicBezTo>
                  <a:cubicBezTo>
                    <a:pt x="707358" y="5425298"/>
                    <a:pt x="838443" y="5680902"/>
                    <a:pt x="996766" y="5920640"/>
                  </a:cubicBezTo>
                  <a:cubicBezTo>
                    <a:pt x="1154790" y="6160571"/>
                    <a:pt x="1340404" y="6384350"/>
                    <a:pt x="1549183" y="6586417"/>
                  </a:cubicBezTo>
                  <a:cubicBezTo>
                    <a:pt x="1601365" y="6636982"/>
                    <a:pt x="1654970" y="6686208"/>
                    <a:pt x="1709890" y="6734063"/>
                  </a:cubicBezTo>
                  <a:lnTo>
                    <a:pt x="1859761" y="6858000"/>
                  </a:lnTo>
                  <a:lnTo>
                    <a:pt x="1671798" y="6858000"/>
                  </a:lnTo>
                  <a:lnTo>
                    <a:pt x="1628044" y="6822717"/>
                  </a:lnTo>
                  <a:cubicBezTo>
                    <a:pt x="1570828" y="6774460"/>
                    <a:pt x="1514710" y="6724955"/>
                    <a:pt x="1459756" y="6674223"/>
                  </a:cubicBezTo>
                  <a:cubicBezTo>
                    <a:pt x="1019931" y="6268363"/>
                    <a:pt x="658296" y="5781216"/>
                    <a:pt x="402543" y="5241588"/>
                  </a:cubicBezTo>
                  <a:cubicBezTo>
                    <a:pt x="370231" y="5174103"/>
                    <a:pt x="340306" y="5105661"/>
                    <a:pt x="311923" y="5036741"/>
                  </a:cubicBezTo>
                  <a:cubicBezTo>
                    <a:pt x="283539" y="4967771"/>
                    <a:pt x="256895" y="4897986"/>
                    <a:pt x="232140" y="4827483"/>
                  </a:cubicBezTo>
                  <a:cubicBezTo>
                    <a:pt x="207334" y="4756981"/>
                    <a:pt x="184368" y="4685758"/>
                    <a:pt x="163392" y="4613913"/>
                  </a:cubicBezTo>
                  <a:cubicBezTo>
                    <a:pt x="142514" y="4542020"/>
                    <a:pt x="123624" y="4469360"/>
                    <a:pt x="106823" y="4396365"/>
                  </a:cubicBezTo>
                  <a:cubicBezTo>
                    <a:pt x="73120" y="4250902"/>
                    <a:pt x="47371" y="4103281"/>
                    <a:pt x="29326" y="3954702"/>
                  </a:cubicBezTo>
                  <a:cubicBezTo>
                    <a:pt x="20478" y="3880365"/>
                    <a:pt x="13320" y="3805789"/>
                    <a:pt x="8647" y="3730971"/>
                  </a:cubicBezTo>
                  <a:cubicBezTo>
                    <a:pt x="6311" y="3693587"/>
                    <a:pt x="4322" y="3656106"/>
                    <a:pt x="2880" y="3618674"/>
                  </a:cubicBezTo>
                  <a:cubicBezTo>
                    <a:pt x="1539" y="3581146"/>
                    <a:pt x="694" y="3543809"/>
                    <a:pt x="296" y="3506425"/>
                  </a:cubicBezTo>
                  <a:cubicBezTo>
                    <a:pt x="-1543" y="3356649"/>
                    <a:pt x="5217" y="3206200"/>
                    <a:pt x="20030" y="3056711"/>
                  </a:cubicBezTo>
                  <a:cubicBezTo>
                    <a:pt x="27686" y="2981942"/>
                    <a:pt x="36931" y="2907317"/>
                    <a:pt x="48664" y="2832980"/>
                  </a:cubicBezTo>
                  <a:cubicBezTo>
                    <a:pt x="60395" y="2758642"/>
                    <a:pt x="73716" y="2684784"/>
                    <a:pt x="89922" y="2610639"/>
                  </a:cubicBezTo>
                  <a:cubicBezTo>
                    <a:pt x="121736" y="2462826"/>
                    <a:pt x="162645" y="2317220"/>
                    <a:pt x="211163" y="2174343"/>
                  </a:cubicBezTo>
                  <a:cubicBezTo>
                    <a:pt x="259778" y="2031468"/>
                    <a:pt x="315601" y="1891517"/>
                    <a:pt x="379129" y="1754393"/>
                  </a:cubicBezTo>
                  <a:cubicBezTo>
                    <a:pt x="505540" y="1480433"/>
                    <a:pt x="660930" y="1219318"/>
                    <a:pt x="841424" y="976270"/>
                  </a:cubicBezTo>
                  <a:cubicBezTo>
                    <a:pt x="931498" y="854627"/>
                    <a:pt x="1028182" y="737777"/>
                    <a:pt x="1130234" y="625768"/>
                  </a:cubicBezTo>
                  <a:cubicBezTo>
                    <a:pt x="1232486" y="513855"/>
                    <a:pt x="1340157" y="407117"/>
                    <a:pt x="1452897" y="305748"/>
                  </a:cubicBezTo>
                  <a:cubicBezTo>
                    <a:pt x="1565736" y="204380"/>
                    <a:pt x="1683596" y="108665"/>
                    <a:pt x="1805682" y="18752"/>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Freeform: Shape 18">
              <a:extLst>
                <a:ext uri="{FF2B5EF4-FFF2-40B4-BE49-F238E27FC236}">
                  <a16:creationId xmlns:a16="http://schemas.microsoft.com/office/drawing/2014/main" id="{DA46556D-445B-4CD0-87A0-02A30BD1B1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8320" y="3985"/>
              <a:ext cx="9767847" cy="6858000"/>
            </a:xfrm>
            <a:custGeom>
              <a:avLst/>
              <a:gdLst>
                <a:gd name="connsiteX0" fmla="*/ 7151367 w 9767847"/>
                <a:gd name="connsiteY0" fmla="*/ 0 h 6858000"/>
                <a:gd name="connsiteX1" fmla="*/ 7881247 w 9767847"/>
                <a:gd name="connsiteY1" fmla="*/ 0 h 6858000"/>
                <a:gd name="connsiteX2" fmla="*/ 7990553 w 9767847"/>
                <a:gd name="connsiteY2" fmla="*/ 81317 h 6858000"/>
                <a:gd name="connsiteX3" fmla="*/ 9767847 w 9767847"/>
                <a:gd name="connsiteY3" fmla="*/ 3649031 h 6858000"/>
                <a:gd name="connsiteX4" fmla="*/ 8652597 w 9767847"/>
                <a:gd name="connsiteY4" fmla="*/ 6590005 h 6858000"/>
                <a:gd name="connsiteX5" fmla="*/ 8395306 w 9767847"/>
                <a:gd name="connsiteY5" fmla="*/ 6858000 h 6858000"/>
                <a:gd name="connsiteX6" fmla="*/ 6762603 w 9767847"/>
                <a:gd name="connsiteY6" fmla="*/ 6858000 h 6858000"/>
                <a:gd name="connsiteX7" fmla="*/ 6765962 w 9767847"/>
                <a:gd name="connsiteY7" fmla="*/ 6854844 h 6858000"/>
                <a:gd name="connsiteX8" fmla="*/ 6804586 w 9767847"/>
                <a:gd name="connsiteY8" fmla="*/ 6817103 h 6858000"/>
                <a:gd name="connsiteX9" fmla="*/ 6881735 w 9767847"/>
                <a:gd name="connsiteY9" fmla="*/ 6741197 h 6858000"/>
                <a:gd name="connsiteX10" fmla="*/ 6958883 w 9767847"/>
                <a:gd name="connsiteY10" fmla="*/ 6664822 h 6858000"/>
                <a:gd name="connsiteX11" fmla="*/ 7267925 w 9767847"/>
                <a:gd name="connsiteY11" fmla="*/ 6355694 h 6858000"/>
                <a:gd name="connsiteX12" fmla="*/ 7424360 w 9767847"/>
                <a:gd name="connsiteY12" fmla="*/ 6200685 h 6858000"/>
                <a:gd name="connsiteX13" fmla="*/ 7504938 w 9767847"/>
                <a:gd name="connsiteY13" fmla="*/ 6122708 h 6858000"/>
                <a:gd name="connsiteX14" fmla="*/ 7546396 w 9767847"/>
                <a:gd name="connsiteY14" fmla="*/ 6083697 h 6858000"/>
                <a:gd name="connsiteX15" fmla="*/ 7588002 w 9767847"/>
                <a:gd name="connsiteY15" fmla="*/ 6045532 h 6858000"/>
                <a:gd name="connsiteX16" fmla="*/ 7631000 w 9767847"/>
                <a:gd name="connsiteY16" fmla="*/ 6006709 h 6858000"/>
                <a:gd name="connsiteX17" fmla="*/ 7675440 w 9767847"/>
                <a:gd name="connsiteY17" fmla="*/ 5968309 h 6858000"/>
                <a:gd name="connsiteX18" fmla="*/ 7720626 w 9767847"/>
                <a:gd name="connsiteY18" fmla="*/ 5930851 h 6858000"/>
                <a:gd name="connsiteX19" fmla="*/ 7766458 w 9767847"/>
                <a:gd name="connsiteY19" fmla="*/ 5894334 h 6858000"/>
                <a:gd name="connsiteX20" fmla="*/ 7955254 w 9767847"/>
                <a:gd name="connsiteY20" fmla="*/ 5756828 h 6858000"/>
                <a:gd name="connsiteX21" fmla="*/ 8352678 w 9767847"/>
                <a:gd name="connsiteY21" fmla="*/ 5517630 h 6858000"/>
                <a:gd name="connsiteX22" fmla="*/ 8451350 w 9767847"/>
                <a:gd name="connsiteY22" fmla="*/ 5465254 h 6858000"/>
                <a:gd name="connsiteX23" fmla="*/ 8548532 w 9767847"/>
                <a:gd name="connsiteY23" fmla="*/ 5413395 h 6858000"/>
                <a:gd name="connsiteX24" fmla="*/ 8729473 w 9767847"/>
                <a:gd name="connsiteY24" fmla="*/ 5309961 h 6858000"/>
                <a:gd name="connsiteX25" fmla="*/ 8770781 w 9767847"/>
                <a:gd name="connsiteY25" fmla="*/ 5283232 h 6858000"/>
                <a:gd name="connsiteX26" fmla="*/ 8790964 w 9767847"/>
                <a:gd name="connsiteY26" fmla="*/ 5269492 h 6858000"/>
                <a:gd name="connsiteX27" fmla="*/ 8810499 w 9767847"/>
                <a:gd name="connsiteY27" fmla="*/ 5255703 h 6858000"/>
                <a:gd name="connsiteX28" fmla="*/ 8883571 w 9767847"/>
                <a:gd name="connsiteY28" fmla="*/ 5198479 h 6858000"/>
                <a:gd name="connsiteX29" fmla="*/ 9006651 w 9767847"/>
                <a:gd name="connsiteY29" fmla="*/ 5070527 h 6858000"/>
                <a:gd name="connsiteX30" fmla="*/ 9033494 w 9767847"/>
                <a:gd name="connsiteY30" fmla="*/ 5034105 h 6858000"/>
                <a:gd name="connsiteX31" fmla="*/ 9040305 w 9767847"/>
                <a:gd name="connsiteY31" fmla="*/ 5024551 h 6858000"/>
                <a:gd name="connsiteX32" fmla="*/ 9046568 w 9767847"/>
                <a:gd name="connsiteY32" fmla="*/ 5015281 h 6858000"/>
                <a:gd name="connsiteX33" fmla="*/ 9058846 w 9767847"/>
                <a:gd name="connsiteY33" fmla="*/ 4996645 h 6858000"/>
                <a:gd name="connsiteX34" fmla="*/ 9104529 w 9767847"/>
                <a:gd name="connsiteY34" fmla="*/ 4918105 h 6858000"/>
                <a:gd name="connsiteX35" fmla="*/ 9181081 w 9767847"/>
                <a:gd name="connsiteY35" fmla="*/ 4744694 h 6858000"/>
                <a:gd name="connsiteX36" fmla="*/ 9240731 w 9767847"/>
                <a:gd name="connsiteY36" fmla="*/ 4557872 h 6858000"/>
                <a:gd name="connsiteX37" fmla="*/ 9265388 w 9767847"/>
                <a:gd name="connsiteY37" fmla="*/ 4461073 h 6858000"/>
                <a:gd name="connsiteX38" fmla="*/ 9276571 w 9767847"/>
                <a:gd name="connsiteY38" fmla="*/ 4411943 h 6858000"/>
                <a:gd name="connsiteX39" fmla="*/ 9281841 w 9767847"/>
                <a:gd name="connsiteY39" fmla="*/ 4387379 h 6858000"/>
                <a:gd name="connsiteX40" fmla="*/ 9286513 w 9767847"/>
                <a:gd name="connsiteY40" fmla="*/ 4364838 h 6858000"/>
                <a:gd name="connsiteX41" fmla="*/ 9296754 w 9767847"/>
                <a:gd name="connsiteY41" fmla="*/ 4312038 h 6858000"/>
                <a:gd name="connsiteX42" fmla="*/ 9301029 w 9767847"/>
                <a:gd name="connsiteY42" fmla="*/ 4289074 h 6858000"/>
                <a:gd name="connsiteX43" fmla="*/ 9302818 w 9767847"/>
                <a:gd name="connsiteY43" fmla="*/ 4278581 h 6858000"/>
                <a:gd name="connsiteX44" fmla="*/ 9304658 w 9767847"/>
                <a:gd name="connsiteY44" fmla="*/ 4266816 h 6858000"/>
                <a:gd name="connsiteX45" fmla="*/ 9312810 w 9767847"/>
                <a:gd name="connsiteY45" fmla="*/ 4215945 h 6858000"/>
                <a:gd name="connsiteX46" fmla="*/ 9316887 w 9767847"/>
                <a:gd name="connsiteY46" fmla="*/ 4190486 h 6858000"/>
                <a:gd name="connsiteX47" fmla="*/ 9318923 w 9767847"/>
                <a:gd name="connsiteY47" fmla="*/ 4177780 h 6858000"/>
                <a:gd name="connsiteX48" fmla="*/ 9320515 w 9767847"/>
                <a:gd name="connsiteY48" fmla="*/ 4164886 h 6858000"/>
                <a:gd name="connsiteX49" fmla="*/ 9332445 w 9767847"/>
                <a:gd name="connsiteY49" fmla="*/ 4064981 h 6858000"/>
                <a:gd name="connsiteX50" fmla="*/ 9336173 w 9767847"/>
                <a:gd name="connsiteY50" fmla="*/ 4018676 h 6858000"/>
                <a:gd name="connsiteX51" fmla="*/ 9340199 w 9767847"/>
                <a:gd name="connsiteY51" fmla="*/ 3965171 h 6858000"/>
                <a:gd name="connsiteX52" fmla="*/ 9347557 w 9767847"/>
                <a:gd name="connsiteY52" fmla="*/ 3765972 h 6858000"/>
                <a:gd name="connsiteX53" fmla="*/ 9346364 w 9767847"/>
                <a:gd name="connsiteY53" fmla="*/ 3664938 h 6858000"/>
                <a:gd name="connsiteX54" fmla="*/ 9344921 w 9767847"/>
                <a:gd name="connsiteY54" fmla="*/ 3615243 h 6858000"/>
                <a:gd name="connsiteX55" fmla="*/ 9344524 w 9767847"/>
                <a:gd name="connsiteY55" fmla="*/ 3603526 h 6858000"/>
                <a:gd name="connsiteX56" fmla="*/ 9343728 w 9767847"/>
                <a:gd name="connsiteY56" fmla="*/ 3590774 h 6858000"/>
                <a:gd name="connsiteX57" fmla="*/ 9342188 w 9767847"/>
                <a:gd name="connsiteY57" fmla="*/ 3565268 h 6858000"/>
                <a:gd name="connsiteX58" fmla="*/ 9339056 w 9767847"/>
                <a:gd name="connsiteY58" fmla="*/ 3514256 h 6858000"/>
                <a:gd name="connsiteX59" fmla="*/ 9334334 w 9767847"/>
                <a:gd name="connsiteY59" fmla="*/ 3463057 h 6858000"/>
                <a:gd name="connsiteX60" fmla="*/ 9329363 w 9767847"/>
                <a:gd name="connsiteY60" fmla="*/ 3411810 h 6858000"/>
                <a:gd name="connsiteX61" fmla="*/ 9328319 w 9767847"/>
                <a:gd name="connsiteY61" fmla="*/ 3400657 h 6858000"/>
                <a:gd name="connsiteX62" fmla="*/ 9327177 w 9767847"/>
                <a:gd name="connsiteY62" fmla="*/ 3390116 h 6858000"/>
                <a:gd name="connsiteX63" fmla="*/ 9324293 w 9767847"/>
                <a:gd name="connsiteY63" fmla="*/ 3366774 h 6858000"/>
                <a:gd name="connsiteX64" fmla="*/ 9320763 w 9767847"/>
                <a:gd name="connsiteY64" fmla="*/ 3340329 h 6858000"/>
                <a:gd name="connsiteX65" fmla="*/ 9317184 w 9767847"/>
                <a:gd name="connsiteY65" fmla="*/ 3311245 h 6858000"/>
                <a:gd name="connsiteX66" fmla="*/ 9311021 w 9767847"/>
                <a:gd name="connsiteY66" fmla="*/ 3266211 h 6858000"/>
                <a:gd name="connsiteX67" fmla="*/ 9302719 w 9767847"/>
                <a:gd name="connsiteY67" fmla="*/ 3215717 h 6858000"/>
                <a:gd name="connsiteX68" fmla="*/ 9293970 w 9767847"/>
                <a:gd name="connsiteY68" fmla="*/ 3165789 h 6858000"/>
                <a:gd name="connsiteX69" fmla="*/ 9252065 w 9767847"/>
                <a:gd name="connsiteY69" fmla="*/ 2967107 h 6858000"/>
                <a:gd name="connsiteX70" fmla="*/ 9227211 w 9767847"/>
                <a:gd name="connsiteY70" fmla="*/ 2868473 h 6858000"/>
                <a:gd name="connsiteX71" fmla="*/ 9220699 w 9767847"/>
                <a:gd name="connsiteY71" fmla="*/ 2844426 h 6858000"/>
                <a:gd name="connsiteX72" fmla="*/ 9213740 w 9767847"/>
                <a:gd name="connsiteY72" fmla="*/ 2820191 h 6858000"/>
                <a:gd name="connsiteX73" fmla="*/ 9199374 w 9767847"/>
                <a:gd name="connsiteY73" fmla="*/ 2771438 h 6858000"/>
                <a:gd name="connsiteX74" fmla="*/ 9061829 w 9767847"/>
                <a:gd name="connsiteY74" fmla="*/ 2385418 h 6858000"/>
                <a:gd name="connsiteX75" fmla="*/ 8978865 w 9767847"/>
                <a:gd name="connsiteY75" fmla="*/ 2196855 h 6858000"/>
                <a:gd name="connsiteX76" fmla="*/ 8956694 w 9767847"/>
                <a:gd name="connsiteY76" fmla="*/ 2150219 h 6858000"/>
                <a:gd name="connsiteX77" fmla="*/ 8934176 w 9767847"/>
                <a:gd name="connsiteY77" fmla="*/ 2103914 h 6858000"/>
                <a:gd name="connsiteX78" fmla="*/ 8887151 w 9767847"/>
                <a:gd name="connsiteY78" fmla="*/ 2011350 h 6858000"/>
                <a:gd name="connsiteX79" fmla="*/ 8787533 w 9767847"/>
                <a:gd name="connsiteY79" fmla="*/ 1828527 h 6858000"/>
                <a:gd name="connsiteX80" fmla="*/ 8761485 w 9767847"/>
                <a:gd name="connsiteY80" fmla="*/ 1783398 h 6858000"/>
                <a:gd name="connsiteX81" fmla="*/ 8734791 w 9767847"/>
                <a:gd name="connsiteY81" fmla="*/ 1737893 h 6858000"/>
                <a:gd name="connsiteX82" fmla="*/ 8680808 w 9767847"/>
                <a:gd name="connsiteY82" fmla="*/ 1648812 h 6858000"/>
                <a:gd name="connsiteX83" fmla="*/ 8567024 w 9767847"/>
                <a:gd name="connsiteY83" fmla="*/ 1472906 h 6858000"/>
                <a:gd name="connsiteX84" fmla="*/ 8537446 w 9767847"/>
                <a:gd name="connsiteY84" fmla="*/ 1429330 h 6858000"/>
                <a:gd name="connsiteX85" fmla="*/ 8507423 w 9767847"/>
                <a:gd name="connsiteY85" fmla="*/ 1385896 h 6858000"/>
                <a:gd name="connsiteX86" fmla="*/ 8446529 w 9767847"/>
                <a:gd name="connsiteY86" fmla="*/ 1300295 h 6858000"/>
                <a:gd name="connsiteX87" fmla="*/ 8319224 w 9767847"/>
                <a:gd name="connsiteY87" fmla="*/ 1131026 h 6858000"/>
                <a:gd name="connsiteX88" fmla="*/ 8286366 w 9767847"/>
                <a:gd name="connsiteY88" fmla="*/ 1089050 h 6858000"/>
                <a:gd name="connsiteX89" fmla="*/ 8270161 w 9767847"/>
                <a:gd name="connsiteY89" fmla="*/ 1068439 h 6858000"/>
                <a:gd name="connsiteX90" fmla="*/ 8253856 w 9767847"/>
                <a:gd name="connsiteY90" fmla="*/ 1048156 h 6858000"/>
                <a:gd name="connsiteX91" fmla="*/ 8186352 w 9767847"/>
                <a:gd name="connsiteY91" fmla="*/ 966275 h 6858000"/>
                <a:gd name="connsiteX92" fmla="*/ 8046768 w 9767847"/>
                <a:gd name="connsiteY92" fmla="*/ 805429 h 6858000"/>
                <a:gd name="connsiteX93" fmla="*/ 8010927 w 9767847"/>
                <a:gd name="connsiteY93" fmla="*/ 765853 h 6858000"/>
                <a:gd name="connsiteX94" fmla="*/ 7974788 w 9767847"/>
                <a:gd name="connsiteY94" fmla="*/ 726653 h 6858000"/>
                <a:gd name="connsiteX95" fmla="*/ 7901070 w 9767847"/>
                <a:gd name="connsiteY95" fmla="*/ 648724 h 6858000"/>
                <a:gd name="connsiteX96" fmla="*/ 7750054 w 9767847"/>
                <a:gd name="connsiteY96" fmla="*/ 497008 h 6858000"/>
                <a:gd name="connsiteX97" fmla="*/ 7592277 w 9767847"/>
                <a:gd name="connsiteY97" fmla="*/ 351221 h 6858000"/>
                <a:gd name="connsiteX98" fmla="*/ 7257734 w 9767847"/>
                <a:gd name="connsiteY98" fmla="*/ 76964 h 6858000"/>
                <a:gd name="connsiteX99" fmla="*/ 1886601 w 9767847"/>
                <a:gd name="connsiteY99" fmla="*/ 0 h 6858000"/>
                <a:gd name="connsiteX100" fmla="*/ 2292926 w 9767847"/>
                <a:gd name="connsiteY100" fmla="*/ 0 h 6858000"/>
                <a:gd name="connsiteX101" fmla="*/ 2135542 w 9767847"/>
                <a:gd name="connsiteY101" fmla="*/ 117781 h 6858000"/>
                <a:gd name="connsiteX102" fmla="*/ 1969576 w 9767847"/>
                <a:gd name="connsiteY102" fmla="*/ 254986 h 6858000"/>
                <a:gd name="connsiteX103" fmla="*/ 1659938 w 9767847"/>
                <a:gd name="connsiteY103" fmla="*/ 549855 h 6858000"/>
                <a:gd name="connsiteX104" fmla="*/ 729383 w 9767847"/>
                <a:gd name="connsiteY104" fmla="*/ 1936480 h 6858000"/>
                <a:gd name="connsiteX105" fmla="*/ 578465 w 9767847"/>
                <a:gd name="connsiteY105" fmla="*/ 2320807 h 6858000"/>
                <a:gd name="connsiteX106" fmla="*/ 465080 w 9767847"/>
                <a:gd name="connsiteY106" fmla="*/ 2714875 h 6858000"/>
                <a:gd name="connsiteX107" fmla="*/ 423820 w 9767847"/>
                <a:gd name="connsiteY107" fmla="*/ 2915436 h 6858000"/>
                <a:gd name="connsiteX108" fmla="*/ 392355 w 9767847"/>
                <a:gd name="connsiteY108" fmla="*/ 3118071 h 6858000"/>
                <a:gd name="connsiteX109" fmla="*/ 358801 w 9767847"/>
                <a:gd name="connsiteY109" fmla="*/ 3526915 h 6858000"/>
                <a:gd name="connsiteX110" fmla="*/ 410350 w 9767847"/>
                <a:gd name="connsiteY110" fmla="*/ 4348226 h 6858000"/>
                <a:gd name="connsiteX111" fmla="*/ 449022 w 9767847"/>
                <a:gd name="connsiteY111" fmla="*/ 4551049 h 6858000"/>
                <a:gd name="connsiteX112" fmla="*/ 498882 w 9767847"/>
                <a:gd name="connsiteY112" fmla="*/ 4752365 h 6858000"/>
                <a:gd name="connsiteX113" fmla="*/ 559775 w 9767847"/>
                <a:gd name="connsiteY113" fmla="*/ 4951657 h 6858000"/>
                <a:gd name="connsiteX114" fmla="*/ 631406 w 9767847"/>
                <a:gd name="connsiteY114" fmla="*/ 5147986 h 6858000"/>
                <a:gd name="connsiteX115" fmla="*/ 1023461 w 9767847"/>
                <a:gd name="connsiteY115" fmla="*/ 5893957 h 6858000"/>
                <a:gd name="connsiteX116" fmla="*/ 1575880 w 9767847"/>
                <a:gd name="connsiteY116" fmla="*/ 6547646 h 6858000"/>
                <a:gd name="connsiteX117" fmla="*/ 1905228 w 9767847"/>
                <a:gd name="connsiteY117" fmla="*/ 6829468 h 6858000"/>
                <a:gd name="connsiteX118" fmla="*/ 1944230 w 9767847"/>
                <a:gd name="connsiteY118" fmla="*/ 6858000 h 6858000"/>
                <a:gd name="connsiteX119" fmla="*/ 1372541 w 9767847"/>
                <a:gd name="connsiteY119" fmla="*/ 6858000 h 6858000"/>
                <a:gd name="connsiteX120" fmla="*/ 1115251 w 9767847"/>
                <a:gd name="connsiteY120" fmla="*/ 6590005 h 6858000"/>
                <a:gd name="connsiteX121" fmla="*/ 0 w 9767847"/>
                <a:gd name="connsiteY121" fmla="*/ 3649031 h 6858000"/>
                <a:gd name="connsiteX122" fmla="*/ 1777294 w 9767847"/>
                <a:gd name="connsiteY122" fmla="*/ 8131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9767847" h="6858000">
                  <a:moveTo>
                    <a:pt x="7151367" y="0"/>
                  </a:moveTo>
                  <a:lnTo>
                    <a:pt x="7881247" y="0"/>
                  </a:lnTo>
                  <a:lnTo>
                    <a:pt x="7990553" y="81317"/>
                  </a:lnTo>
                  <a:cubicBezTo>
                    <a:pt x="9075991" y="929334"/>
                    <a:pt x="9767847" y="2212695"/>
                    <a:pt x="9767847" y="3649031"/>
                  </a:cubicBezTo>
                  <a:cubicBezTo>
                    <a:pt x="9767847" y="4766182"/>
                    <a:pt x="9349317" y="5790792"/>
                    <a:pt x="8652597" y="6590005"/>
                  </a:cubicBezTo>
                  <a:lnTo>
                    <a:pt x="8395306" y="6858000"/>
                  </a:lnTo>
                  <a:lnTo>
                    <a:pt x="6762603" y="6858000"/>
                  </a:lnTo>
                  <a:lnTo>
                    <a:pt x="6765962" y="6854844"/>
                  </a:lnTo>
                  <a:cubicBezTo>
                    <a:pt x="6779036" y="6842703"/>
                    <a:pt x="6791663" y="6829621"/>
                    <a:pt x="6804586" y="6817103"/>
                  </a:cubicBezTo>
                  <a:lnTo>
                    <a:pt x="6881735" y="6741197"/>
                  </a:lnTo>
                  <a:cubicBezTo>
                    <a:pt x="6907435" y="6715881"/>
                    <a:pt x="6933134" y="6690798"/>
                    <a:pt x="6958883" y="6664822"/>
                  </a:cubicBezTo>
                  <a:lnTo>
                    <a:pt x="7267925" y="6355694"/>
                  </a:lnTo>
                  <a:lnTo>
                    <a:pt x="7424360" y="6200685"/>
                  </a:lnTo>
                  <a:cubicBezTo>
                    <a:pt x="7450754" y="6174802"/>
                    <a:pt x="7477598" y="6148731"/>
                    <a:pt x="7504938" y="6122708"/>
                  </a:cubicBezTo>
                  <a:lnTo>
                    <a:pt x="7546396" y="6083697"/>
                  </a:lnTo>
                  <a:cubicBezTo>
                    <a:pt x="7560264" y="6070803"/>
                    <a:pt x="7574780" y="6057532"/>
                    <a:pt x="7588002" y="6045532"/>
                  </a:cubicBezTo>
                  <a:lnTo>
                    <a:pt x="7631000" y="6006709"/>
                  </a:lnTo>
                  <a:lnTo>
                    <a:pt x="7675440" y="5968309"/>
                  </a:lnTo>
                  <a:cubicBezTo>
                    <a:pt x="7690404" y="5955698"/>
                    <a:pt x="7705564" y="5943321"/>
                    <a:pt x="7720626" y="5930851"/>
                  </a:cubicBezTo>
                  <a:cubicBezTo>
                    <a:pt x="7735738" y="5918427"/>
                    <a:pt x="7751197" y="5906521"/>
                    <a:pt x="7766458" y="5894334"/>
                  </a:cubicBezTo>
                  <a:cubicBezTo>
                    <a:pt x="7827949" y="5846192"/>
                    <a:pt x="7890979" y="5800499"/>
                    <a:pt x="7955254" y="5756828"/>
                  </a:cubicBezTo>
                  <a:cubicBezTo>
                    <a:pt x="8083800" y="5669534"/>
                    <a:pt x="8216872" y="5590336"/>
                    <a:pt x="8352678" y="5517630"/>
                  </a:cubicBezTo>
                  <a:lnTo>
                    <a:pt x="8451350" y="5465254"/>
                  </a:lnTo>
                  <a:lnTo>
                    <a:pt x="8548532" y="5413395"/>
                  </a:lnTo>
                  <a:cubicBezTo>
                    <a:pt x="8612110" y="5379090"/>
                    <a:pt x="8673251" y="5345208"/>
                    <a:pt x="8729473" y="5309961"/>
                  </a:cubicBezTo>
                  <a:cubicBezTo>
                    <a:pt x="8743591" y="5301115"/>
                    <a:pt x="8757161" y="5292361"/>
                    <a:pt x="8770781" y="5283232"/>
                  </a:cubicBezTo>
                  <a:cubicBezTo>
                    <a:pt x="8777591" y="5278667"/>
                    <a:pt x="8784451" y="5274103"/>
                    <a:pt x="8790964" y="5269492"/>
                  </a:cubicBezTo>
                  <a:cubicBezTo>
                    <a:pt x="8797574" y="5264879"/>
                    <a:pt x="8804235" y="5260314"/>
                    <a:pt x="8810499" y="5255703"/>
                  </a:cubicBezTo>
                  <a:cubicBezTo>
                    <a:pt x="8835999" y="5237303"/>
                    <a:pt x="8860407" y="5218291"/>
                    <a:pt x="8883571" y="5198479"/>
                  </a:cubicBezTo>
                  <a:cubicBezTo>
                    <a:pt x="8929900" y="5158856"/>
                    <a:pt x="8971258" y="5116315"/>
                    <a:pt x="9006651" y="5070527"/>
                  </a:cubicBezTo>
                  <a:cubicBezTo>
                    <a:pt x="9015351" y="5059328"/>
                    <a:pt x="9024398" y="5046857"/>
                    <a:pt x="9033494" y="5034105"/>
                  </a:cubicBezTo>
                  <a:lnTo>
                    <a:pt x="9040305" y="5024551"/>
                  </a:lnTo>
                  <a:lnTo>
                    <a:pt x="9046568" y="5015281"/>
                  </a:lnTo>
                  <a:cubicBezTo>
                    <a:pt x="9050743" y="5009163"/>
                    <a:pt x="9054819" y="5002952"/>
                    <a:pt x="9058846" y="4996645"/>
                  </a:cubicBezTo>
                  <a:cubicBezTo>
                    <a:pt x="9075002" y="4971517"/>
                    <a:pt x="9090212" y="4945305"/>
                    <a:pt x="9104529" y="4918105"/>
                  </a:cubicBezTo>
                  <a:cubicBezTo>
                    <a:pt x="9133211" y="4863752"/>
                    <a:pt x="9158313" y="4805447"/>
                    <a:pt x="9181081" y="4744694"/>
                  </a:cubicBezTo>
                  <a:cubicBezTo>
                    <a:pt x="9203748" y="4684178"/>
                    <a:pt x="9223383" y="4621778"/>
                    <a:pt x="9240731" y="4557872"/>
                  </a:cubicBezTo>
                  <a:cubicBezTo>
                    <a:pt x="9249481" y="4525966"/>
                    <a:pt x="9257682" y="4493684"/>
                    <a:pt x="9265388" y="4461073"/>
                  </a:cubicBezTo>
                  <a:cubicBezTo>
                    <a:pt x="9269215" y="4444744"/>
                    <a:pt x="9272943" y="4428367"/>
                    <a:pt x="9276571" y="4411943"/>
                  </a:cubicBezTo>
                  <a:lnTo>
                    <a:pt x="9281841" y="4387379"/>
                  </a:lnTo>
                  <a:lnTo>
                    <a:pt x="9286513" y="4364838"/>
                  </a:lnTo>
                  <a:lnTo>
                    <a:pt x="9296754" y="4312038"/>
                  </a:lnTo>
                  <a:lnTo>
                    <a:pt x="9301029" y="4289074"/>
                  </a:lnTo>
                  <a:lnTo>
                    <a:pt x="9302818" y="4278581"/>
                  </a:lnTo>
                  <a:lnTo>
                    <a:pt x="9304658" y="4266816"/>
                  </a:lnTo>
                  <a:lnTo>
                    <a:pt x="9312810" y="4215945"/>
                  </a:lnTo>
                  <a:lnTo>
                    <a:pt x="9316887" y="4190486"/>
                  </a:lnTo>
                  <a:lnTo>
                    <a:pt x="9318923" y="4177780"/>
                  </a:lnTo>
                  <a:cubicBezTo>
                    <a:pt x="9319570" y="4173546"/>
                    <a:pt x="9319969" y="4169169"/>
                    <a:pt x="9320515" y="4164886"/>
                  </a:cubicBezTo>
                  <a:lnTo>
                    <a:pt x="9332445" y="4064981"/>
                  </a:lnTo>
                  <a:cubicBezTo>
                    <a:pt x="9333836" y="4052370"/>
                    <a:pt x="9334880" y="4036888"/>
                    <a:pt x="9336173" y="4018676"/>
                  </a:cubicBezTo>
                  <a:lnTo>
                    <a:pt x="9340199" y="3965171"/>
                  </a:lnTo>
                  <a:cubicBezTo>
                    <a:pt x="9345071" y="3899806"/>
                    <a:pt x="9347358" y="3832983"/>
                    <a:pt x="9347557" y="3765972"/>
                  </a:cubicBezTo>
                  <a:cubicBezTo>
                    <a:pt x="9347656" y="3732420"/>
                    <a:pt x="9347209" y="3698773"/>
                    <a:pt x="9346364" y="3664938"/>
                  </a:cubicBezTo>
                  <a:lnTo>
                    <a:pt x="9344921" y="3615243"/>
                  </a:lnTo>
                  <a:lnTo>
                    <a:pt x="9344524" y="3603526"/>
                  </a:lnTo>
                  <a:lnTo>
                    <a:pt x="9343728" y="3590774"/>
                  </a:lnTo>
                  <a:lnTo>
                    <a:pt x="9342188" y="3565268"/>
                  </a:lnTo>
                  <a:lnTo>
                    <a:pt x="9339056" y="3514256"/>
                  </a:lnTo>
                  <a:cubicBezTo>
                    <a:pt x="9337914" y="3497221"/>
                    <a:pt x="9335874" y="3480138"/>
                    <a:pt x="9334334" y="3463057"/>
                  </a:cubicBezTo>
                  <a:lnTo>
                    <a:pt x="9329363" y="3411810"/>
                  </a:lnTo>
                  <a:lnTo>
                    <a:pt x="9328319" y="3400657"/>
                  </a:lnTo>
                  <a:lnTo>
                    <a:pt x="9327177" y="3390116"/>
                  </a:lnTo>
                  <a:lnTo>
                    <a:pt x="9324293" y="3366774"/>
                  </a:lnTo>
                  <a:lnTo>
                    <a:pt x="9320763" y="3340329"/>
                  </a:lnTo>
                  <a:lnTo>
                    <a:pt x="9317184" y="3311245"/>
                  </a:lnTo>
                  <a:cubicBezTo>
                    <a:pt x="9315594" y="3296893"/>
                    <a:pt x="9313506" y="3282306"/>
                    <a:pt x="9311021" y="3266211"/>
                  </a:cubicBezTo>
                  <a:lnTo>
                    <a:pt x="9302719" y="3215717"/>
                  </a:lnTo>
                  <a:cubicBezTo>
                    <a:pt x="9299936" y="3199059"/>
                    <a:pt x="9297003" y="3182400"/>
                    <a:pt x="9293970" y="3165789"/>
                  </a:cubicBezTo>
                  <a:cubicBezTo>
                    <a:pt x="9281891" y="3099295"/>
                    <a:pt x="9267674" y="3033084"/>
                    <a:pt x="9252065" y="2967107"/>
                  </a:cubicBezTo>
                  <a:cubicBezTo>
                    <a:pt x="9244261" y="2934167"/>
                    <a:pt x="9235959" y="2901273"/>
                    <a:pt x="9227211" y="2868473"/>
                  </a:cubicBezTo>
                  <a:lnTo>
                    <a:pt x="9220699" y="2844426"/>
                  </a:lnTo>
                  <a:lnTo>
                    <a:pt x="9213740" y="2820191"/>
                  </a:lnTo>
                  <a:cubicBezTo>
                    <a:pt x="9209216" y="2804049"/>
                    <a:pt x="9204345" y="2787768"/>
                    <a:pt x="9199374" y="2771438"/>
                  </a:cubicBezTo>
                  <a:cubicBezTo>
                    <a:pt x="9159855" y="2641086"/>
                    <a:pt x="9114272" y="2512099"/>
                    <a:pt x="9061829" y="2385418"/>
                  </a:cubicBezTo>
                  <a:cubicBezTo>
                    <a:pt x="9035582" y="2322077"/>
                    <a:pt x="9008043" y="2259160"/>
                    <a:pt x="8978865" y="2196855"/>
                  </a:cubicBezTo>
                  <a:lnTo>
                    <a:pt x="8956694" y="2150219"/>
                  </a:lnTo>
                  <a:lnTo>
                    <a:pt x="8934176" y="2103914"/>
                  </a:lnTo>
                  <a:cubicBezTo>
                    <a:pt x="8918915" y="2073091"/>
                    <a:pt x="8903157" y="2042032"/>
                    <a:pt x="8887151" y="2011350"/>
                  </a:cubicBezTo>
                  <a:cubicBezTo>
                    <a:pt x="8854988" y="1949891"/>
                    <a:pt x="8822082" y="1888810"/>
                    <a:pt x="8787533" y="1828527"/>
                  </a:cubicBezTo>
                  <a:lnTo>
                    <a:pt x="8761485" y="1783398"/>
                  </a:lnTo>
                  <a:lnTo>
                    <a:pt x="8734791" y="1737893"/>
                  </a:lnTo>
                  <a:cubicBezTo>
                    <a:pt x="8717047" y="1707823"/>
                    <a:pt x="8699200" y="1678363"/>
                    <a:pt x="8680808" y="1648812"/>
                  </a:cubicBezTo>
                  <a:cubicBezTo>
                    <a:pt x="8644322" y="1589658"/>
                    <a:pt x="8606194" y="1531118"/>
                    <a:pt x="8567024" y="1472906"/>
                  </a:cubicBezTo>
                  <a:lnTo>
                    <a:pt x="8537446" y="1429330"/>
                  </a:lnTo>
                  <a:lnTo>
                    <a:pt x="8507423" y="1385896"/>
                  </a:lnTo>
                  <a:cubicBezTo>
                    <a:pt x="8487390" y="1357284"/>
                    <a:pt x="8467158" y="1328719"/>
                    <a:pt x="8446529" y="1300295"/>
                  </a:cubicBezTo>
                  <a:cubicBezTo>
                    <a:pt x="8405271" y="1243496"/>
                    <a:pt x="8362718" y="1187120"/>
                    <a:pt x="8319224" y="1131026"/>
                  </a:cubicBezTo>
                  <a:lnTo>
                    <a:pt x="8286366" y="1089050"/>
                  </a:lnTo>
                  <a:lnTo>
                    <a:pt x="8270161" y="1068439"/>
                  </a:lnTo>
                  <a:lnTo>
                    <a:pt x="8253856" y="1048156"/>
                  </a:lnTo>
                  <a:cubicBezTo>
                    <a:pt x="8231636" y="1020675"/>
                    <a:pt x="8209117" y="993381"/>
                    <a:pt x="8186352" y="966275"/>
                  </a:cubicBezTo>
                  <a:cubicBezTo>
                    <a:pt x="8140917" y="911922"/>
                    <a:pt x="8094240" y="858417"/>
                    <a:pt x="8046768" y="805429"/>
                  </a:cubicBezTo>
                  <a:lnTo>
                    <a:pt x="8010927" y="765853"/>
                  </a:lnTo>
                  <a:lnTo>
                    <a:pt x="7974788" y="726653"/>
                  </a:lnTo>
                  <a:cubicBezTo>
                    <a:pt x="7950382" y="700489"/>
                    <a:pt x="7925824" y="674465"/>
                    <a:pt x="7901070" y="648724"/>
                  </a:cubicBezTo>
                  <a:cubicBezTo>
                    <a:pt x="7851510" y="597289"/>
                    <a:pt x="7801404" y="546514"/>
                    <a:pt x="7750054" y="497008"/>
                  </a:cubicBezTo>
                  <a:cubicBezTo>
                    <a:pt x="7698902" y="447644"/>
                    <a:pt x="7645913" y="398938"/>
                    <a:pt x="7592277" y="351221"/>
                  </a:cubicBezTo>
                  <a:cubicBezTo>
                    <a:pt x="7484856" y="255786"/>
                    <a:pt x="7373308" y="164304"/>
                    <a:pt x="7257734" y="76964"/>
                  </a:cubicBezTo>
                  <a:close/>
                  <a:moveTo>
                    <a:pt x="1886601" y="0"/>
                  </a:moveTo>
                  <a:lnTo>
                    <a:pt x="2292926" y="0"/>
                  </a:lnTo>
                  <a:lnTo>
                    <a:pt x="2135542" y="117781"/>
                  </a:lnTo>
                  <a:cubicBezTo>
                    <a:pt x="2078998" y="162280"/>
                    <a:pt x="2023659" y="208045"/>
                    <a:pt x="1969576" y="254986"/>
                  </a:cubicBezTo>
                  <a:cubicBezTo>
                    <a:pt x="1861309" y="348820"/>
                    <a:pt x="1758064" y="447314"/>
                    <a:pt x="1659938" y="549855"/>
                  </a:cubicBezTo>
                  <a:cubicBezTo>
                    <a:pt x="1266987" y="960346"/>
                    <a:pt x="953820" y="1431495"/>
                    <a:pt x="729383" y="1936480"/>
                  </a:cubicBezTo>
                  <a:cubicBezTo>
                    <a:pt x="673260" y="2062362"/>
                    <a:pt x="622855" y="2190972"/>
                    <a:pt x="578465" y="2320807"/>
                  </a:cubicBezTo>
                  <a:cubicBezTo>
                    <a:pt x="534125" y="2450687"/>
                    <a:pt x="496147" y="2582216"/>
                    <a:pt x="465080" y="2714875"/>
                  </a:cubicBezTo>
                  <a:cubicBezTo>
                    <a:pt x="449769" y="2780991"/>
                    <a:pt x="435850" y="2848191"/>
                    <a:pt x="423820" y="2915436"/>
                  </a:cubicBezTo>
                  <a:cubicBezTo>
                    <a:pt x="411840" y="2982731"/>
                    <a:pt x="401054" y="3050260"/>
                    <a:pt x="392355" y="3118071"/>
                  </a:cubicBezTo>
                  <a:cubicBezTo>
                    <a:pt x="374509" y="3253646"/>
                    <a:pt x="363424" y="3389880"/>
                    <a:pt x="358801" y="3526915"/>
                  </a:cubicBezTo>
                  <a:cubicBezTo>
                    <a:pt x="349009" y="3800843"/>
                    <a:pt x="366357" y="4075570"/>
                    <a:pt x="410350" y="4348226"/>
                  </a:cubicBezTo>
                  <a:cubicBezTo>
                    <a:pt x="421286" y="4416132"/>
                    <a:pt x="434209" y="4483660"/>
                    <a:pt x="449022" y="4551049"/>
                  </a:cubicBezTo>
                  <a:cubicBezTo>
                    <a:pt x="463737" y="4618436"/>
                    <a:pt x="480389" y="4685588"/>
                    <a:pt x="498882" y="4752365"/>
                  </a:cubicBezTo>
                  <a:cubicBezTo>
                    <a:pt x="517373" y="4819141"/>
                    <a:pt x="537704" y="4885635"/>
                    <a:pt x="559775" y="4951657"/>
                  </a:cubicBezTo>
                  <a:cubicBezTo>
                    <a:pt x="581946" y="5017775"/>
                    <a:pt x="605358" y="5083375"/>
                    <a:pt x="631406" y="5147986"/>
                  </a:cubicBezTo>
                  <a:cubicBezTo>
                    <a:pt x="734055" y="5407608"/>
                    <a:pt x="865188" y="5658570"/>
                    <a:pt x="1023461" y="5893957"/>
                  </a:cubicBezTo>
                  <a:cubicBezTo>
                    <a:pt x="1181487" y="6129578"/>
                    <a:pt x="1367051" y="6349247"/>
                    <a:pt x="1575880" y="6547646"/>
                  </a:cubicBezTo>
                  <a:cubicBezTo>
                    <a:pt x="1680269" y="6646916"/>
                    <a:pt x="1790338" y="6740939"/>
                    <a:pt x="1905228" y="6829468"/>
                  </a:cubicBezTo>
                  <a:lnTo>
                    <a:pt x="1944230" y="6858000"/>
                  </a:lnTo>
                  <a:lnTo>
                    <a:pt x="1372541" y="6858000"/>
                  </a:lnTo>
                  <a:lnTo>
                    <a:pt x="1115251" y="6590005"/>
                  </a:lnTo>
                  <a:cubicBezTo>
                    <a:pt x="418530" y="5790792"/>
                    <a:pt x="0" y="4766182"/>
                    <a:pt x="0" y="3649031"/>
                  </a:cubicBezTo>
                  <a:cubicBezTo>
                    <a:pt x="0" y="2212695"/>
                    <a:pt x="691856" y="929334"/>
                    <a:pt x="1777294" y="81317"/>
                  </a:cubicBezTo>
                  <a:close/>
                </a:path>
              </a:pathLst>
            </a:cu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2" name="Title 1"/>
          <p:cNvSpPr>
            <a:spLocks noGrp="1"/>
          </p:cNvSpPr>
          <p:nvPr>
            <p:ph type="title"/>
          </p:nvPr>
        </p:nvSpPr>
        <p:spPr>
          <a:xfrm>
            <a:off x="3935797" y="1764407"/>
            <a:ext cx="4320635" cy="2310312"/>
          </a:xfrm>
        </p:spPr>
        <p:txBody>
          <a:bodyPr vert="horz" lIns="91440" tIns="45720" rIns="91440" bIns="45720" rtlCol="0" anchor="b">
            <a:normAutofit/>
          </a:bodyPr>
          <a:lstStyle/>
          <a:p>
            <a:pPr defTabSz="914400">
              <a:lnSpc>
                <a:spcPct val="90000"/>
              </a:lnSpc>
              <a:defRPr sz="2400" b="1"/>
            </a:pPr>
            <a:r>
              <a:rPr lang="en-US" sz="4500" dirty="0">
                <a:solidFill>
                  <a:schemeClr val="tx2"/>
                </a:solidFill>
              </a:rPr>
              <a:t>Social and Cultural Considerations</a:t>
            </a:r>
          </a:p>
        </p:txBody>
      </p:sp>
      <p:sp>
        <p:nvSpPr>
          <p:cNvPr id="3" name="Content Placeholder 2"/>
          <p:cNvSpPr>
            <a:spLocks noGrp="1"/>
          </p:cNvSpPr>
          <p:nvPr>
            <p:ph idx="1"/>
          </p:nvPr>
        </p:nvSpPr>
        <p:spPr>
          <a:xfrm>
            <a:off x="3935797" y="4165153"/>
            <a:ext cx="4320635" cy="682079"/>
          </a:xfrm>
        </p:spPr>
        <p:txBody>
          <a:bodyPr vert="horz" lIns="91440" tIns="45720" rIns="91440" bIns="45720" rtlCol="0">
            <a:normAutofit/>
          </a:bodyPr>
          <a:lstStyle/>
          <a:p>
            <a:pPr marL="0" indent="0" algn="ctr" defTabSz="914400">
              <a:lnSpc>
                <a:spcPct val="90000"/>
              </a:lnSpc>
              <a:spcBef>
                <a:spcPts val="1000"/>
              </a:spcBef>
              <a:buNone/>
              <a:defRPr sz="1400"/>
            </a:pPr>
            <a:r>
              <a:rPr lang="en-US" sz="2000" dirty="0">
                <a:solidFill>
                  <a:schemeClr val="tx2"/>
                </a:solidFill>
              </a:rPr>
              <a:t>How cultural attitudes shape neurodivergent experiences.</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BC99CB9-DDAD-44A2-8A1C-E3AF4E72DF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1" y="1"/>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64053CBF-3932-45FF-8285-EE5146085F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1" y="0"/>
            <a:ext cx="9143771" cy="6858000"/>
          </a:xfrm>
          <a:prstGeom prst="rect">
            <a:avLst/>
          </a:prstGeom>
          <a:gradFill flip="none" rotWithShape="1">
            <a:gsLst>
              <a:gs pos="16000">
                <a:schemeClr val="accent6">
                  <a:alpha val="20000"/>
                </a:schemeClr>
              </a:gs>
              <a:gs pos="85000">
                <a:schemeClr val="accent1">
                  <a:alpha val="4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2" name="Group 11">
            <a:extLst>
              <a:ext uri="{FF2B5EF4-FFF2-40B4-BE49-F238E27FC236}">
                <a16:creationId xmlns:a16="http://schemas.microsoft.com/office/drawing/2014/main" id="{2E751C04-BEA6-446B-A678-9C74819EBD4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510328" y="-8167"/>
            <a:ext cx="3625552" cy="2488150"/>
            <a:chOff x="6867015" y="-1"/>
            <a:chExt cx="5324985" cy="3251912"/>
          </a:xfrm>
          <a:solidFill>
            <a:schemeClr val="bg1">
              <a:alpha val="30000"/>
            </a:schemeClr>
          </a:solidFill>
        </p:grpSpPr>
        <p:sp>
          <p:nvSpPr>
            <p:cNvPr id="13" name="Freeform: Shape 12">
              <a:extLst>
                <a:ext uri="{FF2B5EF4-FFF2-40B4-BE49-F238E27FC236}">
                  <a16:creationId xmlns:a16="http://schemas.microsoft.com/office/drawing/2014/main" id="{2625A013-D9BE-43C4-AF21-6F2B003EFB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Freeform: Shape 13">
              <a:extLst>
                <a:ext uri="{FF2B5EF4-FFF2-40B4-BE49-F238E27FC236}">
                  <a16:creationId xmlns:a16="http://schemas.microsoft.com/office/drawing/2014/main" id="{F7875715-EC2E-457F-851D-F6C817685F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Freeform: Shape 14">
              <a:extLst>
                <a:ext uri="{FF2B5EF4-FFF2-40B4-BE49-F238E27FC236}">
                  <a16:creationId xmlns:a16="http://schemas.microsoft.com/office/drawing/2014/main" id="{F7E41CC6-0C83-40EE-80BB-79394D9E9B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reeform: Shape 15">
              <a:extLst>
                <a:ext uri="{FF2B5EF4-FFF2-40B4-BE49-F238E27FC236}">
                  <a16:creationId xmlns:a16="http://schemas.microsoft.com/office/drawing/2014/main" id="{00603498-5DFE-4D26-BFB5-C9269C9BDB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itle 1"/>
          <p:cNvSpPr>
            <a:spLocks noGrp="1"/>
          </p:cNvSpPr>
          <p:nvPr>
            <p:ph type="title"/>
          </p:nvPr>
        </p:nvSpPr>
        <p:spPr>
          <a:xfrm>
            <a:off x="3794943" y="991262"/>
            <a:ext cx="4316022" cy="1837349"/>
          </a:xfrm>
        </p:spPr>
        <p:txBody>
          <a:bodyPr>
            <a:normAutofit/>
          </a:bodyPr>
          <a:lstStyle/>
          <a:p>
            <a:pPr>
              <a:defRPr sz="2400" b="1"/>
            </a:pPr>
            <a:r>
              <a:rPr lang="en-US" sz="3100" dirty="0">
                <a:solidFill>
                  <a:schemeClr val="tx2"/>
                </a:solidFill>
              </a:rPr>
              <a:t>Stigma and Advocacy</a:t>
            </a:r>
          </a:p>
        </p:txBody>
      </p:sp>
      <p:sp>
        <p:nvSpPr>
          <p:cNvPr id="3" name="Content Placeholder 2"/>
          <p:cNvSpPr>
            <a:spLocks noGrp="1"/>
          </p:cNvSpPr>
          <p:nvPr>
            <p:ph idx="1"/>
          </p:nvPr>
        </p:nvSpPr>
        <p:spPr>
          <a:xfrm>
            <a:off x="3811809" y="2979336"/>
            <a:ext cx="4282290" cy="2430864"/>
          </a:xfrm>
        </p:spPr>
        <p:txBody>
          <a:bodyPr anchor="t">
            <a:normAutofit/>
          </a:bodyPr>
          <a:lstStyle/>
          <a:p>
            <a:pPr>
              <a:defRPr sz="1400"/>
            </a:pPr>
            <a:r>
              <a:rPr lang="en-US" sz="1700" dirty="0">
                <a:solidFill>
                  <a:schemeClr val="tx2"/>
                </a:solidFill>
              </a:rPr>
              <a:t>Addressing stereotypes and promoting neurodivergent rights.</a:t>
            </a:r>
          </a:p>
        </p:txBody>
      </p:sp>
      <p:grpSp>
        <p:nvGrpSpPr>
          <p:cNvPr id="18" name="Group 17">
            <a:extLst>
              <a:ext uri="{FF2B5EF4-FFF2-40B4-BE49-F238E27FC236}">
                <a16:creationId xmlns:a16="http://schemas.microsoft.com/office/drawing/2014/main" id="{B63ACBA3-DEFD-4C6D-BBA0-64468FA99C2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8317706" y="4146311"/>
            <a:ext cx="2356800" cy="2716805"/>
            <a:chOff x="-305" y="-4155"/>
            <a:chExt cx="2514948" cy="2174333"/>
          </a:xfrm>
          <a:solidFill>
            <a:schemeClr val="bg1">
              <a:alpha val="30000"/>
            </a:schemeClr>
          </a:solidFill>
        </p:grpSpPr>
        <p:sp>
          <p:nvSpPr>
            <p:cNvPr id="19" name="Freeform: Shape 18">
              <a:extLst>
                <a:ext uri="{FF2B5EF4-FFF2-40B4-BE49-F238E27FC236}">
                  <a16:creationId xmlns:a16="http://schemas.microsoft.com/office/drawing/2014/main" id="{62F7819D-2B89-4D80-A1C3-8B318116BA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Freeform: Shape 19">
              <a:extLst>
                <a:ext uri="{FF2B5EF4-FFF2-40B4-BE49-F238E27FC236}">
                  <a16:creationId xmlns:a16="http://schemas.microsoft.com/office/drawing/2014/main" id="{B7065990-2350-41B3-858B-20EF8744F2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Freeform: Shape 20">
              <a:extLst>
                <a:ext uri="{FF2B5EF4-FFF2-40B4-BE49-F238E27FC236}">
                  <a16:creationId xmlns:a16="http://schemas.microsoft.com/office/drawing/2014/main" id="{58DA7EC7-CAA0-4665-AA29-BFBA806ECA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dirty="0"/>
            </a:p>
          </p:txBody>
        </p:sp>
        <p:sp>
          <p:nvSpPr>
            <p:cNvPr id="22" name="Freeform: Shape 21">
              <a:extLst>
                <a:ext uri="{FF2B5EF4-FFF2-40B4-BE49-F238E27FC236}">
                  <a16:creationId xmlns:a16="http://schemas.microsoft.com/office/drawing/2014/main" id="{B1132A14-489F-4CED-B626-2A1711C987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A292AEA-2528-46C0-B426-95822B6141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1" y="1"/>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D8B7B198-E4DF-43CD-AD8C-1998843237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228" y="0"/>
            <a:ext cx="914377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sp>
        <p:nvSpPr>
          <p:cNvPr id="12" name="Freeform: Shape 11">
            <a:extLst>
              <a:ext uri="{FF2B5EF4-FFF2-40B4-BE49-F238E27FC236}">
                <a16:creationId xmlns:a16="http://schemas.microsoft.com/office/drawing/2014/main" id="{2BE67753-EA0E-4819-8D22-0B6600CF72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46700" y="3984"/>
            <a:ext cx="7032474" cy="6858000"/>
          </a:xfrm>
          <a:custGeom>
            <a:avLst/>
            <a:gdLst>
              <a:gd name="connsiteX0" fmla="*/ 1691615 w 9376632"/>
              <a:gd name="connsiteY0" fmla="*/ 0 h 6858000"/>
              <a:gd name="connsiteX1" fmla="*/ 7685017 w 9376632"/>
              <a:gd name="connsiteY1" fmla="*/ 0 h 6858000"/>
              <a:gd name="connsiteX2" fmla="*/ 7840634 w 9376632"/>
              <a:gd name="connsiteY2" fmla="*/ 134799 h 6858000"/>
              <a:gd name="connsiteX3" fmla="*/ 9376632 w 9376632"/>
              <a:gd name="connsiteY3" fmla="*/ 3605175 h 6858000"/>
              <a:gd name="connsiteX4" fmla="*/ 8158692 w 9376632"/>
              <a:gd name="connsiteY4" fmla="*/ 6757493 h 6858000"/>
              <a:gd name="connsiteX5" fmla="*/ 8062868 w 9376632"/>
              <a:gd name="connsiteY5" fmla="*/ 6858000 h 6858000"/>
              <a:gd name="connsiteX6" fmla="*/ 1313765 w 9376632"/>
              <a:gd name="connsiteY6" fmla="*/ 6858000 h 6858000"/>
              <a:gd name="connsiteX7" fmla="*/ 1217940 w 9376632"/>
              <a:gd name="connsiteY7" fmla="*/ 6757493 h 6858000"/>
              <a:gd name="connsiteX8" fmla="*/ 0 w 9376632"/>
              <a:gd name="connsiteY8" fmla="*/ 3605175 h 6858000"/>
              <a:gd name="connsiteX9" fmla="*/ 1535999 w 9376632"/>
              <a:gd name="connsiteY9" fmla="*/ 13479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76632" h="6858000">
                <a:moveTo>
                  <a:pt x="1691615" y="0"/>
                </a:moveTo>
                <a:lnTo>
                  <a:pt x="7685017" y="0"/>
                </a:lnTo>
                <a:lnTo>
                  <a:pt x="7840634" y="134799"/>
                </a:lnTo>
                <a:cubicBezTo>
                  <a:pt x="8784230" y="992423"/>
                  <a:pt x="9376632" y="2229618"/>
                  <a:pt x="9376632" y="3605175"/>
                </a:cubicBezTo>
                <a:cubicBezTo>
                  <a:pt x="9376632" y="4818903"/>
                  <a:pt x="8915419" y="5924908"/>
                  <a:pt x="8158692" y="6757493"/>
                </a:cubicBezTo>
                <a:lnTo>
                  <a:pt x="8062868" y="6858000"/>
                </a:lnTo>
                <a:lnTo>
                  <a:pt x="1313765" y="6858000"/>
                </a:lnTo>
                <a:lnTo>
                  <a:pt x="1217940" y="6757493"/>
                </a:lnTo>
                <a:cubicBezTo>
                  <a:pt x="461213" y="5924908"/>
                  <a:pt x="0" y="4818903"/>
                  <a:pt x="0" y="3605175"/>
                </a:cubicBezTo>
                <a:cubicBezTo>
                  <a:pt x="0" y="2229618"/>
                  <a:pt x="592403" y="992423"/>
                  <a:pt x="1535999" y="134799"/>
                </a:cubicBezTo>
                <a:close/>
              </a:path>
            </a:pathLst>
          </a:custGeom>
          <a:gradFill flip="none" rotWithShape="1">
            <a:gsLst>
              <a:gs pos="16000">
                <a:schemeClr val="accent6">
                  <a:alpha val="20000"/>
                </a:schemeClr>
              </a:gs>
              <a:gs pos="85000">
                <a:schemeClr val="accent1">
                  <a:alpha val="4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4" name="Group 13">
            <a:extLst>
              <a:ext uri="{FF2B5EF4-FFF2-40B4-BE49-F238E27FC236}">
                <a16:creationId xmlns:a16="http://schemas.microsoft.com/office/drawing/2014/main" id="{D76D63AC-0421-45EC-B383-E79A61A78C6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501551" y="3985"/>
            <a:ext cx="7329573" cy="6858000"/>
            <a:chOff x="1303402" y="36937"/>
            <a:chExt cx="9772765" cy="6858000"/>
          </a:xfrm>
          <a:solidFill>
            <a:schemeClr val="bg1">
              <a:alpha val="30000"/>
            </a:schemeClr>
          </a:solidFill>
        </p:grpSpPr>
        <p:sp>
          <p:nvSpPr>
            <p:cNvPr id="15" name="Freeform: Shape 14">
              <a:extLst>
                <a:ext uri="{FF2B5EF4-FFF2-40B4-BE49-F238E27FC236}">
                  <a16:creationId xmlns:a16="http://schemas.microsoft.com/office/drawing/2014/main" id="{B997A32E-7032-4107-9C8B-99DB59EDD5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0551" y="36937"/>
              <a:ext cx="9313016" cy="6858000"/>
            </a:xfrm>
            <a:custGeom>
              <a:avLst/>
              <a:gdLst>
                <a:gd name="connsiteX0" fmla="*/ 6993556 w 9313016"/>
                <a:gd name="connsiteY0" fmla="*/ 0 h 6858000"/>
                <a:gd name="connsiteX1" fmla="*/ 7358516 w 9313016"/>
                <a:gd name="connsiteY1" fmla="*/ 0 h 6858000"/>
                <a:gd name="connsiteX2" fmla="*/ 7475006 w 9313016"/>
                <a:gd name="connsiteY2" fmla="*/ 82722 h 6858000"/>
                <a:gd name="connsiteX3" fmla="*/ 7816357 w 9313016"/>
                <a:gd name="connsiteY3" fmla="*/ 358482 h 6858000"/>
                <a:gd name="connsiteX4" fmla="*/ 8421752 w 9313016"/>
                <a:gd name="connsiteY4" fmla="*/ 995405 h 6858000"/>
                <a:gd name="connsiteX5" fmla="*/ 8897059 w 9313016"/>
                <a:gd name="connsiteY5" fmla="*/ 1737211 h 6858000"/>
                <a:gd name="connsiteX6" fmla="*/ 9206633 w 9313016"/>
                <a:gd name="connsiteY6" fmla="*/ 2564460 h 6858000"/>
                <a:gd name="connsiteX7" fmla="*/ 9286787 w 9313016"/>
                <a:gd name="connsiteY7" fmla="*/ 3000164 h 6858000"/>
                <a:gd name="connsiteX8" fmla="*/ 9312914 w 9313016"/>
                <a:gd name="connsiteY8" fmla="*/ 3442493 h 6858000"/>
                <a:gd name="connsiteX9" fmla="*/ 9190562 w 9313016"/>
                <a:gd name="connsiteY9" fmla="*/ 4316686 h 6858000"/>
                <a:gd name="connsiteX10" fmla="*/ 9043416 w 9313016"/>
                <a:gd name="connsiteY10" fmla="*/ 4734917 h 6858000"/>
                <a:gd name="connsiteX11" fmla="*/ 8809657 w 9313016"/>
                <a:gd name="connsiteY11" fmla="*/ 5128718 h 6858000"/>
                <a:gd name="connsiteX12" fmla="*/ 8645997 w 9313016"/>
                <a:gd name="connsiteY12" fmla="*/ 5297441 h 6858000"/>
                <a:gd name="connsiteX13" fmla="*/ 8457787 w 9313016"/>
                <a:gd name="connsiteY13" fmla="*/ 5433763 h 6858000"/>
                <a:gd name="connsiteX14" fmla="*/ 8260803 w 9313016"/>
                <a:gd name="connsiteY14" fmla="*/ 5541237 h 6858000"/>
                <a:gd name="connsiteX15" fmla="*/ 8066136 w 9313016"/>
                <a:gd name="connsiteY15" fmla="*/ 5635704 h 6858000"/>
                <a:gd name="connsiteX16" fmla="*/ 7698638 w 9313016"/>
                <a:gd name="connsiteY16" fmla="*/ 5837163 h 6858000"/>
                <a:gd name="connsiteX17" fmla="*/ 7370135 w 9313016"/>
                <a:gd name="connsiteY17" fmla="*/ 6090081 h 6858000"/>
                <a:gd name="connsiteX18" fmla="*/ 7218897 w 9313016"/>
                <a:gd name="connsiteY18" fmla="*/ 6235860 h 6858000"/>
                <a:gd name="connsiteX19" fmla="*/ 7070665 w 9313016"/>
                <a:gd name="connsiteY19" fmla="*/ 6387205 h 6858000"/>
                <a:gd name="connsiteX20" fmla="*/ 6779035 w 9313016"/>
                <a:gd name="connsiteY20" fmla="*/ 6697100 h 6858000"/>
                <a:gd name="connsiteX21" fmla="*/ 6631837 w 9313016"/>
                <a:gd name="connsiteY21" fmla="*/ 6852239 h 6858000"/>
                <a:gd name="connsiteX22" fmla="*/ 6626221 w 9313016"/>
                <a:gd name="connsiteY22" fmla="*/ 6858000 h 6858000"/>
                <a:gd name="connsiteX23" fmla="*/ 6424725 w 9313016"/>
                <a:gd name="connsiteY23" fmla="*/ 6858000 h 6858000"/>
                <a:gd name="connsiteX24" fmla="*/ 6527382 w 9313016"/>
                <a:gd name="connsiteY24" fmla="*/ 6756333 h 6858000"/>
                <a:gd name="connsiteX25" fmla="*/ 6674233 w 9313016"/>
                <a:gd name="connsiteY25" fmla="*/ 6603450 h 6858000"/>
                <a:gd name="connsiteX26" fmla="*/ 6965813 w 9313016"/>
                <a:gd name="connsiteY26" fmla="*/ 6292932 h 6858000"/>
                <a:gd name="connsiteX27" fmla="*/ 7112961 w 9313016"/>
                <a:gd name="connsiteY27" fmla="*/ 6137505 h 6858000"/>
                <a:gd name="connsiteX28" fmla="*/ 7264790 w 9313016"/>
                <a:gd name="connsiteY28" fmla="*/ 5983710 h 6858000"/>
                <a:gd name="connsiteX29" fmla="*/ 7974595 w 9313016"/>
                <a:gd name="connsiteY29" fmla="*/ 5470773 h 6858000"/>
                <a:gd name="connsiteX30" fmla="*/ 8331591 w 9313016"/>
                <a:gd name="connsiteY30" fmla="*/ 5254048 h 6858000"/>
                <a:gd name="connsiteX31" fmla="*/ 8599807 w 9313016"/>
                <a:gd name="connsiteY31" fmla="*/ 4980010 h 6858000"/>
                <a:gd name="connsiteX32" fmla="*/ 8766474 w 9313016"/>
                <a:gd name="connsiteY32" fmla="*/ 4631524 h 6858000"/>
                <a:gd name="connsiteX33" fmla="*/ 8865755 w 9313016"/>
                <a:gd name="connsiteY33" fmla="*/ 4244445 h 6858000"/>
                <a:gd name="connsiteX34" fmla="*/ 8882911 w 9313016"/>
                <a:gd name="connsiteY34" fmla="*/ 4145659 h 6858000"/>
                <a:gd name="connsiteX35" fmla="*/ 8897403 w 9313016"/>
                <a:gd name="connsiteY35" fmla="*/ 4046633 h 6858000"/>
                <a:gd name="connsiteX36" fmla="*/ 8908298 w 9313016"/>
                <a:gd name="connsiteY36" fmla="*/ 3947271 h 6858000"/>
                <a:gd name="connsiteX37" fmla="*/ 8916184 w 9313016"/>
                <a:gd name="connsiteY37" fmla="*/ 3847765 h 6858000"/>
                <a:gd name="connsiteX38" fmla="*/ 8920670 w 9313016"/>
                <a:gd name="connsiteY38" fmla="*/ 3449597 h 6858000"/>
                <a:gd name="connsiteX39" fmla="*/ 8914607 w 9313016"/>
                <a:gd name="connsiteY39" fmla="*/ 3350283 h 6858000"/>
                <a:gd name="connsiteX40" fmla="*/ 8905340 w 9313016"/>
                <a:gd name="connsiteY40" fmla="*/ 3251209 h 6858000"/>
                <a:gd name="connsiteX41" fmla="*/ 8893854 w 9313016"/>
                <a:gd name="connsiteY41" fmla="*/ 3152376 h 6858000"/>
                <a:gd name="connsiteX42" fmla="*/ 8879706 w 9313016"/>
                <a:gd name="connsiteY42" fmla="*/ 3053878 h 6858000"/>
                <a:gd name="connsiteX43" fmla="*/ 8797531 w 9313016"/>
                <a:gd name="connsiteY43" fmla="*/ 2663966 h 6858000"/>
                <a:gd name="connsiteX44" fmla="*/ 8520442 w 9313016"/>
                <a:gd name="connsiteY44" fmla="*/ 1911983 h 6858000"/>
                <a:gd name="connsiteX45" fmla="*/ 8332626 w 9313016"/>
                <a:gd name="connsiteY45" fmla="*/ 1553608 h 6858000"/>
                <a:gd name="connsiteX46" fmla="*/ 8116317 w 9313016"/>
                <a:gd name="connsiteY46" fmla="*/ 1208529 h 6858000"/>
                <a:gd name="connsiteX47" fmla="*/ 7873293 w 9313016"/>
                <a:gd name="connsiteY47" fmla="*/ 878284 h 6858000"/>
                <a:gd name="connsiteX48" fmla="*/ 7604337 w 9313016"/>
                <a:gd name="connsiteY48" fmla="*/ 565125 h 6858000"/>
                <a:gd name="connsiteX49" fmla="*/ 7311128 w 9313016"/>
                <a:gd name="connsiteY49" fmla="*/ 270591 h 6858000"/>
                <a:gd name="connsiteX50" fmla="*/ 1752019 w 9313016"/>
                <a:gd name="connsiteY50" fmla="*/ 0 h 6858000"/>
                <a:gd name="connsiteX51" fmla="*/ 2155804 w 9313016"/>
                <a:gd name="connsiteY51" fmla="*/ 0 h 6858000"/>
                <a:gd name="connsiteX52" fmla="*/ 2103975 w 9313016"/>
                <a:gd name="connsiteY52" fmla="*/ 40789 h 6858000"/>
                <a:gd name="connsiteX53" fmla="*/ 1656310 w 9313016"/>
                <a:gd name="connsiteY53" fmla="*/ 470035 h 6858000"/>
                <a:gd name="connsiteX54" fmla="*/ 806013 w 9313016"/>
                <a:gd name="connsiteY54" fmla="*/ 1841133 h 6858000"/>
                <a:gd name="connsiteX55" fmla="*/ 580685 w 9313016"/>
                <a:gd name="connsiteY55" fmla="*/ 2606364 h 6858000"/>
                <a:gd name="connsiteX56" fmla="*/ 503489 w 9313016"/>
                <a:gd name="connsiteY56" fmla="*/ 3397276 h 6858000"/>
                <a:gd name="connsiteX57" fmla="*/ 570135 w 9313016"/>
                <a:gd name="connsiteY57" fmla="*/ 4188235 h 6858000"/>
                <a:gd name="connsiteX58" fmla="*/ 783387 w 9313016"/>
                <a:gd name="connsiteY58" fmla="*/ 4953850 h 6858000"/>
                <a:gd name="connsiteX59" fmla="*/ 1628014 w 9313016"/>
                <a:gd name="connsiteY59" fmla="*/ 6308245 h 6858000"/>
                <a:gd name="connsiteX60" fmla="*/ 2235998 w 9313016"/>
                <a:gd name="connsiteY60" fmla="*/ 6844829 h 6858000"/>
                <a:gd name="connsiteX61" fmla="*/ 2255028 w 9313016"/>
                <a:gd name="connsiteY61" fmla="*/ 6858000 h 6858000"/>
                <a:gd name="connsiteX62" fmla="*/ 1578787 w 9313016"/>
                <a:gd name="connsiteY62" fmla="*/ 6858000 h 6858000"/>
                <a:gd name="connsiteX63" fmla="*/ 1465153 w 9313016"/>
                <a:gd name="connsiteY63" fmla="*/ 6759050 h 6858000"/>
                <a:gd name="connsiteX64" fmla="*/ 1303650 w 9313016"/>
                <a:gd name="connsiteY64" fmla="*/ 6604267 h 6858000"/>
                <a:gd name="connsiteX65" fmla="*/ 323708 w 9313016"/>
                <a:gd name="connsiteY65" fmla="*/ 5126365 h 6858000"/>
                <a:gd name="connsiteX66" fmla="*/ 872 w 9313016"/>
                <a:gd name="connsiteY66" fmla="*/ 3391228 h 6858000"/>
                <a:gd name="connsiteX67" fmla="*/ 105428 w 9313016"/>
                <a:gd name="connsiteY67" fmla="*/ 2511899 h 6858000"/>
                <a:gd name="connsiteX68" fmla="*/ 384933 w 9313016"/>
                <a:gd name="connsiteY68" fmla="*/ 1670971 h 6858000"/>
                <a:gd name="connsiteX69" fmla="*/ 1433593 w 9313016"/>
                <a:gd name="connsiteY69" fmla="*/ 256095 h 6858000"/>
                <a:gd name="connsiteX70" fmla="*/ 1602664 w 9313016"/>
                <a:gd name="connsiteY70" fmla="*/ 1137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9313016" h="6858000">
                  <a:moveTo>
                    <a:pt x="6993556" y="0"/>
                  </a:moveTo>
                  <a:lnTo>
                    <a:pt x="7358516" y="0"/>
                  </a:lnTo>
                  <a:lnTo>
                    <a:pt x="7475006" y="82722"/>
                  </a:lnTo>
                  <a:cubicBezTo>
                    <a:pt x="7592423" y="169778"/>
                    <a:pt x="7706366" y="261748"/>
                    <a:pt x="7816357" y="358482"/>
                  </a:cubicBezTo>
                  <a:cubicBezTo>
                    <a:pt x="8036559" y="551589"/>
                    <a:pt x="8239655" y="764905"/>
                    <a:pt x="8421752" y="995405"/>
                  </a:cubicBezTo>
                  <a:cubicBezTo>
                    <a:pt x="8604736" y="1225282"/>
                    <a:pt x="8763567" y="1474646"/>
                    <a:pt x="8897059" y="1737211"/>
                  </a:cubicBezTo>
                  <a:cubicBezTo>
                    <a:pt x="9029909" y="2000162"/>
                    <a:pt x="9134317" y="2277990"/>
                    <a:pt x="9206633" y="2564460"/>
                  </a:cubicBezTo>
                  <a:cubicBezTo>
                    <a:pt x="9242322" y="2707791"/>
                    <a:pt x="9269041" y="2853474"/>
                    <a:pt x="9286787" y="3000164"/>
                  </a:cubicBezTo>
                  <a:cubicBezTo>
                    <a:pt x="9304977" y="3146856"/>
                    <a:pt x="9314097" y="3294698"/>
                    <a:pt x="9312914" y="3442493"/>
                  </a:cubicBezTo>
                  <a:cubicBezTo>
                    <a:pt x="9309906" y="3737987"/>
                    <a:pt x="9270717" y="4033288"/>
                    <a:pt x="9190562" y="4316686"/>
                  </a:cubicBezTo>
                  <a:cubicBezTo>
                    <a:pt x="9150486" y="4458240"/>
                    <a:pt x="9103951" y="4597587"/>
                    <a:pt x="9043416" y="4734917"/>
                  </a:cubicBezTo>
                  <a:cubicBezTo>
                    <a:pt x="8982980" y="4871817"/>
                    <a:pt x="8908740" y="5007131"/>
                    <a:pt x="8809657" y="5128718"/>
                  </a:cubicBezTo>
                  <a:cubicBezTo>
                    <a:pt x="8760312" y="5189247"/>
                    <a:pt x="8706137" y="5246945"/>
                    <a:pt x="8645997" y="5297441"/>
                  </a:cubicBezTo>
                  <a:cubicBezTo>
                    <a:pt x="8586252" y="5348274"/>
                    <a:pt x="8522809" y="5393730"/>
                    <a:pt x="8457787" y="5433763"/>
                  </a:cubicBezTo>
                  <a:cubicBezTo>
                    <a:pt x="8392816" y="5474132"/>
                    <a:pt x="8326219" y="5508213"/>
                    <a:pt x="8260803" y="5541237"/>
                  </a:cubicBezTo>
                  <a:cubicBezTo>
                    <a:pt x="8195289" y="5574071"/>
                    <a:pt x="8130023" y="5604838"/>
                    <a:pt x="8066136" y="5635704"/>
                  </a:cubicBezTo>
                  <a:cubicBezTo>
                    <a:pt x="7938313" y="5697433"/>
                    <a:pt x="7815222" y="5762186"/>
                    <a:pt x="7698638" y="5837163"/>
                  </a:cubicBezTo>
                  <a:cubicBezTo>
                    <a:pt x="7582449" y="5912381"/>
                    <a:pt x="7471881" y="5996094"/>
                    <a:pt x="7370135" y="6090081"/>
                  </a:cubicBezTo>
                  <a:cubicBezTo>
                    <a:pt x="7319460" y="6136593"/>
                    <a:pt x="7268881" y="6186082"/>
                    <a:pt x="7218897" y="6235860"/>
                  </a:cubicBezTo>
                  <a:cubicBezTo>
                    <a:pt x="7168763" y="6285493"/>
                    <a:pt x="7119665" y="6336229"/>
                    <a:pt x="7070665" y="6387205"/>
                  </a:cubicBezTo>
                  <a:cubicBezTo>
                    <a:pt x="6972715" y="6489208"/>
                    <a:pt x="6876195" y="6593131"/>
                    <a:pt x="6779035" y="6697100"/>
                  </a:cubicBezTo>
                  <a:cubicBezTo>
                    <a:pt x="6730379" y="6748989"/>
                    <a:pt x="6681528" y="6800878"/>
                    <a:pt x="6631837" y="6852239"/>
                  </a:cubicBezTo>
                  <a:lnTo>
                    <a:pt x="6626221" y="6858000"/>
                  </a:lnTo>
                  <a:lnTo>
                    <a:pt x="6424725" y="6858000"/>
                  </a:lnTo>
                  <a:lnTo>
                    <a:pt x="6527382" y="6756333"/>
                  </a:lnTo>
                  <a:cubicBezTo>
                    <a:pt x="6576726" y="6705932"/>
                    <a:pt x="6625480" y="6654811"/>
                    <a:pt x="6674233" y="6603450"/>
                  </a:cubicBezTo>
                  <a:cubicBezTo>
                    <a:pt x="6771788" y="6500920"/>
                    <a:pt x="6868309" y="6396757"/>
                    <a:pt x="6965813" y="6292932"/>
                  </a:cubicBezTo>
                  <a:lnTo>
                    <a:pt x="7112961" y="6137505"/>
                  </a:lnTo>
                  <a:cubicBezTo>
                    <a:pt x="7162354" y="6085808"/>
                    <a:pt x="7211945" y="6034640"/>
                    <a:pt x="7264790" y="5983710"/>
                  </a:cubicBezTo>
                  <a:cubicBezTo>
                    <a:pt x="7472373" y="5779130"/>
                    <a:pt x="7721610" y="5610648"/>
                    <a:pt x="7974595" y="5470773"/>
                  </a:cubicBezTo>
                  <a:cubicBezTo>
                    <a:pt x="8099903" y="5399395"/>
                    <a:pt x="8224127" y="5332529"/>
                    <a:pt x="8331591" y="5254048"/>
                  </a:cubicBezTo>
                  <a:cubicBezTo>
                    <a:pt x="8439351" y="5176047"/>
                    <a:pt x="8529660" y="5085949"/>
                    <a:pt x="8599807" y="4980010"/>
                  </a:cubicBezTo>
                  <a:cubicBezTo>
                    <a:pt x="8671187" y="4875128"/>
                    <a:pt x="8723982" y="4756086"/>
                    <a:pt x="8766474" y="4631524"/>
                  </a:cubicBezTo>
                  <a:cubicBezTo>
                    <a:pt x="8808968" y="4507010"/>
                    <a:pt x="8840615" y="4375872"/>
                    <a:pt x="8865755" y="4244445"/>
                  </a:cubicBezTo>
                  <a:cubicBezTo>
                    <a:pt x="8871375" y="4211468"/>
                    <a:pt x="8878129" y="4178731"/>
                    <a:pt x="8882911" y="4145659"/>
                  </a:cubicBezTo>
                  <a:lnTo>
                    <a:pt x="8897403" y="4046633"/>
                  </a:lnTo>
                  <a:lnTo>
                    <a:pt x="8908298" y="3947271"/>
                  </a:lnTo>
                  <a:cubicBezTo>
                    <a:pt x="8912389" y="3914247"/>
                    <a:pt x="8913425" y="3880886"/>
                    <a:pt x="8916184" y="3847765"/>
                  </a:cubicBezTo>
                  <a:cubicBezTo>
                    <a:pt x="8925797" y="3715091"/>
                    <a:pt x="8925945" y="3582127"/>
                    <a:pt x="8920670" y="3449597"/>
                  </a:cubicBezTo>
                  <a:lnTo>
                    <a:pt x="8914607" y="3350283"/>
                  </a:lnTo>
                  <a:cubicBezTo>
                    <a:pt x="8911995" y="3317211"/>
                    <a:pt x="8908348" y="3284233"/>
                    <a:pt x="8905340" y="3251209"/>
                  </a:cubicBezTo>
                  <a:cubicBezTo>
                    <a:pt x="8902628" y="3218185"/>
                    <a:pt x="8897551" y="3185305"/>
                    <a:pt x="8893854" y="3152376"/>
                  </a:cubicBezTo>
                  <a:cubicBezTo>
                    <a:pt x="8890305" y="3119399"/>
                    <a:pt x="8884932" y="3086662"/>
                    <a:pt x="8879706" y="3053878"/>
                  </a:cubicBezTo>
                  <a:cubicBezTo>
                    <a:pt x="8858707" y="2922835"/>
                    <a:pt x="8831249" y="2792705"/>
                    <a:pt x="8797531" y="2663966"/>
                  </a:cubicBezTo>
                  <a:cubicBezTo>
                    <a:pt x="8728616" y="2406777"/>
                    <a:pt x="8635497" y="2155109"/>
                    <a:pt x="8520442" y="1911983"/>
                  </a:cubicBezTo>
                  <a:cubicBezTo>
                    <a:pt x="8462667" y="1790541"/>
                    <a:pt x="8400112" y="1670923"/>
                    <a:pt x="8332626" y="1553608"/>
                  </a:cubicBezTo>
                  <a:cubicBezTo>
                    <a:pt x="8265683" y="1436006"/>
                    <a:pt x="8192973" y="1321188"/>
                    <a:pt x="8116317" y="1208529"/>
                  </a:cubicBezTo>
                  <a:cubicBezTo>
                    <a:pt x="8039811" y="1095776"/>
                    <a:pt x="7958079" y="986094"/>
                    <a:pt x="7873293" y="878284"/>
                  </a:cubicBezTo>
                  <a:cubicBezTo>
                    <a:pt x="7787814" y="771002"/>
                    <a:pt x="7697999" y="666551"/>
                    <a:pt x="7604337" y="565125"/>
                  </a:cubicBezTo>
                  <a:cubicBezTo>
                    <a:pt x="7510479" y="463891"/>
                    <a:pt x="7413367" y="364818"/>
                    <a:pt x="7311128" y="270591"/>
                  </a:cubicBezTo>
                  <a:close/>
                  <a:moveTo>
                    <a:pt x="1752019" y="0"/>
                  </a:moveTo>
                  <a:lnTo>
                    <a:pt x="2155804" y="0"/>
                  </a:lnTo>
                  <a:lnTo>
                    <a:pt x="2103975" y="40789"/>
                  </a:lnTo>
                  <a:cubicBezTo>
                    <a:pt x="1943592" y="173585"/>
                    <a:pt x="1793955" y="317500"/>
                    <a:pt x="1656310" y="470035"/>
                  </a:cubicBezTo>
                  <a:cubicBezTo>
                    <a:pt x="1288172" y="876939"/>
                    <a:pt x="1002998" y="1344708"/>
                    <a:pt x="806013" y="1841133"/>
                  </a:cubicBezTo>
                  <a:cubicBezTo>
                    <a:pt x="707818" y="2089538"/>
                    <a:pt x="630868" y="2345480"/>
                    <a:pt x="580685" y="2606364"/>
                  </a:cubicBezTo>
                  <a:cubicBezTo>
                    <a:pt x="530749" y="2867250"/>
                    <a:pt x="504868" y="3132119"/>
                    <a:pt x="503489" y="3397276"/>
                  </a:cubicBezTo>
                  <a:cubicBezTo>
                    <a:pt x="501467" y="3662434"/>
                    <a:pt x="524093" y="3927351"/>
                    <a:pt x="570135" y="4188235"/>
                  </a:cubicBezTo>
                  <a:cubicBezTo>
                    <a:pt x="615734" y="4449264"/>
                    <a:pt x="688642" y="4705493"/>
                    <a:pt x="783387" y="4953850"/>
                  </a:cubicBezTo>
                  <a:cubicBezTo>
                    <a:pt x="974357" y="5449796"/>
                    <a:pt x="1259630" y="5913773"/>
                    <a:pt x="1628014" y="6308245"/>
                  </a:cubicBezTo>
                  <a:cubicBezTo>
                    <a:pt x="1812182" y="6505481"/>
                    <a:pt x="2016215" y="6685052"/>
                    <a:pt x="2235998" y="6844829"/>
                  </a:cubicBezTo>
                  <a:lnTo>
                    <a:pt x="2255028" y="6858000"/>
                  </a:lnTo>
                  <a:lnTo>
                    <a:pt x="1578787" y="6858000"/>
                  </a:lnTo>
                  <a:lnTo>
                    <a:pt x="1465153" y="6759050"/>
                  </a:lnTo>
                  <a:cubicBezTo>
                    <a:pt x="1410086" y="6708726"/>
                    <a:pt x="1356236" y="6657104"/>
                    <a:pt x="1303650" y="6604267"/>
                  </a:cubicBezTo>
                  <a:cubicBezTo>
                    <a:pt x="883506" y="6181043"/>
                    <a:pt x="548150" y="5676072"/>
                    <a:pt x="323708" y="5126365"/>
                  </a:cubicBezTo>
                  <a:cubicBezTo>
                    <a:pt x="97737" y="4577139"/>
                    <a:pt x="-10958" y="3981927"/>
                    <a:pt x="872" y="3391228"/>
                  </a:cubicBezTo>
                  <a:cubicBezTo>
                    <a:pt x="5951" y="3095783"/>
                    <a:pt x="40506" y="2800528"/>
                    <a:pt x="105428" y="2511899"/>
                  </a:cubicBezTo>
                  <a:cubicBezTo>
                    <a:pt x="170104" y="2223317"/>
                    <a:pt x="262089" y="1940399"/>
                    <a:pt x="384933" y="1670971"/>
                  </a:cubicBezTo>
                  <a:cubicBezTo>
                    <a:pt x="629092" y="1131344"/>
                    <a:pt x="991955" y="646919"/>
                    <a:pt x="1433593" y="256095"/>
                  </a:cubicBezTo>
                  <a:cubicBezTo>
                    <a:pt x="1488791" y="207206"/>
                    <a:pt x="1545179" y="159733"/>
                    <a:pt x="1602664" y="113704"/>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Freeform: Shape 15">
              <a:extLst>
                <a:ext uri="{FF2B5EF4-FFF2-40B4-BE49-F238E27FC236}">
                  <a16:creationId xmlns:a16="http://schemas.microsoft.com/office/drawing/2014/main" id="{943BB27F-1470-42CA-91FF-D94BC691C8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59468" y="36937"/>
              <a:ext cx="9065550" cy="6858000"/>
            </a:xfrm>
            <a:custGeom>
              <a:avLst/>
              <a:gdLst>
                <a:gd name="connsiteX0" fmla="*/ 1839951 w 9065550"/>
                <a:gd name="connsiteY0" fmla="*/ 0 h 6858000"/>
                <a:gd name="connsiteX1" fmla="*/ 6979427 w 9065550"/>
                <a:gd name="connsiteY1" fmla="*/ 0 h 6858000"/>
                <a:gd name="connsiteX2" fmla="*/ 6989586 w 9065550"/>
                <a:gd name="connsiteY2" fmla="*/ 6825 h 6858000"/>
                <a:gd name="connsiteX3" fmla="*/ 8932062 w 9065550"/>
                <a:gd name="connsiteY3" fmla="*/ 4580835 h 6858000"/>
                <a:gd name="connsiteX4" fmla="*/ 7166294 w 9065550"/>
                <a:gd name="connsiteY4" fmla="*/ 6259703 h 6858000"/>
                <a:gd name="connsiteX5" fmla="*/ 6868878 w 9065550"/>
                <a:gd name="connsiteY5" fmla="*/ 6564765 h 6858000"/>
                <a:gd name="connsiteX6" fmla="*/ 6591881 w 9065550"/>
                <a:gd name="connsiteY6" fmla="*/ 6858000 h 6858000"/>
                <a:gd name="connsiteX7" fmla="*/ 5184648 w 9065550"/>
                <a:gd name="connsiteY7" fmla="*/ 6858000 h 6858000"/>
                <a:gd name="connsiteX8" fmla="*/ 5244877 w 9065550"/>
                <a:gd name="connsiteY8" fmla="*/ 6817615 h 6858000"/>
                <a:gd name="connsiteX9" fmla="*/ 6033853 w 9065550"/>
                <a:gd name="connsiteY9" fmla="*/ 6069135 h 6858000"/>
                <a:gd name="connsiteX10" fmla="*/ 6480248 w 9065550"/>
                <a:gd name="connsiteY10" fmla="*/ 5607082 h 6858000"/>
                <a:gd name="connsiteX11" fmla="*/ 7551502 w 9065550"/>
                <a:gd name="connsiteY11" fmla="*/ 4859004 h 6858000"/>
                <a:gd name="connsiteX12" fmla="*/ 7844227 w 9065550"/>
                <a:gd name="connsiteY12" fmla="*/ 4683074 h 6858000"/>
                <a:gd name="connsiteX13" fmla="*/ 8005810 w 9065550"/>
                <a:gd name="connsiteY13" fmla="*/ 4330239 h 6858000"/>
                <a:gd name="connsiteX14" fmla="*/ 8016191 w 9065550"/>
                <a:gd name="connsiteY14" fmla="*/ 2956574 h 6858000"/>
                <a:gd name="connsiteX15" fmla="*/ 7346424 w 9065550"/>
                <a:gd name="connsiteY15" fmla="*/ 1636739 h 6858000"/>
                <a:gd name="connsiteX16" fmla="*/ 5995751 w 9065550"/>
                <a:gd name="connsiteY16" fmla="*/ 493319 h 6858000"/>
                <a:gd name="connsiteX17" fmla="*/ 4494836 w 9065550"/>
                <a:gd name="connsiteY17" fmla="*/ 75383 h 6858000"/>
                <a:gd name="connsiteX18" fmla="*/ 2002499 w 9065550"/>
                <a:gd name="connsiteY18" fmla="*/ 1094261 h 6858000"/>
                <a:gd name="connsiteX19" fmla="*/ 1241306 w 9065550"/>
                <a:gd name="connsiteY19" fmla="*/ 2206935 h 6858000"/>
                <a:gd name="connsiteX20" fmla="*/ 961736 w 9065550"/>
                <a:gd name="connsiteY20" fmla="*/ 3573719 h 6858000"/>
                <a:gd name="connsiteX21" fmla="*/ 1193878 w 9065550"/>
                <a:gd name="connsiteY21" fmla="*/ 4824208 h 6858000"/>
                <a:gd name="connsiteX22" fmla="*/ 1832096 w 9065550"/>
                <a:gd name="connsiteY22" fmla="*/ 5873050 h 6858000"/>
                <a:gd name="connsiteX23" fmla="*/ 3010752 w 9065550"/>
                <a:gd name="connsiteY23" fmla="*/ 6749475 h 6858000"/>
                <a:gd name="connsiteX24" fmla="*/ 3187037 w 9065550"/>
                <a:gd name="connsiteY24" fmla="*/ 6824756 h 6858000"/>
                <a:gd name="connsiteX25" fmla="*/ 3278211 w 9065550"/>
                <a:gd name="connsiteY25" fmla="*/ 6858000 h 6858000"/>
                <a:gd name="connsiteX26" fmla="*/ 1480830 w 9065550"/>
                <a:gd name="connsiteY26" fmla="*/ 6858000 h 6858000"/>
                <a:gd name="connsiteX27" fmla="*/ 1427607 w 9065550"/>
                <a:gd name="connsiteY27" fmla="*/ 6811515 h 6858000"/>
                <a:gd name="connsiteX28" fmla="*/ 1100739 w 9065550"/>
                <a:gd name="connsiteY28" fmla="*/ 6477651 h 6858000"/>
                <a:gd name="connsiteX29" fmla="*/ 0 w 9065550"/>
                <a:gd name="connsiteY29" fmla="*/ 3573620 h 6858000"/>
                <a:gd name="connsiteX30" fmla="*/ 1805513 w 9065550"/>
                <a:gd name="connsiteY30"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065550" h="6858000">
                  <a:moveTo>
                    <a:pt x="1839951" y="0"/>
                  </a:moveTo>
                  <a:lnTo>
                    <a:pt x="6979427" y="0"/>
                  </a:lnTo>
                  <a:lnTo>
                    <a:pt x="6989586" y="6825"/>
                  </a:lnTo>
                  <a:cubicBezTo>
                    <a:pt x="8438828" y="1031353"/>
                    <a:pt x="9439169" y="2823601"/>
                    <a:pt x="8932062" y="4580835"/>
                  </a:cubicBezTo>
                  <a:cubicBezTo>
                    <a:pt x="8592517" y="5757293"/>
                    <a:pt x="7979652" y="5458140"/>
                    <a:pt x="7166294" y="6259703"/>
                  </a:cubicBezTo>
                  <a:cubicBezTo>
                    <a:pt x="7064618" y="6359905"/>
                    <a:pt x="6966014" y="6462297"/>
                    <a:pt x="6868878" y="6564765"/>
                  </a:cubicBezTo>
                  <a:lnTo>
                    <a:pt x="6591881" y="6858000"/>
                  </a:lnTo>
                  <a:lnTo>
                    <a:pt x="5184648" y="6858000"/>
                  </a:lnTo>
                  <a:lnTo>
                    <a:pt x="5244877" y="6817615"/>
                  </a:lnTo>
                  <a:cubicBezTo>
                    <a:pt x="5481027" y="6649287"/>
                    <a:pt x="5723665" y="6398593"/>
                    <a:pt x="6033853" y="6069135"/>
                  </a:cubicBezTo>
                  <a:cubicBezTo>
                    <a:pt x="6175680" y="5918484"/>
                    <a:pt x="6322395" y="5762660"/>
                    <a:pt x="6480248" y="5607082"/>
                  </a:cubicBezTo>
                  <a:cubicBezTo>
                    <a:pt x="6893276" y="5200077"/>
                    <a:pt x="7273697" y="5002920"/>
                    <a:pt x="7551502" y="4859004"/>
                  </a:cubicBezTo>
                  <a:cubicBezTo>
                    <a:pt x="7687884" y="4788339"/>
                    <a:pt x="7795540" y="4732559"/>
                    <a:pt x="7844227" y="4683074"/>
                  </a:cubicBezTo>
                  <a:cubicBezTo>
                    <a:pt x="7898759" y="4627636"/>
                    <a:pt x="7956165" y="4502313"/>
                    <a:pt x="8005810" y="4330239"/>
                  </a:cubicBezTo>
                  <a:cubicBezTo>
                    <a:pt x="8132968" y="3889611"/>
                    <a:pt x="8136446" y="3427460"/>
                    <a:pt x="8016191" y="2956574"/>
                  </a:cubicBezTo>
                  <a:cubicBezTo>
                    <a:pt x="7900876" y="2505064"/>
                    <a:pt x="7669287" y="2048671"/>
                    <a:pt x="7346424" y="1636739"/>
                  </a:cubicBezTo>
                  <a:cubicBezTo>
                    <a:pt x="6979764" y="1168830"/>
                    <a:pt x="6512706" y="773489"/>
                    <a:pt x="5995751" y="493319"/>
                  </a:cubicBezTo>
                  <a:cubicBezTo>
                    <a:pt x="5491195" y="219884"/>
                    <a:pt x="4972174" y="75383"/>
                    <a:pt x="4494836" y="75383"/>
                  </a:cubicBezTo>
                  <a:cubicBezTo>
                    <a:pt x="3554318" y="75383"/>
                    <a:pt x="2669191" y="437197"/>
                    <a:pt x="2002499" y="1094261"/>
                  </a:cubicBezTo>
                  <a:cubicBezTo>
                    <a:pt x="1676360" y="1415667"/>
                    <a:pt x="1420225" y="1790023"/>
                    <a:pt x="1241306" y="2206935"/>
                  </a:cubicBezTo>
                  <a:cubicBezTo>
                    <a:pt x="1055782" y="2639169"/>
                    <a:pt x="961736" y="3099027"/>
                    <a:pt x="961736" y="3573719"/>
                  </a:cubicBezTo>
                  <a:cubicBezTo>
                    <a:pt x="961736" y="4005124"/>
                    <a:pt x="1039805" y="4425841"/>
                    <a:pt x="1193878" y="4824208"/>
                  </a:cubicBezTo>
                  <a:cubicBezTo>
                    <a:pt x="1342457" y="5208423"/>
                    <a:pt x="1557214" y="5561306"/>
                    <a:pt x="1832096" y="5873050"/>
                  </a:cubicBezTo>
                  <a:cubicBezTo>
                    <a:pt x="2157126" y="6241599"/>
                    <a:pt x="2564661" y="6544656"/>
                    <a:pt x="3010752" y="6749475"/>
                  </a:cubicBezTo>
                  <a:cubicBezTo>
                    <a:pt x="3069003" y="6776219"/>
                    <a:pt x="3127773" y="6801314"/>
                    <a:pt x="3187037" y="6824756"/>
                  </a:cubicBezTo>
                  <a:lnTo>
                    <a:pt x="3278211" y="6858000"/>
                  </a:lnTo>
                  <a:lnTo>
                    <a:pt x="1480830" y="6858000"/>
                  </a:lnTo>
                  <a:lnTo>
                    <a:pt x="1427607" y="6811515"/>
                  </a:lnTo>
                  <a:cubicBezTo>
                    <a:pt x="1312870" y="6705919"/>
                    <a:pt x="1203751" y="6594470"/>
                    <a:pt x="1100739" y="6477651"/>
                  </a:cubicBezTo>
                  <a:cubicBezTo>
                    <a:pt x="415045" y="5700097"/>
                    <a:pt x="0" y="4684635"/>
                    <a:pt x="0" y="3573620"/>
                  </a:cubicBezTo>
                  <a:cubicBezTo>
                    <a:pt x="0" y="2121118"/>
                    <a:pt x="709459" y="831902"/>
                    <a:pt x="1805513" y="241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Freeform: Shape 16">
              <a:extLst>
                <a:ext uri="{FF2B5EF4-FFF2-40B4-BE49-F238E27FC236}">
                  <a16:creationId xmlns:a16="http://schemas.microsoft.com/office/drawing/2014/main" id="{E997B002-17FD-47B3-A06A-76802FE15C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48217" y="36937"/>
              <a:ext cx="9088051" cy="6858000"/>
            </a:xfrm>
            <a:custGeom>
              <a:avLst/>
              <a:gdLst>
                <a:gd name="connsiteX0" fmla="*/ 5158786 w 9088051"/>
                <a:gd name="connsiteY0" fmla="*/ 0 h 6858000"/>
                <a:gd name="connsiteX1" fmla="*/ 6996771 w 9088051"/>
                <a:gd name="connsiteY1" fmla="*/ 0 h 6858000"/>
                <a:gd name="connsiteX2" fmla="*/ 7006955 w 9088051"/>
                <a:gd name="connsiteY2" fmla="*/ 6825 h 6858000"/>
                <a:gd name="connsiteX3" fmla="*/ 8954230 w 9088051"/>
                <a:gd name="connsiteY3" fmla="*/ 4580835 h 6858000"/>
                <a:gd name="connsiteX4" fmla="*/ 7184080 w 9088051"/>
                <a:gd name="connsiteY4" fmla="*/ 6259703 h 6858000"/>
                <a:gd name="connsiteX5" fmla="*/ 6885926 w 9088051"/>
                <a:gd name="connsiteY5" fmla="*/ 6564765 h 6858000"/>
                <a:gd name="connsiteX6" fmla="*/ 6608241 w 9088051"/>
                <a:gd name="connsiteY6" fmla="*/ 6858000 h 6858000"/>
                <a:gd name="connsiteX7" fmla="*/ 5462870 w 9088051"/>
                <a:gd name="connsiteY7" fmla="*/ 6858000 h 6858000"/>
                <a:gd name="connsiteX8" fmla="*/ 5529056 w 9088051"/>
                <a:gd name="connsiteY8" fmla="*/ 6804645 h 6858000"/>
                <a:gd name="connsiteX9" fmla="*/ 6167613 w 9088051"/>
                <a:gd name="connsiteY9" fmla="*/ 6173667 h 6858000"/>
                <a:gd name="connsiteX10" fmla="*/ 6610973 w 9088051"/>
                <a:gd name="connsiteY10" fmla="*/ 5715860 h 6858000"/>
                <a:gd name="connsiteX11" fmla="*/ 7646083 w 9088051"/>
                <a:gd name="connsiteY11" fmla="*/ 4995842 h 6858000"/>
                <a:gd name="connsiteX12" fmla="*/ 7980054 w 9088051"/>
                <a:gd name="connsiteY12" fmla="*/ 4790095 h 6858000"/>
                <a:gd name="connsiteX13" fmla="*/ 8180437 w 9088051"/>
                <a:gd name="connsiteY13" fmla="*/ 4371964 h 6858000"/>
                <a:gd name="connsiteX14" fmla="*/ 8192058 w 9088051"/>
                <a:gd name="connsiteY14" fmla="*/ 2919242 h 6858000"/>
                <a:gd name="connsiteX15" fmla="*/ 7492638 w 9088051"/>
                <a:gd name="connsiteY15" fmla="*/ 1542845 h 6858000"/>
                <a:gd name="connsiteX16" fmla="*/ 6089097 w 9088051"/>
                <a:gd name="connsiteY16" fmla="*/ 357847 h 6858000"/>
                <a:gd name="connsiteX17" fmla="*/ 5288639 w 9088051"/>
                <a:gd name="connsiteY17" fmla="*/ 31627 h 6858000"/>
                <a:gd name="connsiteX18" fmla="*/ 1844517 w 9088051"/>
                <a:gd name="connsiteY18" fmla="*/ 0 h 6858000"/>
                <a:gd name="connsiteX19" fmla="*/ 3734467 w 9088051"/>
                <a:gd name="connsiteY19" fmla="*/ 0 h 6858000"/>
                <a:gd name="connsiteX20" fmla="*/ 3603618 w 9088051"/>
                <a:gd name="connsiteY20" fmla="*/ 28853 h 6858000"/>
                <a:gd name="connsiteX21" fmla="*/ 1892878 w 9088051"/>
                <a:gd name="connsiteY21" fmla="*/ 985434 h 6858000"/>
                <a:gd name="connsiteX22" fmla="*/ 1096045 w 9088051"/>
                <a:gd name="connsiteY22" fmla="*/ 2147349 h 6858000"/>
                <a:gd name="connsiteX23" fmla="*/ 803453 w 9088051"/>
                <a:gd name="connsiteY23" fmla="*/ 3573669 h 6858000"/>
                <a:gd name="connsiteX24" fmla="*/ 1046377 w 9088051"/>
                <a:gd name="connsiteY24" fmla="*/ 4878573 h 6858000"/>
                <a:gd name="connsiteX25" fmla="*/ 1714473 w 9088051"/>
                <a:gd name="connsiteY25" fmla="*/ 5973776 h 6858000"/>
                <a:gd name="connsiteX26" fmla="*/ 2776083 w 9088051"/>
                <a:gd name="connsiteY26" fmla="*/ 6804641 h 6858000"/>
                <a:gd name="connsiteX27" fmla="*/ 2884836 w 9088051"/>
                <a:gd name="connsiteY27" fmla="*/ 6858000 h 6858000"/>
                <a:gd name="connsiteX28" fmla="*/ 1484505 w 9088051"/>
                <a:gd name="connsiteY28" fmla="*/ 6858000 h 6858000"/>
                <a:gd name="connsiteX29" fmla="*/ 1431151 w 9088051"/>
                <a:gd name="connsiteY29" fmla="*/ 6811515 h 6858000"/>
                <a:gd name="connsiteX30" fmla="*/ 1103471 w 9088051"/>
                <a:gd name="connsiteY30" fmla="*/ 6477651 h 6858000"/>
                <a:gd name="connsiteX31" fmla="*/ 0 w 9088051"/>
                <a:gd name="connsiteY31" fmla="*/ 3573620 h 6858000"/>
                <a:gd name="connsiteX32" fmla="*/ 1809994 w 9088051"/>
                <a:gd name="connsiteY32"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88051" h="6858000">
                  <a:moveTo>
                    <a:pt x="5158786" y="0"/>
                  </a:moveTo>
                  <a:lnTo>
                    <a:pt x="6996771" y="0"/>
                  </a:lnTo>
                  <a:lnTo>
                    <a:pt x="7006955" y="6825"/>
                  </a:lnTo>
                  <a:cubicBezTo>
                    <a:pt x="8459794" y="1031353"/>
                    <a:pt x="9462596" y="2823601"/>
                    <a:pt x="8954230" y="4580835"/>
                  </a:cubicBezTo>
                  <a:cubicBezTo>
                    <a:pt x="8613842" y="5757293"/>
                    <a:pt x="7999457" y="5458140"/>
                    <a:pt x="7184080" y="6259703"/>
                  </a:cubicBezTo>
                  <a:cubicBezTo>
                    <a:pt x="7082152" y="6359905"/>
                    <a:pt x="6983303" y="6462297"/>
                    <a:pt x="6885926" y="6564765"/>
                  </a:cubicBezTo>
                  <a:lnTo>
                    <a:pt x="6608241" y="6858000"/>
                  </a:lnTo>
                  <a:lnTo>
                    <a:pt x="5462870" y="6858000"/>
                  </a:lnTo>
                  <a:lnTo>
                    <a:pt x="5529056" y="6804645"/>
                  </a:lnTo>
                  <a:cubicBezTo>
                    <a:pt x="5740217" y="6626505"/>
                    <a:pt x="5949382" y="6404876"/>
                    <a:pt x="6167613" y="6173667"/>
                  </a:cubicBezTo>
                  <a:cubicBezTo>
                    <a:pt x="6308782" y="6024091"/>
                    <a:pt x="6454799" y="5869390"/>
                    <a:pt x="6610973" y="5715860"/>
                  </a:cubicBezTo>
                  <a:cubicBezTo>
                    <a:pt x="7007847" y="5325741"/>
                    <a:pt x="7376733" y="5135074"/>
                    <a:pt x="7646083" y="4995842"/>
                  </a:cubicBezTo>
                  <a:cubicBezTo>
                    <a:pt x="7816858" y="4907561"/>
                    <a:pt x="7916545" y="4854514"/>
                    <a:pt x="7980054" y="4790095"/>
                  </a:cubicBezTo>
                  <a:cubicBezTo>
                    <a:pt x="8054629" y="4714405"/>
                    <a:pt x="8122031" y="4573758"/>
                    <a:pt x="8180437" y="4371964"/>
                  </a:cubicBezTo>
                  <a:cubicBezTo>
                    <a:pt x="8315441" y="3905228"/>
                    <a:pt x="8319381" y="3416431"/>
                    <a:pt x="8192058" y="2919242"/>
                  </a:cubicBezTo>
                  <a:cubicBezTo>
                    <a:pt x="8071251" y="2447381"/>
                    <a:pt x="7829388" y="1971467"/>
                    <a:pt x="7492638" y="1542845"/>
                  </a:cubicBezTo>
                  <a:cubicBezTo>
                    <a:pt x="7111829" y="1058099"/>
                    <a:pt x="6626484" y="648361"/>
                    <a:pt x="6089097" y="357847"/>
                  </a:cubicBezTo>
                  <a:cubicBezTo>
                    <a:pt x="5824244" y="214687"/>
                    <a:pt x="5554957" y="105262"/>
                    <a:pt x="5288639" y="31627"/>
                  </a:cubicBezTo>
                  <a:close/>
                  <a:moveTo>
                    <a:pt x="1844517" y="0"/>
                  </a:moveTo>
                  <a:lnTo>
                    <a:pt x="3734467" y="0"/>
                  </a:lnTo>
                  <a:lnTo>
                    <a:pt x="3603618" y="28853"/>
                  </a:lnTo>
                  <a:cubicBezTo>
                    <a:pt x="2962049" y="186733"/>
                    <a:pt x="2373277" y="513136"/>
                    <a:pt x="1892878" y="985434"/>
                  </a:cubicBezTo>
                  <a:cubicBezTo>
                    <a:pt x="1551428" y="1321091"/>
                    <a:pt x="1283341" y="1711990"/>
                    <a:pt x="1096045" y="2147349"/>
                  </a:cubicBezTo>
                  <a:cubicBezTo>
                    <a:pt x="901876" y="2598519"/>
                    <a:pt x="803453" y="3078432"/>
                    <a:pt x="803453" y="3573669"/>
                  </a:cubicBezTo>
                  <a:cubicBezTo>
                    <a:pt x="803453" y="4023717"/>
                    <a:pt x="885151" y="4462735"/>
                    <a:pt x="1046377" y="4878573"/>
                  </a:cubicBezTo>
                  <a:cubicBezTo>
                    <a:pt x="1201945" y="5279770"/>
                    <a:pt x="1426681" y="5648221"/>
                    <a:pt x="1714473" y="5973776"/>
                  </a:cubicBezTo>
                  <a:cubicBezTo>
                    <a:pt x="2012357" y="6310732"/>
                    <a:pt x="2376505" y="6595304"/>
                    <a:pt x="2776083" y="6804641"/>
                  </a:cubicBezTo>
                  <a:lnTo>
                    <a:pt x="2884836" y="6858000"/>
                  </a:lnTo>
                  <a:lnTo>
                    <a:pt x="1484505" y="6858000"/>
                  </a:lnTo>
                  <a:lnTo>
                    <a:pt x="1431151" y="6811515"/>
                  </a:lnTo>
                  <a:cubicBezTo>
                    <a:pt x="1316128" y="6705919"/>
                    <a:pt x="1206738" y="6594470"/>
                    <a:pt x="1103471" y="6477651"/>
                  </a:cubicBezTo>
                  <a:cubicBezTo>
                    <a:pt x="416075" y="5700097"/>
                    <a:pt x="0" y="4684635"/>
                    <a:pt x="0" y="3573620"/>
                  </a:cubicBezTo>
                  <a:cubicBezTo>
                    <a:pt x="0" y="2121118"/>
                    <a:pt x="711220" y="831902"/>
                    <a:pt x="1809994" y="241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Freeform: Shape 17">
              <a:extLst>
                <a:ext uri="{FF2B5EF4-FFF2-40B4-BE49-F238E27FC236}">
                  <a16:creationId xmlns:a16="http://schemas.microsoft.com/office/drawing/2014/main" id="{E401EA35-9D2E-43B7-860F-EBB8A6C3E0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29061" y="36937"/>
              <a:ext cx="9107210" cy="6858000"/>
            </a:xfrm>
            <a:custGeom>
              <a:avLst/>
              <a:gdLst>
                <a:gd name="connsiteX0" fmla="*/ 6184722 w 9107210"/>
                <a:gd name="connsiteY0" fmla="*/ 0 h 6858000"/>
                <a:gd name="connsiteX1" fmla="*/ 6985680 w 9107210"/>
                <a:gd name="connsiteY1" fmla="*/ 0 h 6858000"/>
                <a:gd name="connsiteX2" fmla="*/ 7324323 w 9107210"/>
                <a:gd name="connsiteY2" fmla="*/ 247136 h 6858000"/>
                <a:gd name="connsiteX3" fmla="*/ 7652712 w 9107210"/>
                <a:gd name="connsiteY3" fmla="*/ 528495 h 6858000"/>
                <a:gd name="connsiteX4" fmla="*/ 8236677 w 9107210"/>
                <a:gd name="connsiteY4" fmla="*/ 1166289 h 6858000"/>
                <a:gd name="connsiteX5" fmla="*/ 8704298 w 9107210"/>
                <a:gd name="connsiteY5" fmla="*/ 1897038 h 6858000"/>
                <a:gd name="connsiteX6" fmla="*/ 8885160 w 9107210"/>
                <a:gd name="connsiteY6" fmla="*/ 2294087 h 6858000"/>
                <a:gd name="connsiteX7" fmla="*/ 8924247 w 9107210"/>
                <a:gd name="connsiteY7" fmla="*/ 2396286 h 6858000"/>
                <a:gd name="connsiteX8" fmla="*/ 8960022 w 9107210"/>
                <a:gd name="connsiteY8" fmla="*/ 2499767 h 6858000"/>
                <a:gd name="connsiteX9" fmla="*/ 8991720 w 9107210"/>
                <a:gd name="connsiteY9" fmla="*/ 2604671 h 6858000"/>
                <a:gd name="connsiteX10" fmla="*/ 9019646 w 9107210"/>
                <a:gd name="connsiteY10" fmla="*/ 2710708 h 6858000"/>
                <a:gd name="connsiteX11" fmla="*/ 9105822 w 9107210"/>
                <a:gd name="connsiteY11" fmla="*/ 3582266 h 6858000"/>
                <a:gd name="connsiteX12" fmla="*/ 9057716 w 9107210"/>
                <a:gd name="connsiteY12" fmla="*/ 4017873 h 6858000"/>
                <a:gd name="connsiteX13" fmla="*/ 8945600 w 9107210"/>
                <a:gd name="connsiteY13" fmla="*/ 4439659 h 6858000"/>
                <a:gd name="connsiteX14" fmla="*/ 8796080 w 9107210"/>
                <a:gd name="connsiteY14" fmla="*/ 4847428 h 6858000"/>
                <a:gd name="connsiteX15" fmla="*/ 8702056 w 9107210"/>
                <a:gd name="connsiteY15" fmla="*/ 5050108 h 6858000"/>
                <a:gd name="connsiteX16" fmla="*/ 8581125 w 9107210"/>
                <a:gd name="connsiteY16" fmla="*/ 5247525 h 6858000"/>
                <a:gd name="connsiteX17" fmla="*/ 8426254 w 9107210"/>
                <a:gd name="connsiteY17" fmla="*/ 5429647 h 6858000"/>
                <a:gd name="connsiteX18" fmla="*/ 8337174 w 9107210"/>
                <a:gd name="connsiteY18" fmla="*/ 5510552 h 6858000"/>
                <a:gd name="connsiteX19" fmla="*/ 8243200 w 9107210"/>
                <a:gd name="connsiteY19" fmla="*/ 5582948 h 6858000"/>
                <a:gd name="connsiteX20" fmla="*/ 7868330 w 9107210"/>
                <a:gd name="connsiteY20" fmla="*/ 5811104 h 6858000"/>
                <a:gd name="connsiteX21" fmla="*/ 7538916 w 9107210"/>
                <a:gd name="connsiteY21" fmla="*/ 6018899 h 6858000"/>
                <a:gd name="connsiteX22" fmla="*/ 7391280 w 9107210"/>
                <a:gd name="connsiteY22" fmla="*/ 6134132 h 6858000"/>
                <a:gd name="connsiteX23" fmla="*/ 7252511 w 9107210"/>
                <a:gd name="connsiteY23" fmla="*/ 6259105 h 6858000"/>
                <a:gd name="connsiteX24" fmla="*/ 7185601 w 9107210"/>
                <a:gd name="connsiteY24" fmla="*/ 6325894 h 6858000"/>
                <a:gd name="connsiteX25" fmla="*/ 7116651 w 9107210"/>
                <a:gd name="connsiteY25" fmla="*/ 6397010 h 6858000"/>
                <a:gd name="connsiteX26" fmla="*/ 6978545 w 9107210"/>
                <a:gd name="connsiteY26" fmla="*/ 6541607 h 6858000"/>
                <a:gd name="connsiteX27" fmla="*/ 6693009 w 9107210"/>
                <a:gd name="connsiteY27" fmla="*/ 6832716 h 6858000"/>
                <a:gd name="connsiteX28" fmla="*/ 6667488 w 9107210"/>
                <a:gd name="connsiteY28" fmla="*/ 6858000 h 6858000"/>
                <a:gd name="connsiteX29" fmla="*/ 6056793 w 9107210"/>
                <a:gd name="connsiteY29" fmla="*/ 6858000 h 6858000"/>
                <a:gd name="connsiteX30" fmla="*/ 6077345 w 9107210"/>
                <a:gd name="connsiteY30" fmla="*/ 6835420 h 6858000"/>
                <a:gd name="connsiteX31" fmla="*/ 6208519 w 9107210"/>
                <a:gd name="connsiteY31" fmla="*/ 6683989 h 6858000"/>
                <a:gd name="connsiteX32" fmla="*/ 6340001 w 9107210"/>
                <a:gd name="connsiteY32" fmla="*/ 6529852 h 6858000"/>
                <a:gd name="connsiteX33" fmla="*/ 6611419 w 9107210"/>
                <a:gd name="connsiteY33" fmla="*/ 6219317 h 6858000"/>
                <a:gd name="connsiteX34" fmla="*/ 6757678 w 9107210"/>
                <a:gd name="connsiteY34" fmla="*/ 6068228 h 6858000"/>
                <a:gd name="connsiteX35" fmla="*/ 6833713 w 9107210"/>
                <a:gd name="connsiteY35" fmla="*/ 5994061 h 6858000"/>
                <a:gd name="connsiteX36" fmla="*/ 6915148 w 9107210"/>
                <a:gd name="connsiteY36" fmla="*/ 5918812 h 6858000"/>
                <a:gd name="connsiteX37" fmla="*/ 7276311 w 9107210"/>
                <a:gd name="connsiteY37" fmla="*/ 5650229 h 6858000"/>
                <a:gd name="connsiteX38" fmla="*/ 7664942 w 9107210"/>
                <a:gd name="connsiteY38" fmla="*/ 5445681 h 6858000"/>
                <a:gd name="connsiteX39" fmla="*/ 7848505 w 9107210"/>
                <a:gd name="connsiteY39" fmla="*/ 5358333 h 6858000"/>
                <a:gd name="connsiteX40" fmla="*/ 8011785 w 9107210"/>
                <a:gd name="connsiteY40" fmla="*/ 5267788 h 6858000"/>
                <a:gd name="connsiteX41" fmla="*/ 8260273 w 9107210"/>
                <a:gd name="connsiteY41" fmla="*/ 5034370 h 6858000"/>
                <a:gd name="connsiteX42" fmla="*/ 8417589 w 9107210"/>
                <a:gd name="connsiteY42" fmla="*/ 4714488 h 6858000"/>
                <a:gd name="connsiteX43" fmla="*/ 8495000 w 9107210"/>
                <a:gd name="connsiteY43" fmla="*/ 4346409 h 6858000"/>
                <a:gd name="connsiteX44" fmla="*/ 8508556 w 9107210"/>
                <a:gd name="connsiteY44" fmla="*/ 3971101 h 6858000"/>
                <a:gd name="connsiteX45" fmla="*/ 8483330 w 9107210"/>
                <a:gd name="connsiteY45" fmla="*/ 3600710 h 6858000"/>
                <a:gd name="connsiteX46" fmla="*/ 8425336 w 9107210"/>
                <a:gd name="connsiteY46" fmla="*/ 3236121 h 6858000"/>
                <a:gd name="connsiteX47" fmla="*/ 8334575 w 9107210"/>
                <a:gd name="connsiteY47" fmla="*/ 2877977 h 6858000"/>
                <a:gd name="connsiteX48" fmla="*/ 8087513 w 9107210"/>
                <a:gd name="connsiteY48" fmla="*/ 2174622 h 6858000"/>
                <a:gd name="connsiteX49" fmla="*/ 7723650 w 9107210"/>
                <a:gd name="connsiteY49" fmla="*/ 1507613 h 6858000"/>
                <a:gd name="connsiteX50" fmla="*/ 7501815 w 9107210"/>
                <a:gd name="connsiteY50" fmla="*/ 1192947 h 6858000"/>
                <a:gd name="connsiteX51" fmla="*/ 7254399 w 9107210"/>
                <a:gd name="connsiteY51" fmla="*/ 894361 h 6858000"/>
                <a:gd name="connsiteX52" fmla="*/ 6689339 w 9107210"/>
                <a:gd name="connsiteY52" fmla="*/ 354046 h 6858000"/>
                <a:gd name="connsiteX53" fmla="*/ 6206651 w 9107210"/>
                <a:gd name="connsiteY53" fmla="*/ 12626 h 6858000"/>
                <a:gd name="connsiteX54" fmla="*/ 1827105 w 9107210"/>
                <a:gd name="connsiteY54" fmla="*/ 0 h 6858000"/>
                <a:gd name="connsiteX55" fmla="*/ 2807607 w 9107210"/>
                <a:gd name="connsiteY55" fmla="*/ 0 h 6858000"/>
                <a:gd name="connsiteX56" fmla="*/ 2667958 w 9107210"/>
                <a:gd name="connsiteY56" fmla="*/ 88235 h 6858000"/>
                <a:gd name="connsiteX57" fmla="*/ 2354723 w 9107210"/>
                <a:gd name="connsiteY57" fmla="*/ 314947 h 6858000"/>
                <a:gd name="connsiteX58" fmla="*/ 2059963 w 9107210"/>
                <a:gd name="connsiteY58" fmla="*/ 561545 h 6858000"/>
                <a:gd name="connsiteX59" fmla="*/ 1780798 w 9107210"/>
                <a:gd name="connsiteY59" fmla="*/ 824425 h 6858000"/>
                <a:gd name="connsiteX60" fmla="*/ 954714 w 9107210"/>
                <a:gd name="connsiteY60" fmla="*/ 2094309 h 6858000"/>
                <a:gd name="connsiteX61" fmla="*/ 732676 w 9107210"/>
                <a:gd name="connsiteY61" fmla="*/ 2813646 h 6858000"/>
                <a:gd name="connsiteX62" fmla="*/ 673867 w 9107210"/>
                <a:gd name="connsiteY62" fmla="*/ 3183989 h 6858000"/>
                <a:gd name="connsiteX63" fmla="*/ 647621 w 9107210"/>
                <a:gd name="connsiteY63" fmla="*/ 3557281 h 6858000"/>
                <a:gd name="connsiteX64" fmla="*/ 653381 w 9107210"/>
                <a:gd name="connsiteY64" fmla="*/ 3931214 h 6858000"/>
                <a:gd name="connsiteX65" fmla="*/ 690428 w 9107210"/>
                <a:gd name="connsiteY65" fmla="*/ 4303719 h 6858000"/>
                <a:gd name="connsiteX66" fmla="*/ 871801 w 9107210"/>
                <a:gd name="connsiteY66" fmla="*/ 5033041 h 6858000"/>
                <a:gd name="connsiteX67" fmla="*/ 1197749 w 9107210"/>
                <a:gd name="connsiteY67" fmla="*/ 5718494 h 6858000"/>
                <a:gd name="connsiteX68" fmla="*/ 1411480 w 9107210"/>
                <a:gd name="connsiteY68" fmla="*/ 6036703 h 6858000"/>
                <a:gd name="connsiteX69" fmla="*/ 1530170 w 9107210"/>
                <a:gd name="connsiteY69" fmla="*/ 6188430 h 6858000"/>
                <a:gd name="connsiteX70" fmla="*/ 1657165 w 9107210"/>
                <a:gd name="connsiteY70" fmla="*/ 6335385 h 6858000"/>
                <a:gd name="connsiteX71" fmla="*/ 1931343 w 9107210"/>
                <a:gd name="connsiteY71" fmla="*/ 6612896 h 6858000"/>
                <a:gd name="connsiteX72" fmla="*/ 2220133 w 9107210"/>
                <a:gd name="connsiteY72" fmla="*/ 6858000 h 6858000"/>
                <a:gd name="connsiteX73" fmla="*/ 1539862 w 9107210"/>
                <a:gd name="connsiteY73" fmla="*/ 6858000 h 6858000"/>
                <a:gd name="connsiteX74" fmla="*/ 1307111 w 9107210"/>
                <a:gd name="connsiteY74" fmla="*/ 6648873 h 6858000"/>
                <a:gd name="connsiteX75" fmla="*/ 750258 w 9107210"/>
                <a:gd name="connsiteY75" fmla="*/ 5987570 h 6858000"/>
                <a:gd name="connsiteX76" fmla="*/ 335382 w 9107210"/>
                <a:gd name="connsiteY76" fmla="*/ 5229279 h 6858000"/>
                <a:gd name="connsiteX77" fmla="*/ 79351 w 9107210"/>
                <a:gd name="connsiteY77" fmla="*/ 4403854 h 6858000"/>
                <a:gd name="connsiteX78" fmla="*/ 16007 w 9107210"/>
                <a:gd name="connsiteY78" fmla="*/ 3975723 h 6858000"/>
                <a:gd name="connsiteX79" fmla="*/ 871 w 9107210"/>
                <a:gd name="connsiteY79" fmla="*/ 3543362 h 6858000"/>
                <a:gd name="connsiteX80" fmla="*/ 32519 w 9107210"/>
                <a:gd name="connsiteY80" fmla="*/ 3112085 h 6858000"/>
                <a:gd name="connsiteX81" fmla="*/ 108502 w 9107210"/>
                <a:gd name="connsiteY81" fmla="*/ 2686511 h 6858000"/>
                <a:gd name="connsiteX82" fmla="*/ 378239 w 9107210"/>
                <a:gd name="connsiteY82" fmla="*/ 1865955 h 6858000"/>
                <a:gd name="connsiteX83" fmla="*/ 1343701 w 9107210"/>
                <a:gd name="connsiteY83" fmla="*/ 431508 h 6858000"/>
                <a:gd name="connsiteX84" fmla="*/ 1661853 w 9107210"/>
                <a:gd name="connsiteY84" fmla="*/ 13026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9107210" h="6858000">
                  <a:moveTo>
                    <a:pt x="6184722" y="0"/>
                  </a:moveTo>
                  <a:lnTo>
                    <a:pt x="6985680" y="0"/>
                  </a:lnTo>
                  <a:lnTo>
                    <a:pt x="7324323" y="247136"/>
                  </a:lnTo>
                  <a:cubicBezTo>
                    <a:pt x="7437502" y="336500"/>
                    <a:pt x="7547171" y="430254"/>
                    <a:pt x="7652712" y="528495"/>
                  </a:cubicBezTo>
                  <a:cubicBezTo>
                    <a:pt x="7863743" y="724929"/>
                    <a:pt x="8060097" y="937593"/>
                    <a:pt x="8236677" y="1166289"/>
                  </a:cubicBezTo>
                  <a:cubicBezTo>
                    <a:pt x="8413818" y="1394594"/>
                    <a:pt x="8570168" y="1639471"/>
                    <a:pt x="8704298" y="1897038"/>
                  </a:cubicBezTo>
                  <a:cubicBezTo>
                    <a:pt x="8770803" y="2026141"/>
                    <a:pt x="8830836" y="2158786"/>
                    <a:pt x="8885160" y="2294087"/>
                  </a:cubicBezTo>
                  <a:cubicBezTo>
                    <a:pt x="8898360" y="2328071"/>
                    <a:pt x="8912169" y="2361810"/>
                    <a:pt x="8924247" y="2396286"/>
                  </a:cubicBezTo>
                  <a:lnTo>
                    <a:pt x="8960022" y="2499767"/>
                  </a:lnTo>
                  <a:lnTo>
                    <a:pt x="8991720" y="2604671"/>
                  </a:lnTo>
                  <a:cubicBezTo>
                    <a:pt x="9002116" y="2639690"/>
                    <a:pt x="9010474" y="2675346"/>
                    <a:pt x="9019646" y="2710708"/>
                  </a:cubicBezTo>
                  <a:cubicBezTo>
                    <a:pt x="9089055" y="2995079"/>
                    <a:pt x="9113620" y="3289927"/>
                    <a:pt x="9105822" y="3582266"/>
                  </a:cubicBezTo>
                  <a:cubicBezTo>
                    <a:pt x="9101796" y="3728484"/>
                    <a:pt x="9085744" y="3874458"/>
                    <a:pt x="9057716" y="4017873"/>
                  </a:cubicBezTo>
                  <a:cubicBezTo>
                    <a:pt x="9029534" y="4161336"/>
                    <a:pt x="8990497" y="4302046"/>
                    <a:pt x="8945600" y="4439659"/>
                  </a:cubicBezTo>
                  <a:cubicBezTo>
                    <a:pt x="8900857" y="4577566"/>
                    <a:pt x="8852901" y="4711784"/>
                    <a:pt x="8796080" y="4847428"/>
                  </a:cubicBezTo>
                  <a:cubicBezTo>
                    <a:pt x="8767695" y="4915152"/>
                    <a:pt x="8737016" y="4982926"/>
                    <a:pt x="8702056" y="5050108"/>
                  </a:cubicBezTo>
                  <a:cubicBezTo>
                    <a:pt x="8666485" y="5116997"/>
                    <a:pt x="8627347" y="5183687"/>
                    <a:pt x="8581125" y="5247525"/>
                  </a:cubicBezTo>
                  <a:cubicBezTo>
                    <a:pt x="8535565" y="5311660"/>
                    <a:pt x="8483534" y="5373185"/>
                    <a:pt x="8426254" y="5429647"/>
                  </a:cubicBezTo>
                  <a:cubicBezTo>
                    <a:pt x="8397512" y="5457779"/>
                    <a:pt x="8367801" y="5484879"/>
                    <a:pt x="8337174" y="5510552"/>
                  </a:cubicBezTo>
                  <a:cubicBezTo>
                    <a:pt x="8306444" y="5536077"/>
                    <a:pt x="8274899" y="5560029"/>
                    <a:pt x="8243200" y="5582948"/>
                  </a:cubicBezTo>
                  <a:cubicBezTo>
                    <a:pt x="8115543" y="5674574"/>
                    <a:pt x="7986203" y="5743233"/>
                    <a:pt x="7868330" y="5811104"/>
                  </a:cubicBezTo>
                  <a:cubicBezTo>
                    <a:pt x="7749844" y="5878385"/>
                    <a:pt x="7640685" y="5945126"/>
                    <a:pt x="7538916" y="6018899"/>
                  </a:cubicBezTo>
                  <a:cubicBezTo>
                    <a:pt x="7487749" y="6055392"/>
                    <a:pt x="7438777" y="6093950"/>
                    <a:pt x="7391280" y="6134132"/>
                  </a:cubicBezTo>
                  <a:cubicBezTo>
                    <a:pt x="7343427" y="6173921"/>
                    <a:pt x="7297511" y="6215922"/>
                    <a:pt x="7252511" y="6259105"/>
                  </a:cubicBezTo>
                  <a:cubicBezTo>
                    <a:pt x="7229784" y="6280990"/>
                    <a:pt x="7208635" y="6302433"/>
                    <a:pt x="7185601" y="6325894"/>
                  </a:cubicBezTo>
                  <a:lnTo>
                    <a:pt x="7116651" y="6397010"/>
                  </a:lnTo>
                  <a:lnTo>
                    <a:pt x="6978545" y="6541607"/>
                  </a:lnTo>
                  <a:cubicBezTo>
                    <a:pt x="6885693" y="6638397"/>
                    <a:pt x="6789885" y="6734943"/>
                    <a:pt x="6693009" y="6832716"/>
                  </a:cubicBezTo>
                  <a:lnTo>
                    <a:pt x="6667488" y="6858000"/>
                  </a:lnTo>
                  <a:lnTo>
                    <a:pt x="6056793" y="6858000"/>
                  </a:lnTo>
                  <a:lnTo>
                    <a:pt x="6077345" y="6835420"/>
                  </a:lnTo>
                  <a:cubicBezTo>
                    <a:pt x="6121427" y="6785747"/>
                    <a:pt x="6164948" y="6735090"/>
                    <a:pt x="6208519" y="6683989"/>
                  </a:cubicBezTo>
                  <a:lnTo>
                    <a:pt x="6340001" y="6529852"/>
                  </a:lnTo>
                  <a:cubicBezTo>
                    <a:pt x="6428315" y="6426667"/>
                    <a:pt x="6516733" y="6321417"/>
                    <a:pt x="6611419" y="6219317"/>
                  </a:cubicBezTo>
                  <a:cubicBezTo>
                    <a:pt x="6658864" y="6168363"/>
                    <a:pt x="6707584" y="6117950"/>
                    <a:pt x="6757678" y="6068228"/>
                  </a:cubicBezTo>
                  <a:lnTo>
                    <a:pt x="6833713" y="5994061"/>
                  </a:lnTo>
                  <a:cubicBezTo>
                    <a:pt x="6859346" y="5969422"/>
                    <a:pt x="6887579" y="5943404"/>
                    <a:pt x="6915148" y="5918812"/>
                  </a:cubicBezTo>
                  <a:cubicBezTo>
                    <a:pt x="7026295" y="5819219"/>
                    <a:pt x="7148602" y="5729117"/>
                    <a:pt x="7276311" y="5650229"/>
                  </a:cubicBezTo>
                  <a:cubicBezTo>
                    <a:pt x="7403918" y="5571046"/>
                    <a:pt x="7537794" y="5505190"/>
                    <a:pt x="7664942" y="5445681"/>
                  </a:cubicBezTo>
                  <a:cubicBezTo>
                    <a:pt x="7728491" y="5416024"/>
                    <a:pt x="7790410" y="5387449"/>
                    <a:pt x="7848505" y="5358333"/>
                  </a:cubicBezTo>
                  <a:cubicBezTo>
                    <a:pt x="7906805" y="5329315"/>
                    <a:pt x="7961843" y="5300101"/>
                    <a:pt x="8011785" y="5267788"/>
                  </a:cubicBezTo>
                  <a:cubicBezTo>
                    <a:pt x="8112281" y="5203950"/>
                    <a:pt x="8193615" y="5128111"/>
                    <a:pt x="8260273" y="5034370"/>
                  </a:cubicBezTo>
                  <a:cubicBezTo>
                    <a:pt x="8326370" y="4940776"/>
                    <a:pt x="8378657" y="4831640"/>
                    <a:pt x="8417589" y="4714488"/>
                  </a:cubicBezTo>
                  <a:cubicBezTo>
                    <a:pt x="8456372" y="4597485"/>
                    <a:pt x="8481140" y="4471332"/>
                    <a:pt x="8495000" y="4346409"/>
                  </a:cubicBezTo>
                  <a:cubicBezTo>
                    <a:pt x="8508404" y="4221044"/>
                    <a:pt x="8511359" y="4095482"/>
                    <a:pt x="8508556" y="3971101"/>
                  </a:cubicBezTo>
                  <a:cubicBezTo>
                    <a:pt x="8504530" y="3846571"/>
                    <a:pt x="8495663" y="3723222"/>
                    <a:pt x="8483330" y="3600710"/>
                  </a:cubicBezTo>
                  <a:cubicBezTo>
                    <a:pt x="8470793" y="3478148"/>
                    <a:pt x="8451888" y="3356421"/>
                    <a:pt x="8425336" y="3236121"/>
                  </a:cubicBezTo>
                  <a:cubicBezTo>
                    <a:pt x="8399091" y="3115774"/>
                    <a:pt x="8367801" y="2996655"/>
                    <a:pt x="8334575" y="2877977"/>
                  </a:cubicBezTo>
                  <a:cubicBezTo>
                    <a:pt x="8268222" y="2640772"/>
                    <a:pt x="8190100" y="2404057"/>
                    <a:pt x="8087513" y="2174622"/>
                  </a:cubicBezTo>
                  <a:cubicBezTo>
                    <a:pt x="7985081" y="1945237"/>
                    <a:pt x="7863233" y="1721900"/>
                    <a:pt x="7723650" y="1507613"/>
                  </a:cubicBezTo>
                  <a:cubicBezTo>
                    <a:pt x="7653527" y="1400692"/>
                    <a:pt x="7579684" y="1295589"/>
                    <a:pt x="7501815" y="1192947"/>
                  </a:cubicBezTo>
                  <a:cubicBezTo>
                    <a:pt x="7423844" y="1090353"/>
                    <a:pt x="7340778" y="991103"/>
                    <a:pt x="7254399" y="894361"/>
                  </a:cubicBezTo>
                  <a:cubicBezTo>
                    <a:pt x="7082047" y="700485"/>
                    <a:pt x="6893083" y="519052"/>
                    <a:pt x="6689339" y="354046"/>
                  </a:cubicBezTo>
                  <a:cubicBezTo>
                    <a:pt x="6536914" y="229775"/>
                    <a:pt x="6375602" y="115325"/>
                    <a:pt x="6206651" y="12626"/>
                  </a:cubicBezTo>
                  <a:close/>
                  <a:moveTo>
                    <a:pt x="1827105" y="0"/>
                  </a:moveTo>
                  <a:lnTo>
                    <a:pt x="2807607" y="0"/>
                  </a:lnTo>
                  <a:lnTo>
                    <a:pt x="2667958" y="88235"/>
                  </a:lnTo>
                  <a:cubicBezTo>
                    <a:pt x="2560098" y="159777"/>
                    <a:pt x="2455754" y="235690"/>
                    <a:pt x="2354723" y="314947"/>
                  </a:cubicBezTo>
                  <a:cubicBezTo>
                    <a:pt x="2253464" y="394030"/>
                    <a:pt x="2156943" y="478181"/>
                    <a:pt x="2059963" y="561545"/>
                  </a:cubicBezTo>
                  <a:cubicBezTo>
                    <a:pt x="1962831" y="644811"/>
                    <a:pt x="1868297" y="731322"/>
                    <a:pt x="1780798" y="824425"/>
                  </a:cubicBezTo>
                  <a:cubicBezTo>
                    <a:pt x="1429010" y="1195013"/>
                    <a:pt x="1148011" y="1628455"/>
                    <a:pt x="954714" y="2094309"/>
                  </a:cubicBezTo>
                  <a:cubicBezTo>
                    <a:pt x="857938" y="2327186"/>
                    <a:pt x="783229" y="2568326"/>
                    <a:pt x="732676" y="2813646"/>
                  </a:cubicBezTo>
                  <a:cubicBezTo>
                    <a:pt x="707552" y="2936307"/>
                    <a:pt x="688085" y="3059952"/>
                    <a:pt x="673867" y="3183989"/>
                  </a:cubicBezTo>
                  <a:cubicBezTo>
                    <a:pt x="660056" y="3308075"/>
                    <a:pt x="651341" y="3432605"/>
                    <a:pt x="647621" y="3557281"/>
                  </a:cubicBezTo>
                  <a:cubicBezTo>
                    <a:pt x="644411" y="3681958"/>
                    <a:pt x="645329" y="3806733"/>
                    <a:pt x="653381" y="3931214"/>
                  </a:cubicBezTo>
                  <a:cubicBezTo>
                    <a:pt x="659852" y="4055792"/>
                    <a:pt x="672949" y="4179977"/>
                    <a:pt x="690428" y="4303719"/>
                  </a:cubicBezTo>
                  <a:cubicBezTo>
                    <a:pt x="726408" y="4551057"/>
                    <a:pt x="786440" y="4795835"/>
                    <a:pt x="871801" y="5033041"/>
                  </a:cubicBezTo>
                  <a:cubicBezTo>
                    <a:pt x="957007" y="5270247"/>
                    <a:pt x="1065962" y="5500322"/>
                    <a:pt x="1197749" y="5718494"/>
                  </a:cubicBezTo>
                  <a:cubicBezTo>
                    <a:pt x="1263846" y="5827433"/>
                    <a:pt x="1334937" y="5933813"/>
                    <a:pt x="1411480" y="6036703"/>
                  </a:cubicBezTo>
                  <a:cubicBezTo>
                    <a:pt x="1449548" y="6088295"/>
                    <a:pt x="1489451" y="6138609"/>
                    <a:pt x="1530170" y="6188430"/>
                  </a:cubicBezTo>
                  <a:cubicBezTo>
                    <a:pt x="1571447" y="6238055"/>
                    <a:pt x="1613644" y="6287336"/>
                    <a:pt x="1657165" y="6335385"/>
                  </a:cubicBezTo>
                  <a:cubicBezTo>
                    <a:pt x="1744079" y="6431708"/>
                    <a:pt x="1835644" y="6524282"/>
                    <a:pt x="1931343" y="6612896"/>
                  </a:cubicBezTo>
                  <a:lnTo>
                    <a:pt x="2220133" y="6858000"/>
                  </a:lnTo>
                  <a:lnTo>
                    <a:pt x="1539862" y="6858000"/>
                  </a:lnTo>
                  <a:lnTo>
                    <a:pt x="1307111" y="6648873"/>
                  </a:lnTo>
                  <a:cubicBezTo>
                    <a:pt x="1101839" y="6448063"/>
                    <a:pt x="913180" y="6225465"/>
                    <a:pt x="750258" y="5987570"/>
                  </a:cubicBezTo>
                  <a:cubicBezTo>
                    <a:pt x="587232" y="5749281"/>
                    <a:pt x="448261" y="5494813"/>
                    <a:pt x="335382" y="5229279"/>
                  </a:cubicBezTo>
                  <a:cubicBezTo>
                    <a:pt x="222298" y="4963793"/>
                    <a:pt x="137040" y="4686652"/>
                    <a:pt x="79351" y="4403854"/>
                  </a:cubicBezTo>
                  <a:cubicBezTo>
                    <a:pt x="50150" y="4262456"/>
                    <a:pt x="29767" y="4119385"/>
                    <a:pt x="16007" y="3975723"/>
                  </a:cubicBezTo>
                  <a:cubicBezTo>
                    <a:pt x="3930" y="3831964"/>
                    <a:pt x="-2441" y="3687614"/>
                    <a:pt x="871" y="3543362"/>
                  </a:cubicBezTo>
                  <a:cubicBezTo>
                    <a:pt x="3522" y="3399160"/>
                    <a:pt x="14172" y="3255105"/>
                    <a:pt x="32519" y="3112085"/>
                  </a:cubicBezTo>
                  <a:cubicBezTo>
                    <a:pt x="50508" y="2969014"/>
                    <a:pt x="76090" y="2826925"/>
                    <a:pt x="108502" y="2686511"/>
                  </a:cubicBezTo>
                  <a:cubicBezTo>
                    <a:pt x="173019" y="2405533"/>
                    <a:pt x="263474" y="2130703"/>
                    <a:pt x="378239" y="1865955"/>
                  </a:cubicBezTo>
                  <a:cubicBezTo>
                    <a:pt x="607922" y="1336607"/>
                    <a:pt x="935706" y="848228"/>
                    <a:pt x="1343701" y="431508"/>
                  </a:cubicBezTo>
                  <a:cubicBezTo>
                    <a:pt x="1446133" y="327783"/>
                    <a:pt x="1550910" y="225926"/>
                    <a:pt x="1661853" y="13026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Freeform: Shape 18">
              <a:extLst>
                <a:ext uri="{FF2B5EF4-FFF2-40B4-BE49-F238E27FC236}">
                  <a16:creationId xmlns:a16="http://schemas.microsoft.com/office/drawing/2014/main" id="{F8C44827-3D81-4FF9-B4A5-5650D1B20A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8434" y="36937"/>
              <a:ext cx="9747620" cy="6858000"/>
            </a:xfrm>
            <a:custGeom>
              <a:avLst/>
              <a:gdLst>
                <a:gd name="connsiteX0" fmla="*/ 7235453 w 9747620"/>
                <a:gd name="connsiteY0" fmla="*/ 0 h 6858000"/>
                <a:gd name="connsiteX1" fmla="*/ 7548130 w 9747620"/>
                <a:gd name="connsiteY1" fmla="*/ 0 h 6858000"/>
                <a:gd name="connsiteX2" fmla="*/ 7710334 w 9747620"/>
                <a:gd name="connsiteY2" fmla="*/ 111973 h 6858000"/>
                <a:gd name="connsiteX3" fmla="*/ 7889188 w 9747620"/>
                <a:gd name="connsiteY3" fmla="*/ 251542 h 6858000"/>
                <a:gd name="connsiteX4" fmla="*/ 8061828 w 9747620"/>
                <a:gd name="connsiteY4" fmla="*/ 398586 h 6858000"/>
                <a:gd name="connsiteX5" fmla="*/ 8145637 w 9747620"/>
                <a:gd name="connsiteY5" fmla="*/ 474218 h 6858000"/>
                <a:gd name="connsiteX6" fmla="*/ 8187242 w 9747620"/>
                <a:gd name="connsiteY6" fmla="*/ 512753 h 6858000"/>
                <a:gd name="connsiteX7" fmla="*/ 8228402 w 9747620"/>
                <a:gd name="connsiteY7" fmla="*/ 551575 h 6858000"/>
                <a:gd name="connsiteX8" fmla="*/ 8389211 w 9747620"/>
                <a:gd name="connsiteY8" fmla="*/ 710937 h 6858000"/>
                <a:gd name="connsiteX9" fmla="*/ 8467206 w 9747620"/>
                <a:gd name="connsiteY9" fmla="*/ 793088 h 6858000"/>
                <a:gd name="connsiteX10" fmla="*/ 8486791 w 9747620"/>
                <a:gd name="connsiteY10" fmla="*/ 814223 h 6858000"/>
                <a:gd name="connsiteX11" fmla="*/ 8505979 w 9747620"/>
                <a:gd name="connsiteY11" fmla="*/ 835409 h 6858000"/>
                <a:gd name="connsiteX12" fmla="*/ 8543509 w 9747620"/>
                <a:gd name="connsiteY12" fmla="*/ 877346 h 6858000"/>
                <a:gd name="connsiteX13" fmla="*/ 8690549 w 9747620"/>
                <a:gd name="connsiteY13" fmla="*/ 1048978 h 6858000"/>
                <a:gd name="connsiteX14" fmla="*/ 8761732 w 9747620"/>
                <a:gd name="connsiteY14" fmla="*/ 1137502 h 6858000"/>
                <a:gd name="connsiteX15" fmla="*/ 8796379 w 9747620"/>
                <a:gd name="connsiteY15" fmla="*/ 1182077 h 6858000"/>
                <a:gd name="connsiteX16" fmla="*/ 8830678 w 9747620"/>
                <a:gd name="connsiteY16" fmla="*/ 1226986 h 6858000"/>
                <a:gd name="connsiteX17" fmla="*/ 8963353 w 9747620"/>
                <a:gd name="connsiteY17" fmla="*/ 1410936 h 6858000"/>
                <a:gd name="connsiteX18" fmla="*/ 9026483 w 9747620"/>
                <a:gd name="connsiteY18" fmla="*/ 1505499 h 6858000"/>
                <a:gd name="connsiteX19" fmla="*/ 9057004 w 9747620"/>
                <a:gd name="connsiteY19" fmla="*/ 1552613 h 6858000"/>
                <a:gd name="connsiteX20" fmla="*/ 9087278 w 9747620"/>
                <a:gd name="connsiteY20" fmla="*/ 1600542 h 6858000"/>
                <a:gd name="connsiteX21" fmla="*/ 9202851 w 9747620"/>
                <a:gd name="connsiteY21" fmla="*/ 1795515 h 6858000"/>
                <a:gd name="connsiteX22" fmla="*/ 9257332 w 9747620"/>
                <a:gd name="connsiteY22" fmla="*/ 1894920 h 6858000"/>
                <a:gd name="connsiteX23" fmla="*/ 9283778 w 9747620"/>
                <a:gd name="connsiteY23" fmla="*/ 1945436 h 6858000"/>
                <a:gd name="connsiteX24" fmla="*/ 9309428 w 9747620"/>
                <a:gd name="connsiteY24" fmla="*/ 1996193 h 6858000"/>
                <a:gd name="connsiteX25" fmla="*/ 9405714 w 9747620"/>
                <a:gd name="connsiteY25" fmla="*/ 2202191 h 6858000"/>
                <a:gd name="connsiteX26" fmla="*/ 9566524 w 9747620"/>
                <a:gd name="connsiteY26" fmla="*/ 2627653 h 6858000"/>
                <a:gd name="connsiteX27" fmla="*/ 9583573 w 9747620"/>
                <a:gd name="connsiteY27" fmla="*/ 2682195 h 6858000"/>
                <a:gd name="connsiteX28" fmla="*/ 9591974 w 9747620"/>
                <a:gd name="connsiteY28" fmla="*/ 2709707 h 6858000"/>
                <a:gd name="connsiteX29" fmla="*/ 9600027 w 9747620"/>
                <a:gd name="connsiteY29" fmla="*/ 2737650 h 6858000"/>
                <a:gd name="connsiteX30" fmla="*/ 9629803 w 9747620"/>
                <a:gd name="connsiteY30" fmla="*/ 2847694 h 6858000"/>
                <a:gd name="connsiteX31" fmla="*/ 9679909 w 9747620"/>
                <a:gd name="connsiteY31" fmla="*/ 3070131 h 6858000"/>
                <a:gd name="connsiteX32" fmla="*/ 9690498 w 9747620"/>
                <a:gd name="connsiteY32" fmla="*/ 3126159 h 6858000"/>
                <a:gd name="connsiteX33" fmla="*/ 9700390 w 9747620"/>
                <a:gd name="connsiteY33" fmla="*/ 3181805 h 6858000"/>
                <a:gd name="connsiteX34" fmla="*/ 9709685 w 9747620"/>
                <a:gd name="connsiteY34" fmla="*/ 3243392 h 6858000"/>
                <a:gd name="connsiteX35" fmla="*/ 9713016 w 9747620"/>
                <a:gd name="connsiteY35" fmla="*/ 3267597 h 6858000"/>
                <a:gd name="connsiteX36" fmla="*/ 9716844 w 9747620"/>
                <a:gd name="connsiteY36" fmla="*/ 3294437 h 6858000"/>
                <a:gd name="connsiteX37" fmla="*/ 9720820 w 9747620"/>
                <a:gd name="connsiteY37" fmla="*/ 3324488 h 6858000"/>
                <a:gd name="connsiteX38" fmla="*/ 9722709 w 9747620"/>
                <a:gd name="connsiteY38" fmla="*/ 3340737 h 6858000"/>
                <a:gd name="connsiteX39" fmla="*/ 9724301 w 9747620"/>
                <a:gd name="connsiteY39" fmla="*/ 3356361 h 6858000"/>
                <a:gd name="connsiteX40" fmla="*/ 9730166 w 9747620"/>
                <a:gd name="connsiteY40" fmla="*/ 3412197 h 6858000"/>
                <a:gd name="connsiteX41" fmla="*/ 9735783 w 9747620"/>
                <a:gd name="connsiteY41" fmla="*/ 3468083 h 6858000"/>
                <a:gd name="connsiteX42" fmla="*/ 9739760 w 9747620"/>
                <a:gd name="connsiteY42" fmla="*/ 3524399 h 6858000"/>
                <a:gd name="connsiteX43" fmla="*/ 9741748 w 9747620"/>
                <a:gd name="connsiteY43" fmla="*/ 3552580 h 6858000"/>
                <a:gd name="connsiteX44" fmla="*/ 9742742 w 9747620"/>
                <a:gd name="connsiteY44" fmla="*/ 3566672 h 6858000"/>
                <a:gd name="connsiteX45" fmla="*/ 9743488 w 9747620"/>
                <a:gd name="connsiteY45" fmla="*/ 3581865 h 6858000"/>
                <a:gd name="connsiteX46" fmla="*/ 9744731 w 9747620"/>
                <a:gd name="connsiteY46" fmla="*/ 3611341 h 6858000"/>
                <a:gd name="connsiteX47" fmla="*/ 9745725 w 9747620"/>
                <a:gd name="connsiteY47" fmla="*/ 3639715 h 6858000"/>
                <a:gd name="connsiteX48" fmla="*/ 9747613 w 9747620"/>
                <a:gd name="connsiteY48" fmla="*/ 3753786 h 6858000"/>
                <a:gd name="connsiteX49" fmla="*/ 9740405 w 9747620"/>
                <a:gd name="connsiteY49" fmla="*/ 3984609 h 6858000"/>
                <a:gd name="connsiteX50" fmla="*/ 9736329 w 9747620"/>
                <a:gd name="connsiteY50" fmla="*/ 4038434 h 6858000"/>
                <a:gd name="connsiteX51" fmla="*/ 9731408 w 9747620"/>
                <a:gd name="connsiteY51" fmla="*/ 4099446 h 6858000"/>
                <a:gd name="connsiteX52" fmla="*/ 9717987 w 9747620"/>
                <a:gd name="connsiteY52" fmla="*/ 4213325 h 6858000"/>
                <a:gd name="connsiteX53" fmla="*/ 9716297 w 9747620"/>
                <a:gd name="connsiteY53" fmla="*/ 4227129 h 6858000"/>
                <a:gd name="connsiteX54" fmla="*/ 9714110 w 9747620"/>
                <a:gd name="connsiteY54" fmla="*/ 4240981 h 6858000"/>
                <a:gd name="connsiteX55" fmla="*/ 9709785 w 9747620"/>
                <a:gd name="connsiteY55" fmla="*/ 4268731 h 6858000"/>
                <a:gd name="connsiteX56" fmla="*/ 9701086 w 9747620"/>
                <a:gd name="connsiteY56" fmla="*/ 4324185 h 6858000"/>
                <a:gd name="connsiteX57" fmla="*/ 9698699 w 9747620"/>
                <a:gd name="connsiteY57" fmla="*/ 4338994 h 6858000"/>
                <a:gd name="connsiteX58" fmla="*/ 9695966 w 9747620"/>
                <a:gd name="connsiteY58" fmla="*/ 4355050 h 6858000"/>
                <a:gd name="connsiteX59" fmla="*/ 9690299 w 9747620"/>
                <a:gd name="connsiteY59" fmla="*/ 4385054 h 6858000"/>
                <a:gd name="connsiteX60" fmla="*/ 9679909 w 9747620"/>
                <a:gd name="connsiteY60" fmla="*/ 4437919 h 6858000"/>
                <a:gd name="connsiteX61" fmla="*/ 9673647 w 9747620"/>
                <a:gd name="connsiteY61" fmla="*/ 4468162 h 6858000"/>
                <a:gd name="connsiteX62" fmla="*/ 9667532 w 9747620"/>
                <a:gd name="connsiteY62" fmla="*/ 4496296 h 6858000"/>
                <a:gd name="connsiteX63" fmla="*/ 9654658 w 9747620"/>
                <a:gd name="connsiteY63" fmla="*/ 4552277 h 6858000"/>
                <a:gd name="connsiteX64" fmla="*/ 9625876 w 9747620"/>
                <a:gd name="connsiteY64" fmla="*/ 4664478 h 6858000"/>
                <a:gd name="connsiteX65" fmla="*/ 9552803 w 9747620"/>
                <a:gd name="connsiteY65" fmla="*/ 4888737 h 6858000"/>
                <a:gd name="connsiteX66" fmla="*/ 9452639 w 9747620"/>
                <a:gd name="connsiteY66" fmla="*/ 5110934 h 6858000"/>
                <a:gd name="connsiteX67" fmla="*/ 9388017 w 9747620"/>
                <a:gd name="connsiteY67" fmla="*/ 5220020 h 6858000"/>
                <a:gd name="connsiteX68" fmla="*/ 9370073 w 9747620"/>
                <a:gd name="connsiteY68" fmla="*/ 5246811 h 6858000"/>
                <a:gd name="connsiteX69" fmla="*/ 9360926 w 9747620"/>
                <a:gd name="connsiteY69" fmla="*/ 5260040 h 6858000"/>
                <a:gd name="connsiteX70" fmla="*/ 9351829 w 9747620"/>
                <a:gd name="connsiteY70" fmla="*/ 5272646 h 6858000"/>
                <a:gd name="connsiteX71" fmla="*/ 9313305 w 9747620"/>
                <a:gd name="connsiteY71" fmla="*/ 5323881 h 6858000"/>
                <a:gd name="connsiteX72" fmla="*/ 9130375 w 9747620"/>
                <a:gd name="connsiteY72" fmla="*/ 5510802 h 6858000"/>
                <a:gd name="connsiteX73" fmla="*/ 9028422 w 9747620"/>
                <a:gd name="connsiteY73" fmla="*/ 5588878 h 6858000"/>
                <a:gd name="connsiteX74" fmla="*/ 9002424 w 9747620"/>
                <a:gd name="connsiteY74" fmla="*/ 5606707 h 6858000"/>
                <a:gd name="connsiteX75" fmla="*/ 8976525 w 9747620"/>
                <a:gd name="connsiteY75" fmla="*/ 5623866 h 6858000"/>
                <a:gd name="connsiteX76" fmla="*/ 8924181 w 9747620"/>
                <a:gd name="connsiteY76" fmla="*/ 5656793 h 6858000"/>
                <a:gd name="connsiteX77" fmla="*/ 8717291 w 9747620"/>
                <a:gd name="connsiteY77" fmla="*/ 5771582 h 6858000"/>
                <a:gd name="connsiteX78" fmla="*/ 8617129 w 9747620"/>
                <a:gd name="connsiteY78" fmla="*/ 5823105 h 6858000"/>
                <a:gd name="connsiteX79" fmla="*/ 8518207 w 9747620"/>
                <a:gd name="connsiteY79" fmla="*/ 5873671 h 6858000"/>
                <a:gd name="connsiteX80" fmla="*/ 8150558 w 9747620"/>
                <a:gd name="connsiteY80" fmla="*/ 6086761 h 6858000"/>
                <a:gd name="connsiteX81" fmla="*/ 7979410 w 9747620"/>
                <a:gd name="connsiteY81" fmla="*/ 6207158 h 6858000"/>
                <a:gd name="connsiteX82" fmla="*/ 7938300 w 9747620"/>
                <a:gd name="connsiteY82" fmla="*/ 6238887 h 6858000"/>
                <a:gd name="connsiteX83" fmla="*/ 7897936 w 9747620"/>
                <a:gd name="connsiteY83" fmla="*/ 6271286 h 6858000"/>
                <a:gd name="connsiteX84" fmla="*/ 7858367 w 9747620"/>
                <a:gd name="connsiteY84" fmla="*/ 6304357 h 6858000"/>
                <a:gd name="connsiteX85" fmla="*/ 7819048 w 9747620"/>
                <a:gd name="connsiteY85" fmla="*/ 6338770 h 6858000"/>
                <a:gd name="connsiteX86" fmla="*/ 7778882 w 9747620"/>
                <a:gd name="connsiteY86" fmla="*/ 6374477 h 6858000"/>
                <a:gd name="connsiteX87" fmla="*/ 7739563 w 9747620"/>
                <a:gd name="connsiteY87" fmla="*/ 6410328 h 6858000"/>
                <a:gd name="connsiteX88" fmla="*/ 7660824 w 9747620"/>
                <a:gd name="connsiteY88" fmla="*/ 6484138 h 6858000"/>
                <a:gd name="connsiteX89" fmla="*/ 7502302 w 9747620"/>
                <a:gd name="connsiteY89" fmla="*/ 6636360 h 6858000"/>
                <a:gd name="connsiteX90" fmla="*/ 7273394 w 9747620"/>
                <a:gd name="connsiteY90" fmla="*/ 6858000 h 6858000"/>
                <a:gd name="connsiteX91" fmla="*/ 6780690 w 9747620"/>
                <a:gd name="connsiteY91" fmla="*/ 6858000 h 6858000"/>
                <a:gd name="connsiteX92" fmla="*/ 6854939 w 9747620"/>
                <a:gd name="connsiteY92" fmla="*/ 6783597 h 6858000"/>
                <a:gd name="connsiteX93" fmla="*/ 6932087 w 9747620"/>
                <a:gd name="connsiteY93" fmla="*/ 6705809 h 6858000"/>
                <a:gd name="connsiteX94" fmla="*/ 7241130 w 9747620"/>
                <a:gd name="connsiteY94" fmla="*/ 6390965 h 6858000"/>
                <a:gd name="connsiteX95" fmla="*/ 7397564 w 9747620"/>
                <a:gd name="connsiteY95" fmla="*/ 6233087 h 6858000"/>
                <a:gd name="connsiteX96" fmla="*/ 7478142 w 9747620"/>
                <a:gd name="connsiteY96" fmla="*/ 6153670 h 6858000"/>
                <a:gd name="connsiteX97" fmla="*/ 7519600 w 9747620"/>
                <a:gd name="connsiteY97" fmla="*/ 6113937 h 6858000"/>
                <a:gd name="connsiteX98" fmla="*/ 7561207 w 9747620"/>
                <a:gd name="connsiteY98" fmla="*/ 6075067 h 6858000"/>
                <a:gd name="connsiteX99" fmla="*/ 7604204 w 9747620"/>
                <a:gd name="connsiteY99" fmla="*/ 6035526 h 6858000"/>
                <a:gd name="connsiteX100" fmla="*/ 7648644 w 9747620"/>
                <a:gd name="connsiteY100" fmla="*/ 5996416 h 6858000"/>
                <a:gd name="connsiteX101" fmla="*/ 7693830 w 9747620"/>
                <a:gd name="connsiteY101" fmla="*/ 5958264 h 6858000"/>
                <a:gd name="connsiteX102" fmla="*/ 7739662 w 9747620"/>
                <a:gd name="connsiteY102" fmla="*/ 5921073 h 6858000"/>
                <a:gd name="connsiteX103" fmla="*/ 7928458 w 9747620"/>
                <a:gd name="connsiteY103" fmla="*/ 5781025 h 6858000"/>
                <a:gd name="connsiteX104" fmla="*/ 8325882 w 9747620"/>
                <a:gd name="connsiteY104" fmla="*/ 5537450 h 6858000"/>
                <a:gd name="connsiteX105" fmla="*/ 8424555 w 9747620"/>
                <a:gd name="connsiteY105" fmla="*/ 5484106 h 6858000"/>
                <a:gd name="connsiteX106" fmla="*/ 8521737 w 9747620"/>
                <a:gd name="connsiteY106" fmla="*/ 5431289 h 6858000"/>
                <a:gd name="connsiteX107" fmla="*/ 8702677 w 9747620"/>
                <a:gd name="connsiteY107" fmla="*/ 5325942 h 6858000"/>
                <a:gd name="connsiteX108" fmla="*/ 8743986 w 9747620"/>
                <a:gd name="connsiteY108" fmla="*/ 5298717 h 6858000"/>
                <a:gd name="connsiteX109" fmla="*/ 8764167 w 9747620"/>
                <a:gd name="connsiteY109" fmla="*/ 5284723 h 6858000"/>
                <a:gd name="connsiteX110" fmla="*/ 8783704 w 9747620"/>
                <a:gd name="connsiteY110" fmla="*/ 5270679 h 6858000"/>
                <a:gd name="connsiteX111" fmla="*/ 8856776 w 9747620"/>
                <a:gd name="connsiteY111" fmla="*/ 5212399 h 6858000"/>
                <a:gd name="connsiteX112" fmla="*/ 8979856 w 9747620"/>
                <a:gd name="connsiteY112" fmla="*/ 5082081 h 6858000"/>
                <a:gd name="connsiteX113" fmla="*/ 9006699 w 9747620"/>
                <a:gd name="connsiteY113" fmla="*/ 5044984 h 6858000"/>
                <a:gd name="connsiteX114" fmla="*/ 9013509 w 9747620"/>
                <a:gd name="connsiteY114" fmla="*/ 5035254 h 6858000"/>
                <a:gd name="connsiteX115" fmla="*/ 9019773 w 9747620"/>
                <a:gd name="connsiteY115" fmla="*/ 5025812 h 6858000"/>
                <a:gd name="connsiteX116" fmla="*/ 9032050 w 9747620"/>
                <a:gd name="connsiteY116" fmla="*/ 5006833 h 6858000"/>
                <a:gd name="connsiteX117" fmla="*/ 9077733 w 9747620"/>
                <a:gd name="connsiteY117" fmla="*/ 4926839 h 6858000"/>
                <a:gd name="connsiteX118" fmla="*/ 9154285 w 9747620"/>
                <a:gd name="connsiteY118" fmla="*/ 4750223 h 6858000"/>
                <a:gd name="connsiteX119" fmla="*/ 9213936 w 9747620"/>
                <a:gd name="connsiteY119" fmla="*/ 4559945 h 6858000"/>
                <a:gd name="connsiteX120" fmla="*/ 9238592 w 9747620"/>
                <a:gd name="connsiteY120" fmla="*/ 4461357 h 6858000"/>
                <a:gd name="connsiteX121" fmla="*/ 9249776 w 9747620"/>
                <a:gd name="connsiteY121" fmla="*/ 4411319 h 6858000"/>
                <a:gd name="connsiteX122" fmla="*/ 9255046 w 9747620"/>
                <a:gd name="connsiteY122" fmla="*/ 4386299 h 6858000"/>
                <a:gd name="connsiteX123" fmla="*/ 9259718 w 9747620"/>
                <a:gd name="connsiteY123" fmla="*/ 4363342 h 6858000"/>
                <a:gd name="connsiteX124" fmla="*/ 9269959 w 9747620"/>
                <a:gd name="connsiteY124" fmla="*/ 4309566 h 6858000"/>
                <a:gd name="connsiteX125" fmla="*/ 9274233 w 9747620"/>
                <a:gd name="connsiteY125" fmla="*/ 4286176 h 6858000"/>
                <a:gd name="connsiteX126" fmla="*/ 9276022 w 9747620"/>
                <a:gd name="connsiteY126" fmla="*/ 4275489 h 6858000"/>
                <a:gd name="connsiteX127" fmla="*/ 9277861 w 9747620"/>
                <a:gd name="connsiteY127" fmla="*/ 4263506 h 6858000"/>
                <a:gd name="connsiteX128" fmla="*/ 9286014 w 9747620"/>
                <a:gd name="connsiteY128" fmla="*/ 4211696 h 6858000"/>
                <a:gd name="connsiteX129" fmla="*/ 9290092 w 9747620"/>
                <a:gd name="connsiteY129" fmla="*/ 4185767 h 6858000"/>
                <a:gd name="connsiteX130" fmla="*/ 9292128 w 9747620"/>
                <a:gd name="connsiteY130" fmla="*/ 4172826 h 6858000"/>
                <a:gd name="connsiteX131" fmla="*/ 9293720 w 9747620"/>
                <a:gd name="connsiteY131" fmla="*/ 4159693 h 6858000"/>
                <a:gd name="connsiteX132" fmla="*/ 9305650 w 9747620"/>
                <a:gd name="connsiteY132" fmla="*/ 4057941 h 6858000"/>
                <a:gd name="connsiteX133" fmla="*/ 9309378 w 9747620"/>
                <a:gd name="connsiteY133" fmla="*/ 4010779 h 6858000"/>
                <a:gd name="connsiteX134" fmla="*/ 9313454 w 9747620"/>
                <a:gd name="connsiteY134" fmla="*/ 3956428 h 6858000"/>
                <a:gd name="connsiteX135" fmla="*/ 9320811 w 9747620"/>
                <a:gd name="connsiteY135" fmla="*/ 3753546 h 6858000"/>
                <a:gd name="connsiteX136" fmla="*/ 9319617 w 9747620"/>
                <a:gd name="connsiteY136" fmla="*/ 3650643 h 6858000"/>
                <a:gd name="connsiteX137" fmla="*/ 9318176 w 9747620"/>
                <a:gd name="connsiteY137" fmla="*/ 3600030 h 6858000"/>
                <a:gd name="connsiteX138" fmla="*/ 9317778 w 9747620"/>
                <a:gd name="connsiteY138" fmla="*/ 3588096 h 6858000"/>
                <a:gd name="connsiteX139" fmla="*/ 9316983 w 9747620"/>
                <a:gd name="connsiteY139" fmla="*/ 3575107 h 6858000"/>
                <a:gd name="connsiteX140" fmla="*/ 9315443 w 9747620"/>
                <a:gd name="connsiteY140" fmla="*/ 3549130 h 6858000"/>
                <a:gd name="connsiteX141" fmla="*/ 9312311 w 9747620"/>
                <a:gd name="connsiteY141" fmla="*/ 3497176 h 6858000"/>
                <a:gd name="connsiteX142" fmla="*/ 9307587 w 9747620"/>
                <a:gd name="connsiteY142" fmla="*/ 3445029 h 6858000"/>
                <a:gd name="connsiteX143" fmla="*/ 9302618 w 9747620"/>
                <a:gd name="connsiteY143" fmla="*/ 3392835 h 6858000"/>
                <a:gd name="connsiteX144" fmla="*/ 9301574 w 9747620"/>
                <a:gd name="connsiteY144" fmla="*/ 3381476 h 6858000"/>
                <a:gd name="connsiteX145" fmla="*/ 9300430 w 9747620"/>
                <a:gd name="connsiteY145" fmla="*/ 3370740 h 6858000"/>
                <a:gd name="connsiteX146" fmla="*/ 9297547 w 9747620"/>
                <a:gd name="connsiteY146" fmla="*/ 3346966 h 6858000"/>
                <a:gd name="connsiteX147" fmla="*/ 9294017 w 9747620"/>
                <a:gd name="connsiteY147" fmla="*/ 3320030 h 6858000"/>
                <a:gd name="connsiteX148" fmla="*/ 9290439 w 9747620"/>
                <a:gd name="connsiteY148" fmla="*/ 3290410 h 6858000"/>
                <a:gd name="connsiteX149" fmla="*/ 9284275 w 9747620"/>
                <a:gd name="connsiteY149" fmla="*/ 3244544 h 6858000"/>
                <a:gd name="connsiteX150" fmla="*/ 9275974 w 9747620"/>
                <a:gd name="connsiteY150" fmla="*/ 3193116 h 6858000"/>
                <a:gd name="connsiteX151" fmla="*/ 9267224 w 9747620"/>
                <a:gd name="connsiteY151" fmla="*/ 3142264 h 6858000"/>
                <a:gd name="connsiteX152" fmla="*/ 9225320 w 9747620"/>
                <a:gd name="connsiteY152" fmla="*/ 2939909 h 6858000"/>
                <a:gd name="connsiteX153" fmla="*/ 9200466 w 9747620"/>
                <a:gd name="connsiteY153" fmla="*/ 2839449 h 6858000"/>
                <a:gd name="connsiteX154" fmla="*/ 9193953 w 9747620"/>
                <a:gd name="connsiteY154" fmla="*/ 2814958 h 6858000"/>
                <a:gd name="connsiteX155" fmla="*/ 9186993 w 9747620"/>
                <a:gd name="connsiteY155" fmla="*/ 2790276 h 6858000"/>
                <a:gd name="connsiteX156" fmla="*/ 9172628 w 9747620"/>
                <a:gd name="connsiteY156" fmla="*/ 2740621 h 6858000"/>
                <a:gd name="connsiteX157" fmla="*/ 9035082 w 9747620"/>
                <a:gd name="connsiteY157" fmla="*/ 2347463 h 6858000"/>
                <a:gd name="connsiteX158" fmla="*/ 8952118 w 9747620"/>
                <a:gd name="connsiteY158" fmla="*/ 2155413 h 6858000"/>
                <a:gd name="connsiteX159" fmla="*/ 8929948 w 9747620"/>
                <a:gd name="connsiteY159" fmla="*/ 2107915 h 6858000"/>
                <a:gd name="connsiteX160" fmla="*/ 8907429 w 9747620"/>
                <a:gd name="connsiteY160" fmla="*/ 2060753 h 6858000"/>
                <a:gd name="connsiteX161" fmla="*/ 8860404 w 9747620"/>
                <a:gd name="connsiteY161" fmla="*/ 1966478 h 6858000"/>
                <a:gd name="connsiteX162" fmla="*/ 8760788 w 9747620"/>
                <a:gd name="connsiteY162" fmla="*/ 1780274 h 6858000"/>
                <a:gd name="connsiteX163" fmla="*/ 8734740 w 9747620"/>
                <a:gd name="connsiteY163" fmla="*/ 1734311 h 6858000"/>
                <a:gd name="connsiteX164" fmla="*/ 8708046 w 9747620"/>
                <a:gd name="connsiteY164" fmla="*/ 1687963 h 6858000"/>
                <a:gd name="connsiteX165" fmla="*/ 8654062 w 9747620"/>
                <a:gd name="connsiteY165" fmla="*/ 1597234 h 6858000"/>
                <a:gd name="connsiteX166" fmla="*/ 8540278 w 9747620"/>
                <a:gd name="connsiteY166" fmla="*/ 1418077 h 6858000"/>
                <a:gd name="connsiteX167" fmla="*/ 8510701 w 9747620"/>
                <a:gd name="connsiteY167" fmla="*/ 1373695 h 6858000"/>
                <a:gd name="connsiteX168" fmla="*/ 8480676 w 9747620"/>
                <a:gd name="connsiteY168" fmla="*/ 1329457 h 6858000"/>
                <a:gd name="connsiteX169" fmla="*/ 8419782 w 9747620"/>
                <a:gd name="connsiteY169" fmla="*/ 1242275 h 6858000"/>
                <a:gd name="connsiteX170" fmla="*/ 8292478 w 9747620"/>
                <a:gd name="connsiteY170" fmla="*/ 1069875 h 6858000"/>
                <a:gd name="connsiteX171" fmla="*/ 8259620 w 9747620"/>
                <a:gd name="connsiteY171" fmla="*/ 1027123 h 6858000"/>
                <a:gd name="connsiteX172" fmla="*/ 8243416 w 9747620"/>
                <a:gd name="connsiteY172" fmla="*/ 1006130 h 6858000"/>
                <a:gd name="connsiteX173" fmla="*/ 8227110 w 9747620"/>
                <a:gd name="connsiteY173" fmla="*/ 985473 h 6858000"/>
                <a:gd name="connsiteX174" fmla="*/ 8159604 w 9747620"/>
                <a:gd name="connsiteY174" fmla="*/ 902029 h 6858000"/>
                <a:gd name="connsiteX175" fmla="*/ 8020022 w 9747620"/>
                <a:gd name="connsiteY175" fmla="*/ 738209 h 6858000"/>
                <a:gd name="connsiteX176" fmla="*/ 7984182 w 9747620"/>
                <a:gd name="connsiteY176" fmla="*/ 697901 h 6858000"/>
                <a:gd name="connsiteX177" fmla="*/ 7948043 w 9747620"/>
                <a:gd name="connsiteY177" fmla="*/ 657976 h 6858000"/>
                <a:gd name="connsiteX178" fmla="*/ 7874324 w 9747620"/>
                <a:gd name="connsiteY178" fmla="*/ 578607 h 6858000"/>
                <a:gd name="connsiteX179" fmla="*/ 7723308 w 9747620"/>
                <a:gd name="connsiteY179" fmla="*/ 424085 h 6858000"/>
                <a:gd name="connsiteX180" fmla="*/ 7565532 w 9747620"/>
                <a:gd name="connsiteY180" fmla="*/ 275602 h 6858000"/>
                <a:gd name="connsiteX181" fmla="*/ 1832515 w 9747620"/>
                <a:gd name="connsiteY181" fmla="*/ 0 h 6858000"/>
                <a:gd name="connsiteX182" fmla="*/ 2158449 w 9747620"/>
                <a:gd name="connsiteY182" fmla="*/ 0 h 6858000"/>
                <a:gd name="connsiteX183" fmla="*/ 2108797 w 9747620"/>
                <a:gd name="connsiteY183" fmla="*/ 37845 h 6858000"/>
                <a:gd name="connsiteX184" fmla="*/ 1942830 w 9747620"/>
                <a:gd name="connsiteY184" fmla="*/ 177587 h 6858000"/>
                <a:gd name="connsiteX185" fmla="*/ 1633191 w 9747620"/>
                <a:gd name="connsiteY185" fmla="*/ 477909 h 6858000"/>
                <a:gd name="connsiteX186" fmla="*/ 702686 w 9747620"/>
                <a:gd name="connsiteY186" fmla="*/ 1889935 h 6858000"/>
                <a:gd name="connsiteX187" fmla="*/ 551769 w 9747620"/>
                <a:gd name="connsiteY187" fmla="*/ 2281416 h 6858000"/>
                <a:gd name="connsiteX188" fmla="*/ 438383 w 9747620"/>
                <a:gd name="connsiteY188" fmla="*/ 2682772 h 6858000"/>
                <a:gd name="connsiteX189" fmla="*/ 397124 w 9747620"/>
                <a:gd name="connsiteY189" fmla="*/ 2887044 h 6858000"/>
                <a:gd name="connsiteX190" fmla="*/ 365658 w 9747620"/>
                <a:gd name="connsiteY190" fmla="*/ 3093424 h 6858000"/>
                <a:gd name="connsiteX191" fmla="*/ 332105 w 9747620"/>
                <a:gd name="connsiteY191" fmla="*/ 3509828 h 6858000"/>
                <a:gd name="connsiteX192" fmla="*/ 383653 w 9747620"/>
                <a:gd name="connsiteY192" fmla="*/ 4346327 h 6858000"/>
                <a:gd name="connsiteX193" fmla="*/ 422327 w 9747620"/>
                <a:gd name="connsiteY193" fmla="*/ 4552900 h 6858000"/>
                <a:gd name="connsiteX194" fmla="*/ 472184 w 9747620"/>
                <a:gd name="connsiteY194" fmla="*/ 4757939 h 6858000"/>
                <a:gd name="connsiteX195" fmla="*/ 533078 w 9747620"/>
                <a:gd name="connsiteY195" fmla="*/ 4960916 h 6858000"/>
                <a:gd name="connsiteX196" fmla="*/ 604710 w 9747620"/>
                <a:gd name="connsiteY196" fmla="*/ 5160875 h 6858000"/>
                <a:gd name="connsiteX197" fmla="*/ 996766 w 9747620"/>
                <a:gd name="connsiteY197" fmla="*/ 5920640 h 6858000"/>
                <a:gd name="connsiteX198" fmla="*/ 1549183 w 9747620"/>
                <a:gd name="connsiteY198" fmla="*/ 6586417 h 6858000"/>
                <a:gd name="connsiteX199" fmla="*/ 1709890 w 9747620"/>
                <a:gd name="connsiteY199" fmla="*/ 6734063 h 6858000"/>
                <a:gd name="connsiteX200" fmla="*/ 1859761 w 9747620"/>
                <a:gd name="connsiteY200" fmla="*/ 6858000 h 6858000"/>
                <a:gd name="connsiteX201" fmla="*/ 1671798 w 9747620"/>
                <a:gd name="connsiteY201" fmla="*/ 6858000 h 6858000"/>
                <a:gd name="connsiteX202" fmla="*/ 1628044 w 9747620"/>
                <a:gd name="connsiteY202" fmla="*/ 6822717 h 6858000"/>
                <a:gd name="connsiteX203" fmla="*/ 1459756 w 9747620"/>
                <a:gd name="connsiteY203" fmla="*/ 6674223 h 6858000"/>
                <a:gd name="connsiteX204" fmla="*/ 402543 w 9747620"/>
                <a:gd name="connsiteY204" fmla="*/ 5241588 h 6858000"/>
                <a:gd name="connsiteX205" fmla="*/ 311923 w 9747620"/>
                <a:gd name="connsiteY205" fmla="*/ 5036741 h 6858000"/>
                <a:gd name="connsiteX206" fmla="*/ 232140 w 9747620"/>
                <a:gd name="connsiteY206" fmla="*/ 4827483 h 6858000"/>
                <a:gd name="connsiteX207" fmla="*/ 163392 w 9747620"/>
                <a:gd name="connsiteY207" fmla="*/ 4613913 h 6858000"/>
                <a:gd name="connsiteX208" fmla="*/ 106823 w 9747620"/>
                <a:gd name="connsiteY208" fmla="*/ 4396365 h 6858000"/>
                <a:gd name="connsiteX209" fmla="*/ 29326 w 9747620"/>
                <a:gd name="connsiteY209" fmla="*/ 3954702 h 6858000"/>
                <a:gd name="connsiteX210" fmla="*/ 8647 w 9747620"/>
                <a:gd name="connsiteY210" fmla="*/ 3730971 h 6858000"/>
                <a:gd name="connsiteX211" fmla="*/ 2880 w 9747620"/>
                <a:gd name="connsiteY211" fmla="*/ 3618674 h 6858000"/>
                <a:gd name="connsiteX212" fmla="*/ 296 w 9747620"/>
                <a:gd name="connsiteY212" fmla="*/ 3506425 h 6858000"/>
                <a:gd name="connsiteX213" fmla="*/ 20030 w 9747620"/>
                <a:gd name="connsiteY213" fmla="*/ 3056711 h 6858000"/>
                <a:gd name="connsiteX214" fmla="*/ 48664 w 9747620"/>
                <a:gd name="connsiteY214" fmla="*/ 2832980 h 6858000"/>
                <a:gd name="connsiteX215" fmla="*/ 89922 w 9747620"/>
                <a:gd name="connsiteY215" fmla="*/ 2610639 h 6858000"/>
                <a:gd name="connsiteX216" fmla="*/ 211163 w 9747620"/>
                <a:gd name="connsiteY216" fmla="*/ 2174343 h 6858000"/>
                <a:gd name="connsiteX217" fmla="*/ 379129 w 9747620"/>
                <a:gd name="connsiteY217" fmla="*/ 1754393 h 6858000"/>
                <a:gd name="connsiteX218" fmla="*/ 841424 w 9747620"/>
                <a:gd name="connsiteY218" fmla="*/ 976270 h 6858000"/>
                <a:gd name="connsiteX219" fmla="*/ 1130234 w 9747620"/>
                <a:gd name="connsiteY219" fmla="*/ 625768 h 6858000"/>
                <a:gd name="connsiteX220" fmla="*/ 1452897 w 9747620"/>
                <a:gd name="connsiteY220" fmla="*/ 305748 h 6858000"/>
                <a:gd name="connsiteX221" fmla="*/ 1805682 w 9747620"/>
                <a:gd name="connsiteY221" fmla="*/ 1875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Lst>
              <a:rect l="l" t="t" r="r" b="b"/>
              <a:pathLst>
                <a:path w="9747620" h="6858000">
                  <a:moveTo>
                    <a:pt x="7235453" y="0"/>
                  </a:moveTo>
                  <a:lnTo>
                    <a:pt x="7548130" y="0"/>
                  </a:lnTo>
                  <a:lnTo>
                    <a:pt x="7710334" y="111973"/>
                  </a:lnTo>
                  <a:cubicBezTo>
                    <a:pt x="7770781" y="157314"/>
                    <a:pt x="7830282" y="203517"/>
                    <a:pt x="7889188" y="251542"/>
                  </a:cubicBezTo>
                  <a:cubicBezTo>
                    <a:pt x="7947894" y="299470"/>
                    <a:pt x="8005557" y="348453"/>
                    <a:pt x="8061828" y="398586"/>
                  </a:cubicBezTo>
                  <a:cubicBezTo>
                    <a:pt x="8090013" y="423605"/>
                    <a:pt x="8117948" y="448816"/>
                    <a:pt x="8145637" y="474218"/>
                  </a:cubicBezTo>
                  <a:cubicBezTo>
                    <a:pt x="8159506" y="486918"/>
                    <a:pt x="8173375" y="499764"/>
                    <a:pt x="8187242" y="512753"/>
                  </a:cubicBezTo>
                  <a:lnTo>
                    <a:pt x="8228402" y="551575"/>
                  </a:lnTo>
                  <a:cubicBezTo>
                    <a:pt x="8283082" y="603577"/>
                    <a:pt x="8336569" y="656778"/>
                    <a:pt x="8389211" y="710937"/>
                  </a:cubicBezTo>
                  <a:cubicBezTo>
                    <a:pt x="8415458" y="738065"/>
                    <a:pt x="8441455" y="765432"/>
                    <a:pt x="8467206" y="793088"/>
                  </a:cubicBezTo>
                  <a:lnTo>
                    <a:pt x="8486791" y="814223"/>
                  </a:lnTo>
                  <a:lnTo>
                    <a:pt x="8505979" y="835409"/>
                  </a:lnTo>
                  <a:lnTo>
                    <a:pt x="8543509" y="877346"/>
                  </a:lnTo>
                  <a:cubicBezTo>
                    <a:pt x="8593418" y="933423"/>
                    <a:pt x="8642579" y="990601"/>
                    <a:pt x="8690549" y="1048978"/>
                  </a:cubicBezTo>
                  <a:cubicBezTo>
                    <a:pt x="8714558" y="1078168"/>
                    <a:pt x="8738368" y="1107644"/>
                    <a:pt x="8761732" y="1137502"/>
                  </a:cubicBezTo>
                  <a:lnTo>
                    <a:pt x="8796379" y="1182077"/>
                  </a:lnTo>
                  <a:lnTo>
                    <a:pt x="8830678" y="1226986"/>
                  </a:lnTo>
                  <a:cubicBezTo>
                    <a:pt x="8876112" y="1287185"/>
                    <a:pt x="8920304" y="1348532"/>
                    <a:pt x="8963353" y="1410936"/>
                  </a:cubicBezTo>
                  <a:cubicBezTo>
                    <a:pt x="8984727" y="1442137"/>
                    <a:pt x="9005954" y="1473915"/>
                    <a:pt x="9026483" y="1505499"/>
                  </a:cubicBezTo>
                  <a:lnTo>
                    <a:pt x="9057004" y="1552613"/>
                  </a:lnTo>
                  <a:cubicBezTo>
                    <a:pt x="9067245" y="1568525"/>
                    <a:pt x="9077336" y="1584534"/>
                    <a:pt x="9087278" y="1600542"/>
                  </a:cubicBezTo>
                  <a:cubicBezTo>
                    <a:pt x="9127145" y="1664766"/>
                    <a:pt x="9165966" y="1729613"/>
                    <a:pt x="9202851" y="1795515"/>
                  </a:cubicBezTo>
                  <a:cubicBezTo>
                    <a:pt x="9221342" y="1828491"/>
                    <a:pt x="9239437" y="1861417"/>
                    <a:pt x="9257332" y="1894920"/>
                  </a:cubicBezTo>
                  <a:lnTo>
                    <a:pt x="9283778" y="1945436"/>
                  </a:lnTo>
                  <a:lnTo>
                    <a:pt x="9309428" y="1996193"/>
                  </a:lnTo>
                  <a:cubicBezTo>
                    <a:pt x="9343280" y="2064013"/>
                    <a:pt x="9375491" y="2132695"/>
                    <a:pt x="9405714" y="2202191"/>
                  </a:cubicBezTo>
                  <a:cubicBezTo>
                    <a:pt x="9466260" y="2341183"/>
                    <a:pt x="9520493" y="2483053"/>
                    <a:pt x="9566524" y="2627653"/>
                  </a:cubicBezTo>
                  <a:cubicBezTo>
                    <a:pt x="9572289" y="2645675"/>
                    <a:pt x="9578056" y="2663792"/>
                    <a:pt x="9583573" y="2682195"/>
                  </a:cubicBezTo>
                  <a:lnTo>
                    <a:pt x="9591974" y="2709707"/>
                  </a:lnTo>
                  <a:lnTo>
                    <a:pt x="9600027" y="2737650"/>
                  </a:lnTo>
                  <a:cubicBezTo>
                    <a:pt x="9610416" y="2774171"/>
                    <a:pt x="9620358" y="2810884"/>
                    <a:pt x="9629803" y="2847694"/>
                  </a:cubicBezTo>
                  <a:cubicBezTo>
                    <a:pt x="9648692" y="2921312"/>
                    <a:pt x="9665196" y="2995506"/>
                    <a:pt x="9679909" y="3070131"/>
                  </a:cubicBezTo>
                  <a:cubicBezTo>
                    <a:pt x="9683587" y="3088775"/>
                    <a:pt x="9687118" y="3107418"/>
                    <a:pt x="9690498" y="3126159"/>
                  </a:cubicBezTo>
                  <a:lnTo>
                    <a:pt x="9700390" y="3181805"/>
                  </a:lnTo>
                  <a:cubicBezTo>
                    <a:pt x="9703670" y="3201120"/>
                    <a:pt x="9706952" y="3222112"/>
                    <a:pt x="9709685" y="3243392"/>
                  </a:cubicBezTo>
                  <a:lnTo>
                    <a:pt x="9713016" y="3267597"/>
                  </a:lnTo>
                  <a:lnTo>
                    <a:pt x="9716844" y="3294437"/>
                  </a:lnTo>
                  <a:cubicBezTo>
                    <a:pt x="9718186" y="3303926"/>
                    <a:pt x="9719527" y="3313895"/>
                    <a:pt x="9720820" y="3324488"/>
                  </a:cubicBezTo>
                  <a:lnTo>
                    <a:pt x="9722709" y="3340737"/>
                  </a:lnTo>
                  <a:lnTo>
                    <a:pt x="9724301" y="3356361"/>
                  </a:lnTo>
                  <a:lnTo>
                    <a:pt x="9730166" y="3412197"/>
                  </a:lnTo>
                  <a:cubicBezTo>
                    <a:pt x="9732005" y="3430842"/>
                    <a:pt x="9734291" y="3449342"/>
                    <a:pt x="9735783" y="3468083"/>
                  </a:cubicBezTo>
                  <a:lnTo>
                    <a:pt x="9739760" y="3524399"/>
                  </a:lnTo>
                  <a:lnTo>
                    <a:pt x="9741748" y="3552580"/>
                  </a:lnTo>
                  <a:lnTo>
                    <a:pt x="9742742" y="3566672"/>
                  </a:lnTo>
                  <a:lnTo>
                    <a:pt x="9743488" y="3581865"/>
                  </a:lnTo>
                  <a:lnTo>
                    <a:pt x="9744731" y="3611341"/>
                  </a:lnTo>
                  <a:lnTo>
                    <a:pt x="9745725" y="3639715"/>
                  </a:lnTo>
                  <a:cubicBezTo>
                    <a:pt x="9746868" y="3677579"/>
                    <a:pt x="9747514" y="3715587"/>
                    <a:pt x="9747613" y="3753786"/>
                  </a:cubicBezTo>
                  <a:cubicBezTo>
                    <a:pt x="9747763" y="3830232"/>
                    <a:pt x="9745675" y="3906870"/>
                    <a:pt x="9740405" y="3984609"/>
                  </a:cubicBezTo>
                  <a:lnTo>
                    <a:pt x="9736329" y="4038434"/>
                  </a:lnTo>
                  <a:cubicBezTo>
                    <a:pt x="9735087" y="4055976"/>
                    <a:pt x="9733794" y="4076346"/>
                    <a:pt x="9731408" y="4099446"/>
                  </a:cubicBezTo>
                  <a:lnTo>
                    <a:pt x="9717987" y="4213325"/>
                  </a:lnTo>
                  <a:cubicBezTo>
                    <a:pt x="9717441" y="4217926"/>
                    <a:pt x="9716943" y="4222527"/>
                    <a:pt x="9716297" y="4227129"/>
                  </a:cubicBezTo>
                  <a:lnTo>
                    <a:pt x="9714110" y="4240981"/>
                  </a:lnTo>
                  <a:lnTo>
                    <a:pt x="9709785" y="4268731"/>
                  </a:lnTo>
                  <a:lnTo>
                    <a:pt x="9701086" y="4324185"/>
                  </a:lnTo>
                  <a:lnTo>
                    <a:pt x="9698699" y="4338994"/>
                  </a:lnTo>
                  <a:lnTo>
                    <a:pt x="9695966" y="4355050"/>
                  </a:lnTo>
                  <a:cubicBezTo>
                    <a:pt x="9694077" y="4365547"/>
                    <a:pt x="9692188" y="4375516"/>
                    <a:pt x="9690299" y="4385054"/>
                  </a:cubicBezTo>
                  <a:lnTo>
                    <a:pt x="9679909" y="4437919"/>
                  </a:lnTo>
                  <a:cubicBezTo>
                    <a:pt x="9677871" y="4448320"/>
                    <a:pt x="9675735" y="4458097"/>
                    <a:pt x="9673647" y="4468162"/>
                  </a:cubicBezTo>
                  <a:lnTo>
                    <a:pt x="9667532" y="4496296"/>
                  </a:lnTo>
                  <a:cubicBezTo>
                    <a:pt x="9663406" y="4514941"/>
                    <a:pt x="9659081" y="4533585"/>
                    <a:pt x="9654658" y="4552277"/>
                  </a:cubicBezTo>
                  <a:cubicBezTo>
                    <a:pt x="9645760" y="4589613"/>
                    <a:pt x="9636265" y="4627045"/>
                    <a:pt x="9625876" y="4664478"/>
                  </a:cubicBezTo>
                  <a:cubicBezTo>
                    <a:pt x="9605048" y="4739247"/>
                    <a:pt x="9581088" y="4814303"/>
                    <a:pt x="9552803" y="4888737"/>
                  </a:cubicBezTo>
                  <a:cubicBezTo>
                    <a:pt x="9524668" y="4962930"/>
                    <a:pt x="9492109" y="5037459"/>
                    <a:pt x="9452639" y="5110934"/>
                  </a:cubicBezTo>
                  <a:cubicBezTo>
                    <a:pt x="9432905" y="5147695"/>
                    <a:pt x="9411431" y="5184169"/>
                    <a:pt x="9388017" y="5220020"/>
                  </a:cubicBezTo>
                  <a:cubicBezTo>
                    <a:pt x="9382201" y="5228982"/>
                    <a:pt x="9376236" y="5237945"/>
                    <a:pt x="9370073" y="5246811"/>
                  </a:cubicBezTo>
                  <a:lnTo>
                    <a:pt x="9360926" y="5260040"/>
                  </a:lnTo>
                  <a:lnTo>
                    <a:pt x="9351829" y="5272646"/>
                  </a:lnTo>
                  <a:cubicBezTo>
                    <a:pt x="9339700" y="5289468"/>
                    <a:pt x="9327174" y="5306387"/>
                    <a:pt x="9313305" y="5323881"/>
                  </a:cubicBezTo>
                  <a:cubicBezTo>
                    <a:pt x="9258625" y="5393042"/>
                    <a:pt x="9196489" y="5455445"/>
                    <a:pt x="9130375" y="5510802"/>
                  </a:cubicBezTo>
                  <a:cubicBezTo>
                    <a:pt x="9097319" y="5538505"/>
                    <a:pt x="9063268" y="5564530"/>
                    <a:pt x="9028422" y="5588878"/>
                  </a:cubicBezTo>
                  <a:cubicBezTo>
                    <a:pt x="9019723" y="5595109"/>
                    <a:pt x="9011074" y="5600909"/>
                    <a:pt x="9002424" y="5606707"/>
                  </a:cubicBezTo>
                  <a:cubicBezTo>
                    <a:pt x="8993774" y="5612603"/>
                    <a:pt x="8985124" y="5618211"/>
                    <a:pt x="8976525" y="5623866"/>
                  </a:cubicBezTo>
                  <a:cubicBezTo>
                    <a:pt x="8959277" y="5635130"/>
                    <a:pt x="8941629" y="5646201"/>
                    <a:pt x="8924181" y="5656793"/>
                  </a:cubicBezTo>
                  <a:cubicBezTo>
                    <a:pt x="8854291" y="5699259"/>
                    <a:pt x="8784946" y="5736451"/>
                    <a:pt x="8717291" y="5771582"/>
                  </a:cubicBezTo>
                  <a:lnTo>
                    <a:pt x="8617129" y="5823105"/>
                  </a:lnTo>
                  <a:lnTo>
                    <a:pt x="8518207" y="5873671"/>
                  </a:lnTo>
                  <a:cubicBezTo>
                    <a:pt x="8391200" y="5939188"/>
                    <a:pt x="8267922" y="6009788"/>
                    <a:pt x="8150558" y="6086761"/>
                  </a:cubicBezTo>
                  <a:cubicBezTo>
                    <a:pt x="8091901" y="6125248"/>
                    <a:pt x="8034736" y="6165317"/>
                    <a:pt x="7979410" y="6207158"/>
                  </a:cubicBezTo>
                  <a:cubicBezTo>
                    <a:pt x="7965739" y="6217750"/>
                    <a:pt x="7951771" y="6228103"/>
                    <a:pt x="7938300" y="6238887"/>
                  </a:cubicBezTo>
                  <a:lnTo>
                    <a:pt x="7897936" y="6271286"/>
                  </a:lnTo>
                  <a:lnTo>
                    <a:pt x="7858367" y="6304357"/>
                  </a:lnTo>
                  <a:lnTo>
                    <a:pt x="7819048" y="6338770"/>
                  </a:lnTo>
                  <a:cubicBezTo>
                    <a:pt x="7804882" y="6351232"/>
                    <a:pt x="7792105" y="6362591"/>
                    <a:pt x="7778882" y="6374477"/>
                  </a:cubicBezTo>
                  <a:lnTo>
                    <a:pt x="7739563" y="6410328"/>
                  </a:lnTo>
                  <a:cubicBezTo>
                    <a:pt x="7713366" y="6434485"/>
                    <a:pt x="7687168" y="6459120"/>
                    <a:pt x="7660824" y="6484138"/>
                  </a:cubicBezTo>
                  <a:lnTo>
                    <a:pt x="7502302" y="6636360"/>
                  </a:lnTo>
                  <a:lnTo>
                    <a:pt x="7273394" y="6858000"/>
                  </a:lnTo>
                  <a:lnTo>
                    <a:pt x="6780690" y="6858000"/>
                  </a:lnTo>
                  <a:lnTo>
                    <a:pt x="6854939" y="6783597"/>
                  </a:lnTo>
                  <a:cubicBezTo>
                    <a:pt x="6880688" y="6757810"/>
                    <a:pt x="6906338" y="6732265"/>
                    <a:pt x="6932087" y="6705809"/>
                  </a:cubicBezTo>
                  <a:lnTo>
                    <a:pt x="7241130" y="6390965"/>
                  </a:lnTo>
                  <a:lnTo>
                    <a:pt x="7397564" y="6233087"/>
                  </a:lnTo>
                  <a:cubicBezTo>
                    <a:pt x="7424009" y="6206679"/>
                    <a:pt x="7450802" y="6180175"/>
                    <a:pt x="7478142" y="6153670"/>
                  </a:cubicBezTo>
                  <a:lnTo>
                    <a:pt x="7519600" y="6113937"/>
                  </a:lnTo>
                  <a:cubicBezTo>
                    <a:pt x="7533469" y="6100805"/>
                    <a:pt x="7547934" y="6087288"/>
                    <a:pt x="7561207" y="6075067"/>
                  </a:cubicBezTo>
                  <a:lnTo>
                    <a:pt x="7604204" y="6035526"/>
                  </a:lnTo>
                  <a:lnTo>
                    <a:pt x="7648644" y="5996416"/>
                  </a:lnTo>
                  <a:cubicBezTo>
                    <a:pt x="7663608" y="5983570"/>
                    <a:pt x="7678768" y="5971013"/>
                    <a:pt x="7693830" y="5958264"/>
                  </a:cubicBezTo>
                  <a:cubicBezTo>
                    <a:pt x="7708942" y="5945611"/>
                    <a:pt x="7724352" y="5933485"/>
                    <a:pt x="7739662" y="5921073"/>
                  </a:cubicBezTo>
                  <a:cubicBezTo>
                    <a:pt x="7801154" y="5872088"/>
                    <a:pt x="7864234" y="5825502"/>
                    <a:pt x="7928458" y="5781025"/>
                  </a:cubicBezTo>
                  <a:cubicBezTo>
                    <a:pt x="8057005" y="5692164"/>
                    <a:pt x="8190077" y="5611500"/>
                    <a:pt x="8325882" y="5537450"/>
                  </a:cubicBezTo>
                  <a:lnTo>
                    <a:pt x="8424555" y="5484106"/>
                  </a:lnTo>
                  <a:lnTo>
                    <a:pt x="8521737" y="5431289"/>
                  </a:lnTo>
                  <a:cubicBezTo>
                    <a:pt x="8585315" y="5396349"/>
                    <a:pt x="8646456" y="5361840"/>
                    <a:pt x="8702677" y="5325942"/>
                  </a:cubicBezTo>
                  <a:cubicBezTo>
                    <a:pt x="8716795" y="5316931"/>
                    <a:pt x="8730365" y="5308017"/>
                    <a:pt x="8743986" y="5298717"/>
                  </a:cubicBezTo>
                  <a:cubicBezTo>
                    <a:pt x="8750747" y="5294069"/>
                    <a:pt x="8757606" y="5289420"/>
                    <a:pt x="8764167" y="5284723"/>
                  </a:cubicBezTo>
                  <a:cubicBezTo>
                    <a:pt x="8770778" y="5280074"/>
                    <a:pt x="8777440" y="5275377"/>
                    <a:pt x="8783704" y="5270679"/>
                  </a:cubicBezTo>
                  <a:cubicBezTo>
                    <a:pt x="8809155" y="5251987"/>
                    <a:pt x="8833611" y="5232577"/>
                    <a:pt x="8856776" y="5212399"/>
                  </a:cubicBezTo>
                  <a:cubicBezTo>
                    <a:pt x="8903104" y="5172043"/>
                    <a:pt x="8944463" y="5128668"/>
                    <a:pt x="8979856" y="5082081"/>
                  </a:cubicBezTo>
                  <a:cubicBezTo>
                    <a:pt x="8988555" y="5070722"/>
                    <a:pt x="8997602" y="5057973"/>
                    <a:pt x="9006699" y="5044984"/>
                  </a:cubicBezTo>
                  <a:lnTo>
                    <a:pt x="9013509" y="5035254"/>
                  </a:lnTo>
                  <a:lnTo>
                    <a:pt x="9019773" y="5025812"/>
                  </a:lnTo>
                  <a:cubicBezTo>
                    <a:pt x="9023997" y="5019629"/>
                    <a:pt x="9028073" y="5013254"/>
                    <a:pt x="9032050" y="5006833"/>
                  </a:cubicBezTo>
                  <a:cubicBezTo>
                    <a:pt x="9048206" y="4981238"/>
                    <a:pt x="9063417" y="4954542"/>
                    <a:pt x="9077733" y="4926839"/>
                  </a:cubicBezTo>
                  <a:cubicBezTo>
                    <a:pt x="9106415" y="4871434"/>
                    <a:pt x="9131469" y="4812050"/>
                    <a:pt x="9154285" y="4750223"/>
                  </a:cubicBezTo>
                  <a:cubicBezTo>
                    <a:pt x="9176904" y="4688586"/>
                    <a:pt x="9196537" y="4625032"/>
                    <a:pt x="9213936" y="4559945"/>
                  </a:cubicBezTo>
                  <a:cubicBezTo>
                    <a:pt x="9222635" y="4527402"/>
                    <a:pt x="9230887" y="4494523"/>
                    <a:pt x="9238592" y="4461357"/>
                  </a:cubicBezTo>
                  <a:cubicBezTo>
                    <a:pt x="9242419" y="4444773"/>
                    <a:pt x="9246147" y="4428094"/>
                    <a:pt x="9249776" y="4411319"/>
                  </a:cubicBezTo>
                  <a:lnTo>
                    <a:pt x="9255046" y="4386299"/>
                  </a:lnTo>
                  <a:lnTo>
                    <a:pt x="9259718" y="4363342"/>
                  </a:lnTo>
                  <a:lnTo>
                    <a:pt x="9269959" y="4309566"/>
                  </a:lnTo>
                  <a:lnTo>
                    <a:pt x="9274233" y="4286176"/>
                  </a:lnTo>
                  <a:lnTo>
                    <a:pt x="9276022" y="4275489"/>
                  </a:lnTo>
                  <a:lnTo>
                    <a:pt x="9277861" y="4263506"/>
                  </a:lnTo>
                  <a:lnTo>
                    <a:pt x="9286014" y="4211696"/>
                  </a:lnTo>
                  <a:lnTo>
                    <a:pt x="9290092" y="4185767"/>
                  </a:lnTo>
                  <a:lnTo>
                    <a:pt x="9292128" y="4172826"/>
                  </a:lnTo>
                  <a:cubicBezTo>
                    <a:pt x="9292774" y="4168464"/>
                    <a:pt x="9293173" y="4164055"/>
                    <a:pt x="9293720" y="4159693"/>
                  </a:cubicBezTo>
                  <a:lnTo>
                    <a:pt x="9305650" y="4057941"/>
                  </a:lnTo>
                  <a:cubicBezTo>
                    <a:pt x="9306991" y="4045048"/>
                    <a:pt x="9308085" y="4029328"/>
                    <a:pt x="9309378" y="4010779"/>
                  </a:cubicBezTo>
                  <a:lnTo>
                    <a:pt x="9313454" y="3956428"/>
                  </a:lnTo>
                  <a:cubicBezTo>
                    <a:pt x="9318326" y="3889806"/>
                    <a:pt x="9320611" y="3821796"/>
                    <a:pt x="9320811" y="3753546"/>
                  </a:cubicBezTo>
                  <a:cubicBezTo>
                    <a:pt x="9320910" y="3719373"/>
                    <a:pt x="9320513" y="3685056"/>
                    <a:pt x="9319617" y="3650643"/>
                  </a:cubicBezTo>
                  <a:lnTo>
                    <a:pt x="9318176" y="3600030"/>
                  </a:lnTo>
                  <a:lnTo>
                    <a:pt x="9317778" y="3588096"/>
                  </a:lnTo>
                  <a:lnTo>
                    <a:pt x="9316983" y="3575107"/>
                  </a:lnTo>
                  <a:lnTo>
                    <a:pt x="9315443" y="3549130"/>
                  </a:lnTo>
                  <a:lnTo>
                    <a:pt x="9312311" y="3497176"/>
                  </a:lnTo>
                  <a:cubicBezTo>
                    <a:pt x="9311118" y="3479825"/>
                    <a:pt x="9309129" y="3462427"/>
                    <a:pt x="9307587" y="3445029"/>
                  </a:cubicBezTo>
                  <a:lnTo>
                    <a:pt x="9302618" y="3392835"/>
                  </a:lnTo>
                  <a:lnTo>
                    <a:pt x="9301574" y="3381476"/>
                  </a:lnTo>
                  <a:lnTo>
                    <a:pt x="9300430" y="3370740"/>
                  </a:lnTo>
                  <a:lnTo>
                    <a:pt x="9297547" y="3346966"/>
                  </a:lnTo>
                  <a:lnTo>
                    <a:pt x="9294017" y="3320030"/>
                  </a:lnTo>
                  <a:lnTo>
                    <a:pt x="9290439" y="3290410"/>
                  </a:lnTo>
                  <a:cubicBezTo>
                    <a:pt x="9288849" y="3275745"/>
                    <a:pt x="9286761" y="3260934"/>
                    <a:pt x="9284275" y="3244544"/>
                  </a:cubicBezTo>
                  <a:lnTo>
                    <a:pt x="9275974" y="3193116"/>
                  </a:lnTo>
                  <a:cubicBezTo>
                    <a:pt x="9273189" y="3176197"/>
                    <a:pt x="9270256" y="3159230"/>
                    <a:pt x="9267224" y="3142264"/>
                  </a:cubicBezTo>
                  <a:cubicBezTo>
                    <a:pt x="9255146" y="3074493"/>
                    <a:pt x="9240929" y="3007057"/>
                    <a:pt x="9225320" y="2939909"/>
                  </a:cubicBezTo>
                  <a:cubicBezTo>
                    <a:pt x="9217465" y="2906311"/>
                    <a:pt x="9209214" y="2872809"/>
                    <a:pt x="9200466" y="2839449"/>
                  </a:cubicBezTo>
                  <a:lnTo>
                    <a:pt x="9193953" y="2814958"/>
                  </a:lnTo>
                  <a:lnTo>
                    <a:pt x="9186993" y="2790276"/>
                  </a:lnTo>
                  <a:cubicBezTo>
                    <a:pt x="9182471" y="2773836"/>
                    <a:pt x="9177599" y="2757252"/>
                    <a:pt x="9172628" y="2740621"/>
                  </a:cubicBezTo>
                  <a:cubicBezTo>
                    <a:pt x="9133110" y="2607859"/>
                    <a:pt x="9087527" y="2476533"/>
                    <a:pt x="9035082" y="2347463"/>
                  </a:cubicBezTo>
                  <a:cubicBezTo>
                    <a:pt x="9008836" y="2282951"/>
                    <a:pt x="8981298" y="2218870"/>
                    <a:pt x="8952118" y="2155413"/>
                  </a:cubicBezTo>
                  <a:lnTo>
                    <a:pt x="8929948" y="2107915"/>
                  </a:lnTo>
                  <a:lnTo>
                    <a:pt x="8907429" y="2060753"/>
                  </a:lnTo>
                  <a:cubicBezTo>
                    <a:pt x="8892170" y="2029408"/>
                    <a:pt x="8876411" y="1997726"/>
                    <a:pt x="8860404" y="1966478"/>
                  </a:cubicBezTo>
                  <a:cubicBezTo>
                    <a:pt x="8828243" y="1903931"/>
                    <a:pt x="8795336" y="1841670"/>
                    <a:pt x="8760788" y="1780274"/>
                  </a:cubicBezTo>
                  <a:lnTo>
                    <a:pt x="8734740" y="1734311"/>
                  </a:lnTo>
                  <a:lnTo>
                    <a:pt x="8708046" y="1687963"/>
                  </a:lnTo>
                  <a:cubicBezTo>
                    <a:pt x="8690300" y="1657337"/>
                    <a:pt x="8672455" y="1627334"/>
                    <a:pt x="8654062" y="1597234"/>
                  </a:cubicBezTo>
                  <a:cubicBezTo>
                    <a:pt x="8617575" y="1536988"/>
                    <a:pt x="8579398" y="1477365"/>
                    <a:pt x="8540278" y="1418077"/>
                  </a:cubicBezTo>
                  <a:lnTo>
                    <a:pt x="8510701" y="1373695"/>
                  </a:lnTo>
                  <a:lnTo>
                    <a:pt x="8480676" y="1329457"/>
                  </a:lnTo>
                  <a:cubicBezTo>
                    <a:pt x="8460643" y="1300269"/>
                    <a:pt x="8440411" y="1271224"/>
                    <a:pt x="8419782" y="1242275"/>
                  </a:cubicBezTo>
                  <a:cubicBezTo>
                    <a:pt x="8378476" y="1184425"/>
                    <a:pt x="8335923" y="1127006"/>
                    <a:pt x="8292478" y="1069875"/>
                  </a:cubicBezTo>
                  <a:lnTo>
                    <a:pt x="8259620" y="1027123"/>
                  </a:lnTo>
                  <a:lnTo>
                    <a:pt x="8243416" y="1006130"/>
                  </a:lnTo>
                  <a:lnTo>
                    <a:pt x="8227110" y="985473"/>
                  </a:lnTo>
                  <a:cubicBezTo>
                    <a:pt x="8204890" y="957483"/>
                    <a:pt x="8182422" y="929684"/>
                    <a:pt x="8159604" y="902029"/>
                  </a:cubicBezTo>
                  <a:cubicBezTo>
                    <a:pt x="8114170" y="846671"/>
                    <a:pt x="8067494" y="792177"/>
                    <a:pt x="8020022" y="738209"/>
                  </a:cubicBezTo>
                  <a:lnTo>
                    <a:pt x="7984182" y="697901"/>
                  </a:lnTo>
                  <a:lnTo>
                    <a:pt x="7948043" y="657976"/>
                  </a:lnTo>
                  <a:cubicBezTo>
                    <a:pt x="7923636" y="631328"/>
                    <a:pt x="7899079" y="604823"/>
                    <a:pt x="7874324" y="578607"/>
                  </a:cubicBezTo>
                  <a:cubicBezTo>
                    <a:pt x="7824714" y="526221"/>
                    <a:pt x="7774608" y="474458"/>
                    <a:pt x="7723308" y="424085"/>
                  </a:cubicBezTo>
                  <a:cubicBezTo>
                    <a:pt x="7672157" y="373808"/>
                    <a:pt x="7619168" y="324153"/>
                    <a:pt x="7565532" y="275602"/>
                  </a:cubicBezTo>
                  <a:close/>
                  <a:moveTo>
                    <a:pt x="1832515" y="0"/>
                  </a:moveTo>
                  <a:lnTo>
                    <a:pt x="2158449" y="0"/>
                  </a:lnTo>
                  <a:lnTo>
                    <a:pt x="2108797" y="37845"/>
                  </a:lnTo>
                  <a:cubicBezTo>
                    <a:pt x="2052253" y="83168"/>
                    <a:pt x="1996914" y="129778"/>
                    <a:pt x="1942830" y="177587"/>
                  </a:cubicBezTo>
                  <a:cubicBezTo>
                    <a:pt x="1834563" y="273109"/>
                    <a:pt x="1731317" y="373472"/>
                    <a:pt x="1633191" y="477909"/>
                  </a:cubicBezTo>
                  <a:cubicBezTo>
                    <a:pt x="1240290" y="896038"/>
                    <a:pt x="927123" y="1375900"/>
                    <a:pt x="702686" y="1889935"/>
                  </a:cubicBezTo>
                  <a:cubicBezTo>
                    <a:pt x="646565" y="2018192"/>
                    <a:pt x="596210" y="2149182"/>
                    <a:pt x="551769" y="2281416"/>
                  </a:cubicBezTo>
                  <a:cubicBezTo>
                    <a:pt x="507429" y="2413700"/>
                    <a:pt x="469451" y="2547613"/>
                    <a:pt x="438383" y="2682772"/>
                  </a:cubicBezTo>
                  <a:cubicBezTo>
                    <a:pt x="423122" y="2750111"/>
                    <a:pt x="409203" y="2818553"/>
                    <a:pt x="397124" y="2887044"/>
                  </a:cubicBezTo>
                  <a:cubicBezTo>
                    <a:pt x="385144" y="2955581"/>
                    <a:pt x="374357" y="3024359"/>
                    <a:pt x="365658" y="3093424"/>
                  </a:cubicBezTo>
                  <a:cubicBezTo>
                    <a:pt x="347813" y="3231506"/>
                    <a:pt x="336727" y="3370260"/>
                    <a:pt x="332105" y="3509828"/>
                  </a:cubicBezTo>
                  <a:cubicBezTo>
                    <a:pt x="322311" y="3788822"/>
                    <a:pt x="339660" y="4068628"/>
                    <a:pt x="383653" y="4346327"/>
                  </a:cubicBezTo>
                  <a:cubicBezTo>
                    <a:pt x="394539" y="4415489"/>
                    <a:pt x="407464" y="4484267"/>
                    <a:pt x="422327" y="4552900"/>
                  </a:cubicBezTo>
                  <a:cubicBezTo>
                    <a:pt x="437041" y="4621534"/>
                    <a:pt x="453693" y="4689881"/>
                    <a:pt x="472184" y="4757939"/>
                  </a:cubicBezTo>
                  <a:cubicBezTo>
                    <a:pt x="490677" y="4825949"/>
                    <a:pt x="511007" y="4893673"/>
                    <a:pt x="533078" y="4960916"/>
                  </a:cubicBezTo>
                  <a:cubicBezTo>
                    <a:pt x="555249" y="5028208"/>
                    <a:pt x="578662" y="5095022"/>
                    <a:pt x="604710" y="5160875"/>
                  </a:cubicBezTo>
                  <a:cubicBezTo>
                    <a:pt x="707358" y="5425298"/>
                    <a:pt x="838443" y="5680902"/>
                    <a:pt x="996766" y="5920640"/>
                  </a:cubicBezTo>
                  <a:cubicBezTo>
                    <a:pt x="1154790" y="6160571"/>
                    <a:pt x="1340404" y="6384350"/>
                    <a:pt x="1549183" y="6586417"/>
                  </a:cubicBezTo>
                  <a:cubicBezTo>
                    <a:pt x="1601365" y="6636982"/>
                    <a:pt x="1654970" y="6686208"/>
                    <a:pt x="1709890" y="6734063"/>
                  </a:cubicBezTo>
                  <a:lnTo>
                    <a:pt x="1859761" y="6858000"/>
                  </a:lnTo>
                  <a:lnTo>
                    <a:pt x="1671798" y="6858000"/>
                  </a:lnTo>
                  <a:lnTo>
                    <a:pt x="1628044" y="6822717"/>
                  </a:lnTo>
                  <a:cubicBezTo>
                    <a:pt x="1570828" y="6774460"/>
                    <a:pt x="1514710" y="6724955"/>
                    <a:pt x="1459756" y="6674223"/>
                  </a:cubicBezTo>
                  <a:cubicBezTo>
                    <a:pt x="1019931" y="6268363"/>
                    <a:pt x="658296" y="5781216"/>
                    <a:pt x="402543" y="5241588"/>
                  </a:cubicBezTo>
                  <a:cubicBezTo>
                    <a:pt x="370231" y="5174103"/>
                    <a:pt x="340306" y="5105661"/>
                    <a:pt x="311923" y="5036741"/>
                  </a:cubicBezTo>
                  <a:cubicBezTo>
                    <a:pt x="283539" y="4967771"/>
                    <a:pt x="256895" y="4897986"/>
                    <a:pt x="232140" y="4827483"/>
                  </a:cubicBezTo>
                  <a:cubicBezTo>
                    <a:pt x="207334" y="4756981"/>
                    <a:pt x="184368" y="4685758"/>
                    <a:pt x="163392" y="4613913"/>
                  </a:cubicBezTo>
                  <a:cubicBezTo>
                    <a:pt x="142514" y="4542020"/>
                    <a:pt x="123624" y="4469360"/>
                    <a:pt x="106823" y="4396365"/>
                  </a:cubicBezTo>
                  <a:cubicBezTo>
                    <a:pt x="73120" y="4250902"/>
                    <a:pt x="47371" y="4103281"/>
                    <a:pt x="29326" y="3954702"/>
                  </a:cubicBezTo>
                  <a:cubicBezTo>
                    <a:pt x="20478" y="3880365"/>
                    <a:pt x="13320" y="3805789"/>
                    <a:pt x="8647" y="3730971"/>
                  </a:cubicBezTo>
                  <a:cubicBezTo>
                    <a:pt x="6311" y="3693587"/>
                    <a:pt x="4322" y="3656106"/>
                    <a:pt x="2880" y="3618674"/>
                  </a:cubicBezTo>
                  <a:cubicBezTo>
                    <a:pt x="1539" y="3581146"/>
                    <a:pt x="694" y="3543809"/>
                    <a:pt x="296" y="3506425"/>
                  </a:cubicBezTo>
                  <a:cubicBezTo>
                    <a:pt x="-1543" y="3356649"/>
                    <a:pt x="5217" y="3206200"/>
                    <a:pt x="20030" y="3056711"/>
                  </a:cubicBezTo>
                  <a:cubicBezTo>
                    <a:pt x="27686" y="2981942"/>
                    <a:pt x="36931" y="2907317"/>
                    <a:pt x="48664" y="2832980"/>
                  </a:cubicBezTo>
                  <a:cubicBezTo>
                    <a:pt x="60395" y="2758642"/>
                    <a:pt x="73716" y="2684784"/>
                    <a:pt x="89922" y="2610639"/>
                  </a:cubicBezTo>
                  <a:cubicBezTo>
                    <a:pt x="121736" y="2462826"/>
                    <a:pt x="162645" y="2317220"/>
                    <a:pt x="211163" y="2174343"/>
                  </a:cubicBezTo>
                  <a:cubicBezTo>
                    <a:pt x="259778" y="2031468"/>
                    <a:pt x="315601" y="1891517"/>
                    <a:pt x="379129" y="1754393"/>
                  </a:cubicBezTo>
                  <a:cubicBezTo>
                    <a:pt x="505540" y="1480433"/>
                    <a:pt x="660930" y="1219318"/>
                    <a:pt x="841424" y="976270"/>
                  </a:cubicBezTo>
                  <a:cubicBezTo>
                    <a:pt x="931498" y="854627"/>
                    <a:pt x="1028182" y="737777"/>
                    <a:pt x="1130234" y="625768"/>
                  </a:cubicBezTo>
                  <a:cubicBezTo>
                    <a:pt x="1232486" y="513855"/>
                    <a:pt x="1340157" y="407117"/>
                    <a:pt x="1452897" y="305748"/>
                  </a:cubicBezTo>
                  <a:cubicBezTo>
                    <a:pt x="1565736" y="204380"/>
                    <a:pt x="1683596" y="108665"/>
                    <a:pt x="1805682" y="187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Freeform: Shape 19">
              <a:extLst>
                <a:ext uri="{FF2B5EF4-FFF2-40B4-BE49-F238E27FC236}">
                  <a16:creationId xmlns:a16="http://schemas.microsoft.com/office/drawing/2014/main" id="{F613D97F-F6DF-4D32-AD91-209A80E7A2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8320" y="36937"/>
              <a:ext cx="9767847" cy="6858000"/>
            </a:xfrm>
            <a:custGeom>
              <a:avLst/>
              <a:gdLst>
                <a:gd name="connsiteX0" fmla="*/ 7151367 w 9767847"/>
                <a:gd name="connsiteY0" fmla="*/ 0 h 6858000"/>
                <a:gd name="connsiteX1" fmla="*/ 7881247 w 9767847"/>
                <a:gd name="connsiteY1" fmla="*/ 0 h 6858000"/>
                <a:gd name="connsiteX2" fmla="*/ 7990553 w 9767847"/>
                <a:gd name="connsiteY2" fmla="*/ 81317 h 6858000"/>
                <a:gd name="connsiteX3" fmla="*/ 9767847 w 9767847"/>
                <a:gd name="connsiteY3" fmla="*/ 3649031 h 6858000"/>
                <a:gd name="connsiteX4" fmla="*/ 8652597 w 9767847"/>
                <a:gd name="connsiteY4" fmla="*/ 6590005 h 6858000"/>
                <a:gd name="connsiteX5" fmla="*/ 8395306 w 9767847"/>
                <a:gd name="connsiteY5" fmla="*/ 6858000 h 6858000"/>
                <a:gd name="connsiteX6" fmla="*/ 6762603 w 9767847"/>
                <a:gd name="connsiteY6" fmla="*/ 6858000 h 6858000"/>
                <a:gd name="connsiteX7" fmla="*/ 6765962 w 9767847"/>
                <a:gd name="connsiteY7" fmla="*/ 6854844 h 6858000"/>
                <a:gd name="connsiteX8" fmla="*/ 6804586 w 9767847"/>
                <a:gd name="connsiteY8" fmla="*/ 6817103 h 6858000"/>
                <a:gd name="connsiteX9" fmla="*/ 6881735 w 9767847"/>
                <a:gd name="connsiteY9" fmla="*/ 6741197 h 6858000"/>
                <a:gd name="connsiteX10" fmla="*/ 6958883 w 9767847"/>
                <a:gd name="connsiteY10" fmla="*/ 6664822 h 6858000"/>
                <a:gd name="connsiteX11" fmla="*/ 7267925 w 9767847"/>
                <a:gd name="connsiteY11" fmla="*/ 6355694 h 6858000"/>
                <a:gd name="connsiteX12" fmla="*/ 7424360 w 9767847"/>
                <a:gd name="connsiteY12" fmla="*/ 6200685 h 6858000"/>
                <a:gd name="connsiteX13" fmla="*/ 7504938 w 9767847"/>
                <a:gd name="connsiteY13" fmla="*/ 6122708 h 6858000"/>
                <a:gd name="connsiteX14" fmla="*/ 7546396 w 9767847"/>
                <a:gd name="connsiteY14" fmla="*/ 6083697 h 6858000"/>
                <a:gd name="connsiteX15" fmla="*/ 7588002 w 9767847"/>
                <a:gd name="connsiteY15" fmla="*/ 6045532 h 6858000"/>
                <a:gd name="connsiteX16" fmla="*/ 7631000 w 9767847"/>
                <a:gd name="connsiteY16" fmla="*/ 6006709 h 6858000"/>
                <a:gd name="connsiteX17" fmla="*/ 7675440 w 9767847"/>
                <a:gd name="connsiteY17" fmla="*/ 5968309 h 6858000"/>
                <a:gd name="connsiteX18" fmla="*/ 7720626 w 9767847"/>
                <a:gd name="connsiteY18" fmla="*/ 5930851 h 6858000"/>
                <a:gd name="connsiteX19" fmla="*/ 7766458 w 9767847"/>
                <a:gd name="connsiteY19" fmla="*/ 5894334 h 6858000"/>
                <a:gd name="connsiteX20" fmla="*/ 7955254 w 9767847"/>
                <a:gd name="connsiteY20" fmla="*/ 5756828 h 6858000"/>
                <a:gd name="connsiteX21" fmla="*/ 8352678 w 9767847"/>
                <a:gd name="connsiteY21" fmla="*/ 5517630 h 6858000"/>
                <a:gd name="connsiteX22" fmla="*/ 8451350 w 9767847"/>
                <a:gd name="connsiteY22" fmla="*/ 5465254 h 6858000"/>
                <a:gd name="connsiteX23" fmla="*/ 8548532 w 9767847"/>
                <a:gd name="connsiteY23" fmla="*/ 5413395 h 6858000"/>
                <a:gd name="connsiteX24" fmla="*/ 8729473 w 9767847"/>
                <a:gd name="connsiteY24" fmla="*/ 5309961 h 6858000"/>
                <a:gd name="connsiteX25" fmla="*/ 8770781 w 9767847"/>
                <a:gd name="connsiteY25" fmla="*/ 5283232 h 6858000"/>
                <a:gd name="connsiteX26" fmla="*/ 8790964 w 9767847"/>
                <a:gd name="connsiteY26" fmla="*/ 5269492 h 6858000"/>
                <a:gd name="connsiteX27" fmla="*/ 8810499 w 9767847"/>
                <a:gd name="connsiteY27" fmla="*/ 5255703 h 6858000"/>
                <a:gd name="connsiteX28" fmla="*/ 8883571 w 9767847"/>
                <a:gd name="connsiteY28" fmla="*/ 5198479 h 6858000"/>
                <a:gd name="connsiteX29" fmla="*/ 9006651 w 9767847"/>
                <a:gd name="connsiteY29" fmla="*/ 5070527 h 6858000"/>
                <a:gd name="connsiteX30" fmla="*/ 9033494 w 9767847"/>
                <a:gd name="connsiteY30" fmla="*/ 5034105 h 6858000"/>
                <a:gd name="connsiteX31" fmla="*/ 9040305 w 9767847"/>
                <a:gd name="connsiteY31" fmla="*/ 5024551 h 6858000"/>
                <a:gd name="connsiteX32" fmla="*/ 9046568 w 9767847"/>
                <a:gd name="connsiteY32" fmla="*/ 5015281 h 6858000"/>
                <a:gd name="connsiteX33" fmla="*/ 9058846 w 9767847"/>
                <a:gd name="connsiteY33" fmla="*/ 4996645 h 6858000"/>
                <a:gd name="connsiteX34" fmla="*/ 9104529 w 9767847"/>
                <a:gd name="connsiteY34" fmla="*/ 4918105 h 6858000"/>
                <a:gd name="connsiteX35" fmla="*/ 9181081 w 9767847"/>
                <a:gd name="connsiteY35" fmla="*/ 4744694 h 6858000"/>
                <a:gd name="connsiteX36" fmla="*/ 9240731 w 9767847"/>
                <a:gd name="connsiteY36" fmla="*/ 4557872 h 6858000"/>
                <a:gd name="connsiteX37" fmla="*/ 9265388 w 9767847"/>
                <a:gd name="connsiteY37" fmla="*/ 4461073 h 6858000"/>
                <a:gd name="connsiteX38" fmla="*/ 9276571 w 9767847"/>
                <a:gd name="connsiteY38" fmla="*/ 4411943 h 6858000"/>
                <a:gd name="connsiteX39" fmla="*/ 9281841 w 9767847"/>
                <a:gd name="connsiteY39" fmla="*/ 4387379 h 6858000"/>
                <a:gd name="connsiteX40" fmla="*/ 9286513 w 9767847"/>
                <a:gd name="connsiteY40" fmla="*/ 4364838 h 6858000"/>
                <a:gd name="connsiteX41" fmla="*/ 9296754 w 9767847"/>
                <a:gd name="connsiteY41" fmla="*/ 4312038 h 6858000"/>
                <a:gd name="connsiteX42" fmla="*/ 9301029 w 9767847"/>
                <a:gd name="connsiteY42" fmla="*/ 4289074 h 6858000"/>
                <a:gd name="connsiteX43" fmla="*/ 9302818 w 9767847"/>
                <a:gd name="connsiteY43" fmla="*/ 4278581 h 6858000"/>
                <a:gd name="connsiteX44" fmla="*/ 9304658 w 9767847"/>
                <a:gd name="connsiteY44" fmla="*/ 4266816 h 6858000"/>
                <a:gd name="connsiteX45" fmla="*/ 9312810 w 9767847"/>
                <a:gd name="connsiteY45" fmla="*/ 4215945 h 6858000"/>
                <a:gd name="connsiteX46" fmla="*/ 9316887 w 9767847"/>
                <a:gd name="connsiteY46" fmla="*/ 4190486 h 6858000"/>
                <a:gd name="connsiteX47" fmla="*/ 9318923 w 9767847"/>
                <a:gd name="connsiteY47" fmla="*/ 4177780 h 6858000"/>
                <a:gd name="connsiteX48" fmla="*/ 9320515 w 9767847"/>
                <a:gd name="connsiteY48" fmla="*/ 4164886 h 6858000"/>
                <a:gd name="connsiteX49" fmla="*/ 9332445 w 9767847"/>
                <a:gd name="connsiteY49" fmla="*/ 4064981 h 6858000"/>
                <a:gd name="connsiteX50" fmla="*/ 9336173 w 9767847"/>
                <a:gd name="connsiteY50" fmla="*/ 4018676 h 6858000"/>
                <a:gd name="connsiteX51" fmla="*/ 9340199 w 9767847"/>
                <a:gd name="connsiteY51" fmla="*/ 3965171 h 6858000"/>
                <a:gd name="connsiteX52" fmla="*/ 9347557 w 9767847"/>
                <a:gd name="connsiteY52" fmla="*/ 3765972 h 6858000"/>
                <a:gd name="connsiteX53" fmla="*/ 9346364 w 9767847"/>
                <a:gd name="connsiteY53" fmla="*/ 3664938 h 6858000"/>
                <a:gd name="connsiteX54" fmla="*/ 9344921 w 9767847"/>
                <a:gd name="connsiteY54" fmla="*/ 3615243 h 6858000"/>
                <a:gd name="connsiteX55" fmla="*/ 9344524 w 9767847"/>
                <a:gd name="connsiteY55" fmla="*/ 3603526 h 6858000"/>
                <a:gd name="connsiteX56" fmla="*/ 9343728 w 9767847"/>
                <a:gd name="connsiteY56" fmla="*/ 3590774 h 6858000"/>
                <a:gd name="connsiteX57" fmla="*/ 9342188 w 9767847"/>
                <a:gd name="connsiteY57" fmla="*/ 3565268 h 6858000"/>
                <a:gd name="connsiteX58" fmla="*/ 9339056 w 9767847"/>
                <a:gd name="connsiteY58" fmla="*/ 3514256 h 6858000"/>
                <a:gd name="connsiteX59" fmla="*/ 9334334 w 9767847"/>
                <a:gd name="connsiteY59" fmla="*/ 3463057 h 6858000"/>
                <a:gd name="connsiteX60" fmla="*/ 9329363 w 9767847"/>
                <a:gd name="connsiteY60" fmla="*/ 3411810 h 6858000"/>
                <a:gd name="connsiteX61" fmla="*/ 9328319 w 9767847"/>
                <a:gd name="connsiteY61" fmla="*/ 3400657 h 6858000"/>
                <a:gd name="connsiteX62" fmla="*/ 9327177 w 9767847"/>
                <a:gd name="connsiteY62" fmla="*/ 3390116 h 6858000"/>
                <a:gd name="connsiteX63" fmla="*/ 9324293 w 9767847"/>
                <a:gd name="connsiteY63" fmla="*/ 3366774 h 6858000"/>
                <a:gd name="connsiteX64" fmla="*/ 9320763 w 9767847"/>
                <a:gd name="connsiteY64" fmla="*/ 3340329 h 6858000"/>
                <a:gd name="connsiteX65" fmla="*/ 9317184 w 9767847"/>
                <a:gd name="connsiteY65" fmla="*/ 3311245 h 6858000"/>
                <a:gd name="connsiteX66" fmla="*/ 9311021 w 9767847"/>
                <a:gd name="connsiteY66" fmla="*/ 3266211 h 6858000"/>
                <a:gd name="connsiteX67" fmla="*/ 9302719 w 9767847"/>
                <a:gd name="connsiteY67" fmla="*/ 3215717 h 6858000"/>
                <a:gd name="connsiteX68" fmla="*/ 9293970 w 9767847"/>
                <a:gd name="connsiteY68" fmla="*/ 3165789 h 6858000"/>
                <a:gd name="connsiteX69" fmla="*/ 9252065 w 9767847"/>
                <a:gd name="connsiteY69" fmla="*/ 2967107 h 6858000"/>
                <a:gd name="connsiteX70" fmla="*/ 9227211 w 9767847"/>
                <a:gd name="connsiteY70" fmla="*/ 2868473 h 6858000"/>
                <a:gd name="connsiteX71" fmla="*/ 9220699 w 9767847"/>
                <a:gd name="connsiteY71" fmla="*/ 2844426 h 6858000"/>
                <a:gd name="connsiteX72" fmla="*/ 9213740 w 9767847"/>
                <a:gd name="connsiteY72" fmla="*/ 2820191 h 6858000"/>
                <a:gd name="connsiteX73" fmla="*/ 9199374 w 9767847"/>
                <a:gd name="connsiteY73" fmla="*/ 2771438 h 6858000"/>
                <a:gd name="connsiteX74" fmla="*/ 9061829 w 9767847"/>
                <a:gd name="connsiteY74" fmla="*/ 2385418 h 6858000"/>
                <a:gd name="connsiteX75" fmla="*/ 8978865 w 9767847"/>
                <a:gd name="connsiteY75" fmla="*/ 2196855 h 6858000"/>
                <a:gd name="connsiteX76" fmla="*/ 8956694 w 9767847"/>
                <a:gd name="connsiteY76" fmla="*/ 2150219 h 6858000"/>
                <a:gd name="connsiteX77" fmla="*/ 8934176 w 9767847"/>
                <a:gd name="connsiteY77" fmla="*/ 2103914 h 6858000"/>
                <a:gd name="connsiteX78" fmla="*/ 8887151 w 9767847"/>
                <a:gd name="connsiteY78" fmla="*/ 2011350 h 6858000"/>
                <a:gd name="connsiteX79" fmla="*/ 8787533 w 9767847"/>
                <a:gd name="connsiteY79" fmla="*/ 1828527 h 6858000"/>
                <a:gd name="connsiteX80" fmla="*/ 8761485 w 9767847"/>
                <a:gd name="connsiteY80" fmla="*/ 1783398 h 6858000"/>
                <a:gd name="connsiteX81" fmla="*/ 8734791 w 9767847"/>
                <a:gd name="connsiteY81" fmla="*/ 1737893 h 6858000"/>
                <a:gd name="connsiteX82" fmla="*/ 8680808 w 9767847"/>
                <a:gd name="connsiteY82" fmla="*/ 1648812 h 6858000"/>
                <a:gd name="connsiteX83" fmla="*/ 8567024 w 9767847"/>
                <a:gd name="connsiteY83" fmla="*/ 1472906 h 6858000"/>
                <a:gd name="connsiteX84" fmla="*/ 8537446 w 9767847"/>
                <a:gd name="connsiteY84" fmla="*/ 1429330 h 6858000"/>
                <a:gd name="connsiteX85" fmla="*/ 8507423 w 9767847"/>
                <a:gd name="connsiteY85" fmla="*/ 1385896 h 6858000"/>
                <a:gd name="connsiteX86" fmla="*/ 8446529 w 9767847"/>
                <a:gd name="connsiteY86" fmla="*/ 1300295 h 6858000"/>
                <a:gd name="connsiteX87" fmla="*/ 8319224 w 9767847"/>
                <a:gd name="connsiteY87" fmla="*/ 1131026 h 6858000"/>
                <a:gd name="connsiteX88" fmla="*/ 8286366 w 9767847"/>
                <a:gd name="connsiteY88" fmla="*/ 1089050 h 6858000"/>
                <a:gd name="connsiteX89" fmla="*/ 8270161 w 9767847"/>
                <a:gd name="connsiteY89" fmla="*/ 1068439 h 6858000"/>
                <a:gd name="connsiteX90" fmla="*/ 8253856 w 9767847"/>
                <a:gd name="connsiteY90" fmla="*/ 1048156 h 6858000"/>
                <a:gd name="connsiteX91" fmla="*/ 8186352 w 9767847"/>
                <a:gd name="connsiteY91" fmla="*/ 966275 h 6858000"/>
                <a:gd name="connsiteX92" fmla="*/ 8046768 w 9767847"/>
                <a:gd name="connsiteY92" fmla="*/ 805429 h 6858000"/>
                <a:gd name="connsiteX93" fmla="*/ 8010927 w 9767847"/>
                <a:gd name="connsiteY93" fmla="*/ 765853 h 6858000"/>
                <a:gd name="connsiteX94" fmla="*/ 7974788 w 9767847"/>
                <a:gd name="connsiteY94" fmla="*/ 726653 h 6858000"/>
                <a:gd name="connsiteX95" fmla="*/ 7901070 w 9767847"/>
                <a:gd name="connsiteY95" fmla="*/ 648724 h 6858000"/>
                <a:gd name="connsiteX96" fmla="*/ 7750054 w 9767847"/>
                <a:gd name="connsiteY96" fmla="*/ 497008 h 6858000"/>
                <a:gd name="connsiteX97" fmla="*/ 7592277 w 9767847"/>
                <a:gd name="connsiteY97" fmla="*/ 351221 h 6858000"/>
                <a:gd name="connsiteX98" fmla="*/ 7257734 w 9767847"/>
                <a:gd name="connsiteY98" fmla="*/ 76964 h 6858000"/>
                <a:gd name="connsiteX99" fmla="*/ 1886601 w 9767847"/>
                <a:gd name="connsiteY99" fmla="*/ 0 h 6858000"/>
                <a:gd name="connsiteX100" fmla="*/ 2292926 w 9767847"/>
                <a:gd name="connsiteY100" fmla="*/ 0 h 6858000"/>
                <a:gd name="connsiteX101" fmla="*/ 2135542 w 9767847"/>
                <a:gd name="connsiteY101" fmla="*/ 117781 h 6858000"/>
                <a:gd name="connsiteX102" fmla="*/ 1969576 w 9767847"/>
                <a:gd name="connsiteY102" fmla="*/ 254986 h 6858000"/>
                <a:gd name="connsiteX103" fmla="*/ 1659938 w 9767847"/>
                <a:gd name="connsiteY103" fmla="*/ 549855 h 6858000"/>
                <a:gd name="connsiteX104" fmla="*/ 729383 w 9767847"/>
                <a:gd name="connsiteY104" fmla="*/ 1936480 h 6858000"/>
                <a:gd name="connsiteX105" fmla="*/ 578465 w 9767847"/>
                <a:gd name="connsiteY105" fmla="*/ 2320807 h 6858000"/>
                <a:gd name="connsiteX106" fmla="*/ 465080 w 9767847"/>
                <a:gd name="connsiteY106" fmla="*/ 2714875 h 6858000"/>
                <a:gd name="connsiteX107" fmla="*/ 423820 w 9767847"/>
                <a:gd name="connsiteY107" fmla="*/ 2915436 h 6858000"/>
                <a:gd name="connsiteX108" fmla="*/ 392355 w 9767847"/>
                <a:gd name="connsiteY108" fmla="*/ 3118071 h 6858000"/>
                <a:gd name="connsiteX109" fmla="*/ 358801 w 9767847"/>
                <a:gd name="connsiteY109" fmla="*/ 3526915 h 6858000"/>
                <a:gd name="connsiteX110" fmla="*/ 410350 w 9767847"/>
                <a:gd name="connsiteY110" fmla="*/ 4348226 h 6858000"/>
                <a:gd name="connsiteX111" fmla="*/ 449022 w 9767847"/>
                <a:gd name="connsiteY111" fmla="*/ 4551049 h 6858000"/>
                <a:gd name="connsiteX112" fmla="*/ 498882 w 9767847"/>
                <a:gd name="connsiteY112" fmla="*/ 4752365 h 6858000"/>
                <a:gd name="connsiteX113" fmla="*/ 559775 w 9767847"/>
                <a:gd name="connsiteY113" fmla="*/ 4951657 h 6858000"/>
                <a:gd name="connsiteX114" fmla="*/ 631406 w 9767847"/>
                <a:gd name="connsiteY114" fmla="*/ 5147986 h 6858000"/>
                <a:gd name="connsiteX115" fmla="*/ 1023461 w 9767847"/>
                <a:gd name="connsiteY115" fmla="*/ 5893957 h 6858000"/>
                <a:gd name="connsiteX116" fmla="*/ 1575880 w 9767847"/>
                <a:gd name="connsiteY116" fmla="*/ 6547646 h 6858000"/>
                <a:gd name="connsiteX117" fmla="*/ 1905228 w 9767847"/>
                <a:gd name="connsiteY117" fmla="*/ 6829468 h 6858000"/>
                <a:gd name="connsiteX118" fmla="*/ 1944230 w 9767847"/>
                <a:gd name="connsiteY118" fmla="*/ 6858000 h 6858000"/>
                <a:gd name="connsiteX119" fmla="*/ 1372541 w 9767847"/>
                <a:gd name="connsiteY119" fmla="*/ 6858000 h 6858000"/>
                <a:gd name="connsiteX120" fmla="*/ 1115251 w 9767847"/>
                <a:gd name="connsiteY120" fmla="*/ 6590005 h 6858000"/>
                <a:gd name="connsiteX121" fmla="*/ 0 w 9767847"/>
                <a:gd name="connsiteY121" fmla="*/ 3649031 h 6858000"/>
                <a:gd name="connsiteX122" fmla="*/ 1777294 w 9767847"/>
                <a:gd name="connsiteY122" fmla="*/ 8131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9767847" h="6858000">
                  <a:moveTo>
                    <a:pt x="7151367" y="0"/>
                  </a:moveTo>
                  <a:lnTo>
                    <a:pt x="7881247" y="0"/>
                  </a:lnTo>
                  <a:lnTo>
                    <a:pt x="7990553" y="81317"/>
                  </a:lnTo>
                  <a:cubicBezTo>
                    <a:pt x="9075991" y="929334"/>
                    <a:pt x="9767847" y="2212695"/>
                    <a:pt x="9767847" y="3649031"/>
                  </a:cubicBezTo>
                  <a:cubicBezTo>
                    <a:pt x="9767847" y="4766182"/>
                    <a:pt x="9349317" y="5790792"/>
                    <a:pt x="8652597" y="6590005"/>
                  </a:cubicBezTo>
                  <a:lnTo>
                    <a:pt x="8395306" y="6858000"/>
                  </a:lnTo>
                  <a:lnTo>
                    <a:pt x="6762603" y="6858000"/>
                  </a:lnTo>
                  <a:lnTo>
                    <a:pt x="6765962" y="6854844"/>
                  </a:lnTo>
                  <a:cubicBezTo>
                    <a:pt x="6779036" y="6842703"/>
                    <a:pt x="6791663" y="6829621"/>
                    <a:pt x="6804586" y="6817103"/>
                  </a:cubicBezTo>
                  <a:lnTo>
                    <a:pt x="6881735" y="6741197"/>
                  </a:lnTo>
                  <a:cubicBezTo>
                    <a:pt x="6907435" y="6715881"/>
                    <a:pt x="6933134" y="6690798"/>
                    <a:pt x="6958883" y="6664822"/>
                  </a:cubicBezTo>
                  <a:lnTo>
                    <a:pt x="7267925" y="6355694"/>
                  </a:lnTo>
                  <a:lnTo>
                    <a:pt x="7424360" y="6200685"/>
                  </a:lnTo>
                  <a:cubicBezTo>
                    <a:pt x="7450754" y="6174802"/>
                    <a:pt x="7477598" y="6148731"/>
                    <a:pt x="7504938" y="6122708"/>
                  </a:cubicBezTo>
                  <a:lnTo>
                    <a:pt x="7546396" y="6083697"/>
                  </a:lnTo>
                  <a:cubicBezTo>
                    <a:pt x="7560264" y="6070803"/>
                    <a:pt x="7574780" y="6057532"/>
                    <a:pt x="7588002" y="6045532"/>
                  </a:cubicBezTo>
                  <a:lnTo>
                    <a:pt x="7631000" y="6006709"/>
                  </a:lnTo>
                  <a:lnTo>
                    <a:pt x="7675440" y="5968309"/>
                  </a:lnTo>
                  <a:cubicBezTo>
                    <a:pt x="7690404" y="5955698"/>
                    <a:pt x="7705564" y="5943321"/>
                    <a:pt x="7720626" y="5930851"/>
                  </a:cubicBezTo>
                  <a:cubicBezTo>
                    <a:pt x="7735738" y="5918427"/>
                    <a:pt x="7751197" y="5906521"/>
                    <a:pt x="7766458" y="5894334"/>
                  </a:cubicBezTo>
                  <a:cubicBezTo>
                    <a:pt x="7827949" y="5846192"/>
                    <a:pt x="7890979" y="5800499"/>
                    <a:pt x="7955254" y="5756828"/>
                  </a:cubicBezTo>
                  <a:cubicBezTo>
                    <a:pt x="8083800" y="5669534"/>
                    <a:pt x="8216872" y="5590336"/>
                    <a:pt x="8352678" y="5517630"/>
                  </a:cubicBezTo>
                  <a:lnTo>
                    <a:pt x="8451350" y="5465254"/>
                  </a:lnTo>
                  <a:lnTo>
                    <a:pt x="8548532" y="5413395"/>
                  </a:lnTo>
                  <a:cubicBezTo>
                    <a:pt x="8612110" y="5379090"/>
                    <a:pt x="8673251" y="5345208"/>
                    <a:pt x="8729473" y="5309961"/>
                  </a:cubicBezTo>
                  <a:cubicBezTo>
                    <a:pt x="8743591" y="5301115"/>
                    <a:pt x="8757161" y="5292361"/>
                    <a:pt x="8770781" y="5283232"/>
                  </a:cubicBezTo>
                  <a:cubicBezTo>
                    <a:pt x="8777591" y="5278667"/>
                    <a:pt x="8784451" y="5274103"/>
                    <a:pt x="8790964" y="5269492"/>
                  </a:cubicBezTo>
                  <a:cubicBezTo>
                    <a:pt x="8797574" y="5264879"/>
                    <a:pt x="8804235" y="5260314"/>
                    <a:pt x="8810499" y="5255703"/>
                  </a:cubicBezTo>
                  <a:cubicBezTo>
                    <a:pt x="8835999" y="5237303"/>
                    <a:pt x="8860407" y="5218291"/>
                    <a:pt x="8883571" y="5198479"/>
                  </a:cubicBezTo>
                  <a:cubicBezTo>
                    <a:pt x="8929900" y="5158856"/>
                    <a:pt x="8971258" y="5116315"/>
                    <a:pt x="9006651" y="5070527"/>
                  </a:cubicBezTo>
                  <a:cubicBezTo>
                    <a:pt x="9015351" y="5059328"/>
                    <a:pt x="9024398" y="5046857"/>
                    <a:pt x="9033494" y="5034105"/>
                  </a:cubicBezTo>
                  <a:lnTo>
                    <a:pt x="9040305" y="5024551"/>
                  </a:lnTo>
                  <a:lnTo>
                    <a:pt x="9046568" y="5015281"/>
                  </a:lnTo>
                  <a:cubicBezTo>
                    <a:pt x="9050743" y="5009163"/>
                    <a:pt x="9054819" y="5002952"/>
                    <a:pt x="9058846" y="4996645"/>
                  </a:cubicBezTo>
                  <a:cubicBezTo>
                    <a:pt x="9075002" y="4971517"/>
                    <a:pt x="9090212" y="4945305"/>
                    <a:pt x="9104529" y="4918105"/>
                  </a:cubicBezTo>
                  <a:cubicBezTo>
                    <a:pt x="9133211" y="4863752"/>
                    <a:pt x="9158313" y="4805447"/>
                    <a:pt x="9181081" y="4744694"/>
                  </a:cubicBezTo>
                  <a:cubicBezTo>
                    <a:pt x="9203748" y="4684178"/>
                    <a:pt x="9223383" y="4621778"/>
                    <a:pt x="9240731" y="4557872"/>
                  </a:cubicBezTo>
                  <a:cubicBezTo>
                    <a:pt x="9249481" y="4525966"/>
                    <a:pt x="9257682" y="4493684"/>
                    <a:pt x="9265388" y="4461073"/>
                  </a:cubicBezTo>
                  <a:cubicBezTo>
                    <a:pt x="9269215" y="4444744"/>
                    <a:pt x="9272943" y="4428367"/>
                    <a:pt x="9276571" y="4411943"/>
                  </a:cubicBezTo>
                  <a:lnTo>
                    <a:pt x="9281841" y="4387379"/>
                  </a:lnTo>
                  <a:lnTo>
                    <a:pt x="9286513" y="4364838"/>
                  </a:lnTo>
                  <a:lnTo>
                    <a:pt x="9296754" y="4312038"/>
                  </a:lnTo>
                  <a:lnTo>
                    <a:pt x="9301029" y="4289074"/>
                  </a:lnTo>
                  <a:lnTo>
                    <a:pt x="9302818" y="4278581"/>
                  </a:lnTo>
                  <a:lnTo>
                    <a:pt x="9304658" y="4266816"/>
                  </a:lnTo>
                  <a:lnTo>
                    <a:pt x="9312810" y="4215945"/>
                  </a:lnTo>
                  <a:lnTo>
                    <a:pt x="9316887" y="4190486"/>
                  </a:lnTo>
                  <a:lnTo>
                    <a:pt x="9318923" y="4177780"/>
                  </a:lnTo>
                  <a:cubicBezTo>
                    <a:pt x="9319570" y="4173546"/>
                    <a:pt x="9319969" y="4169169"/>
                    <a:pt x="9320515" y="4164886"/>
                  </a:cubicBezTo>
                  <a:lnTo>
                    <a:pt x="9332445" y="4064981"/>
                  </a:lnTo>
                  <a:cubicBezTo>
                    <a:pt x="9333836" y="4052370"/>
                    <a:pt x="9334880" y="4036888"/>
                    <a:pt x="9336173" y="4018676"/>
                  </a:cubicBezTo>
                  <a:lnTo>
                    <a:pt x="9340199" y="3965171"/>
                  </a:lnTo>
                  <a:cubicBezTo>
                    <a:pt x="9345071" y="3899806"/>
                    <a:pt x="9347358" y="3832983"/>
                    <a:pt x="9347557" y="3765972"/>
                  </a:cubicBezTo>
                  <a:cubicBezTo>
                    <a:pt x="9347656" y="3732420"/>
                    <a:pt x="9347209" y="3698773"/>
                    <a:pt x="9346364" y="3664938"/>
                  </a:cubicBezTo>
                  <a:lnTo>
                    <a:pt x="9344921" y="3615243"/>
                  </a:lnTo>
                  <a:lnTo>
                    <a:pt x="9344524" y="3603526"/>
                  </a:lnTo>
                  <a:lnTo>
                    <a:pt x="9343728" y="3590774"/>
                  </a:lnTo>
                  <a:lnTo>
                    <a:pt x="9342188" y="3565268"/>
                  </a:lnTo>
                  <a:lnTo>
                    <a:pt x="9339056" y="3514256"/>
                  </a:lnTo>
                  <a:cubicBezTo>
                    <a:pt x="9337914" y="3497221"/>
                    <a:pt x="9335874" y="3480138"/>
                    <a:pt x="9334334" y="3463057"/>
                  </a:cubicBezTo>
                  <a:lnTo>
                    <a:pt x="9329363" y="3411810"/>
                  </a:lnTo>
                  <a:lnTo>
                    <a:pt x="9328319" y="3400657"/>
                  </a:lnTo>
                  <a:lnTo>
                    <a:pt x="9327177" y="3390116"/>
                  </a:lnTo>
                  <a:lnTo>
                    <a:pt x="9324293" y="3366774"/>
                  </a:lnTo>
                  <a:lnTo>
                    <a:pt x="9320763" y="3340329"/>
                  </a:lnTo>
                  <a:lnTo>
                    <a:pt x="9317184" y="3311245"/>
                  </a:lnTo>
                  <a:cubicBezTo>
                    <a:pt x="9315594" y="3296893"/>
                    <a:pt x="9313506" y="3282306"/>
                    <a:pt x="9311021" y="3266211"/>
                  </a:cubicBezTo>
                  <a:lnTo>
                    <a:pt x="9302719" y="3215717"/>
                  </a:lnTo>
                  <a:cubicBezTo>
                    <a:pt x="9299936" y="3199059"/>
                    <a:pt x="9297003" y="3182400"/>
                    <a:pt x="9293970" y="3165789"/>
                  </a:cubicBezTo>
                  <a:cubicBezTo>
                    <a:pt x="9281891" y="3099295"/>
                    <a:pt x="9267674" y="3033084"/>
                    <a:pt x="9252065" y="2967107"/>
                  </a:cubicBezTo>
                  <a:cubicBezTo>
                    <a:pt x="9244261" y="2934167"/>
                    <a:pt x="9235959" y="2901273"/>
                    <a:pt x="9227211" y="2868473"/>
                  </a:cubicBezTo>
                  <a:lnTo>
                    <a:pt x="9220699" y="2844426"/>
                  </a:lnTo>
                  <a:lnTo>
                    <a:pt x="9213740" y="2820191"/>
                  </a:lnTo>
                  <a:cubicBezTo>
                    <a:pt x="9209216" y="2804049"/>
                    <a:pt x="9204345" y="2787768"/>
                    <a:pt x="9199374" y="2771438"/>
                  </a:cubicBezTo>
                  <a:cubicBezTo>
                    <a:pt x="9159855" y="2641086"/>
                    <a:pt x="9114272" y="2512099"/>
                    <a:pt x="9061829" y="2385418"/>
                  </a:cubicBezTo>
                  <a:cubicBezTo>
                    <a:pt x="9035582" y="2322077"/>
                    <a:pt x="9008043" y="2259160"/>
                    <a:pt x="8978865" y="2196855"/>
                  </a:cubicBezTo>
                  <a:lnTo>
                    <a:pt x="8956694" y="2150219"/>
                  </a:lnTo>
                  <a:lnTo>
                    <a:pt x="8934176" y="2103914"/>
                  </a:lnTo>
                  <a:cubicBezTo>
                    <a:pt x="8918915" y="2073091"/>
                    <a:pt x="8903157" y="2042032"/>
                    <a:pt x="8887151" y="2011350"/>
                  </a:cubicBezTo>
                  <a:cubicBezTo>
                    <a:pt x="8854988" y="1949891"/>
                    <a:pt x="8822082" y="1888810"/>
                    <a:pt x="8787533" y="1828527"/>
                  </a:cubicBezTo>
                  <a:lnTo>
                    <a:pt x="8761485" y="1783398"/>
                  </a:lnTo>
                  <a:lnTo>
                    <a:pt x="8734791" y="1737893"/>
                  </a:lnTo>
                  <a:cubicBezTo>
                    <a:pt x="8717047" y="1707823"/>
                    <a:pt x="8699200" y="1678363"/>
                    <a:pt x="8680808" y="1648812"/>
                  </a:cubicBezTo>
                  <a:cubicBezTo>
                    <a:pt x="8644322" y="1589658"/>
                    <a:pt x="8606194" y="1531118"/>
                    <a:pt x="8567024" y="1472906"/>
                  </a:cubicBezTo>
                  <a:lnTo>
                    <a:pt x="8537446" y="1429330"/>
                  </a:lnTo>
                  <a:lnTo>
                    <a:pt x="8507423" y="1385896"/>
                  </a:lnTo>
                  <a:cubicBezTo>
                    <a:pt x="8487390" y="1357284"/>
                    <a:pt x="8467158" y="1328719"/>
                    <a:pt x="8446529" y="1300295"/>
                  </a:cubicBezTo>
                  <a:cubicBezTo>
                    <a:pt x="8405271" y="1243496"/>
                    <a:pt x="8362718" y="1187120"/>
                    <a:pt x="8319224" y="1131026"/>
                  </a:cubicBezTo>
                  <a:lnTo>
                    <a:pt x="8286366" y="1089050"/>
                  </a:lnTo>
                  <a:lnTo>
                    <a:pt x="8270161" y="1068439"/>
                  </a:lnTo>
                  <a:lnTo>
                    <a:pt x="8253856" y="1048156"/>
                  </a:lnTo>
                  <a:cubicBezTo>
                    <a:pt x="8231636" y="1020675"/>
                    <a:pt x="8209117" y="993381"/>
                    <a:pt x="8186352" y="966275"/>
                  </a:cubicBezTo>
                  <a:cubicBezTo>
                    <a:pt x="8140917" y="911922"/>
                    <a:pt x="8094240" y="858417"/>
                    <a:pt x="8046768" y="805429"/>
                  </a:cubicBezTo>
                  <a:lnTo>
                    <a:pt x="8010927" y="765853"/>
                  </a:lnTo>
                  <a:lnTo>
                    <a:pt x="7974788" y="726653"/>
                  </a:lnTo>
                  <a:cubicBezTo>
                    <a:pt x="7950382" y="700489"/>
                    <a:pt x="7925824" y="674465"/>
                    <a:pt x="7901070" y="648724"/>
                  </a:cubicBezTo>
                  <a:cubicBezTo>
                    <a:pt x="7851510" y="597289"/>
                    <a:pt x="7801404" y="546514"/>
                    <a:pt x="7750054" y="497008"/>
                  </a:cubicBezTo>
                  <a:cubicBezTo>
                    <a:pt x="7698902" y="447644"/>
                    <a:pt x="7645913" y="398938"/>
                    <a:pt x="7592277" y="351221"/>
                  </a:cubicBezTo>
                  <a:cubicBezTo>
                    <a:pt x="7484856" y="255786"/>
                    <a:pt x="7373308" y="164304"/>
                    <a:pt x="7257734" y="76964"/>
                  </a:cubicBezTo>
                  <a:close/>
                  <a:moveTo>
                    <a:pt x="1886601" y="0"/>
                  </a:moveTo>
                  <a:lnTo>
                    <a:pt x="2292926" y="0"/>
                  </a:lnTo>
                  <a:lnTo>
                    <a:pt x="2135542" y="117781"/>
                  </a:lnTo>
                  <a:cubicBezTo>
                    <a:pt x="2078998" y="162280"/>
                    <a:pt x="2023659" y="208045"/>
                    <a:pt x="1969576" y="254986"/>
                  </a:cubicBezTo>
                  <a:cubicBezTo>
                    <a:pt x="1861309" y="348820"/>
                    <a:pt x="1758064" y="447314"/>
                    <a:pt x="1659938" y="549855"/>
                  </a:cubicBezTo>
                  <a:cubicBezTo>
                    <a:pt x="1266987" y="960346"/>
                    <a:pt x="953820" y="1431495"/>
                    <a:pt x="729383" y="1936480"/>
                  </a:cubicBezTo>
                  <a:cubicBezTo>
                    <a:pt x="673260" y="2062362"/>
                    <a:pt x="622855" y="2190972"/>
                    <a:pt x="578465" y="2320807"/>
                  </a:cubicBezTo>
                  <a:cubicBezTo>
                    <a:pt x="534125" y="2450687"/>
                    <a:pt x="496147" y="2582216"/>
                    <a:pt x="465080" y="2714875"/>
                  </a:cubicBezTo>
                  <a:cubicBezTo>
                    <a:pt x="449769" y="2780991"/>
                    <a:pt x="435850" y="2848191"/>
                    <a:pt x="423820" y="2915436"/>
                  </a:cubicBezTo>
                  <a:cubicBezTo>
                    <a:pt x="411840" y="2982731"/>
                    <a:pt x="401054" y="3050260"/>
                    <a:pt x="392355" y="3118071"/>
                  </a:cubicBezTo>
                  <a:cubicBezTo>
                    <a:pt x="374509" y="3253646"/>
                    <a:pt x="363424" y="3389880"/>
                    <a:pt x="358801" y="3526915"/>
                  </a:cubicBezTo>
                  <a:cubicBezTo>
                    <a:pt x="349009" y="3800843"/>
                    <a:pt x="366357" y="4075570"/>
                    <a:pt x="410350" y="4348226"/>
                  </a:cubicBezTo>
                  <a:cubicBezTo>
                    <a:pt x="421286" y="4416132"/>
                    <a:pt x="434209" y="4483660"/>
                    <a:pt x="449022" y="4551049"/>
                  </a:cubicBezTo>
                  <a:cubicBezTo>
                    <a:pt x="463737" y="4618436"/>
                    <a:pt x="480389" y="4685588"/>
                    <a:pt x="498882" y="4752365"/>
                  </a:cubicBezTo>
                  <a:cubicBezTo>
                    <a:pt x="517373" y="4819141"/>
                    <a:pt x="537704" y="4885635"/>
                    <a:pt x="559775" y="4951657"/>
                  </a:cubicBezTo>
                  <a:cubicBezTo>
                    <a:pt x="581946" y="5017775"/>
                    <a:pt x="605358" y="5083375"/>
                    <a:pt x="631406" y="5147986"/>
                  </a:cubicBezTo>
                  <a:cubicBezTo>
                    <a:pt x="734055" y="5407608"/>
                    <a:pt x="865188" y="5658570"/>
                    <a:pt x="1023461" y="5893957"/>
                  </a:cubicBezTo>
                  <a:cubicBezTo>
                    <a:pt x="1181487" y="6129578"/>
                    <a:pt x="1367051" y="6349247"/>
                    <a:pt x="1575880" y="6547646"/>
                  </a:cubicBezTo>
                  <a:cubicBezTo>
                    <a:pt x="1680269" y="6646916"/>
                    <a:pt x="1790338" y="6740939"/>
                    <a:pt x="1905228" y="6829468"/>
                  </a:cubicBezTo>
                  <a:lnTo>
                    <a:pt x="1944230" y="6858000"/>
                  </a:lnTo>
                  <a:lnTo>
                    <a:pt x="1372541" y="6858000"/>
                  </a:lnTo>
                  <a:lnTo>
                    <a:pt x="1115251" y="6590005"/>
                  </a:lnTo>
                  <a:cubicBezTo>
                    <a:pt x="418530" y="5790792"/>
                    <a:pt x="0" y="4766182"/>
                    <a:pt x="0" y="3649031"/>
                  </a:cubicBezTo>
                  <a:cubicBezTo>
                    <a:pt x="0" y="2212695"/>
                    <a:pt x="691856" y="929334"/>
                    <a:pt x="1777294" y="8131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Freeform: Shape 20">
              <a:extLst>
                <a:ext uri="{FF2B5EF4-FFF2-40B4-BE49-F238E27FC236}">
                  <a16:creationId xmlns:a16="http://schemas.microsoft.com/office/drawing/2014/main" id="{82B0ED5C-927D-4C5F-8F27-1B403820B9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3402" y="36937"/>
              <a:ext cx="9767847" cy="6858000"/>
            </a:xfrm>
            <a:custGeom>
              <a:avLst/>
              <a:gdLst>
                <a:gd name="connsiteX0" fmla="*/ 7145704 w 9767847"/>
                <a:gd name="connsiteY0" fmla="*/ 0 h 6858000"/>
                <a:gd name="connsiteX1" fmla="*/ 7875738 w 9767847"/>
                <a:gd name="connsiteY1" fmla="*/ 0 h 6858000"/>
                <a:gd name="connsiteX2" fmla="*/ 7990553 w 9767847"/>
                <a:gd name="connsiteY2" fmla="*/ 85415 h 6858000"/>
                <a:gd name="connsiteX3" fmla="*/ 9767847 w 9767847"/>
                <a:gd name="connsiteY3" fmla="*/ 3653129 h 6858000"/>
                <a:gd name="connsiteX4" fmla="*/ 8652597 w 9767847"/>
                <a:gd name="connsiteY4" fmla="*/ 6594103 h 6858000"/>
                <a:gd name="connsiteX5" fmla="*/ 8399240 w 9767847"/>
                <a:gd name="connsiteY5" fmla="*/ 6858000 h 6858000"/>
                <a:gd name="connsiteX6" fmla="*/ 6766926 w 9767847"/>
                <a:gd name="connsiteY6" fmla="*/ 6858000 h 6858000"/>
                <a:gd name="connsiteX7" fmla="*/ 6804586 w 9767847"/>
                <a:gd name="connsiteY7" fmla="*/ 6821201 h 6858000"/>
                <a:gd name="connsiteX8" fmla="*/ 6881735 w 9767847"/>
                <a:gd name="connsiteY8" fmla="*/ 6745295 h 6858000"/>
                <a:gd name="connsiteX9" fmla="*/ 6958883 w 9767847"/>
                <a:gd name="connsiteY9" fmla="*/ 6668920 h 6858000"/>
                <a:gd name="connsiteX10" fmla="*/ 7267925 w 9767847"/>
                <a:gd name="connsiteY10" fmla="*/ 6359792 h 6858000"/>
                <a:gd name="connsiteX11" fmla="*/ 7424360 w 9767847"/>
                <a:gd name="connsiteY11" fmla="*/ 6204783 h 6858000"/>
                <a:gd name="connsiteX12" fmla="*/ 7504938 w 9767847"/>
                <a:gd name="connsiteY12" fmla="*/ 6126806 h 6858000"/>
                <a:gd name="connsiteX13" fmla="*/ 7546396 w 9767847"/>
                <a:gd name="connsiteY13" fmla="*/ 6087795 h 6858000"/>
                <a:gd name="connsiteX14" fmla="*/ 7588002 w 9767847"/>
                <a:gd name="connsiteY14" fmla="*/ 6049630 h 6858000"/>
                <a:gd name="connsiteX15" fmla="*/ 7631000 w 9767847"/>
                <a:gd name="connsiteY15" fmla="*/ 6010807 h 6858000"/>
                <a:gd name="connsiteX16" fmla="*/ 7675440 w 9767847"/>
                <a:gd name="connsiteY16" fmla="*/ 5972407 h 6858000"/>
                <a:gd name="connsiteX17" fmla="*/ 7720626 w 9767847"/>
                <a:gd name="connsiteY17" fmla="*/ 5934949 h 6858000"/>
                <a:gd name="connsiteX18" fmla="*/ 7766458 w 9767847"/>
                <a:gd name="connsiteY18" fmla="*/ 5898432 h 6858000"/>
                <a:gd name="connsiteX19" fmla="*/ 7955254 w 9767847"/>
                <a:gd name="connsiteY19" fmla="*/ 5760926 h 6858000"/>
                <a:gd name="connsiteX20" fmla="*/ 8352678 w 9767847"/>
                <a:gd name="connsiteY20" fmla="*/ 5521728 h 6858000"/>
                <a:gd name="connsiteX21" fmla="*/ 8451350 w 9767847"/>
                <a:gd name="connsiteY21" fmla="*/ 5469352 h 6858000"/>
                <a:gd name="connsiteX22" fmla="*/ 8548532 w 9767847"/>
                <a:gd name="connsiteY22" fmla="*/ 5417493 h 6858000"/>
                <a:gd name="connsiteX23" fmla="*/ 8729473 w 9767847"/>
                <a:gd name="connsiteY23" fmla="*/ 5314059 h 6858000"/>
                <a:gd name="connsiteX24" fmla="*/ 8770781 w 9767847"/>
                <a:gd name="connsiteY24" fmla="*/ 5287330 h 6858000"/>
                <a:gd name="connsiteX25" fmla="*/ 8790964 w 9767847"/>
                <a:gd name="connsiteY25" fmla="*/ 5273590 h 6858000"/>
                <a:gd name="connsiteX26" fmla="*/ 8810499 w 9767847"/>
                <a:gd name="connsiteY26" fmla="*/ 5259801 h 6858000"/>
                <a:gd name="connsiteX27" fmla="*/ 8883571 w 9767847"/>
                <a:gd name="connsiteY27" fmla="*/ 5202577 h 6858000"/>
                <a:gd name="connsiteX28" fmla="*/ 9006651 w 9767847"/>
                <a:gd name="connsiteY28" fmla="*/ 5074625 h 6858000"/>
                <a:gd name="connsiteX29" fmla="*/ 9033494 w 9767847"/>
                <a:gd name="connsiteY29" fmla="*/ 5038203 h 6858000"/>
                <a:gd name="connsiteX30" fmla="*/ 9040305 w 9767847"/>
                <a:gd name="connsiteY30" fmla="*/ 5028649 h 6858000"/>
                <a:gd name="connsiteX31" fmla="*/ 9046568 w 9767847"/>
                <a:gd name="connsiteY31" fmla="*/ 5019379 h 6858000"/>
                <a:gd name="connsiteX32" fmla="*/ 9058846 w 9767847"/>
                <a:gd name="connsiteY32" fmla="*/ 5000743 h 6858000"/>
                <a:gd name="connsiteX33" fmla="*/ 9104529 w 9767847"/>
                <a:gd name="connsiteY33" fmla="*/ 4922203 h 6858000"/>
                <a:gd name="connsiteX34" fmla="*/ 9181081 w 9767847"/>
                <a:gd name="connsiteY34" fmla="*/ 4748792 h 6858000"/>
                <a:gd name="connsiteX35" fmla="*/ 9240731 w 9767847"/>
                <a:gd name="connsiteY35" fmla="*/ 4561970 h 6858000"/>
                <a:gd name="connsiteX36" fmla="*/ 9265388 w 9767847"/>
                <a:gd name="connsiteY36" fmla="*/ 4465171 h 6858000"/>
                <a:gd name="connsiteX37" fmla="*/ 9276571 w 9767847"/>
                <a:gd name="connsiteY37" fmla="*/ 4416041 h 6858000"/>
                <a:gd name="connsiteX38" fmla="*/ 9281841 w 9767847"/>
                <a:gd name="connsiteY38" fmla="*/ 4391477 h 6858000"/>
                <a:gd name="connsiteX39" fmla="*/ 9286513 w 9767847"/>
                <a:gd name="connsiteY39" fmla="*/ 4368936 h 6858000"/>
                <a:gd name="connsiteX40" fmla="*/ 9296754 w 9767847"/>
                <a:gd name="connsiteY40" fmla="*/ 4316136 h 6858000"/>
                <a:gd name="connsiteX41" fmla="*/ 9301029 w 9767847"/>
                <a:gd name="connsiteY41" fmla="*/ 4293172 h 6858000"/>
                <a:gd name="connsiteX42" fmla="*/ 9302818 w 9767847"/>
                <a:gd name="connsiteY42" fmla="*/ 4282679 h 6858000"/>
                <a:gd name="connsiteX43" fmla="*/ 9304658 w 9767847"/>
                <a:gd name="connsiteY43" fmla="*/ 4270914 h 6858000"/>
                <a:gd name="connsiteX44" fmla="*/ 9312810 w 9767847"/>
                <a:gd name="connsiteY44" fmla="*/ 4220043 h 6858000"/>
                <a:gd name="connsiteX45" fmla="*/ 9316887 w 9767847"/>
                <a:gd name="connsiteY45" fmla="*/ 4194584 h 6858000"/>
                <a:gd name="connsiteX46" fmla="*/ 9318923 w 9767847"/>
                <a:gd name="connsiteY46" fmla="*/ 4181878 h 6858000"/>
                <a:gd name="connsiteX47" fmla="*/ 9320515 w 9767847"/>
                <a:gd name="connsiteY47" fmla="*/ 4168984 h 6858000"/>
                <a:gd name="connsiteX48" fmla="*/ 9332445 w 9767847"/>
                <a:gd name="connsiteY48" fmla="*/ 4069079 h 6858000"/>
                <a:gd name="connsiteX49" fmla="*/ 9336173 w 9767847"/>
                <a:gd name="connsiteY49" fmla="*/ 4022774 h 6858000"/>
                <a:gd name="connsiteX50" fmla="*/ 9340199 w 9767847"/>
                <a:gd name="connsiteY50" fmla="*/ 3969269 h 6858000"/>
                <a:gd name="connsiteX51" fmla="*/ 9347557 w 9767847"/>
                <a:gd name="connsiteY51" fmla="*/ 3770070 h 6858000"/>
                <a:gd name="connsiteX52" fmla="*/ 9346364 w 9767847"/>
                <a:gd name="connsiteY52" fmla="*/ 3669036 h 6858000"/>
                <a:gd name="connsiteX53" fmla="*/ 9344921 w 9767847"/>
                <a:gd name="connsiteY53" fmla="*/ 3619341 h 6858000"/>
                <a:gd name="connsiteX54" fmla="*/ 9344524 w 9767847"/>
                <a:gd name="connsiteY54" fmla="*/ 3607624 h 6858000"/>
                <a:gd name="connsiteX55" fmla="*/ 9343728 w 9767847"/>
                <a:gd name="connsiteY55" fmla="*/ 3594872 h 6858000"/>
                <a:gd name="connsiteX56" fmla="*/ 9342188 w 9767847"/>
                <a:gd name="connsiteY56" fmla="*/ 3569366 h 6858000"/>
                <a:gd name="connsiteX57" fmla="*/ 9339056 w 9767847"/>
                <a:gd name="connsiteY57" fmla="*/ 3518354 h 6858000"/>
                <a:gd name="connsiteX58" fmla="*/ 9334334 w 9767847"/>
                <a:gd name="connsiteY58" fmla="*/ 3467155 h 6858000"/>
                <a:gd name="connsiteX59" fmla="*/ 9329363 w 9767847"/>
                <a:gd name="connsiteY59" fmla="*/ 3415908 h 6858000"/>
                <a:gd name="connsiteX60" fmla="*/ 9328319 w 9767847"/>
                <a:gd name="connsiteY60" fmla="*/ 3404755 h 6858000"/>
                <a:gd name="connsiteX61" fmla="*/ 9327177 w 9767847"/>
                <a:gd name="connsiteY61" fmla="*/ 3394214 h 6858000"/>
                <a:gd name="connsiteX62" fmla="*/ 9324293 w 9767847"/>
                <a:gd name="connsiteY62" fmla="*/ 3370872 h 6858000"/>
                <a:gd name="connsiteX63" fmla="*/ 9320763 w 9767847"/>
                <a:gd name="connsiteY63" fmla="*/ 3344427 h 6858000"/>
                <a:gd name="connsiteX64" fmla="*/ 9317184 w 9767847"/>
                <a:gd name="connsiteY64" fmla="*/ 3315343 h 6858000"/>
                <a:gd name="connsiteX65" fmla="*/ 9311021 w 9767847"/>
                <a:gd name="connsiteY65" fmla="*/ 3270309 h 6858000"/>
                <a:gd name="connsiteX66" fmla="*/ 9302719 w 9767847"/>
                <a:gd name="connsiteY66" fmla="*/ 3219815 h 6858000"/>
                <a:gd name="connsiteX67" fmla="*/ 9293970 w 9767847"/>
                <a:gd name="connsiteY67" fmla="*/ 3169887 h 6858000"/>
                <a:gd name="connsiteX68" fmla="*/ 9252065 w 9767847"/>
                <a:gd name="connsiteY68" fmla="*/ 2971205 h 6858000"/>
                <a:gd name="connsiteX69" fmla="*/ 9227211 w 9767847"/>
                <a:gd name="connsiteY69" fmla="*/ 2872571 h 6858000"/>
                <a:gd name="connsiteX70" fmla="*/ 9220699 w 9767847"/>
                <a:gd name="connsiteY70" fmla="*/ 2848524 h 6858000"/>
                <a:gd name="connsiteX71" fmla="*/ 9213740 w 9767847"/>
                <a:gd name="connsiteY71" fmla="*/ 2824289 h 6858000"/>
                <a:gd name="connsiteX72" fmla="*/ 9199374 w 9767847"/>
                <a:gd name="connsiteY72" fmla="*/ 2775536 h 6858000"/>
                <a:gd name="connsiteX73" fmla="*/ 9061829 w 9767847"/>
                <a:gd name="connsiteY73" fmla="*/ 2389515 h 6858000"/>
                <a:gd name="connsiteX74" fmla="*/ 8978865 w 9767847"/>
                <a:gd name="connsiteY74" fmla="*/ 2200953 h 6858000"/>
                <a:gd name="connsiteX75" fmla="*/ 8956694 w 9767847"/>
                <a:gd name="connsiteY75" fmla="*/ 2154317 h 6858000"/>
                <a:gd name="connsiteX76" fmla="*/ 8934176 w 9767847"/>
                <a:gd name="connsiteY76" fmla="*/ 2108012 h 6858000"/>
                <a:gd name="connsiteX77" fmla="*/ 8887151 w 9767847"/>
                <a:gd name="connsiteY77" fmla="*/ 2015448 h 6858000"/>
                <a:gd name="connsiteX78" fmla="*/ 8787533 w 9767847"/>
                <a:gd name="connsiteY78" fmla="*/ 1832625 h 6858000"/>
                <a:gd name="connsiteX79" fmla="*/ 8761485 w 9767847"/>
                <a:gd name="connsiteY79" fmla="*/ 1787496 h 6858000"/>
                <a:gd name="connsiteX80" fmla="*/ 8734791 w 9767847"/>
                <a:gd name="connsiteY80" fmla="*/ 1741991 h 6858000"/>
                <a:gd name="connsiteX81" fmla="*/ 8680808 w 9767847"/>
                <a:gd name="connsiteY81" fmla="*/ 1652910 h 6858000"/>
                <a:gd name="connsiteX82" fmla="*/ 8567024 w 9767847"/>
                <a:gd name="connsiteY82" fmla="*/ 1477004 h 6858000"/>
                <a:gd name="connsiteX83" fmla="*/ 8537446 w 9767847"/>
                <a:gd name="connsiteY83" fmla="*/ 1433428 h 6858000"/>
                <a:gd name="connsiteX84" fmla="*/ 8507423 w 9767847"/>
                <a:gd name="connsiteY84" fmla="*/ 1389994 h 6858000"/>
                <a:gd name="connsiteX85" fmla="*/ 8446529 w 9767847"/>
                <a:gd name="connsiteY85" fmla="*/ 1304393 h 6858000"/>
                <a:gd name="connsiteX86" fmla="*/ 8319224 w 9767847"/>
                <a:gd name="connsiteY86" fmla="*/ 1135124 h 6858000"/>
                <a:gd name="connsiteX87" fmla="*/ 8286366 w 9767847"/>
                <a:gd name="connsiteY87" fmla="*/ 1093148 h 6858000"/>
                <a:gd name="connsiteX88" fmla="*/ 8270161 w 9767847"/>
                <a:gd name="connsiteY88" fmla="*/ 1072538 h 6858000"/>
                <a:gd name="connsiteX89" fmla="*/ 8253856 w 9767847"/>
                <a:gd name="connsiteY89" fmla="*/ 1052254 h 6858000"/>
                <a:gd name="connsiteX90" fmla="*/ 8186352 w 9767847"/>
                <a:gd name="connsiteY90" fmla="*/ 970373 h 6858000"/>
                <a:gd name="connsiteX91" fmla="*/ 8046768 w 9767847"/>
                <a:gd name="connsiteY91" fmla="*/ 809527 h 6858000"/>
                <a:gd name="connsiteX92" fmla="*/ 8010927 w 9767847"/>
                <a:gd name="connsiteY92" fmla="*/ 769951 h 6858000"/>
                <a:gd name="connsiteX93" fmla="*/ 7974788 w 9767847"/>
                <a:gd name="connsiteY93" fmla="*/ 730751 h 6858000"/>
                <a:gd name="connsiteX94" fmla="*/ 7901070 w 9767847"/>
                <a:gd name="connsiteY94" fmla="*/ 652823 h 6858000"/>
                <a:gd name="connsiteX95" fmla="*/ 7750054 w 9767847"/>
                <a:gd name="connsiteY95" fmla="*/ 501106 h 6858000"/>
                <a:gd name="connsiteX96" fmla="*/ 7592277 w 9767847"/>
                <a:gd name="connsiteY96" fmla="*/ 355319 h 6858000"/>
                <a:gd name="connsiteX97" fmla="*/ 7257734 w 9767847"/>
                <a:gd name="connsiteY97" fmla="*/ 81062 h 6858000"/>
                <a:gd name="connsiteX98" fmla="*/ 1892109 w 9767847"/>
                <a:gd name="connsiteY98" fmla="*/ 0 h 6858000"/>
                <a:gd name="connsiteX99" fmla="*/ 2298402 w 9767847"/>
                <a:gd name="connsiteY99" fmla="*/ 0 h 6858000"/>
                <a:gd name="connsiteX100" fmla="*/ 2135542 w 9767847"/>
                <a:gd name="connsiteY100" fmla="*/ 121879 h 6858000"/>
                <a:gd name="connsiteX101" fmla="*/ 1969576 w 9767847"/>
                <a:gd name="connsiteY101" fmla="*/ 259084 h 6858000"/>
                <a:gd name="connsiteX102" fmla="*/ 1659938 w 9767847"/>
                <a:gd name="connsiteY102" fmla="*/ 553953 h 6858000"/>
                <a:gd name="connsiteX103" fmla="*/ 729383 w 9767847"/>
                <a:gd name="connsiteY103" fmla="*/ 1940578 h 6858000"/>
                <a:gd name="connsiteX104" fmla="*/ 578465 w 9767847"/>
                <a:gd name="connsiteY104" fmla="*/ 2324905 h 6858000"/>
                <a:gd name="connsiteX105" fmla="*/ 465080 w 9767847"/>
                <a:gd name="connsiteY105" fmla="*/ 2718973 h 6858000"/>
                <a:gd name="connsiteX106" fmla="*/ 423820 w 9767847"/>
                <a:gd name="connsiteY106" fmla="*/ 2919535 h 6858000"/>
                <a:gd name="connsiteX107" fmla="*/ 392355 w 9767847"/>
                <a:gd name="connsiteY107" fmla="*/ 3122169 h 6858000"/>
                <a:gd name="connsiteX108" fmla="*/ 358801 w 9767847"/>
                <a:gd name="connsiteY108" fmla="*/ 3531013 h 6858000"/>
                <a:gd name="connsiteX109" fmla="*/ 410350 w 9767847"/>
                <a:gd name="connsiteY109" fmla="*/ 4352324 h 6858000"/>
                <a:gd name="connsiteX110" fmla="*/ 449022 w 9767847"/>
                <a:gd name="connsiteY110" fmla="*/ 4555147 h 6858000"/>
                <a:gd name="connsiteX111" fmla="*/ 498882 w 9767847"/>
                <a:gd name="connsiteY111" fmla="*/ 4756463 h 6858000"/>
                <a:gd name="connsiteX112" fmla="*/ 559775 w 9767847"/>
                <a:gd name="connsiteY112" fmla="*/ 4955755 h 6858000"/>
                <a:gd name="connsiteX113" fmla="*/ 631406 w 9767847"/>
                <a:gd name="connsiteY113" fmla="*/ 5152084 h 6858000"/>
                <a:gd name="connsiteX114" fmla="*/ 1023461 w 9767847"/>
                <a:gd name="connsiteY114" fmla="*/ 5898055 h 6858000"/>
                <a:gd name="connsiteX115" fmla="*/ 1575880 w 9767847"/>
                <a:gd name="connsiteY115" fmla="*/ 6551744 h 6858000"/>
                <a:gd name="connsiteX116" fmla="*/ 1905228 w 9767847"/>
                <a:gd name="connsiteY116" fmla="*/ 6833566 h 6858000"/>
                <a:gd name="connsiteX117" fmla="*/ 1938629 w 9767847"/>
                <a:gd name="connsiteY117" fmla="*/ 6858000 h 6858000"/>
                <a:gd name="connsiteX118" fmla="*/ 1368607 w 9767847"/>
                <a:gd name="connsiteY118" fmla="*/ 6858000 h 6858000"/>
                <a:gd name="connsiteX119" fmla="*/ 1115251 w 9767847"/>
                <a:gd name="connsiteY119" fmla="*/ 6594103 h 6858000"/>
                <a:gd name="connsiteX120" fmla="*/ 0 w 9767847"/>
                <a:gd name="connsiteY120" fmla="*/ 3653129 h 6858000"/>
                <a:gd name="connsiteX121" fmla="*/ 1777294 w 9767847"/>
                <a:gd name="connsiteY121" fmla="*/ 8541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9767847" h="6858000">
                  <a:moveTo>
                    <a:pt x="7145704" y="0"/>
                  </a:moveTo>
                  <a:lnTo>
                    <a:pt x="7875738" y="0"/>
                  </a:lnTo>
                  <a:lnTo>
                    <a:pt x="7990553" y="85415"/>
                  </a:lnTo>
                  <a:cubicBezTo>
                    <a:pt x="9075991" y="933432"/>
                    <a:pt x="9767847" y="2216793"/>
                    <a:pt x="9767847" y="3653129"/>
                  </a:cubicBezTo>
                  <a:cubicBezTo>
                    <a:pt x="9767847" y="4770280"/>
                    <a:pt x="9349317" y="5794890"/>
                    <a:pt x="8652597" y="6594103"/>
                  </a:cubicBezTo>
                  <a:lnTo>
                    <a:pt x="8399240" y="6858000"/>
                  </a:lnTo>
                  <a:lnTo>
                    <a:pt x="6766926" y="6858000"/>
                  </a:lnTo>
                  <a:lnTo>
                    <a:pt x="6804586" y="6821201"/>
                  </a:lnTo>
                  <a:lnTo>
                    <a:pt x="6881735" y="6745295"/>
                  </a:lnTo>
                  <a:cubicBezTo>
                    <a:pt x="6907435" y="6719979"/>
                    <a:pt x="6933134" y="6694896"/>
                    <a:pt x="6958883" y="6668920"/>
                  </a:cubicBezTo>
                  <a:lnTo>
                    <a:pt x="7267925" y="6359792"/>
                  </a:lnTo>
                  <a:lnTo>
                    <a:pt x="7424360" y="6204783"/>
                  </a:lnTo>
                  <a:cubicBezTo>
                    <a:pt x="7450754" y="6178900"/>
                    <a:pt x="7477598" y="6152829"/>
                    <a:pt x="7504938" y="6126806"/>
                  </a:cubicBezTo>
                  <a:lnTo>
                    <a:pt x="7546396" y="6087795"/>
                  </a:lnTo>
                  <a:cubicBezTo>
                    <a:pt x="7560264" y="6074901"/>
                    <a:pt x="7574780" y="6061630"/>
                    <a:pt x="7588002" y="6049630"/>
                  </a:cubicBezTo>
                  <a:lnTo>
                    <a:pt x="7631000" y="6010807"/>
                  </a:lnTo>
                  <a:lnTo>
                    <a:pt x="7675440" y="5972407"/>
                  </a:lnTo>
                  <a:cubicBezTo>
                    <a:pt x="7690404" y="5959796"/>
                    <a:pt x="7705564" y="5947419"/>
                    <a:pt x="7720626" y="5934949"/>
                  </a:cubicBezTo>
                  <a:cubicBezTo>
                    <a:pt x="7735738" y="5922525"/>
                    <a:pt x="7751197" y="5910619"/>
                    <a:pt x="7766458" y="5898432"/>
                  </a:cubicBezTo>
                  <a:cubicBezTo>
                    <a:pt x="7827949" y="5850290"/>
                    <a:pt x="7890979" y="5804597"/>
                    <a:pt x="7955254" y="5760926"/>
                  </a:cubicBezTo>
                  <a:cubicBezTo>
                    <a:pt x="8083800" y="5673632"/>
                    <a:pt x="8216872" y="5594434"/>
                    <a:pt x="8352678" y="5521728"/>
                  </a:cubicBezTo>
                  <a:lnTo>
                    <a:pt x="8451350" y="5469352"/>
                  </a:lnTo>
                  <a:lnTo>
                    <a:pt x="8548532" y="5417493"/>
                  </a:lnTo>
                  <a:cubicBezTo>
                    <a:pt x="8612110" y="5383188"/>
                    <a:pt x="8673251" y="5349306"/>
                    <a:pt x="8729473" y="5314059"/>
                  </a:cubicBezTo>
                  <a:cubicBezTo>
                    <a:pt x="8743591" y="5305213"/>
                    <a:pt x="8757161" y="5296459"/>
                    <a:pt x="8770781" y="5287330"/>
                  </a:cubicBezTo>
                  <a:cubicBezTo>
                    <a:pt x="8777591" y="5282765"/>
                    <a:pt x="8784451" y="5278201"/>
                    <a:pt x="8790964" y="5273590"/>
                  </a:cubicBezTo>
                  <a:cubicBezTo>
                    <a:pt x="8797574" y="5268977"/>
                    <a:pt x="8804235" y="5264412"/>
                    <a:pt x="8810499" y="5259801"/>
                  </a:cubicBezTo>
                  <a:cubicBezTo>
                    <a:pt x="8835999" y="5241401"/>
                    <a:pt x="8860407" y="5222389"/>
                    <a:pt x="8883571" y="5202577"/>
                  </a:cubicBezTo>
                  <a:cubicBezTo>
                    <a:pt x="8929900" y="5162954"/>
                    <a:pt x="8971258" y="5120413"/>
                    <a:pt x="9006651" y="5074625"/>
                  </a:cubicBezTo>
                  <a:cubicBezTo>
                    <a:pt x="9015351" y="5063426"/>
                    <a:pt x="9024398" y="5050955"/>
                    <a:pt x="9033494" y="5038203"/>
                  </a:cubicBezTo>
                  <a:lnTo>
                    <a:pt x="9040305" y="5028649"/>
                  </a:lnTo>
                  <a:lnTo>
                    <a:pt x="9046568" y="5019379"/>
                  </a:lnTo>
                  <a:cubicBezTo>
                    <a:pt x="9050743" y="5013261"/>
                    <a:pt x="9054819" y="5007050"/>
                    <a:pt x="9058846" y="5000743"/>
                  </a:cubicBezTo>
                  <a:cubicBezTo>
                    <a:pt x="9075002" y="4975615"/>
                    <a:pt x="9090212" y="4949403"/>
                    <a:pt x="9104529" y="4922203"/>
                  </a:cubicBezTo>
                  <a:cubicBezTo>
                    <a:pt x="9133211" y="4867850"/>
                    <a:pt x="9158313" y="4809545"/>
                    <a:pt x="9181081" y="4748792"/>
                  </a:cubicBezTo>
                  <a:cubicBezTo>
                    <a:pt x="9203748" y="4688276"/>
                    <a:pt x="9223383" y="4625876"/>
                    <a:pt x="9240731" y="4561970"/>
                  </a:cubicBezTo>
                  <a:cubicBezTo>
                    <a:pt x="9249481" y="4530064"/>
                    <a:pt x="9257682" y="4497782"/>
                    <a:pt x="9265388" y="4465171"/>
                  </a:cubicBezTo>
                  <a:cubicBezTo>
                    <a:pt x="9269215" y="4448842"/>
                    <a:pt x="9272943" y="4432465"/>
                    <a:pt x="9276571" y="4416041"/>
                  </a:cubicBezTo>
                  <a:lnTo>
                    <a:pt x="9281841" y="4391477"/>
                  </a:lnTo>
                  <a:lnTo>
                    <a:pt x="9286513" y="4368936"/>
                  </a:lnTo>
                  <a:lnTo>
                    <a:pt x="9296754" y="4316136"/>
                  </a:lnTo>
                  <a:lnTo>
                    <a:pt x="9301029" y="4293172"/>
                  </a:lnTo>
                  <a:lnTo>
                    <a:pt x="9302818" y="4282679"/>
                  </a:lnTo>
                  <a:lnTo>
                    <a:pt x="9304658" y="4270914"/>
                  </a:lnTo>
                  <a:lnTo>
                    <a:pt x="9312810" y="4220043"/>
                  </a:lnTo>
                  <a:lnTo>
                    <a:pt x="9316887" y="4194584"/>
                  </a:lnTo>
                  <a:lnTo>
                    <a:pt x="9318923" y="4181878"/>
                  </a:lnTo>
                  <a:cubicBezTo>
                    <a:pt x="9319570" y="4177644"/>
                    <a:pt x="9319969" y="4173267"/>
                    <a:pt x="9320515" y="4168984"/>
                  </a:cubicBezTo>
                  <a:lnTo>
                    <a:pt x="9332445" y="4069079"/>
                  </a:lnTo>
                  <a:cubicBezTo>
                    <a:pt x="9333836" y="4056468"/>
                    <a:pt x="9334880" y="4040986"/>
                    <a:pt x="9336173" y="4022774"/>
                  </a:cubicBezTo>
                  <a:lnTo>
                    <a:pt x="9340199" y="3969269"/>
                  </a:lnTo>
                  <a:cubicBezTo>
                    <a:pt x="9345071" y="3903904"/>
                    <a:pt x="9347358" y="3837081"/>
                    <a:pt x="9347557" y="3770070"/>
                  </a:cubicBezTo>
                  <a:cubicBezTo>
                    <a:pt x="9347656" y="3736518"/>
                    <a:pt x="9347209" y="3702871"/>
                    <a:pt x="9346364" y="3669036"/>
                  </a:cubicBezTo>
                  <a:lnTo>
                    <a:pt x="9344921" y="3619341"/>
                  </a:lnTo>
                  <a:lnTo>
                    <a:pt x="9344524" y="3607624"/>
                  </a:lnTo>
                  <a:lnTo>
                    <a:pt x="9343728" y="3594872"/>
                  </a:lnTo>
                  <a:lnTo>
                    <a:pt x="9342188" y="3569366"/>
                  </a:lnTo>
                  <a:lnTo>
                    <a:pt x="9339056" y="3518354"/>
                  </a:lnTo>
                  <a:cubicBezTo>
                    <a:pt x="9337914" y="3501319"/>
                    <a:pt x="9335874" y="3484236"/>
                    <a:pt x="9334334" y="3467155"/>
                  </a:cubicBezTo>
                  <a:lnTo>
                    <a:pt x="9329363" y="3415908"/>
                  </a:lnTo>
                  <a:lnTo>
                    <a:pt x="9328319" y="3404755"/>
                  </a:lnTo>
                  <a:lnTo>
                    <a:pt x="9327177" y="3394214"/>
                  </a:lnTo>
                  <a:lnTo>
                    <a:pt x="9324293" y="3370872"/>
                  </a:lnTo>
                  <a:lnTo>
                    <a:pt x="9320763" y="3344427"/>
                  </a:lnTo>
                  <a:lnTo>
                    <a:pt x="9317184" y="3315343"/>
                  </a:lnTo>
                  <a:cubicBezTo>
                    <a:pt x="9315594" y="3300991"/>
                    <a:pt x="9313506" y="3286404"/>
                    <a:pt x="9311021" y="3270309"/>
                  </a:cubicBezTo>
                  <a:lnTo>
                    <a:pt x="9302719" y="3219815"/>
                  </a:lnTo>
                  <a:cubicBezTo>
                    <a:pt x="9299936" y="3203157"/>
                    <a:pt x="9297003" y="3186498"/>
                    <a:pt x="9293970" y="3169887"/>
                  </a:cubicBezTo>
                  <a:cubicBezTo>
                    <a:pt x="9281891" y="3103393"/>
                    <a:pt x="9267674" y="3037182"/>
                    <a:pt x="9252065" y="2971205"/>
                  </a:cubicBezTo>
                  <a:cubicBezTo>
                    <a:pt x="9244261" y="2938265"/>
                    <a:pt x="9235959" y="2905371"/>
                    <a:pt x="9227211" y="2872571"/>
                  </a:cubicBezTo>
                  <a:lnTo>
                    <a:pt x="9220699" y="2848524"/>
                  </a:lnTo>
                  <a:lnTo>
                    <a:pt x="9213740" y="2824289"/>
                  </a:lnTo>
                  <a:cubicBezTo>
                    <a:pt x="9209216" y="2808147"/>
                    <a:pt x="9204345" y="2791866"/>
                    <a:pt x="9199374" y="2775536"/>
                  </a:cubicBezTo>
                  <a:cubicBezTo>
                    <a:pt x="9159855" y="2645184"/>
                    <a:pt x="9114272" y="2516197"/>
                    <a:pt x="9061829" y="2389515"/>
                  </a:cubicBezTo>
                  <a:cubicBezTo>
                    <a:pt x="9035582" y="2326175"/>
                    <a:pt x="9008043" y="2263258"/>
                    <a:pt x="8978865" y="2200953"/>
                  </a:cubicBezTo>
                  <a:lnTo>
                    <a:pt x="8956694" y="2154317"/>
                  </a:lnTo>
                  <a:lnTo>
                    <a:pt x="8934176" y="2108012"/>
                  </a:lnTo>
                  <a:cubicBezTo>
                    <a:pt x="8918915" y="2077189"/>
                    <a:pt x="8903157" y="2046130"/>
                    <a:pt x="8887151" y="2015448"/>
                  </a:cubicBezTo>
                  <a:cubicBezTo>
                    <a:pt x="8854988" y="1953989"/>
                    <a:pt x="8822082" y="1892908"/>
                    <a:pt x="8787533" y="1832625"/>
                  </a:cubicBezTo>
                  <a:lnTo>
                    <a:pt x="8761485" y="1787496"/>
                  </a:lnTo>
                  <a:lnTo>
                    <a:pt x="8734791" y="1741991"/>
                  </a:lnTo>
                  <a:cubicBezTo>
                    <a:pt x="8717047" y="1711921"/>
                    <a:pt x="8699200" y="1682461"/>
                    <a:pt x="8680808" y="1652910"/>
                  </a:cubicBezTo>
                  <a:cubicBezTo>
                    <a:pt x="8644322" y="1593756"/>
                    <a:pt x="8606194" y="1535216"/>
                    <a:pt x="8567024" y="1477004"/>
                  </a:cubicBezTo>
                  <a:lnTo>
                    <a:pt x="8537446" y="1433428"/>
                  </a:lnTo>
                  <a:lnTo>
                    <a:pt x="8507423" y="1389994"/>
                  </a:lnTo>
                  <a:cubicBezTo>
                    <a:pt x="8487390" y="1361382"/>
                    <a:pt x="8467158" y="1332817"/>
                    <a:pt x="8446529" y="1304393"/>
                  </a:cubicBezTo>
                  <a:cubicBezTo>
                    <a:pt x="8405271" y="1247595"/>
                    <a:pt x="8362718" y="1191218"/>
                    <a:pt x="8319224" y="1135124"/>
                  </a:cubicBezTo>
                  <a:lnTo>
                    <a:pt x="8286366" y="1093148"/>
                  </a:lnTo>
                  <a:lnTo>
                    <a:pt x="8270161" y="1072538"/>
                  </a:lnTo>
                  <a:lnTo>
                    <a:pt x="8253856" y="1052254"/>
                  </a:lnTo>
                  <a:cubicBezTo>
                    <a:pt x="8231636" y="1024773"/>
                    <a:pt x="8209117" y="997479"/>
                    <a:pt x="8186352" y="970373"/>
                  </a:cubicBezTo>
                  <a:cubicBezTo>
                    <a:pt x="8140917" y="916020"/>
                    <a:pt x="8094240" y="862515"/>
                    <a:pt x="8046768" y="809527"/>
                  </a:cubicBezTo>
                  <a:lnTo>
                    <a:pt x="8010927" y="769951"/>
                  </a:lnTo>
                  <a:lnTo>
                    <a:pt x="7974788" y="730751"/>
                  </a:lnTo>
                  <a:cubicBezTo>
                    <a:pt x="7950382" y="704587"/>
                    <a:pt x="7925824" y="678563"/>
                    <a:pt x="7901070" y="652823"/>
                  </a:cubicBezTo>
                  <a:cubicBezTo>
                    <a:pt x="7851510" y="601387"/>
                    <a:pt x="7801404" y="550612"/>
                    <a:pt x="7750054" y="501106"/>
                  </a:cubicBezTo>
                  <a:cubicBezTo>
                    <a:pt x="7698902" y="451742"/>
                    <a:pt x="7645913" y="403036"/>
                    <a:pt x="7592277" y="355319"/>
                  </a:cubicBezTo>
                  <a:cubicBezTo>
                    <a:pt x="7484856" y="259884"/>
                    <a:pt x="7373308" y="168402"/>
                    <a:pt x="7257734" y="81062"/>
                  </a:cubicBezTo>
                  <a:close/>
                  <a:moveTo>
                    <a:pt x="1892109" y="0"/>
                  </a:moveTo>
                  <a:lnTo>
                    <a:pt x="2298402" y="0"/>
                  </a:lnTo>
                  <a:lnTo>
                    <a:pt x="2135542" y="121879"/>
                  </a:lnTo>
                  <a:cubicBezTo>
                    <a:pt x="2078998" y="166378"/>
                    <a:pt x="2023659" y="212143"/>
                    <a:pt x="1969576" y="259084"/>
                  </a:cubicBezTo>
                  <a:cubicBezTo>
                    <a:pt x="1861309" y="352918"/>
                    <a:pt x="1758064" y="451412"/>
                    <a:pt x="1659938" y="553953"/>
                  </a:cubicBezTo>
                  <a:cubicBezTo>
                    <a:pt x="1266987" y="964444"/>
                    <a:pt x="953820" y="1435593"/>
                    <a:pt x="729383" y="1940578"/>
                  </a:cubicBezTo>
                  <a:cubicBezTo>
                    <a:pt x="673260" y="2066459"/>
                    <a:pt x="622855" y="2195070"/>
                    <a:pt x="578465" y="2324905"/>
                  </a:cubicBezTo>
                  <a:cubicBezTo>
                    <a:pt x="534125" y="2454785"/>
                    <a:pt x="496147" y="2586314"/>
                    <a:pt x="465080" y="2718973"/>
                  </a:cubicBezTo>
                  <a:cubicBezTo>
                    <a:pt x="449769" y="2785089"/>
                    <a:pt x="435850" y="2852289"/>
                    <a:pt x="423820" y="2919535"/>
                  </a:cubicBezTo>
                  <a:cubicBezTo>
                    <a:pt x="411840" y="2986829"/>
                    <a:pt x="401054" y="3054358"/>
                    <a:pt x="392355" y="3122169"/>
                  </a:cubicBezTo>
                  <a:cubicBezTo>
                    <a:pt x="374509" y="3257744"/>
                    <a:pt x="363424" y="3393978"/>
                    <a:pt x="358801" y="3531013"/>
                  </a:cubicBezTo>
                  <a:cubicBezTo>
                    <a:pt x="349009" y="3804941"/>
                    <a:pt x="366357" y="4079668"/>
                    <a:pt x="410350" y="4352324"/>
                  </a:cubicBezTo>
                  <a:cubicBezTo>
                    <a:pt x="421286" y="4420230"/>
                    <a:pt x="434209" y="4487758"/>
                    <a:pt x="449022" y="4555147"/>
                  </a:cubicBezTo>
                  <a:cubicBezTo>
                    <a:pt x="463737" y="4622534"/>
                    <a:pt x="480389" y="4689686"/>
                    <a:pt x="498882" y="4756463"/>
                  </a:cubicBezTo>
                  <a:cubicBezTo>
                    <a:pt x="517373" y="4823239"/>
                    <a:pt x="537704" y="4889733"/>
                    <a:pt x="559775" y="4955755"/>
                  </a:cubicBezTo>
                  <a:cubicBezTo>
                    <a:pt x="581946" y="5021873"/>
                    <a:pt x="605358" y="5087473"/>
                    <a:pt x="631406" y="5152084"/>
                  </a:cubicBezTo>
                  <a:cubicBezTo>
                    <a:pt x="734055" y="5411706"/>
                    <a:pt x="865188" y="5662668"/>
                    <a:pt x="1023461" y="5898055"/>
                  </a:cubicBezTo>
                  <a:cubicBezTo>
                    <a:pt x="1181487" y="6133676"/>
                    <a:pt x="1367051" y="6353345"/>
                    <a:pt x="1575880" y="6551744"/>
                  </a:cubicBezTo>
                  <a:cubicBezTo>
                    <a:pt x="1680269" y="6651014"/>
                    <a:pt x="1790338" y="6745037"/>
                    <a:pt x="1905228" y="6833566"/>
                  </a:cubicBezTo>
                  <a:lnTo>
                    <a:pt x="1938629" y="6858000"/>
                  </a:lnTo>
                  <a:lnTo>
                    <a:pt x="1368607" y="6858000"/>
                  </a:lnTo>
                  <a:lnTo>
                    <a:pt x="1115251" y="6594103"/>
                  </a:lnTo>
                  <a:cubicBezTo>
                    <a:pt x="418530" y="5794890"/>
                    <a:pt x="0" y="4770280"/>
                    <a:pt x="0" y="3653129"/>
                  </a:cubicBezTo>
                  <a:cubicBezTo>
                    <a:pt x="0" y="2216793"/>
                    <a:pt x="691856" y="933432"/>
                    <a:pt x="1777294" y="8541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2" name="Title 1"/>
          <p:cNvSpPr>
            <a:spLocks noGrp="1"/>
          </p:cNvSpPr>
          <p:nvPr>
            <p:ph type="title"/>
          </p:nvPr>
        </p:nvSpPr>
        <p:spPr>
          <a:xfrm>
            <a:off x="4151049" y="1542402"/>
            <a:ext cx="3890131" cy="2387918"/>
          </a:xfrm>
        </p:spPr>
        <p:txBody>
          <a:bodyPr vert="horz" lIns="91440" tIns="45720" rIns="91440" bIns="45720" rtlCol="0" anchor="b">
            <a:normAutofit/>
          </a:bodyPr>
          <a:lstStyle/>
          <a:p>
            <a:pPr defTabSz="914400">
              <a:lnSpc>
                <a:spcPct val="90000"/>
              </a:lnSpc>
              <a:defRPr sz="2400" b="1"/>
            </a:pPr>
            <a:r>
              <a:rPr lang="en-US" sz="3800" dirty="0">
                <a:solidFill>
                  <a:schemeClr val="tx2"/>
                </a:solidFill>
              </a:rPr>
              <a:t>Global Perspectives on Neurodivergence</a:t>
            </a:r>
          </a:p>
        </p:txBody>
      </p:sp>
      <p:sp>
        <p:nvSpPr>
          <p:cNvPr id="3" name="Content Placeholder 2"/>
          <p:cNvSpPr>
            <a:spLocks noGrp="1"/>
          </p:cNvSpPr>
          <p:nvPr>
            <p:ph idx="1"/>
          </p:nvPr>
        </p:nvSpPr>
        <p:spPr>
          <a:xfrm>
            <a:off x="4150602" y="4001588"/>
            <a:ext cx="3891025" cy="682079"/>
          </a:xfrm>
        </p:spPr>
        <p:txBody>
          <a:bodyPr vert="horz" lIns="91440" tIns="45720" rIns="91440" bIns="45720" rtlCol="0">
            <a:normAutofit/>
          </a:bodyPr>
          <a:lstStyle/>
          <a:p>
            <a:pPr marL="0" indent="0" algn="ctr" defTabSz="914400">
              <a:lnSpc>
                <a:spcPct val="90000"/>
              </a:lnSpc>
              <a:spcBef>
                <a:spcPts val="1000"/>
              </a:spcBef>
              <a:buNone/>
              <a:defRPr sz="1400"/>
            </a:pPr>
            <a:r>
              <a:rPr lang="en-US" sz="2000" dirty="0">
                <a:solidFill>
                  <a:schemeClr val="tx2"/>
                </a:solidFill>
              </a:rPr>
              <a:t>How neurodivergence is perceived and supported globally.</a:t>
            </a:r>
          </a:p>
        </p:txBody>
      </p:sp>
      <p:grpSp>
        <p:nvGrpSpPr>
          <p:cNvPr id="23" name="Group 22">
            <a:extLst>
              <a:ext uri="{FF2B5EF4-FFF2-40B4-BE49-F238E27FC236}">
                <a16:creationId xmlns:a16="http://schemas.microsoft.com/office/drawing/2014/main" id="{87F87F1B-42BA-4AC7-A4E2-41544DDB2CE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3772" y="-4155"/>
            <a:ext cx="1886210" cy="2174333"/>
            <a:chOff x="-305" y="-4155"/>
            <a:chExt cx="2514948" cy="2174333"/>
          </a:xfrm>
        </p:grpSpPr>
        <p:sp>
          <p:nvSpPr>
            <p:cNvPr id="24" name="Freeform: Shape 23">
              <a:extLst>
                <a:ext uri="{FF2B5EF4-FFF2-40B4-BE49-F238E27FC236}">
                  <a16:creationId xmlns:a16="http://schemas.microsoft.com/office/drawing/2014/main" id="{68B53067-4E48-4E71-A6A9-A8CAABAFBF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Freeform: Shape 24">
              <a:extLst>
                <a:ext uri="{FF2B5EF4-FFF2-40B4-BE49-F238E27FC236}">
                  <a16:creationId xmlns:a16="http://schemas.microsoft.com/office/drawing/2014/main" id="{06D1A0D3-4BB8-41D9-9CE7-2884C83F44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Freeform: Shape 25">
              <a:extLst>
                <a:ext uri="{FF2B5EF4-FFF2-40B4-BE49-F238E27FC236}">
                  <a16:creationId xmlns:a16="http://schemas.microsoft.com/office/drawing/2014/main" id="{81E20F06-3B09-4B89-A36B-AB8BFBCCA5D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dirty="0"/>
            </a:p>
          </p:txBody>
        </p:sp>
        <p:sp>
          <p:nvSpPr>
            <p:cNvPr id="27" name="Freeform: Shape 26">
              <a:extLst>
                <a:ext uri="{FF2B5EF4-FFF2-40B4-BE49-F238E27FC236}">
                  <a16:creationId xmlns:a16="http://schemas.microsoft.com/office/drawing/2014/main" id="{DAE6C3D7-7D5B-4926-877D-45F117BB6B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9" name="Group 28">
            <a:extLst>
              <a:ext uri="{FF2B5EF4-FFF2-40B4-BE49-F238E27FC236}">
                <a16:creationId xmlns:a16="http://schemas.microsoft.com/office/drawing/2014/main" id="{967346A5-7569-4F15-AB5D-BE3DADF192C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8788296" y="4683667"/>
            <a:ext cx="1886211" cy="2174333"/>
            <a:chOff x="-305" y="-4155"/>
            <a:chExt cx="2514948" cy="2174333"/>
          </a:xfrm>
        </p:grpSpPr>
        <p:sp>
          <p:nvSpPr>
            <p:cNvPr id="30" name="Freeform: Shape 29">
              <a:extLst>
                <a:ext uri="{FF2B5EF4-FFF2-40B4-BE49-F238E27FC236}">
                  <a16:creationId xmlns:a16="http://schemas.microsoft.com/office/drawing/2014/main" id="{E1951533-A568-4765-AB1F-F71D9AFDEA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Freeform: Shape 30">
              <a:extLst>
                <a:ext uri="{FF2B5EF4-FFF2-40B4-BE49-F238E27FC236}">
                  <a16:creationId xmlns:a16="http://schemas.microsoft.com/office/drawing/2014/main" id="{A7214F52-4F3F-4C96-A62E-F1401D6C04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Freeform: Shape 31">
              <a:extLst>
                <a:ext uri="{FF2B5EF4-FFF2-40B4-BE49-F238E27FC236}">
                  <a16:creationId xmlns:a16="http://schemas.microsoft.com/office/drawing/2014/main" id="{023146A1-291C-4FA0-AB5B-EB04D42398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dirty="0"/>
            </a:p>
          </p:txBody>
        </p:sp>
        <p:sp>
          <p:nvSpPr>
            <p:cNvPr id="33" name="Freeform: Shape 32">
              <a:extLst>
                <a:ext uri="{FF2B5EF4-FFF2-40B4-BE49-F238E27FC236}">
                  <a16:creationId xmlns:a16="http://schemas.microsoft.com/office/drawing/2014/main" id="{62977932-2B03-4899-8306-5002CEE68E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A292AEA-2528-46C0-B426-95822B6141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1" y="1"/>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D8B7B198-E4DF-43CD-AD8C-1998843237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228" y="0"/>
            <a:ext cx="914377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sp>
        <p:nvSpPr>
          <p:cNvPr id="12" name="Freeform: Shape 11">
            <a:extLst>
              <a:ext uri="{FF2B5EF4-FFF2-40B4-BE49-F238E27FC236}">
                <a16:creationId xmlns:a16="http://schemas.microsoft.com/office/drawing/2014/main" id="{2BE67753-EA0E-4819-8D22-0B6600CF72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46700" y="3984"/>
            <a:ext cx="7032474" cy="6858000"/>
          </a:xfrm>
          <a:custGeom>
            <a:avLst/>
            <a:gdLst>
              <a:gd name="connsiteX0" fmla="*/ 1691615 w 9376632"/>
              <a:gd name="connsiteY0" fmla="*/ 0 h 6858000"/>
              <a:gd name="connsiteX1" fmla="*/ 7685017 w 9376632"/>
              <a:gd name="connsiteY1" fmla="*/ 0 h 6858000"/>
              <a:gd name="connsiteX2" fmla="*/ 7840634 w 9376632"/>
              <a:gd name="connsiteY2" fmla="*/ 134799 h 6858000"/>
              <a:gd name="connsiteX3" fmla="*/ 9376632 w 9376632"/>
              <a:gd name="connsiteY3" fmla="*/ 3605175 h 6858000"/>
              <a:gd name="connsiteX4" fmla="*/ 8158692 w 9376632"/>
              <a:gd name="connsiteY4" fmla="*/ 6757493 h 6858000"/>
              <a:gd name="connsiteX5" fmla="*/ 8062868 w 9376632"/>
              <a:gd name="connsiteY5" fmla="*/ 6858000 h 6858000"/>
              <a:gd name="connsiteX6" fmla="*/ 1313765 w 9376632"/>
              <a:gd name="connsiteY6" fmla="*/ 6858000 h 6858000"/>
              <a:gd name="connsiteX7" fmla="*/ 1217940 w 9376632"/>
              <a:gd name="connsiteY7" fmla="*/ 6757493 h 6858000"/>
              <a:gd name="connsiteX8" fmla="*/ 0 w 9376632"/>
              <a:gd name="connsiteY8" fmla="*/ 3605175 h 6858000"/>
              <a:gd name="connsiteX9" fmla="*/ 1535999 w 9376632"/>
              <a:gd name="connsiteY9" fmla="*/ 13479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76632" h="6858000">
                <a:moveTo>
                  <a:pt x="1691615" y="0"/>
                </a:moveTo>
                <a:lnTo>
                  <a:pt x="7685017" y="0"/>
                </a:lnTo>
                <a:lnTo>
                  <a:pt x="7840634" y="134799"/>
                </a:lnTo>
                <a:cubicBezTo>
                  <a:pt x="8784230" y="992423"/>
                  <a:pt x="9376632" y="2229618"/>
                  <a:pt x="9376632" y="3605175"/>
                </a:cubicBezTo>
                <a:cubicBezTo>
                  <a:pt x="9376632" y="4818903"/>
                  <a:pt x="8915419" y="5924908"/>
                  <a:pt x="8158692" y="6757493"/>
                </a:cubicBezTo>
                <a:lnTo>
                  <a:pt x="8062868" y="6858000"/>
                </a:lnTo>
                <a:lnTo>
                  <a:pt x="1313765" y="6858000"/>
                </a:lnTo>
                <a:lnTo>
                  <a:pt x="1217940" y="6757493"/>
                </a:lnTo>
                <a:cubicBezTo>
                  <a:pt x="461213" y="5924908"/>
                  <a:pt x="0" y="4818903"/>
                  <a:pt x="0" y="3605175"/>
                </a:cubicBezTo>
                <a:cubicBezTo>
                  <a:pt x="0" y="2229618"/>
                  <a:pt x="592403" y="992423"/>
                  <a:pt x="1535999" y="134799"/>
                </a:cubicBezTo>
                <a:close/>
              </a:path>
            </a:pathLst>
          </a:custGeom>
          <a:gradFill flip="none" rotWithShape="1">
            <a:gsLst>
              <a:gs pos="16000">
                <a:schemeClr val="accent6">
                  <a:alpha val="20000"/>
                </a:schemeClr>
              </a:gs>
              <a:gs pos="85000">
                <a:schemeClr val="accent1">
                  <a:alpha val="4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4" name="Group 13">
            <a:extLst>
              <a:ext uri="{FF2B5EF4-FFF2-40B4-BE49-F238E27FC236}">
                <a16:creationId xmlns:a16="http://schemas.microsoft.com/office/drawing/2014/main" id="{D76D63AC-0421-45EC-B383-E79A61A78C6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501551" y="3985"/>
            <a:ext cx="7329573" cy="6858000"/>
            <a:chOff x="1303402" y="36937"/>
            <a:chExt cx="9772765" cy="6858000"/>
          </a:xfrm>
          <a:solidFill>
            <a:schemeClr val="bg1">
              <a:alpha val="30000"/>
            </a:schemeClr>
          </a:solidFill>
        </p:grpSpPr>
        <p:sp>
          <p:nvSpPr>
            <p:cNvPr id="15" name="Freeform: Shape 14">
              <a:extLst>
                <a:ext uri="{FF2B5EF4-FFF2-40B4-BE49-F238E27FC236}">
                  <a16:creationId xmlns:a16="http://schemas.microsoft.com/office/drawing/2014/main" id="{B997A32E-7032-4107-9C8B-99DB59EDD5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0551" y="36937"/>
              <a:ext cx="9313016" cy="6858000"/>
            </a:xfrm>
            <a:custGeom>
              <a:avLst/>
              <a:gdLst>
                <a:gd name="connsiteX0" fmla="*/ 6993556 w 9313016"/>
                <a:gd name="connsiteY0" fmla="*/ 0 h 6858000"/>
                <a:gd name="connsiteX1" fmla="*/ 7358516 w 9313016"/>
                <a:gd name="connsiteY1" fmla="*/ 0 h 6858000"/>
                <a:gd name="connsiteX2" fmla="*/ 7475006 w 9313016"/>
                <a:gd name="connsiteY2" fmla="*/ 82722 h 6858000"/>
                <a:gd name="connsiteX3" fmla="*/ 7816357 w 9313016"/>
                <a:gd name="connsiteY3" fmla="*/ 358482 h 6858000"/>
                <a:gd name="connsiteX4" fmla="*/ 8421752 w 9313016"/>
                <a:gd name="connsiteY4" fmla="*/ 995405 h 6858000"/>
                <a:gd name="connsiteX5" fmla="*/ 8897059 w 9313016"/>
                <a:gd name="connsiteY5" fmla="*/ 1737211 h 6858000"/>
                <a:gd name="connsiteX6" fmla="*/ 9206633 w 9313016"/>
                <a:gd name="connsiteY6" fmla="*/ 2564460 h 6858000"/>
                <a:gd name="connsiteX7" fmla="*/ 9286787 w 9313016"/>
                <a:gd name="connsiteY7" fmla="*/ 3000164 h 6858000"/>
                <a:gd name="connsiteX8" fmla="*/ 9312914 w 9313016"/>
                <a:gd name="connsiteY8" fmla="*/ 3442493 h 6858000"/>
                <a:gd name="connsiteX9" fmla="*/ 9190562 w 9313016"/>
                <a:gd name="connsiteY9" fmla="*/ 4316686 h 6858000"/>
                <a:gd name="connsiteX10" fmla="*/ 9043416 w 9313016"/>
                <a:gd name="connsiteY10" fmla="*/ 4734917 h 6858000"/>
                <a:gd name="connsiteX11" fmla="*/ 8809657 w 9313016"/>
                <a:gd name="connsiteY11" fmla="*/ 5128718 h 6858000"/>
                <a:gd name="connsiteX12" fmla="*/ 8645997 w 9313016"/>
                <a:gd name="connsiteY12" fmla="*/ 5297441 h 6858000"/>
                <a:gd name="connsiteX13" fmla="*/ 8457787 w 9313016"/>
                <a:gd name="connsiteY13" fmla="*/ 5433763 h 6858000"/>
                <a:gd name="connsiteX14" fmla="*/ 8260803 w 9313016"/>
                <a:gd name="connsiteY14" fmla="*/ 5541237 h 6858000"/>
                <a:gd name="connsiteX15" fmla="*/ 8066136 w 9313016"/>
                <a:gd name="connsiteY15" fmla="*/ 5635704 h 6858000"/>
                <a:gd name="connsiteX16" fmla="*/ 7698638 w 9313016"/>
                <a:gd name="connsiteY16" fmla="*/ 5837163 h 6858000"/>
                <a:gd name="connsiteX17" fmla="*/ 7370135 w 9313016"/>
                <a:gd name="connsiteY17" fmla="*/ 6090081 h 6858000"/>
                <a:gd name="connsiteX18" fmla="*/ 7218897 w 9313016"/>
                <a:gd name="connsiteY18" fmla="*/ 6235860 h 6858000"/>
                <a:gd name="connsiteX19" fmla="*/ 7070665 w 9313016"/>
                <a:gd name="connsiteY19" fmla="*/ 6387205 h 6858000"/>
                <a:gd name="connsiteX20" fmla="*/ 6779035 w 9313016"/>
                <a:gd name="connsiteY20" fmla="*/ 6697100 h 6858000"/>
                <a:gd name="connsiteX21" fmla="*/ 6631837 w 9313016"/>
                <a:gd name="connsiteY21" fmla="*/ 6852239 h 6858000"/>
                <a:gd name="connsiteX22" fmla="*/ 6626221 w 9313016"/>
                <a:gd name="connsiteY22" fmla="*/ 6858000 h 6858000"/>
                <a:gd name="connsiteX23" fmla="*/ 6424725 w 9313016"/>
                <a:gd name="connsiteY23" fmla="*/ 6858000 h 6858000"/>
                <a:gd name="connsiteX24" fmla="*/ 6527382 w 9313016"/>
                <a:gd name="connsiteY24" fmla="*/ 6756333 h 6858000"/>
                <a:gd name="connsiteX25" fmla="*/ 6674233 w 9313016"/>
                <a:gd name="connsiteY25" fmla="*/ 6603450 h 6858000"/>
                <a:gd name="connsiteX26" fmla="*/ 6965813 w 9313016"/>
                <a:gd name="connsiteY26" fmla="*/ 6292932 h 6858000"/>
                <a:gd name="connsiteX27" fmla="*/ 7112961 w 9313016"/>
                <a:gd name="connsiteY27" fmla="*/ 6137505 h 6858000"/>
                <a:gd name="connsiteX28" fmla="*/ 7264790 w 9313016"/>
                <a:gd name="connsiteY28" fmla="*/ 5983710 h 6858000"/>
                <a:gd name="connsiteX29" fmla="*/ 7974595 w 9313016"/>
                <a:gd name="connsiteY29" fmla="*/ 5470773 h 6858000"/>
                <a:gd name="connsiteX30" fmla="*/ 8331591 w 9313016"/>
                <a:gd name="connsiteY30" fmla="*/ 5254048 h 6858000"/>
                <a:gd name="connsiteX31" fmla="*/ 8599807 w 9313016"/>
                <a:gd name="connsiteY31" fmla="*/ 4980010 h 6858000"/>
                <a:gd name="connsiteX32" fmla="*/ 8766474 w 9313016"/>
                <a:gd name="connsiteY32" fmla="*/ 4631524 h 6858000"/>
                <a:gd name="connsiteX33" fmla="*/ 8865755 w 9313016"/>
                <a:gd name="connsiteY33" fmla="*/ 4244445 h 6858000"/>
                <a:gd name="connsiteX34" fmla="*/ 8882911 w 9313016"/>
                <a:gd name="connsiteY34" fmla="*/ 4145659 h 6858000"/>
                <a:gd name="connsiteX35" fmla="*/ 8897403 w 9313016"/>
                <a:gd name="connsiteY35" fmla="*/ 4046633 h 6858000"/>
                <a:gd name="connsiteX36" fmla="*/ 8908298 w 9313016"/>
                <a:gd name="connsiteY36" fmla="*/ 3947271 h 6858000"/>
                <a:gd name="connsiteX37" fmla="*/ 8916184 w 9313016"/>
                <a:gd name="connsiteY37" fmla="*/ 3847765 h 6858000"/>
                <a:gd name="connsiteX38" fmla="*/ 8920670 w 9313016"/>
                <a:gd name="connsiteY38" fmla="*/ 3449597 h 6858000"/>
                <a:gd name="connsiteX39" fmla="*/ 8914607 w 9313016"/>
                <a:gd name="connsiteY39" fmla="*/ 3350283 h 6858000"/>
                <a:gd name="connsiteX40" fmla="*/ 8905340 w 9313016"/>
                <a:gd name="connsiteY40" fmla="*/ 3251209 h 6858000"/>
                <a:gd name="connsiteX41" fmla="*/ 8893854 w 9313016"/>
                <a:gd name="connsiteY41" fmla="*/ 3152376 h 6858000"/>
                <a:gd name="connsiteX42" fmla="*/ 8879706 w 9313016"/>
                <a:gd name="connsiteY42" fmla="*/ 3053878 h 6858000"/>
                <a:gd name="connsiteX43" fmla="*/ 8797531 w 9313016"/>
                <a:gd name="connsiteY43" fmla="*/ 2663966 h 6858000"/>
                <a:gd name="connsiteX44" fmla="*/ 8520442 w 9313016"/>
                <a:gd name="connsiteY44" fmla="*/ 1911983 h 6858000"/>
                <a:gd name="connsiteX45" fmla="*/ 8332626 w 9313016"/>
                <a:gd name="connsiteY45" fmla="*/ 1553608 h 6858000"/>
                <a:gd name="connsiteX46" fmla="*/ 8116317 w 9313016"/>
                <a:gd name="connsiteY46" fmla="*/ 1208529 h 6858000"/>
                <a:gd name="connsiteX47" fmla="*/ 7873293 w 9313016"/>
                <a:gd name="connsiteY47" fmla="*/ 878284 h 6858000"/>
                <a:gd name="connsiteX48" fmla="*/ 7604337 w 9313016"/>
                <a:gd name="connsiteY48" fmla="*/ 565125 h 6858000"/>
                <a:gd name="connsiteX49" fmla="*/ 7311128 w 9313016"/>
                <a:gd name="connsiteY49" fmla="*/ 270591 h 6858000"/>
                <a:gd name="connsiteX50" fmla="*/ 1752019 w 9313016"/>
                <a:gd name="connsiteY50" fmla="*/ 0 h 6858000"/>
                <a:gd name="connsiteX51" fmla="*/ 2155804 w 9313016"/>
                <a:gd name="connsiteY51" fmla="*/ 0 h 6858000"/>
                <a:gd name="connsiteX52" fmla="*/ 2103975 w 9313016"/>
                <a:gd name="connsiteY52" fmla="*/ 40789 h 6858000"/>
                <a:gd name="connsiteX53" fmla="*/ 1656310 w 9313016"/>
                <a:gd name="connsiteY53" fmla="*/ 470035 h 6858000"/>
                <a:gd name="connsiteX54" fmla="*/ 806013 w 9313016"/>
                <a:gd name="connsiteY54" fmla="*/ 1841133 h 6858000"/>
                <a:gd name="connsiteX55" fmla="*/ 580685 w 9313016"/>
                <a:gd name="connsiteY55" fmla="*/ 2606364 h 6858000"/>
                <a:gd name="connsiteX56" fmla="*/ 503489 w 9313016"/>
                <a:gd name="connsiteY56" fmla="*/ 3397276 h 6858000"/>
                <a:gd name="connsiteX57" fmla="*/ 570135 w 9313016"/>
                <a:gd name="connsiteY57" fmla="*/ 4188235 h 6858000"/>
                <a:gd name="connsiteX58" fmla="*/ 783387 w 9313016"/>
                <a:gd name="connsiteY58" fmla="*/ 4953850 h 6858000"/>
                <a:gd name="connsiteX59" fmla="*/ 1628014 w 9313016"/>
                <a:gd name="connsiteY59" fmla="*/ 6308245 h 6858000"/>
                <a:gd name="connsiteX60" fmla="*/ 2235998 w 9313016"/>
                <a:gd name="connsiteY60" fmla="*/ 6844829 h 6858000"/>
                <a:gd name="connsiteX61" fmla="*/ 2255028 w 9313016"/>
                <a:gd name="connsiteY61" fmla="*/ 6858000 h 6858000"/>
                <a:gd name="connsiteX62" fmla="*/ 1578787 w 9313016"/>
                <a:gd name="connsiteY62" fmla="*/ 6858000 h 6858000"/>
                <a:gd name="connsiteX63" fmla="*/ 1465153 w 9313016"/>
                <a:gd name="connsiteY63" fmla="*/ 6759050 h 6858000"/>
                <a:gd name="connsiteX64" fmla="*/ 1303650 w 9313016"/>
                <a:gd name="connsiteY64" fmla="*/ 6604267 h 6858000"/>
                <a:gd name="connsiteX65" fmla="*/ 323708 w 9313016"/>
                <a:gd name="connsiteY65" fmla="*/ 5126365 h 6858000"/>
                <a:gd name="connsiteX66" fmla="*/ 872 w 9313016"/>
                <a:gd name="connsiteY66" fmla="*/ 3391228 h 6858000"/>
                <a:gd name="connsiteX67" fmla="*/ 105428 w 9313016"/>
                <a:gd name="connsiteY67" fmla="*/ 2511899 h 6858000"/>
                <a:gd name="connsiteX68" fmla="*/ 384933 w 9313016"/>
                <a:gd name="connsiteY68" fmla="*/ 1670971 h 6858000"/>
                <a:gd name="connsiteX69" fmla="*/ 1433593 w 9313016"/>
                <a:gd name="connsiteY69" fmla="*/ 256095 h 6858000"/>
                <a:gd name="connsiteX70" fmla="*/ 1602664 w 9313016"/>
                <a:gd name="connsiteY70" fmla="*/ 1137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9313016" h="6858000">
                  <a:moveTo>
                    <a:pt x="6993556" y="0"/>
                  </a:moveTo>
                  <a:lnTo>
                    <a:pt x="7358516" y="0"/>
                  </a:lnTo>
                  <a:lnTo>
                    <a:pt x="7475006" y="82722"/>
                  </a:lnTo>
                  <a:cubicBezTo>
                    <a:pt x="7592423" y="169778"/>
                    <a:pt x="7706366" y="261748"/>
                    <a:pt x="7816357" y="358482"/>
                  </a:cubicBezTo>
                  <a:cubicBezTo>
                    <a:pt x="8036559" y="551589"/>
                    <a:pt x="8239655" y="764905"/>
                    <a:pt x="8421752" y="995405"/>
                  </a:cubicBezTo>
                  <a:cubicBezTo>
                    <a:pt x="8604736" y="1225282"/>
                    <a:pt x="8763567" y="1474646"/>
                    <a:pt x="8897059" y="1737211"/>
                  </a:cubicBezTo>
                  <a:cubicBezTo>
                    <a:pt x="9029909" y="2000162"/>
                    <a:pt x="9134317" y="2277990"/>
                    <a:pt x="9206633" y="2564460"/>
                  </a:cubicBezTo>
                  <a:cubicBezTo>
                    <a:pt x="9242322" y="2707791"/>
                    <a:pt x="9269041" y="2853474"/>
                    <a:pt x="9286787" y="3000164"/>
                  </a:cubicBezTo>
                  <a:cubicBezTo>
                    <a:pt x="9304977" y="3146856"/>
                    <a:pt x="9314097" y="3294698"/>
                    <a:pt x="9312914" y="3442493"/>
                  </a:cubicBezTo>
                  <a:cubicBezTo>
                    <a:pt x="9309906" y="3737987"/>
                    <a:pt x="9270717" y="4033288"/>
                    <a:pt x="9190562" y="4316686"/>
                  </a:cubicBezTo>
                  <a:cubicBezTo>
                    <a:pt x="9150486" y="4458240"/>
                    <a:pt x="9103951" y="4597587"/>
                    <a:pt x="9043416" y="4734917"/>
                  </a:cubicBezTo>
                  <a:cubicBezTo>
                    <a:pt x="8982980" y="4871817"/>
                    <a:pt x="8908740" y="5007131"/>
                    <a:pt x="8809657" y="5128718"/>
                  </a:cubicBezTo>
                  <a:cubicBezTo>
                    <a:pt x="8760312" y="5189247"/>
                    <a:pt x="8706137" y="5246945"/>
                    <a:pt x="8645997" y="5297441"/>
                  </a:cubicBezTo>
                  <a:cubicBezTo>
                    <a:pt x="8586252" y="5348274"/>
                    <a:pt x="8522809" y="5393730"/>
                    <a:pt x="8457787" y="5433763"/>
                  </a:cubicBezTo>
                  <a:cubicBezTo>
                    <a:pt x="8392816" y="5474132"/>
                    <a:pt x="8326219" y="5508213"/>
                    <a:pt x="8260803" y="5541237"/>
                  </a:cubicBezTo>
                  <a:cubicBezTo>
                    <a:pt x="8195289" y="5574071"/>
                    <a:pt x="8130023" y="5604838"/>
                    <a:pt x="8066136" y="5635704"/>
                  </a:cubicBezTo>
                  <a:cubicBezTo>
                    <a:pt x="7938313" y="5697433"/>
                    <a:pt x="7815222" y="5762186"/>
                    <a:pt x="7698638" y="5837163"/>
                  </a:cubicBezTo>
                  <a:cubicBezTo>
                    <a:pt x="7582449" y="5912381"/>
                    <a:pt x="7471881" y="5996094"/>
                    <a:pt x="7370135" y="6090081"/>
                  </a:cubicBezTo>
                  <a:cubicBezTo>
                    <a:pt x="7319460" y="6136593"/>
                    <a:pt x="7268881" y="6186082"/>
                    <a:pt x="7218897" y="6235860"/>
                  </a:cubicBezTo>
                  <a:cubicBezTo>
                    <a:pt x="7168763" y="6285493"/>
                    <a:pt x="7119665" y="6336229"/>
                    <a:pt x="7070665" y="6387205"/>
                  </a:cubicBezTo>
                  <a:cubicBezTo>
                    <a:pt x="6972715" y="6489208"/>
                    <a:pt x="6876195" y="6593131"/>
                    <a:pt x="6779035" y="6697100"/>
                  </a:cubicBezTo>
                  <a:cubicBezTo>
                    <a:pt x="6730379" y="6748989"/>
                    <a:pt x="6681528" y="6800878"/>
                    <a:pt x="6631837" y="6852239"/>
                  </a:cubicBezTo>
                  <a:lnTo>
                    <a:pt x="6626221" y="6858000"/>
                  </a:lnTo>
                  <a:lnTo>
                    <a:pt x="6424725" y="6858000"/>
                  </a:lnTo>
                  <a:lnTo>
                    <a:pt x="6527382" y="6756333"/>
                  </a:lnTo>
                  <a:cubicBezTo>
                    <a:pt x="6576726" y="6705932"/>
                    <a:pt x="6625480" y="6654811"/>
                    <a:pt x="6674233" y="6603450"/>
                  </a:cubicBezTo>
                  <a:cubicBezTo>
                    <a:pt x="6771788" y="6500920"/>
                    <a:pt x="6868309" y="6396757"/>
                    <a:pt x="6965813" y="6292932"/>
                  </a:cubicBezTo>
                  <a:lnTo>
                    <a:pt x="7112961" y="6137505"/>
                  </a:lnTo>
                  <a:cubicBezTo>
                    <a:pt x="7162354" y="6085808"/>
                    <a:pt x="7211945" y="6034640"/>
                    <a:pt x="7264790" y="5983710"/>
                  </a:cubicBezTo>
                  <a:cubicBezTo>
                    <a:pt x="7472373" y="5779130"/>
                    <a:pt x="7721610" y="5610648"/>
                    <a:pt x="7974595" y="5470773"/>
                  </a:cubicBezTo>
                  <a:cubicBezTo>
                    <a:pt x="8099903" y="5399395"/>
                    <a:pt x="8224127" y="5332529"/>
                    <a:pt x="8331591" y="5254048"/>
                  </a:cubicBezTo>
                  <a:cubicBezTo>
                    <a:pt x="8439351" y="5176047"/>
                    <a:pt x="8529660" y="5085949"/>
                    <a:pt x="8599807" y="4980010"/>
                  </a:cubicBezTo>
                  <a:cubicBezTo>
                    <a:pt x="8671187" y="4875128"/>
                    <a:pt x="8723982" y="4756086"/>
                    <a:pt x="8766474" y="4631524"/>
                  </a:cubicBezTo>
                  <a:cubicBezTo>
                    <a:pt x="8808968" y="4507010"/>
                    <a:pt x="8840615" y="4375872"/>
                    <a:pt x="8865755" y="4244445"/>
                  </a:cubicBezTo>
                  <a:cubicBezTo>
                    <a:pt x="8871375" y="4211468"/>
                    <a:pt x="8878129" y="4178731"/>
                    <a:pt x="8882911" y="4145659"/>
                  </a:cubicBezTo>
                  <a:lnTo>
                    <a:pt x="8897403" y="4046633"/>
                  </a:lnTo>
                  <a:lnTo>
                    <a:pt x="8908298" y="3947271"/>
                  </a:lnTo>
                  <a:cubicBezTo>
                    <a:pt x="8912389" y="3914247"/>
                    <a:pt x="8913425" y="3880886"/>
                    <a:pt x="8916184" y="3847765"/>
                  </a:cubicBezTo>
                  <a:cubicBezTo>
                    <a:pt x="8925797" y="3715091"/>
                    <a:pt x="8925945" y="3582127"/>
                    <a:pt x="8920670" y="3449597"/>
                  </a:cubicBezTo>
                  <a:lnTo>
                    <a:pt x="8914607" y="3350283"/>
                  </a:lnTo>
                  <a:cubicBezTo>
                    <a:pt x="8911995" y="3317211"/>
                    <a:pt x="8908348" y="3284233"/>
                    <a:pt x="8905340" y="3251209"/>
                  </a:cubicBezTo>
                  <a:cubicBezTo>
                    <a:pt x="8902628" y="3218185"/>
                    <a:pt x="8897551" y="3185305"/>
                    <a:pt x="8893854" y="3152376"/>
                  </a:cubicBezTo>
                  <a:cubicBezTo>
                    <a:pt x="8890305" y="3119399"/>
                    <a:pt x="8884932" y="3086662"/>
                    <a:pt x="8879706" y="3053878"/>
                  </a:cubicBezTo>
                  <a:cubicBezTo>
                    <a:pt x="8858707" y="2922835"/>
                    <a:pt x="8831249" y="2792705"/>
                    <a:pt x="8797531" y="2663966"/>
                  </a:cubicBezTo>
                  <a:cubicBezTo>
                    <a:pt x="8728616" y="2406777"/>
                    <a:pt x="8635497" y="2155109"/>
                    <a:pt x="8520442" y="1911983"/>
                  </a:cubicBezTo>
                  <a:cubicBezTo>
                    <a:pt x="8462667" y="1790541"/>
                    <a:pt x="8400112" y="1670923"/>
                    <a:pt x="8332626" y="1553608"/>
                  </a:cubicBezTo>
                  <a:cubicBezTo>
                    <a:pt x="8265683" y="1436006"/>
                    <a:pt x="8192973" y="1321188"/>
                    <a:pt x="8116317" y="1208529"/>
                  </a:cubicBezTo>
                  <a:cubicBezTo>
                    <a:pt x="8039811" y="1095776"/>
                    <a:pt x="7958079" y="986094"/>
                    <a:pt x="7873293" y="878284"/>
                  </a:cubicBezTo>
                  <a:cubicBezTo>
                    <a:pt x="7787814" y="771002"/>
                    <a:pt x="7697999" y="666551"/>
                    <a:pt x="7604337" y="565125"/>
                  </a:cubicBezTo>
                  <a:cubicBezTo>
                    <a:pt x="7510479" y="463891"/>
                    <a:pt x="7413367" y="364818"/>
                    <a:pt x="7311128" y="270591"/>
                  </a:cubicBezTo>
                  <a:close/>
                  <a:moveTo>
                    <a:pt x="1752019" y="0"/>
                  </a:moveTo>
                  <a:lnTo>
                    <a:pt x="2155804" y="0"/>
                  </a:lnTo>
                  <a:lnTo>
                    <a:pt x="2103975" y="40789"/>
                  </a:lnTo>
                  <a:cubicBezTo>
                    <a:pt x="1943592" y="173585"/>
                    <a:pt x="1793955" y="317500"/>
                    <a:pt x="1656310" y="470035"/>
                  </a:cubicBezTo>
                  <a:cubicBezTo>
                    <a:pt x="1288172" y="876939"/>
                    <a:pt x="1002998" y="1344708"/>
                    <a:pt x="806013" y="1841133"/>
                  </a:cubicBezTo>
                  <a:cubicBezTo>
                    <a:pt x="707818" y="2089538"/>
                    <a:pt x="630868" y="2345480"/>
                    <a:pt x="580685" y="2606364"/>
                  </a:cubicBezTo>
                  <a:cubicBezTo>
                    <a:pt x="530749" y="2867250"/>
                    <a:pt x="504868" y="3132119"/>
                    <a:pt x="503489" y="3397276"/>
                  </a:cubicBezTo>
                  <a:cubicBezTo>
                    <a:pt x="501467" y="3662434"/>
                    <a:pt x="524093" y="3927351"/>
                    <a:pt x="570135" y="4188235"/>
                  </a:cubicBezTo>
                  <a:cubicBezTo>
                    <a:pt x="615734" y="4449264"/>
                    <a:pt x="688642" y="4705493"/>
                    <a:pt x="783387" y="4953850"/>
                  </a:cubicBezTo>
                  <a:cubicBezTo>
                    <a:pt x="974357" y="5449796"/>
                    <a:pt x="1259630" y="5913773"/>
                    <a:pt x="1628014" y="6308245"/>
                  </a:cubicBezTo>
                  <a:cubicBezTo>
                    <a:pt x="1812182" y="6505481"/>
                    <a:pt x="2016215" y="6685052"/>
                    <a:pt x="2235998" y="6844829"/>
                  </a:cubicBezTo>
                  <a:lnTo>
                    <a:pt x="2255028" y="6858000"/>
                  </a:lnTo>
                  <a:lnTo>
                    <a:pt x="1578787" y="6858000"/>
                  </a:lnTo>
                  <a:lnTo>
                    <a:pt x="1465153" y="6759050"/>
                  </a:lnTo>
                  <a:cubicBezTo>
                    <a:pt x="1410086" y="6708726"/>
                    <a:pt x="1356236" y="6657104"/>
                    <a:pt x="1303650" y="6604267"/>
                  </a:cubicBezTo>
                  <a:cubicBezTo>
                    <a:pt x="883506" y="6181043"/>
                    <a:pt x="548150" y="5676072"/>
                    <a:pt x="323708" y="5126365"/>
                  </a:cubicBezTo>
                  <a:cubicBezTo>
                    <a:pt x="97737" y="4577139"/>
                    <a:pt x="-10958" y="3981927"/>
                    <a:pt x="872" y="3391228"/>
                  </a:cubicBezTo>
                  <a:cubicBezTo>
                    <a:pt x="5951" y="3095783"/>
                    <a:pt x="40506" y="2800528"/>
                    <a:pt x="105428" y="2511899"/>
                  </a:cubicBezTo>
                  <a:cubicBezTo>
                    <a:pt x="170104" y="2223317"/>
                    <a:pt x="262089" y="1940399"/>
                    <a:pt x="384933" y="1670971"/>
                  </a:cubicBezTo>
                  <a:cubicBezTo>
                    <a:pt x="629092" y="1131344"/>
                    <a:pt x="991955" y="646919"/>
                    <a:pt x="1433593" y="256095"/>
                  </a:cubicBezTo>
                  <a:cubicBezTo>
                    <a:pt x="1488791" y="207206"/>
                    <a:pt x="1545179" y="159733"/>
                    <a:pt x="1602664" y="113704"/>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Freeform: Shape 15">
              <a:extLst>
                <a:ext uri="{FF2B5EF4-FFF2-40B4-BE49-F238E27FC236}">
                  <a16:creationId xmlns:a16="http://schemas.microsoft.com/office/drawing/2014/main" id="{943BB27F-1470-42CA-91FF-D94BC691C8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59468" y="36937"/>
              <a:ext cx="9065550" cy="6858000"/>
            </a:xfrm>
            <a:custGeom>
              <a:avLst/>
              <a:gdLst>
                <a:gd name="connsiteX0" fmla="*/ 1839951 w 9065550"/>
                <a:gd name="connsiteY0" fmla="*/ 0 h 6858000"/>
                <a:gd name="connsiteX1" fmla="*/ 6979427 w 9065550"/>
                <a:gd name="connsiteY1" fmla="*/ 0 h 6858000"/>
                <a:gd name="connsiteX2" fmla="*/ 6989586 w 9065550"/>
                <a:gd name="connsiteY2" fmla="*/ 6825 h 6858000"/>
                <a:gd name="connsiteX3" fmla="*/ 8932062 w 9065550"/>
                <a:gd name="connsiteY3" fmla="*/ 4580835 h 6858000"/>
                <a:gd name="connsiteX4" fmla="*/ 7166294 w 9065550"/>
                <a:gd name="connsiteY4" fmla="*/ 6259703 h 6858000"/>
                <a:gd name="connsiteX5" fmla="*/ 6868878 w 9065550"/>
                <a:gd name="connsiteY5" fmla="*/ 6564765 h 6858000"/>
                <a:gd name="connsiteX6" fmla="*/ 6591881 w 9065550"/>
                <a:gd name="connsiteY6" fmla="*/ 6858000 h 6858000"/>
                <a:gd name="connsiteX7" fmla="*/ 5184648 w 9065550"/>
                <a:gd name="connsiteY7" fmla="*/ 6858000 h 6858000"/>
                <a:gd name="connsiteX8" fmla="*/ 5244877 w 9065550"/>
                <a:gd name="connsiteY8" fmla="*/ 6817615 h 6858000"/>
                <a:gd name="connsiteX9" fmla="*/ 6033853 w 9065550"/>
                <a:gd name="connsiteY9" fmla="*/ 6069135 h 6858000"/>
                <a:gd name="connsiteX10" fmla="*/ 6480248 w 9065550"/>
                <a:gd name="connsiteY10" fmla="*/ 5607082 h 6858000"/>
                <a:gd name="connsiteX11" fmla="*/ 7551502 w 9065550"/>
                <a:gd name="connsiteY11" fmla="*/ 4859004 h 6858000"/>
                <a:gd name="connsiteX12" fmla="*/ 7844227 w 9065550"/>
                <a:gd name="connsiteY12" fmla="*/ 4683074 h 6858000"/>
                <a:gd name="connsiteX13" fmla="*/ 8005810 w 9065550"/>
                <a:gd name="connsiteY13" fmla="*/ 4330239 h 6858000"/>
                <a:gd name="connsiteX14" fmla="*/ 8016191 w 9065550"/>
                <a:gd name="connsiteY14" fmla="*/ 2956574 h 6858000"/>
                <a:gd name="connsiteX15" fmla="*/ 7346424 w 9065550"/>
                <a:gd name="connsiteY15" fmla="*/ 1636739 h 6858000"/>
                <a:gd name="connsiteX16" fmla="*/ 5995751 w 9065550"/>
                <a:gd name="connsiteY16" fmla="*/ 493319 h 6858000"/>
                <a:gd name="connsiteX17" fmla="*/ 4494836 w 9065550"/>
                <a:gd name="connsiteY17" fmla="*/ 75383 h 6858000"/>
                <a:gd name="connsiteX18" fmla="*/ 2002499 w 9065550"/>
                <a:gd name="connsiteY18" fmla="*/ 1094261 h 6858000"/>
                <a:gd name="connsiteX19" fmla="*/ 1241306 w 9065550"/>
                <a:gd name="connsiteY19" fmla="*/ 2206935 h 6858000"/>
                <a:gd name="connsiteX20" fmla="*/ 961736 w 9065550"/>
                <a:gd name="connsiteY20" fmla="*/ 3573719 h 6858000"/>
                <a:gd name="connsiteX21" fmla="*/ 1193878 w 9065550"/>
                <a:gd name="connsiteY21" fmla="*/ 4824208 h 6858000"/>
                <a:gd name="connsiteX22" fmla="*/ 1832096 w 9065550"/>
                <a:gd name="connsiteY22" fmla="*/ 5873050 h 6858000"/>
                <a:gd name="connsiteX23" fmla="*/ 3010752 w 9065550"/>
                <a:gd name="connsiteY23" fmla="*/ 6749475 h 6858000"/>
                <a:gd name="connsiteX24" fmla="*/ 3187037 w 9065550"/>
                <a:gd name="connsiteY24" fmla="*/ 6824756 h 6858000"/>
                <a:gd name="connsiteX25" fmla="*/ 3278211 w 9065550"/>
                <a:gd name="connsiteY25" fmla="*/ 6858000 h 6858000"/>
                <a:gd name="connsiteX26" fmla="*/ 1480830 w 9065550"/>
                <a:gd name="connsiteY26" fmla="*/ 6858000 h 6858000"/>
                <a:gd name="connsiteX27" fmla="*/ 1427607 w 9065550"/>
                <a:gd name="connsiteY27" fmla="*/ 6811515 h 6858000"/>
                <a:gd name="connsiteX28" fmla="*/ 1100739 w 9065550"/>
                <a:gd name="connsiteY28" fmla="*/ 6477651 h 6858000"/>
                <a:gd name="connsiteX29" fmla="*/ 0 w 9065550"/>
                <a:gd name="connsiteY29" fmla="*/ 3573620 h 6858000"/>
                <a:gd name="connsiteX30" fmla="*/ 1805513 w 9065550"/>
                <a:gd name="connsiteY30"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065550" h="6858000">
                  <a:moveTo>
                    <a:pt x="1839951" y="0"/>
                  </a:moveTo>
                  <a:lnTo>
                    <a:pt x="6979427" y="0"/>
                  </a:lnTo>
                  <a:lnTo>
                    <a:pt x="6989586" y="6825"/>
                  </a:lnTo>
                  <a:cubicBezTo>
                    <a:pt x="8438828" y="1031353"/>
                    <a:pt x="9439169" y="2823601"/>
                    <a:pt x="8932062" y="4580835"/>
                  </a:cubicBezTo>
                  <a:cubicBezTo>
                    <a:pt x="8592517" y="5757293"/>
                    <a:pt x="7979652" y="5458140"/>
                    <a:pt x="7166294" y="6259703"/>
                  </a:cubicBezTo>
                  <a:cubicBezTo>
                    <a:pt x="7064618" y="6359905"/>
                    <a:pt x="6966014" y="6462297"/>
                    <a:pt x="6868878" y="6564765"/>
                  </a:cubicBezTo>
                  <a:lnTo>
                    <a:pt x="6591881" y="6858000"/>
                  </a:lnTo>
                  <a:lnTo>
                    <a:pt x="5184648" y="6858000"/>
                  </a:lnTo>
                  <a:lnTo>
                    <a:pt x="5244877" y="6817615"/>
                  </a:lnTo>
                  <a:cubicBezTo>
                    <a:pt x="5481027" y="6649287"/>
                    <a:pt x="5723665" y="6398593"/>
                    <a:pt x="6033853" y="6069135"/>
                  </a:cubicBezTo>
                  <a:cubicBezTo>
                    <a:pt x="6175680" y="5918484"/>
                    <a:pt x="6322395" y="5762660"/>
                    <a:pt x="6480248" y="5607082"/>
                  </a:cubicBezTo>
                  <a:cubicBezTo>
                    <a:pt x="6893276" y="5200077"/>
                    <a:pt x="7273697" y="5002920"/>
                    <a:pt x="7551502" y="4859004"/>
                  </a:cubicBezTo>
                  <a:cubicBezTo>
                    <a:pt x="7687884" y="4788339"/>
                    <a:pt x="7795540" y="4732559"/>
                    <a:pt x="7844227" y="4683074"/>
                  </a:cubicBezTo>
                  <a:cubicBezTo>
                    <a:pt x="7898759" y="4627636"/>
                    <a:pt x="7956165" y="4502313"/>
                    <a:pt x="8005810" y="4330239"/>
                  </a:cubicBezTo>
                  <a:cubicBezTo>
                    <a:pt x="8132968" y="3889611"/>
                    <a:pt x="8136446" y="3427460"/>
                    <a:pt x="8016191" y="2956574"/>
                  </a:cubicBezTo>
                  <a:cubicBezTo>
                    <a:pt x="7900876" y="2505064"/>
                    <a:pt x="7669287" y="2048671"/>
                    <a:pt x="7346424" y="1636739"/>
                  </a:cubicBezTo>
                  <a:cubicBezTo>
                    <a:pt x="6979764" y="1168830"/>
                    <a:pt x="6512706" y="773489"/>
                    <a:pt x="5995751" y="493319"/>
                  </a:cubicBezTo>
                  <a:cubicBezTo>
                    <a:pt x="5491195" y="219884"/>
                    <a:pt x="4972174" y="75383"/>
                    <a:pt x="4494836" y="75383"/>
                  </a:cubicBezTo>
                  <a:cubicBezTo>
                    <a:pt x="3554318" y="75383"/>
                    <a:pt x="2669191" y="437197"/>
                    <a:pt x="2002499" y="1094261"/>
                  </a:cubicBezTo>
                  <a:cubicBezTo>
                    <a:pt x="1676360" y="1415667"/>
                    <a:pt x="1420225" y="1790023"/>
                    <a:pt x="1241306" y="2206935"/>
                  </a:cubicBezTo>
                  <a:cubicBezTo>
                    <a:pt x="1055782" y="2639169"/>
                    <a:pt x="961736" y="3099027"/>
                    <a:pt x="961736" y="3573719"/>
                  </a:cubicBezTo>
                  <a:cubicBezTo>
                    <a:pt x="961736" y="4005124"/>
                    <a:pt x="1039805" y="4425841"/>
                    <a:pt x="1193878" y="4824208"/>
                  </a:cubicBezTo>
                  <a:cubicBezTo>
                    <a:pt x="1342457" y="5208423"/>
                    <a:pt x="1557214" y="5561306"/>
                    <a:pt x="1832096" y="5873050"/>
                  </a:cubicBezTo>
                  <a:cubicBezTo>
                    <a:pt x="2157126" y="6241599"/>
                    <a:pt x="2564661" y="6544656"/>
                    <a:pt x="3010752" y="6749475"/>
                  </a:cubicBezTo>
                  <a:cubicBezTo>
                    <a:pt x="3069003" y="6776219"/>
                    <a:pt x="3127773" y="6801314"/>
                    <a:pt x="3187037" y="6824756"/>
                  </a:cubicBezTo>
                  <a:lnTo>
                    <a:pt x="3278211" y="6858000"/>
                  </a:lnTo>
                  <a:lnTo>
                    <a:pt x="1480830" y="6858000"/>
                  </a:lnTo>
                  <a:lnTo>
                    <a:pt x="1427607" y="6811515"/>
                  </a:lnTo>
                  <a:cubicBezTo>
                    <a:pt x="1312870" y="6705919"/>
                    <a:pt x="1203751" y="6594470"/>
                    <a:pt x="1100739" y="6477651"/>
                  </a:cubicBezTo>
                  <a:cubicBezTo>
                    <a:pt x="415045" y="5700097"/>
                    <a:pt x="0" y="4684635"/>
                    <a:pt x="0" y="3573620"/>
                  </a:cubicBezTo>
                  <a:cubicBezTo>
                    <a:pt x="0" y="2121118"/>
                    <a:pt x="709459" y="831902"/>
                    <a:pt x="1805513" y="241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Freeform: Shape 16">
              <a:extLst>
                <a:ext uri="{FF2B5EF4-FFF2-40B4-BE49-F238E27FC236}">
                  <a16:creationId xmlns:a16="http://schemas.microsoft.com/office/drawing/2014/main" id="{E997B002-17FD-47B3-A06A-76802FE15C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48217" y="36937"/>
              <a:ext cx="9088051" cy="6858000"/>
            </a:xfrm>
            <a:custGeom>
              <a:avLst/>
              <a:gdLst>
                <a:gd name="connsiteX0" fmla="*/ 5158786 w 9088051"/>
                <a:gd name="connsiteY0" fmla="*/ 0 h 6858000"/>
                <a:gd name="connsiteX1" fmla="*/ 6996771 w 9088051"/>
                <a:gd name="connsiteY1" fmla="*/ 0 h 6858000"/>
                <a:gd name="connsiteX2" fmla="*/ 7006955 w 9088051"/>
                <a:gd name="connsiteY2" fmla="*/ 6825 h 6858000"/>
                <a:gd name="connsiteX3" fmla="*/ 8954230 w 9088051"/>
                <a:gd name="connsiteY3" fmla="*/ 4580835 h 6858000"/>
                <a:gd name="connsiteX4" fmla="*/ 7184080 w 9088051"/>
                <a:gd name="connsiteY4" fmla="*/ 6259703 h 6858000"/>
                <a:gd name="connsiteX5" fmla="*/ 6885926 w 9088051"/>
                <a:gd name="connsiteY5" fmla="*/ 6564765 h 6858000"/>
                <a:gd name="connsiteX6" fmla="*/ 6608241 w 9088051"/>
                <a:gd name="connsiteY6" fmla="*/ 6858000 h 6858000"/>
                <a:gd name="connsiteX7" fmla="*/ 5462870 w 9088051"/>
                <a:gd name="connsiteY7" fmla="*/ 6858000 h 6858000"/>
                <a:gd name="connsiteX8" fmla="*/ 5529056 w 9088051"/>
                <a:gd name="connsiteY8" fmla="*/ 6804645 h 6858000"/>
                <a:gd name="connsiteX9" fmla="*/ 6167613 w 9088051"/>
                <a:gd name="connsiteY9" fmla="*/ 6173667 h 6858000"/>
                <a:gd name="connsiteX10" fmla="*/ 6610973 w 9088051"/>
                <a:gd name="connsiteY10" fmla="*/ 5715860 h 6858000"/>
                <a:gd name="connsiteX11" fmla="*/ 7646083 w 9088051"/>
                <a:gd name="connsiteY11" fmla="*/ 4995842 h 6858000"/>
                <a:gd name="connsiteX12" fmla="*/ 7980054 w 9088051"/>
                <a:gd name="connsiteY12" fmla="*/ 4790095 h 6858000"/>
                <a:gd name="connsiteX13" fmla="*/ 8180437 w 9088051"/>
                <a:gd name="connsiteY13" fmla="*/ 4371964 h 6858000"/>
                <a:gd name="connsiteX14" fmla="*/ 8192058 w 9088051"/>
                <a:gd name="connsiteY14" fmla="*/ 2919242 h 6858000"/>
                <a:gd name="connsiteX15" fmla="*/ 7492638 w 9088051"/>
                <a:gd name="connsiteY15" fmla="*/ 1542845 h 6858000"/>
                <a:gd name="connsiteX16" fmla="*/ 6089097 w 9088051"/>
                <a:gd name="connsiteY16" fmla="*/ 357847 h 6858000"/>
                <a:gd name="connsiteX17" fmla="*/ 5288639 w 9088051"/>
                <a:gd name="connsiteY17" fmla="*/ 31627 h 6858000"/>
                <a:gd name="connsiteX18" fmla="*/ 1844517 w 9088051"/>
                <a:gd name="connsiteY18" fmla="*/ 0 h 6858000"/>
                <a:gd name="connsiteX19" fmla="*/ 3734467 w 9088051"/>
                <a:gd name="connsiteY19" fmla="*/ 0 h 6858000"/>
                <a:gd name="connsiteX20" fmla="*/ 3603618 w 9088051"/>
                <a:gd name="connsiteY20" fmla="*/ 28853 h 6858000"/>
                <a:gd name="connsiteX21" fmla="*/ 1892878 w 9088051"/>
                <a:gd name="connsiteY21" fmla="*/ 985434 h 6858000"/>
                <a:gd name="connsiteX22" fmla="*/ 1096045 w 9088051"/>
                <a:gd name="connsiteY22" fmla="*/ 2147349 h 6858000"/>
                <a:gd name="connsiteX23" fmla="*/ 803453 w 9088051"/>
                <a:gd name="connsiteY23" fmla="*/ 3573669 h 6858000"/>
                <a:gd name="connsiteX24" fmla="*/ 1046377 w 9088051"/>
                <a:gd name="connsiteY24" fmla="*/ 4878573 h 6858000"/>
                <a:gd name="connsiteX25" fmla="*/ 1714473 w 9088051"/>
                <a:gd name="connsiteY25" fmla="*/ 5973776 h 6858000"/>
                <a:gd name="connsiteX26" fmla="*/ 2776083 w 9088051"/>
                <a:gd name="connsiteY26" fmla="*/ 6804641 h 6858000"/>
                <a:gd name="connsiteX27" fmla="*/ 2884836 w 9088051"/>
                <a:gd name="connsiteY27" fmla="*/ 6858000 h 6858000"/>
                <a:gd name="connsiteX28" fmla="*/ 1484505 w 9088051"/>
                <a:gd name="connsiteY28" fmla="*/ 6858000 h 6858000"/>
                <a:gd name="connsiteX29" fmla="*/ 1431151 w 9088051"/>
                <a:gd name="connsiteY29" fmla="*/ 6811515 h 6858000"/>
                <a:gd name="connsiteX30" fmla="*/ 1103471 w 9088051"/>
                <a:gd name="connsiteY30" fmla="*/ 6477651 h 6858000"/>
                <a:gd name="connsiteX31" fmla="*/ 0 w 9088051"/>
                <a:gd name="connsiteY31" fmla="*/ 3573620 h 6858000"/>
                <a:gd name="connsiteX32" fmla="*/ 1809994 w 9088051"/>
                <a:gd name="connsiteY32"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88051" h="6858000">
                  <a:moveTo>
                    <a:pt x="5158786" y="0"/>
                  </a:moveTo>
                  <a:lnTo>
                    <a:pt x="6996771" y="0"/>
                  </a:lnTo>
                  <a:lnTo>
                    <a:pt x="7006955" y="6825"/>
                  </a:lnTo>
                  <a:cubicBezTo>
                    <a:pt x="8459794" y="1031353"/>
                    <a:pt x="9462596" y="2823601"/>
                    <a:pt x="8954230" y="4580835"/>
                  </a:cubicBezTo>
                  <a:cubicBezTo>
                    <a:pt x="8613842" y="5757293"/>
                    <a:pt x="7999457" y="5458140"/>
                    <a:pt x="7184080" y="6259703"/>
                  </a:cubicBezTo>
                  <a:cubicBezTo>
                    <a:pt x="7082152" y="6359905"/>
                    <a:pt x="6983303" y="6462297"/>
                    <a:pt x="6885926" y="6564765"/>
                  </a:cubicBezTo>
                  <a:lnTo>
                    <a:pt x="6608241" y="6858000"/>
                  </a:lnTo>
                  <a:lnTo>
                    <a:pt x="5462870" y="6858000"/>
                  </a:lnTo>
                  <a:lnTo>
                    <a:pt x="5529056" y="6804645"/>
                  </a:lnTo>
                  <a:cubicBezTo>
                    <a:pt x="5740217" y="6626505"/>
                    <a:pt x="5949382" y="6404876"/>
                    <a:pt x="6167613" y="6173667"/>
                  </a:cubicBezTo>
                  <a:cubicBezTo>
                    <a:pt x="6308782" y="6024091"/>
                    <a:pt x="6454799" y="5869390"/>
                    <a:pt x="6610973" y="5715860"/>
                  </a:cubicBezTo>
                  <a:cubicBezTo>
                    <a:pt x="7007847" y="5325741"/>
                    <a:pt x="7376733" y="5135074"/>
                    <a:pt x="7646083" y="4995842"/>
                  </a:cubicBezTo>
                  <a:cubicBezTo>
                    <a:pt x="7816858" y="4907561"/>
                    <a:pt x="7916545" y="4854514"/>
                    <a:pt x="7980054" y="4790095"/>
                  </a:cubicBezTo>
                  <a:cubicBezTo>
                    <a:pt x="8054629" y="4714405"/>
                    <a:pt x="8122031" y="4573758"/>
                    <a:pt x="8180437" y="4371964"/>
                  </a:cubicBezTo>
                  <a:cubicBezTo>
                    <a:pt x="8315441" y="3905228"/>
                    <a:pt x="8319381" y="3416431"/>
                    <a:pt x="8192058" y="2919242"/>
                  </a:cubicBezTo>
                  <a:cubicBezTo>
                    <a:pt x="8071251" y="2447381"/>
                    <a:pt x="7829388" y="1971467"/>
                    <a:pt x="7492638" y="1542845"/>
                  </a:cubicBezTo>
                  <a:cubicBezTo>
                    <a:pt x="7111829" y="1058099"/>
                    <a:pt x="6626484" y="648361"/>
                    <a:pt x="6089097" y="357847"/>
                  </a:cubicBezTo>
                  <a:cubicBezTo>
                    <a:pt x="5824244" y="214687"/>
                    <a:pt x="5554957" y="105262"/>
                    <a:pt x="5288639" y="31627"/>
                  </a:cubicBezTo>
                  <a:close/>
                  <a:moveTo>
                    <a:pt x="1844517" y="0"/>
                  </a:moveTo>
                  <a:lnTo>
                    <a:pt x="3734467" y="0"/>
                  </a:lnTo>
                  <a:lnTo>
                    <a:pt x="3603618" y="28853"/>
                  </a:lnTo>
                  <a:cubicBezTo>
                    <a:pt x="2962049" y="186733"/>
                    <a:pt x="2373277" y="513136"/>
                    <a:pt x="1892878" y="985434"/>
                  </a:cubicBezTo>
                  <a:cubicBezTo>
                    <a:pt x="1551428" y="1321091"/>
                    <a:pt x="1283341" y="1711990"/>
                    <a:pt x="1096045" y="2147349"/>
                  </a:cubicBezTo>
                  <a:cubicBezTo>
                    <a:pt x="901876" y="2598519"/>
                    <a:pt x="803453" y="3078432"/>
                    <a:pt x="803453" y="3573669"/>
                  </a:cubicBezTo>
                  <a:cubicBezTo>
                    <a:pt x="803453" y="4023717"/>
                    <a:pt x="885151" y="4462735"/>
                    <a:pt x="1046377" y="4878573"/>
                  </a:cubicBezTo>
                  <a:cubicBezTo>
                    <a:pt x="1201945" y="5279770"/>
                    <a:pt x="1426681" y="5648221"/>
                    <a:pt x="1714473" y="5973776"/>
                  </a:cubicBezTo>
                  <a:cubicBezTo>
                    <a:pt x="2012357" y="6310732"/>
                    <a:pt x="2376505" y="6595304"/>
                    <a:pt x="2776083" y="6804641"/>
                  </a:cubicBezTo>
                  <a:lnTo>
                    <a:pt x="2884836" y="6858000"/>
                  </a:lnTo>
                  <a:lnTo>
                    <a:pt x="1484505" y="6858000"/>
                  </a:lnTo>
                  <a:lnTo>
                    <a:pt x="1431151" y="6811515"/>
                  </a:lnTo>
                  <a:cubicBezTo>
                    <a:pt x="1316128" y="6705919"/>
                    <a:pt x="1206738" y="6594470"/>
                    <a:pt x="1103471" y="6477651"/>
                  </a:cubicBezTo>
                  <a:cubicBezTo>
                    <a:pt x="416075" y="5700097"/>
                    <a:pt x="0" y="4684635"/>
                    <a:pt x="0" y="3573620"/>
                  </a:cubicBezTo>
                  <a:cubicBezTo>
                    <a:pt x="0" y="2121118"/>
                    <a:pt x="711220" y="831902"/>
                    <a:pt x="1809994" y="241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Freeform: Shape 17">
              <a:extLst>
                <a:ext uri="{FF2B5EF4-FFF2-40B4-BE49-F238E27FC236}">
                  <a16:creationId xmlns:a16="http://schemas.microsoft.com/office/drawing/2014/main" id="{E401EA35-9D2E-43B7-860F-EBB8A6C3E0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29061" y="36937"/>
              <a:ext cx="9107210" cy="6858000"/>
            </a:xfrm>
            <a:custGeom>
              <a:avLst/>
              <a:gdLst>
                <a:gd name="connsiteX0" fmla="*/ 6184722 w 9107210"/>
                <a:gd name="connsiteY0" fmla="*/ 0 h 6858000"/>
                <a:gd name="connsiteX1" fmla="*/ 6985680 w 9107210"/>
                <a:gd name="connsiteY1" fmla="*/ 0 h 6858000"/>
                <a:gd name="connsiteX2" fmla="*/ 7324323 w 9107210"/>
                <a:gd name="connsiteY2" fmla="*/ 247136 h 6858000"/>
                <a:gd name="connsiteX3" fmla="*/ 7652712 w 9107210"/>
                <a:gd name="connsiteY3" fmla="*/ 528495 h 6858000"/>
                <a:gd name="connsiteX4" fmla="*/ 8236677 w 9107210"/>
                <a:gd name="connsiteY4" fmla="*/ 1166289 h 6858000"/>
                <a:gd name="connsiteX5" fmla="*/ 8704298 w 9107210"/>
                <a:gd name="connsiteY5" fmla="*/ 1897038 h 6858000"/>
                <a:gd name="connsiteX6" fmla="*/ 8885160 w 9107210"/>
                <a:gd name="connsiteY6" fmla="*/ 2294087 h 6858000"/>
                <a:gd name="connsiteX7" fmla="*/ 8924247 w 9107210"/>
                <a:gd name="connsiteY7" fmla="*/ 2396286 h 6858000"/>
                <a:gd name="connsiteX8" fmla="*/ 8960022 w 9107210"/>
                <a:gd name="connsiteY8" fmla="*/ 2499767 h 6858000"/>
                <a:gd name="connsiteX9" fmla="*/ 8991720 w 9107210"/>
                <a:gd name="connsiteY9" fmla="*/ 2604671 h 6858000"/>
                <a:gd name="connsiteX10" fmla="*/ 9019646 w 9107210"/>
                <a:gd name="connsiteY10" fmla="*/ 2710708 h 6858000"/>
                <a:gd name="connsiteX11" fmla="*/ 9105822 w 9107210"/>
                <a:gd name="connsiteY11" fmla="*/ 3582266 h 6858000"/>
                <a:gd name="connsiteX12" fmla="*/ 9057716 w 9107210"/>
                <a:gd name="connsiteY12" fmla="*/ 4017873 h 6858000"/>
                <a:gd name="connsiteX13" fmla="*/ 8945600 w 9107210"/>
                <a:gd name="connsiteY13" fmla="*/ 4439659 h 6858000"/>
                <a:gd name="connsiteX14" fmla="*/ 8796080 w 9107210"/>
                <a:gd name="connsiteY14" fmla="*/ 4847428 h 6858000"/>
                <a:gd name="connsiteX15" fmla="*/ 8702056 w 9107210"/>
                <a:gd name="connsiteY15" fmla="*/ 5050108 h 6858000"/>
                <a:gd name="connsiteX16" fmla="*/ 8581125 w 9107210"/>
                <a:gd name="connsiteY16" fmla="*/ 5247525 h 6858000"/>
                <a:gd name="connsiteX17" fmla="*/ 8426254 w 9107210"/>
                <a:gd name="connsiteY17" fmla="*/ 5429647 h 6858000"/>
                <a:gd name="connsiteX18" fmla="*/ 8337174 w 9107210"/>
                <a:gd name="connsiteY18" fmla="*/ 5510552 h 6858000"/>
                <a:gd name="connsiteX19" fmla="*/ 8243200 w 9107210"/>
                <a:gd name="connsiteY19" fmla="*/ 5582948 h 6858000"/>
                <a:gd name="connsiteX20" fmla="*/ 7868330 w 9107210"/>
                <a:gd name="connsiteY20" fmla="*/ 5811104 h 6858000"/>
                <a:gd name="connsiteX21" fmla="*/ 7538916 w 9107210"/>
                <a:gd name="connsiteY21" fmla="*/ 6018899 h 6858000"/>
                <a:gd name="connsiteX22" fmla="*/ 7391280 w 9107210"/>
                <a:gd name="connsiteY22" fmla="*/ 6134132 h 6858000"/>
                <a:gd name="connsiteX23" fmla="*/ 7252511 w 9107210"/>
                <a:gd name="connsiteY23" fmla="*/ 6259105 h 6858000"/>
                <a:gd name="connsiteX24" fmla="*/ 7185601 w 9107210"/>
                <a:gd name="connsiteY24" fmla="*/ 6325894 h 6858000"/>
                <a:gd name="connsiteX25" fmla="*/ 7116651 w 9107210"/>
                <a:gd name="connsiteY25" fmla="*/ 6397010 h 6858000"/>
                <a:gd name="connsiteX26" fmla="*/ 6978545 w 9107210"/>
                <a:gd name="connsiteY26" fmla="*/ 6541607 h 6858000"/>
                <a:gd name="connsiteX27" fmla="*/ 6693009 w 9107210"/>
                <a:gd name="connsiteY27" fmla="*/ 6832716 h 6858000"/>
                <a:gd name="connsiteX28" fmla="*/ 6667488 w 9107210"/>
                <a:gd name="connsiteY28" fmla="*/ 6858000 h 6858000"/>
                <a:gd name="connsiteX29" fmla="*/ 6056793 w 9107210"/>
                <a:gd name="connsiteY29" fmla="*/ 6858000 h 6858000"/>
                <a:gd name="connsiteX30" fmla="*/ 6077345 w 9107210"/>
                <a:gd name="connsiteY30" fmla="*/ 6835420 h 6858000"/>
                <a:gd name="connsiteX31" fmla="*/ 6208519 w 9107210"/>
                <a:gd name="connsiteY31" fmla="*/ 6683989 h 6858000"/>
                <a:gd name="connsiteX32" fmla="*/ 6340001 w 9107210"/>
                <a:gd name="connsiteY32" fmla="*/ 6529852 h 6858000"/>
                <a:gd name="connsiteX33" fmla="*/ 6611419 w 9107210"/>
                <a:gd name="connsiteY33" fmla="*/ 6219317 h 6858000"/>
                <a:gd name="connsiteX34" fmla="*/ 6757678 w 9107210"/>
                <a:gd name="connsiteY34" fmla="*/ 6068228 h 6858000"/>
                <a:gd name="connsiteX35" fmla="*/ 6833713 w 9107210"/>
                <a:gd name="connsiteY35" fmla="*/ 5994061 h 6858000"/>
                <a:gd name="connsiteX36" fmla="*/ 6915148 w 9107210"/>
                <a:gd name="connsiteY36" fmla="*/ 5918812 h 6858000"/>
                <a:gd name="connsiteX37" fmla="*/ 7276311 w 9107210"/>
                <a:gd name="connsiteY37" fmla="*/ 5650229 h 6858000"/>
                <a:gd name="connsiteX38" fmla="*/ 7664942 w 9107210"/>
                <a:gd name="connsiteY38" fmla="*/ 5445681 h 6858000"/>
                <a:gd name="connsiteX39" fmla="*/ 7848505 w 9107210"/>
                <a:gd name="connsiteY39" fmla="*/ 5358333 h 6858000"/>
                <a:gd name="connsiteX40" fmla="*/ 8011785 w 9107210"/>
                <a:gd name="connsiteY40" fmla="*/ 5267788 h 6858000"/>
                <a:gd name="connsiteX41" fmla="*/ 8260273 w 9107210"/>
                <a:gd name="connsiteY41" fmla="*/ 5034370 h 6858000"/>
                <a:gd name="connsiteX42" fmla="*/ 8417589 w 9107210"/>
                <a:gd name="connsiteY42" fmla="*/ 4714488 h 6858000"/>
                <a:gd name="connsiteX43" fmla="*/ 8495000 w 9107210"/>
                <a:gd name="connsiteY43" fmla="*/ 4346409 h 6858000"/>
                <a:gd name="connsiteX44" fmla="*/ 8508556 w 9107210"/>
                <a:gd name="connsiteY44" fmla="*/ 3971101 h 6858000"/>
                <a:gd name="connsiteX45" fmla="*/ 8483330 w 9107210"/>
                <a:gd name="connsiteY45" fmla="*/ 3600710 h 6858000"/>
                <a:gd name="connsiteX46" fmla="*/ 8425336 w 9107210"/>
                <a:gd name="connsiteY46" fmla="*/ 3236121 h 6858000"/>
                <a:gd name="connsiteX47" fmla="*/ 8334575 w 9107210"/>
                <a:gd name="connsiteY47" fmla="*/ 2877977 h 6858000"/>
                <a:gd name="connsiteX48" fmla="*/ 8087513 w 9107210"/>
                <a:gd name="connsiteY48" fmla="*/ 2174622 h 6858000"/>
                <a:gd name="connsiteX49" fmla="*/ 7723650 w 9107210"/>
                <a:gd name="connsiteY49" fmla="*/ 1507613 h 6858000"/>
                <a:gd name="connsiteX50" fmla="*/ 7501815 w 9107210"/>
                <a:gd name="connsiteY50" fmla="*/ 1192947 h 6858000"/>
                <a:gd name="connsiteX51" fmla="*/ 7254399 w 9107210"/>
                <a:gd name="connsiteY51" fmla="*/ 894361 h 6858000"/>
                <a:gd name="connsiteX52" fmla="*/ 6689339 w 9107210"/>
                <a:gd name="connsiteY52" fmla="*/ 354046 h 6858000"/>
                <a:gd name="connsiteX53" fmla="*/ 6206651 w 9107210"/>
                <a:gd name="connsiteY53" fmla="*/ 12626 h 6858000"/>
                <a:gd name="connsiteX54" fmla="*/ 1827105 w 9107210"/>
                <a:gd name="connsiteY54" fmla="*/ 0 h 6858000"/>
                <a:gd name="connsiteX55" fmla="*/ 2807607 w 9107210"/>
                <a:gd name="connsiteY55" fmla="*/ 0 h 6858000"/>
                <a:gd name="connsiteX56" fmla="*/ 2667958 w 9107210"/>
                <a:gd name="connsiteY56" fmla="*/ 88235 h 6858000"/>
                <a:gd name="connsiteX57" fmla="*/ 2354723 w 9107210"/>
                <a:gd name="connsiteY57" fmla="*/ 314947 h 6858000"/>
                <a:gd name="connsiteX58" fmla="*/ 2059963 w 9107210"/>
                <a:gd name="connsiteY58" fmla="*/ 561545 h 6858000"/>
                <a:gd name="connsiteX59" fmla="*/ 1780798 w 9107210"/>
                <a:gd name="connsiteY59" fmla="*/ 824425 h 6858000"/>
                <a:gd name="connsiteX60" fmla="*/ 954714 w 9107210"/>
                <a:gd name="connsiteY60" fmla="*/ 2094309 h 6858000"/>
                <a:gd name="connsiteX61" fmla="*/ 732676 w 9107210"/>
                <a:gd name="connsiteY61" fmla="*/ 2813646 h 6858000"/>
                <a:gd name="connsiteX62" fmla="*/ 673867 w 9107210"/>
                <a:gd name="connsiteY62" fmla="*/ 3183989 h 6858000"/>
                <a:gd name="connsiteX63" fmla="*/ 647621 w 9107210"/>
                <a:gd name="connsiteY63" fmla="*/ 3557281 h 6858000"/>
                <a:gd name="connsiteX64" fmla="*/ 653381 w 9107210"/>
                <a:gd name="connsiteY64" fmla="*/ 3931214 h 6858000"/>
                <a:gd name="connsiteX65" fmla="*/ 690428 w 9107210"/>
                <a:gd name="connsiteY65" fmla="*/ 4303719 h 6858000"/>
                <a:gd name="connsiteX66" fmla="*/ 871801 w 9107210"/>
                <a:gd name="connsiteY66" fmla="*/ 5033041 h 6858000"/>
                <a:gd name="connsiteX67" fmla="*/ 1197749 w 9107210"/>
                <a:gd name="connsiteY67" fmla="*/ 5718494 h 6858000"/>
                <a:gd name="connsiteX68" fmla="*/ 1411480 w 9107210"/>
                <a:gd name="connsiteY68" fmla="*/ 6036703 h 6858000"/>
                <a:gd name="connsiteX69" fmla="*/ 1530170 w 9107210"/>
                <a:gd name="connsiteY69" fmla="*/ 6188430 h 6858000"/>
                <a:gd name="connsiteX70" fmla="*/ 1657165 w 9107210"/>
                <a:gd name="connsiteY70" fmla="*/ 6335385 h 6858000"/>
                <a:gd name="connsiteX71" fmla="*/ 1931343 w 9107210"/>
                <a:gd name="connsiteY71" fmla="*/ 6612896 h 6858000"/>
                <a:gd name="connsiteX72" fmla="*/ 2220133 w 9107210"/>
                <a:gd name="connsiteY72" fmla="*/ 6858000 h 6858000"/>
                <a:gd name="connsiteX73" fmla="*/ 1539862 w 9107210"/>
                <a:gd name="connsiteY73" fmla="*/ 6858000 h 6858000"/>
                <a:gd name="connsiteX74" fmla="*/ 1307111 w 9107210"/>
                <a:gd name="connsiteY74" fmla="*/ 6648873 h 6858000"/>
                <a:gd name="connsiteX75" fmla="*/ 750258 w 9107210"/>
                <a:gd name="connsiteY75" fmla="*/ 5987570 h 6858000"/>
                <a:gd name="connsiteX76" fmla="*/ 335382 w 9107210"/>
                <a:gd name="connsiteY76" fmla="*/ 5229279 h 6858000"/>
                <a:gd name="connsiteX77" fmla="*/ 79351 w 9107210"/>
                <a:gd name="connsiteY77" fmla="*/ 4403854 h 6858000"/>
                <a:gd name="connsiteX78" fmla="*/ 16007 w 9107210"/>
                <a:gd name="connsiteY78" fmla="*/ 3975723 h 6858000"/>
                <a:gd name="connsiteX79" fmla="*/ 871 w 9107210"/>
                <a:gd name="connsiteY79" fmla="*/ 3543362 h 6858000"/>
                <a:gd name="connsiteX80" fmla="*/ 32519 w 9107210"/>
                <a:gd name="connsiteY80" fmla="*/ 3112085 h 6858000"/>
                <a:gd name="connsiteX81" fmla="*/ 108502 w 9107210"/>
                <a:gd name="connsiteY81" fmla="*/ 2686511 h 6858000"/>
                <a:gd name="connsiteX82" fmla="*/ 378239 w 9107210"/>
                <a:gd name="connsiteY82" fmla="*/ 1865955 h 6858000"/>
                <a:gd name="connsiteX83" fmla="*/ 1343701 w 9107210"/>
                <a:gd name="connsiteY83" fmla="*/ 431508 h 6858000"/>
                <a:gd name="connsiteX84" fmla="*/ 1661853 w 9107210"/>
                <a:gd name="connsiteY84" fmla="*/ 13026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9107210" h="6858000">
                  <a:moveTo>
                    <a:pt x="6184722" y="0"/>
                  </a:moveTo>
                  <a:lnTo>
                    <a:pt x="6985680" y="0"/>
                  </a:lnTo>
                  <a:lnTo>
                    <a:pt x="7324323" y="247136"/>
                  </a:lnTo>
                  <a:cubicBezTo>
                    <a:pt x="7437502" y="336500"/>
                    <a:pt x="7547171" y="430254"/>
                    <a:pt x="7652712" y="528495"/>
                  </a:cubicBezTo>
                  <a:cubicBezTo>
                    <a:pt x="7863743" y="724929"/>
                    <a:pt x="8060097" y="937593"/>
                    <a:pt x="8236677" y="1166289"/>
                  </a:cubicBezTo>
                  <a:cubicBezTo>
                    <a:pt x="8413818" y="1394594"/>
                    <a:pt x="8570168" y="1639471"/>
                    <a:pt x="8704298" y="1897038"/>
                  </a:cubicBezTo>
                  <a:cubicBezTo>
                    <a:pt x="8770803" y="2026141"/>
                    <a:pt x="8830836" y="2158786"/>
                    <a:pt x="8885160" y="2294087"/>
                  </a:cubicBezTo>
                  <a:cubicBezTo>
                    <a:pt x="8898360" y="2328071"/>
                    <a:pt x="8912169" y="2361810"/>
                    <a:pt x="8924247" y="2396286"/>
                  </a:cubicBezTo>
                  <a:lnTo>
                    <a:pt x="8960022" y="2499767"/>
                  </a:lnTo>
                  <a:lnTo>
                    <a:pt x="8991720" y="2604671"/>
                  </a:lnTo>
                  <a:cubicBezTo>
                    <a:pt x="9002116" y="2639690"/>
                    <a:pt x="9010474" y="2675346"/>
                    <a:pt x="9019646" y="2710708"/>
                  </a:cubicBezTo>
                  <a:cubicBezTo>
                    <a:pt x="9089055" y="2995079"/>
                    <a:pt x="9113620" y="3289927"/>
                    <a:pt x="9105822" y="3582266"/>
                  </a:cubicBezTo>
                  <a:cubicBezTo>
                    <a:pt x="9101796" y="3728484"/>
                    <a:pt x="9085744" y="3874458"/>
                    <a:pt x="9057716" y="4017873"/>
                  </a:cubicBezTo>
                  <a:cubicBezTo>
                    <a:pt x="9029534" y="4161336"/>
                    <a:pt x="8990497" y="4302046"/>
                    <a:pt x="8945600" y="4439659"/>
                  </a:cubicBezTo>
                  <a:cubicBezTo>
                    <a:pt x="8900857" y="4577566"/>
                    <a:pt x="8852901" y="4711784"/>
                    <a:pt x="8796080" y="4847428"/>
                  </a:cubicBezTo>
                  <a:cubicBezTo>
                    <a:pt x="8767695" y="4915152"/>
                    <a:pt x="8737016" y="4982926"/>
                    <a:pt x="8702056" y="5050108"/>
                  </a:cubicBezTo>
                  <a:cubicBezTo>
                    <a:pt x="8666485" y="5116997"/>
                    <a:pt x="8627347" y="5183687"/>
                    <a:pt x="8581125" y="5247525"/>
                  </a:cubicBezTo>
                  <a:cubicBezTo>
                    <a:pt x="8535565" y="5311660"/>
                    <a:pt x="8483534" y="5373185"/>
                    <a:pt x="8426254" y="5429647"/>
                  </a:cubicBezTo>
                  <a:cubicBezTo>
                    <a:pt x="8397512" y="5457779"/>
                    <a:pt x="8367801" y="5484879"/>
                    <a:pt x="8337174" y="5510552"/>
                  </a:cubicBezTo>
                  <a:cubicBezTo>
                    <a:pt x="8306444" y="5536077"/>
                    <a:pt x="8274899" y="5560029"/>
                    <a:pt x="8243200" y="5582948"/>
                  </a:cubicBezTo>
                  <a:cubicBezTo>
                    <a:pt x="8115543" y="5674574"/>
                    <a:pt x="7986203" y="5743233"/>
                    <a:pt x="7868330" y="5811104"/>
                  </a:cubicBezTo>
                  <a:cubicBezTo>
                    <a:pt x="7749844" y="5878385"/>
                    <a:pt x="7640685" y="5945126"/>
                    <a:pt x="7538916" y="6018899"/>
                  </a:cubicBezTo>
                  <a:cubicBezTo>
                    <a:pt x="7487749" y="6055392"/>
                    <a:pt x="7438777" y="6093950"/>
                    <a:pt x="7391280" y="6134132"/>
                  </a:cubicBezTo>
                  <a:cubicBezTo>
                    <a:pt x="7343427" y="6173921"/>
                    <a:pt x="7297511" y="6215922"/>
                    <a:pt x="7252511" y="6259105"/>
                  </a:cubicBezTo>
                  <a:cubicBezTo>
                    <a:pt x="7229784" y="6280990"/>
                    <a:pt x="7208635" y="6302433"/>
                    <a:pt x="7185601" y="6325894"/>
                  </a:cubicBezTo>
                  <a:lnTo>
                    <a:pt x="7116651" y="6397010"/>
                  </a:lnTo>
                  <a:lnTo>
                    <a:pt x="6978545" y="6541607"/>
                  </a:lnTo>
                  <a:cubicBezTo>
                    <a:pt x="6885693" y="6638397"/>
                    <a:pt x="6789885" y="6734943"/>
                    <a:pt x="6693009" y="6832716"/>
                  </a:cubicBezTo>
                  <a:lnTo>
                    <a:pt x="6667488" y="6858000"/>
                  </a:lnTo>
                  <a:lnTo>
                    <a:pt x="6056793" y="6858000"/>
                  </a:lnTo>
                  <a:lnTo>
                    <a:pt x="6077345" y="6835420"/>
                  </a:lnTo>
                  <a:cubicBezTo>
                    <a:pt x="6121427" y="6785747"/>
                    <a:pt x="6164948" y="6735090"/>
                    <a:pt x="6208519" y="6683989"/>
                  </a:cubicBezTo>
                  <a:lnTo>
                    <a:pt x="6340001" y="6529852"/>
                  </a:lnTo>
                  <a:cubicBezTo>
                    <a:pt x="6428315" y="6426667"/>
                    <a:pt x="6516733" y="6321417"/>
                    <a:pt x="6611419" y="6219317"/>
                  </a:cubicBezTo>
                  <a:cubicBezTo>
                    <a:pt x="6658864" y="6168363"/>
                    <a:pt x="6707584" y="6117950"/>
                    <a:pt x="6757678" y="6068228"/>
                  </a:cubicBezTo>
                  <a:lnTo>
                    <a:pt x="6833713" y="5994061"/>
                  </a:lnTo>
                  <a:cubicBezTo>
                    <a:pt x="6859346" y="5969422"/>
                    <a:pt x="6887579" y="5943404"/>
                    <a:pt x="6915148" y="5918812"/>
                  </a:cubicBezTo>
                  <a:cubicBezTo>
                    <a:pt x="7026295" y="5819219"/>
                    <a:pt x="7148602" y="5729117"/>
                    <a:pt x="7276311" y="5650229"/>
                  </a:cubicBezTo>
                  <a:cubicBezTo>
                    <a:pt x="7403918" y="5571046"/>
                    <a:pt x="7537794" y="5505190"/>
                    <a:pt x="7664942" y="5445681"/>
                  </a:cubicBezTo>
                  <a:cubicBezTo>
                    <a:pt x="7728491" y="5416024"/>
                    <a:pt x="7790410" y="5387449"/>
                    <a:pt x="7848505" y="5358333"/>
                  </a:cubicBezTo>
                  <a:cubicBezTo>
                    <a:pt x="7906805" y="5329315"/>
                    <a:pt x="7961843" y="5300101"/>
                    <a:pt x="8011785" y="5267788"/>
                  </a:cubicBezTo>
                  <a:cubicBezTo>
                    <a:pt x="8112281" y="5203950"/>
                    <a:pt x="8193615" y="5128111"/>
                    <a:pt x="8260273" y="5034370"/>
                  </a:cubicBezTo>
                  <a:cubicBezTo>
                    <a:pt x="8326370" y="4940776"/>
                    <a:pt x="8378657" y="4831640"/>
                    <a:pt x="8417589" y="4714488"/>
                  </a:cubicBezTo>
                  <a:cubicBezTo>
                    <a:pt x="8456372" y="4597485"/>
                    <a:pt x="8481140" y="4471332"/>
                    <a:pt x="8495000" y="4346409"/>
                  </a:cubicBezTo>
                  <a:cubicBezTo>
                    <a:pt x="8508404" y="4221044"/>
                    <a:pt x="8511359" y="4095482"/>
                    <a:pt x="8508556" y="3971101"/>
                  </a:cubicBezTo>
                  <a:cubicBezTo>
                    <a:pt x="8504530" y="3846571"/>
                    <a:pt x="8495663" y="3723222"/>
                    <a:pt x="8483330" y="3600710"/>
                  </a:cubicBezTo>
                  <a:cubicBezTo>
                    <a:pt x="8470793" y="3478148"/>
                    <a:pt x="8451888" y="3356421"/>
                    <a:pt x="8425336" y="3236121"/>
                  </a:cubicBezTo>
                  <a:cubicBezTo>
                    <a:pt x="8399091" y="3115774"/>
                    <a:pt x="8367801" y="2996655"/>
                    <a:pt x="8334575" y="2877977"/>
                  </a:cubicBezTo>
                  <a:cubicBezTo>
                    <a:pt x="8268222" y="2640772"/>
                    <a:pt x="8190100" y="2404057"/>
                    <a:pt x="8087513" y="2174622"/>
                  </a:cubicBezTo>
                  <a:cubicBezTo>
                    <a:pt x="7985081" y="1945237"/>
                    <a:pt x="7863233" y="1721900"/>
                    <a:pt x="7723650" y="1507613"/>
                  </a:cubicBezTo>
                  <a:cubicBezTo>
                    <a:pt x="7653527" y="1400692"/>
                    <a:pt x="7579684" y="1295589"/>
                    <a:pt x="7501815" y="1192947"/>
                  </a:cubicBezTo>
                  <a:cubicBezTo>
                    <a:pt x="7423844" y="1090353"/>
                    <a:pt x="7340778" y="991103"/>
                    <a:pt x="7254399" y="894361"/>
                  </a:cubicBezTo>
                  <a:cubicBezTo>
                    <a:pt x="7082047" y="700485"/>
                    <a:pt x="6893083" y="519052"/>
                    <a:pt x="6689339" y="354046"/>
                  </a:cubicBezTo>
                  <a:cubicBezTo>
                    <a:pt x="6536914" y="229775"/>
                    <a:pt x="6375602" y="115325"/>
                    <a:pt x="6206651" y="12626"/>
                  </a:cubicBezTo>
                  <a:close/>
                  <a:moveTo>
                    <a:pt x="1827105" y="0"/>
                  </a:moveTo>
                  <a:lnTo>
                    <a:pt x="2807607" y="0"/>
                  </a:lnTo>
                  <a:lnTo>
                    <a:pt x="2667958" y="88235"/>
                  </a:lnTo>
                  <a:cubicBezTo>
                    <a:pt x="2560098" y="159777"/>
                    <a:pt x="2455754" y="235690"/>
                    <a:pt x="2354723" y="314947"/>
                  </a:cubicBezTo>
                  <a:cubicBezTo>
                    <a:pt x="2253464" y="394030"/>
                    <a:pt x="2156943" y="478181"/>
                    <a:pt x="2059963" y="561545"/>
                  </a:cubicBezTo>
                  <a:cubicBezTo>
                    <a:pt x="1962831" y="644811"/>
                    <a:pt x="1868297" y="731322"/>
                    <a:pt x="1780798" y="824425"/>
                  </a:cubicBezTo>
                  <a:cubicBezTo>
                    <a:pt x="1429010" y="1195013"/>
                    <a:pt x="1148011" y="1628455"/>
                    <a:pt x="954714" y="2094309"/>
                  </a:cubicBezTo>
                  <a:cubicBezTo>
                    <a:pt x="857938" y="2327186"/>
                    <a:pt x="783229" y="2568326"/>
                    <a:pt x="732676" y="2813646"/>
                  </a:cubicBezTo>
                  <a:cubicBezTo>
                    <a:pt x="707552" y="2936307"/>
                    <a:pt x="688085" y="3059952"/>
                    <a:pt x="673867" y="3183989"/>
                  </a:cubicBezTo>
                  <a:cubicBezTo>
                    <a:pt x="660056" y="3308075"/>
                    <a:pt x="651341" y="3432605"/>
                    <a:pt x="647621" y="3557281"/>
                  </a:cubicBezTo>
                  <a:cubicBezTo>
                    <a:pt x="644411" y="3681958"/>
                    <a:pt x="645329" y="3806733"/>
                    <a:pt x="653381" y="3931214"/>
                  </a:cubicBezTo>
                  <a:cubicBezTo>
                    <a:pt x="659852" y="4055792"/>
                    <a:pt x="672949" y="4179977"/>
                    <a:pt x="690428" y="4303719"/>
                  </a:cubicBezTo>
                  <a:cubicBezTo>
                    <a:pt x="726408" y="4551057"/>
                    <a:pt x="786440" y="4795835"/>
                    <a:pt x="871801" y="5033041"/>
                  </a:cubicBezTo>
                  <a:cubicBezTo>
                    <a:pt x="957007" y="5270247"/>
                    <a:pt x="1065962" y="5500322"/>
                    <a:pt x="1197749" y="5718494"/>
                  </a:cubicBezTo>
                  <a:cubicBezTo>
                    <a:pt x="1263846" y="5827433"/>
                    <a:pt x="1334937" y="5933813"/>
                    <a:pt x="1411480" y="6036703"/>
                  </a:cubicBezTo>
                  <a:cubicBezTo>
                    <a:pt x="1449548" y="6088295"/>
                    <a:pt x="1489451" y="6138609"/>
                    <a:pt x="1530170" y="6188430"/>
                  </a:cubicBezTo>
                  <a:cubicBezTo>
                    <a:pt x="1571447" y="6238055"/>
                    <a:pt x="1613644" y="6287336"/>
                    <a:pt x="1657165" y="6335385"/>
                  </a:cubicBezTo>
                  <a:cubicBezTo>
                    <a:pt x="1744079" y="6431708"/>
                    <a:pt x="1835644" y="6524282"/>
                    <a:pt x="1931343" y="6612896"/>
                  </a:cubicBezTo>
                  <a:lnTo>
                    <a:pt x="2220133" y="6858000"/>
                  </a:lnTo>
                  <a:lnTo>
                    <a:pt x="1539862" y="6858000"/>
                  </a:lnTo>
                  <a:lnTo>
                    <a:pt x="1307111" y="6648873"/>
                  </a:lnTo>
                  <a:cubicBezTo>
                    <a:pt x="1101839" y="6448063"/>
                    <a:pt x="913180" y="6225465"/>
                    <a:pt x="750258" y="5987570"/>
                  </a:cubicBezTo>
                  <a:cubicBezTo>
                    <a:pt x="587232" y="5749281"/>
                    <a:pt x="448261" y="5494813"/>
                    <a:pt x="335382" y="5229279"/>
                  </a:cubicBezTo>
                  <a:cubicBezTo>
                    <a:pt x="222298" y="4963793"/>
                    <a:pt x="137040" y="4686652"/>
                    <a:pt x="79351" y="4403854"/>
                  </a:cubicBezTo>
                  <a:cubicBezTo>
                    <a:pt x="50150" y="4262456"/>
                    <a:pt x="29767" y="4119385"/>
                    <a:pt x="16007" y="3975723"/>
                  </a:cubicBezTo>
                  <a:cubicBezTo>
                    <a:pt x="3930" y="3831964"/>
                    <a:pt x="-2441" y="3687614"/>
                    <a:pt x="871" y="3543362"/>
                  </a:cubicBezTo>
                  <a:cubicBezTo>
                    <a:pt x="3522" y="3399160"/>
                    <a:pt x="14172" y="3255105"/>
                    <a:pt x="32519" y="3112085"/>
                  </a:cubicBezTo>
                  <a:cubicBezTo>
                    <a:pt x="50508" y="2969014"/>
                    <a:pt x="76090" y="2826925"/>
                    <a:pt x="108502" y="2686511"/>
                  </a:cubicBezTo>
                  <a:cubicBezTo>
                    <a:pt x="173019" y="2405533"/>
                    <a:pt x="263474" y="2130703"/>
                    <a:pt x="378239" y="1865955"/>
                  </a:cubicBezTo>
                  <a:cubicBezTo>
                    <a:pt x="607922" y="1336607"/>
                    <a:pt x="935706" y="848228"/>
                    <a:pt x="1343701" y="431508"/>
                  </a:cubicBezTo>
                  <a:cubicBezTo>
                    <a:pt x="1446133" y="327783"/>
                    <a:pt x="1550910" y="225926"/>
                    <a:pt x="1661853" y="13026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Freeform: Shape 18">
              <a:extLst>
                <a:ext uri="{FF2B5EF4-FFF2-40B4-BE49-F238E27FC236}">
                  <a16:creationId xmlns:a16="http://schemas.microsoft.com/office/drawing/2014/main" id="{F8C44827-3D81-4FF9-B4A5-5650D1B20A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8434" y="36937"/>
              <a:ext cx="9747620" cy="6858000"/>
            </a:xfrm>
            <a:custGeom>
              <a:avLst/>
              <a:gdLst>
                <a:gd name="connsiteX0" fmla="*/ 7235453 w 9747620"/>
                <a:gd name="connsiteY0" fmla="*/ 0 h 6858000"/>
                <a:gd name="connsiteX1" fmla="*/ 7548130 w 9747620"/>
                <a:gd name="connsiteY1" fmla="*/ 0 h 6858000"/>
                <a:gd name="connsiteX2" fmla="*/ 7710334 w 9747620"/>
                <a:gd name="connsiteY2" fmla="*/ 111973 h 6858000"/>
                <a:gd name="connsiteX3" fmla="*/ 7889188 w 9747620"/>
                <a:gd name="connsiteY3" fmla="*/ 251542 h 6858000"/>
                <a:gd name="connsiteX4" fmla="*/ 8061828 w 9747620"/>
                <a:gd name="connsiteY4" fmla="*/ 398586 h 6858000"/>
                <a:gd name="connsiteX5" fmla="*/ 8145637 w 9747620"/>
                <a:gd name="connsiteY5" fmla="*/ 474218 h 6858000"/>
                <a:gd name="connsiteX6" fmla="*/ 8187242 w 9747620"/>
                <a:gd name="connsiteY6" fmla="*/ 512753 h 6858000"/>
                <a:gd name="connsiteX7" fmla="*/ 8228402 w 9747620"/>
                <a:gd name="connsiteY7" fmla="*/ 551575 h 6858000"/>
                <a:gd name="connsiteX8" fmla="*/ 8389211 w 9747620"/>
                <a:gd name="connsiteY8" fmla="*/ 710937 h 6858000"/>
                <a:gd name="connsiteX9" fmla="*/ 8467206 w 9747620"/>
                <a:gd name="connsiteY9" fmla="*/ 793088 h 6858000"/>
                <a:gd name="connsiteX10" fmla="*/ 8486791 w 9747620"/>
                <a:gd name="connsiteY10" fmla="*/ 814223 h 6858000"/>
                <a:gd name="connsiteX11" fmla="*/ 8505979 w 9747620"/>
                <a:gd name="connsiteY11" fmla="*/ 835409 h 6858000"/>
                <a:gd name="connsiteX12" fmla="*/ 8543509 w 9747620"/>
                <a:gd name="connsiteY12" fmla="*/ 877346 h 6858000"/>
                <a:gd name="connsiteX13" fmla="*/ 8690549 w 9747620"/>
                <a:gd name="connsiteY13" fmla="*/ 1048978 h 6858000"/>
                <a:gd name="connsiteX14" fmla="*/ 8761732 w 9747620"/>
                <a:gd name="connsiteY14" fmla="*/ 1137502 h 6858000"/>
                <a:gd name="connsiteX15" fmla="*/ 8796379 w 9747620"/>
                <a:gd name="connsiteY15" fmla="*/ 1182077 h 6858000"/>
                <a:gd name="connsiteX16" fmla="*/ 8830678 w 9747620"/>
                <a:gd name="connsiteY16" fmla="*/ 1226986 h 6858000"/>
                <a:gd name="connsiteX17" fmla="*/ 8963353 w 9747620"/>
                <a:gd name="connsiteY17" fmla="*/ 1410936 h 6858000"/>
                <a:gd name="connsiteX18" fmla="*/ 9026483 w 9747620"/>
                <a:gd name="connsiteY18" fmla="*/ 1505499 h 6858000"/>
                <a:gd name="connsiteX19" fmla="*/ 9057004 w 9747620"/>
                <a:gd name="connsiteY19" fmla="*/ 1552613 h 6858000"/>
                <a:gd name="connsiteX20" fmla="*/ 9087278 w 9747620"/>
                <a:gd name="connsiteY20" fmla="*/ 1600542 h 6858000"/>
                <a:gd name="connsiteX21" fmla="*/ 9202851 w 9747620"/>
                <a:gd name="connsiteY21" fmla="*/ 1795515 h 6858000"/>
                <a:gd name="connsiteX22" fmla="*/ 9257332 w 9747620"/>
                <a:gd name="connsiteY22" fmla="*/ 1894920 h 6858000"/>
                <a:gd name="connsiteX23" fmla="*/ 9283778 w 9747620"/>
                <a:gd name="connsiteY23" fmla="*/ 1945436 h 6858000"/>
                <a:gd name="connsiteX24" fmla="*/ 9309428 w 9747620"/>
                <a:gd name="connsiteY24" fmla="*/ 1996193 h 6858000"/>
                <a:gd name="connsiteX25" fmla="*/ 9405714 w 9747620"/>
                <a:gd name="connsiteY25" fmla="*/ 2202191 h 6858000"/>
                <a:gd name="connsiteX26" fmla="*/ 9566524 w 9747620"/>
                <a:gd name="connsiteY26" fmla="*/ 2627653 h 6858000"/>
                <a:gd name="connsiteX27" fmla="*/ 9583573 w 9747620"/>
                <a:gd name="connsiteY27" fmla="*/ 2682195 h 6858000"/>
                <a:gd name="connsiteX28" fmla="*/ 9591974 w 9747620"/>
                <a:gd name="connsiteY28" fmla="*/ 2709707 h 6858000"/>
                <a:gd name="connsiteX29" fmla="*/ 9600027 w 9747620"/>
                <a:gd name="connsiteY29" fmla="*/ 2737650 h 6858000"/>
                <a:gd name="connsiteX30" fmla="*/ 9629803 w 9747620"/>
                <a:gd name="connsiteY30" fmla="*/ 2847694 h 6858000"/>
                <a:gd name="connsiteX31" fmla="*/ 9679909 w 9747620"/>
                <a:gd name="connsiteY31" fmla="*/ 3070131 h 6858000"/>
                <a:gd name="connsiteX32" fmla="*/ 9690498 w 9747620"/>
                <a:gd name="connsiteY32" fmla="*/ 3126159 h 6858000"/>
                <a:gd name="connsiteX33" fmla="*/ 9700390 w 9747620"/>
                <a:gd name="connsiteY33" fmla="*/ 3181805 h 6858000"/>
                <a:gd name="connsiteX34" fmla="*/ 9709685 w 9747620"/>
                <a:gd name="connsiteY34" fmla="*/ 3243392 h 6858000"/>
                <a:gd name="connsiteX35" fmla="*/ 9713016 w 9747620"/>
                <a:gd name="connsiteY35" fmla="*/ 3267597 h 6858000"/>
                <a:gd name="connsiteX36" fmla="*/ 9716844 w 9747620"/>
                <a:gd name="connsiteY36" fmla="*/ 3294437 h 6858000"/>
                <a:gd name="connsiteX37" fmla="*/ 9720820 w 9747620"/>
                <a:gd name="connsiteY37" fmla="*/ 3324488 h 6858000"/>
                <a:gd name="connsiteX38" fmla="*/ 9722709 w 9747620"/>
                <a:gd name="connsiteY38" fmla="*/ 3340737 h 6858000"/>
                <a:gd name="connsiteX39" fmla="*/ 9724301 w 9747620"/>
                <a:gd name="connsiteY39" fmla="*/ 3356361 h 6858000"/>
                <a:gd name="connsiteX40" fmla="*/ 9730166 w 9747620"/>
                <a:gd name="connsiteY40" fmla="*/ 3412197 h 6858000"/>
                <a:gd name="connsiteX41" fmla="*/ 9735783 w 9747620"/>
                <a:gd name="connsiteY41" fmla="*/ 3468083 h 6858000"/>
                <a:gd name="connsiteX42" fmla="*/ 9739760 w 9747620"/>
                <a:gd name="connsiteY42" fmla="*/ 3524399 h 6858000"/>
                <a:gd name="connsiteX43" fmla="*/ 9741748 w 9747620"/>
                <a:gd name="connsiteY43" fmla="*/ 3552580 h 6858000"/>
                <a:gd name="connsiteX44" fmla="*/ 9742742 w 9747620"/>
                <a:gd name="connsiteY44" fmla="*/ 3566672 h 6858000"/>
                <a:gd name="connsiteX45" fmla="*/ 9743488 w 9747620"/>
                <a:gd name="connsiteY45" fmla="*/ 3581865 h 6858000"/>
                <a:gd name="connsiteX46" fmla="*/ 9744731 w 9747620"/>
                <a:gd name="connsiteY46" fmla="*/ 3611341 h 6858000"/>
                <a:gd name="connsiteX47" fmla="*/ 9745725 w 9747620"/>
                <a:gd name="connsiteY47" fmla="*/ 3639715 h 6858000"/>
                <a:gd name="connsiteX48" fmla="*/ 9747613 w 9747620"/>
                <a:gd name="connsiteY48" fmla="*/ 3753786 h 6858000"/>
                <a:gd name="connsiteX49" fmla="*/ 9740405 w 9747620"/>
                <a:gd name="connsiteY49" fmla="*/ 3984609 h 6858000"/>
                <a:gd name="connsiteX50" fmla="*/ 9736329 w 9747620"/>
                <a:gd name="connsiteY50" fmla="*/ 4038434 h 6858000"/>
                <a:gd name="connsiteX51" fmla="*/ 9731408 w 9747620"/>
                <a:gd name="connsiteY51" fmla="*/ 4099446 h 6858000"/>
                <a:gd name="connsiteX52" fmla="*/ 9717987 w 9747620"/>
                <a:gd name="connsiteY52" fmla="*/ 4213325 h 6858000"/>
                <a:gd name="connsiteX53" fmla="*/ 9716297 w 9747620"/>
                <a:gd name="connsiteY53" fmla="*/ 4227129 h 6858000"/>
                <a:gd name="connsiteX54" fmla="*/ 9714110 w 9747620"/>
                <a:gd name="connsiteY54" fmla="*/ 4240981 h 6858000"/>
                <a:gd name="connsiteX55" fmla="*/ 9709785 w 9747620"/>
                <a:gd name="connsiteY55" fmla="*/ 4268731 h 6858000"/>
                <a:gd name="connsiteX56" fmla="*/ 9701086 w 9747620"/>
                <a:gd name="connsiteY56" fmla="*/ 4324185 h 6858000"/>
                <a:gd name="connsiteX57" fmla="*/ 9698699 w 9747620"/>
                <a:gd name="connsiteY57" fmla="*/ 4338994 h 6858000"/>
                <a:gd name="connsiteX58" fmla="*/ 9695966 w 9747620"/>
                <a:gd name="connsiteY58" fmla="*/ 4355050 h 6858000"/>
                <a:gd name="connsiteX59" fmla="*/ 9690299 w 9747620"/>
                <a:gd name="connsiteY59" fmla="*/ 4385054 h 6858000"/>
                <a:gd name="connsiteX60" fmla="*/ 9679909 w 9747620"/>
                <a:gd name="connsiteY60" fmla="*/ 4437919 h 6858000"/>
                <a:gd name="connsiteX61" fmla="*/ 9673647 w 9747620"/>
                <a:gd name="connsiteY61" fmla="*/ 4468162 h 6858000"/>
                <a:gd name="connsiteX62" fmla="*/ 9667532 w 9747620"/>
                <a:gd name="connsiteY62" fmla="*/ 4496296 h 6858000"/>
                <a:gd name="connsiteX63" fmla="*/ 9654658 w 9747620"/>
                <a:gd name="connsiteY63" fmla="*/ 4552277 h 6858000"/>
                <a:gd name="connsiteX64" fmla="*/ 9625876 w 9747620"/>
                <a:gd name="connsiteY64" fmla="*/ 4664478 h 6858000"/>
                <a:gd name="connsiteX65" fmla="*/ 9552803 w 9747620"/>
                <a:gd name="connsiteY65" fmla="*/ 4888737 h 6858000"/>
                <a:gd name="connsiteX66" fmla="*/ 9452639 w 9747620"/>
                <a:gd name="connsiteY66" fmla="*/ 5110934 h 6858000"/>
                <a:gd name="connsiteX67" fmla="*/ 9388017 w 9747620"/>
                <a:gd name="connsiteY67" fmla="*/ 5220020 h 6858000"/>
                <a:gd name="connsiteX68" fmla="*/ 9370073 w 9747620"/>
                <a:gd name="connsiteY68" fmla="*/ 5246811 h 6858000"/>
                <a:gd name="connsiteX69" fmla="*/ 9360926 w 9747620"/>
                <a:gd name="connsiteY69" fmla="*/ 5260040 h 6858000"/>
                <a:gd name="connsiteX70" fmla="*/ 9351829 w 9747620"/>
                <a:gd name="connsiteY70" fmla="*/ 5272646 h 6858000"/>
                <a:gd name="connsiteX71" fmla="*/ 9313305 w 9747620"/>
                <a:gd name="connsiteY71" fmla="*/ 5323881 h 6858000"/>
                <a:gd name="connsiteX72" fmla="*/ 9130375 w 9747620"/>
                <a:gd name="connsiteY72" fmla="*/ 5510802 h 6858000"/>
                <a:gd name="connsiteX73" fmla="*/ 9028422 w 9747620"/>
                <a:gd name="connsiteY73" fmla="*/ 5588878 h 6858000"/>
                <a:gd name="connsiteX74" fmla="*/ 9002424 w 9747620"/>
                <a:gd name="connsiteY74" fmla="*/ 5606707 h 6858000"/>
                <a:gd name="connsiteX75" fmla="*/ 8976525 w 9747620"/>
                <a:gd name="connsiteY75" fmla="*/ 5623866 h 6858000"/>
                <a:gd name="connsiteX76" fmla="*/ 8924181 w 9747620"/>
                <a:gd name="connsiteY76" fmla="*/ 5656793 h 6858000"/>
                <a:gd name="connsiteX77" fmla="*/ 8717291 w 9747620"/>
                <a:gd name="connsiteY77" fmla="*/ 5771582 h 6858000"/>
                <a:gd name="connsiteX78" fmla="*/ 8617129 w 9747620"/>
                <a:gd name="connsiteY78" fmla="*/ 5823105 h 6858000"/>
                <a:gd name="connsiteX79" fmla="*/ 8518207 w 9747620"/>
                <a:gd name="connsiteY79" fmla="*/ 5873671 h 6858000"/>
                <a:gd name="connsiteX80" fmla="*/ 8150558 w 9747620"/>
                <a:gd name="connsiteY80" fmla="*/ 6086761 h 6858000"/>
                <a:gd name="connsiteX81" fmla="*/ 7979410 w 9747620"/>
                <a:gd name="connsiteY81" fmla="*/ 6207158 h 6858000"/>
                <a:gd name="connsiteX82" fmla="*/ 7938300 w 9747620"/>
                <a:gd name="connsiteY82" fmla="*/ 6238887 h 6858000"/>
                <a:gd name="connsiteX83" fmla="*/ 7897936 w 9747620"/>
                <a:gd name="connsiteY83" fmla="*/ 6271286 h 6858000"/>
                <a:gd name="connsiteX84" fmla="*/ 7858367 w 9747620"/>
                <a:gd name="connsiteY84" fmla="*/ 6304357 h 6858000"/>
                <a:gd name="connsiteX85" fmla="*/ 7819048 w 9747620"/>
                <a:gd name="connsiteY85" fmla="*/ 6338770 h 6858000"/>
                <a:gd name="connsiteX86" fmla="*/ 7778882 w 9747620"/>
                <a:gd name="connsiteY86" fmla="*/ 6374477 h 6858000"/>
                <a:gd name="connsiteX87" fmla="*/ 7739563 w 9747620"/>
                <a:gd name="connsiteY87" fmla="*/ 6410328 h 6858000"/>
                <a:gd name="connsiteX88" fmla="*/ 7660824 w 9747620"/>
                <a:gd name="connsiteY88" fmla="*/ 6484138 h 6858000"/>
                <a:gd name="connsiteX89" fmla="*/ 7502302 w 9747620"/>
                <a:gd name="connsiteY89" fmla="*/ 6636360 h 6858000"/>
                <a:gd name="connsiteX90" fmla="*/ 7273394 w 9747620"/>
                <a:gd name="connsiteY90" fmla="*/ 6858000 h 6858000"/>
                <a:gd name="connsiteX91" fmla="*/ 6780690 w 9747620"/>
                <a:gd name="connsiteY91" fmla="*/ 6858000 h 6858000"/>
                <a:gd name="connsiteX92" fmla="*/ 6854939 w 9747620"/>
                <a:gd name="connsiteY92" fmla="*/ 6783597 h 6858000"/>
                <a:gd name="connsiteX93" fmla="*/ 6932087 w 9747620"/>
                <a:gd name="connsiteY93" fmla="*/ 6705809 h 6858000"/>
                <a:gd name="connsiteX94" fmla="*/ 7241130 w 9747620"/>
                <a:gd name="connsiteY94" fmla="*/ 6390965 h 6858000"/>
                <a:gd name="connsiteX95" fmla="*/ 7397564 w 9747620"/>
                <a:gd name="connsiteY95" fmla="*/ 6233087 h 6858000"/>
                <a:gd name="connsiteX96" fmla="*/ 7478142 w 9747620"/>
                <a:gd name="connsiteY96" fmla="*/ 6153670 h 6858000"/>
                <a:gd name="connsiteX97" fmla="*/ 7519600 w 9747620"/>
                <a:gd name="connsiteY97" fmla="*/ 6113937 h 6858000"/>
                <a:gd name="connsiteX98" fmla="*/ 7561207 w 9747620"/>
                <a:gd name="connsiteY98" fmla="*/ 6075067 h 6858000"/>
                <a:gd name="connsiteX99" fmla="*/ 7604204 w 9747620"/>
                <a:gd name="connsiteY99" fmla="*/ 6035526 h 6858000"/>
                <a:gd name="connsiteX100" fmla="*/ 7648644 w 9747620"/>
                <a:gd name="connsiteY100" fmla="*/ 5996416 h 6858000"/>
                <a:gd name="connsiteX101" fmla="*/ 7693830 w 9747620"/>
                <a:gd name="connsiteY101" fmla="*/ 5958264 h 6858000"/>
                <a:gd name="connsiteX102" fmla="*/ 7739662 w 9747620"/>
                <a:gd name="connsiteY102" fmla="*/ 5921073 h 6858000"/>
                <a:gd name="connsiteX103" fmla="*/ 7928458 w 9747620"/>
                <a:gd name="connsiteY103" fmla="*/ 5781025 h 6858000"/>
                <a:gd name="connsiteX104" fmla="*/ 8325882 w 9747620"/>
                <a:gd name="connsiteY104" fmla="*/ 5537450 h 6858000"/>
                <a:gd name="connsiteX105" fmla="*/ 8424555 w 9747620"/>
                <a:gd name="connsiteY105" fmla="*/ 5484106 h 6858000"/>
                <a:gd name="connsiteX106" fmla="*/ 8521737 w 9747620"/>
                <a:gd name="connsiteY106" fmla="*/ 5431289 h 6858000"/>
                <a:gd name="connsiteX107" fmla="*/ 8702677 w 9747620"/>
                <a:gd name="connsiteY107" fmla="*/ 5325942 h 6858000"/>
                <a:gd name="connsiteX108" fmla="*/ 8743986 w 9747620"/>
                <a:gd name="connsiteY108" fmla="*/ 5298717 h 6858000"/>
                <a:gd name="connsiteX109" fmla="*/ 8764167 w 9747620"/>
                <a:gd name="connsiteY109" fmla="*/ 5284723 h 6858000"/>
                <a:gd name="connsiteX110" fmla="*/ 8783704 w 9747620"/>
                <a:gd name="connsiteY110" fmla="*/ 5270679 h 6858000"/>
                <a:gd name="connsiteX111" fmla="*/ 8856776 w 9747620"/>
                <a:gd name="connsiteY111" fmla="*/ 5212399 h 6858000"/>
                <a:gd name="connsiteX112" fmla="*/ 8979856 w 9747620"/>
                <a:gd name="connsiteY112" fmla="*/ 5082081 h 6858000"/>
                <a:gd name="connsiteX113" fmla="*/ 9006699 w 9747620"/>
                <a:gd name="connsiteY113" fmla="*/ 5044984 h 6858000"/>
                <a:gd name="connsiteX114" fmla="*/ 9013509 w 9747620"/>
                <a:gd name="connsiteY114" fmla="*/ 5035254 h 6858000"/>
                <a:gd name="connsiteX115" fmla="*/ 9019773 w 9747620"/>
                <a:gd name="connsiteY115" fmla="*/ 5025812 h 6858000"/>
                <a:gd name="connsiteX116" fmla="*/ 9032050 w 9747620"/>
                <a:gd name="connsiteY116" fmla="*/ 5006833 h 6858000"/>
                <a:gd name="connsiteX117" fmla="*/ 9077733 w 9747620"/>
                <a:gd name="connsiteY117" fmla="*/ 4926839 h 6858000"/>
                <a:gd name="connsiteX118" fmla="*/ 9154285 w 9747620"/>
                <a:gd name="connsiteY118" fmla="*/ 4750223 h 6858000"/>
                <a:gd name="connsiteX119" fmla="*/ 9213936 w 9747620"/>
                <a:gd name="connsiteY119" fmla="*/ 4559945 h 6858000"/>
                <a:gd name="connsiteX120" fmla="*/ 9238592 w 9747620"/>
                <a:gd name="connsiteY120" fmla="*/ 4461357 h 6858000"/>
                <a:gd name="connsiteX121" fmla="*/ 9249776 w 9747620"/>
                <a:gd name="connsiteY121" fmla="*/ 4411319 h 6858000"/>
                <a:gd name="connsiteX122" fmla="*/ 9255046 w 9747620"/>
                <a:gd name="connsiteY122" fmla="*/ 4386299 h 6858000"/>
                <a:gd name="connsiteX123" fmla="*/ 9259718 w 9747620"/>
                <a:gd name="connsiteY123" fmla="*/ 4363342 h 6858000"/>
                <a:gd name="connsiteX124" fmla="*/ 9269959 w 9747620"/>
                <a:gd name="connsiteY124" fmla="*/ 4309566 h 6858000"/>
                <a:gd name="connsiteX125" fmla="*/ 9274233 w 9747620"/>
                <a:gd name="connsiteY125" fmla="*/ 4286176 h 6858000"/>
                <a:gd name="connsiteX126" fmla="*/ 9276022 w 9747620"/>
                <a:gd name="connsiteY126" fmla="*/ 4275489 h 6858000"/>
                <a:gd name="connsiteX127" fmla="*/ 9277861 w 9747620"/>
                <a:gd name="connsiteY127" fmla="*/ 4263506 h 6858000"/>
                <a:gd name="connsiteX128" fmla="*/ 9286014 w 9747620"/>
                <a:gd name="connsiteY128" fmla="*/ 4211696 h 6858000"/>
                <a:gd name="connsiteX129" fmla="*/ 9290092 w 9747620"/>
                <a:gd name="connsiteY129" fmla="*/ 4185767 h 6858000"/>
                <a:gd name="connsiteX130" fmla="*/ 9292128 w 9747620"/>
                <a:gd name="connsiteY130" fmla="*/ 4172826 h 6858000"/>
                <a:gd name="connsiteX131" fmla="*/ 9293720 w 9747620"/>
                <a:gd name="connsiteY131" fmla="*/ 4159693 h 6858000"/>
                <a:gd name="connsiteX132" fmla="*/ 9305650 w 9747620"/>
                <a:gd name="connsiteY132" fmla="*/ 4057941 h 6858000"/>
                <a:gd name="connsiteX133" fmla="*/ 9309378 w 9747620"/>
                <a:gd name="connsiteY133" fmla="*/ 4010779 h 6858000"/>
                <a:gd name="connsiteX134" fmla="*/ 9313454 w 9747620"/>
                <a:gd name="connsiteY134" fmla="*/ 3956428 h 6858000"/>
                <a:gd name="connsiteX135" fmla="*/ 9320811 w 9747620"/>
                <a:gd name="connsiteY135" fmla="*/ 3753546 h 6858000"/>
                <a:gd name="connsiteX136" fmla="*/ 9319617 w 9747620"/>
                <a:gd name="connsiteY136" fmla="*/ 3650643 h 6858000"/>
                <a:gd name="connsiteX137" fmla="*/ 9318176 w 9747620"/>
                <a:gd name="connsiteY137" fmla="*/ 3600030 h 6858000"/>
                <a:gd name="connsiteX138" fmla="*/ 9317778 w 9747620"/>
                <a:gd name="connsiteY138" fmla="*/ 3588096 h 6858000"/>
                <a:gd name="connsiteX139" fmla="*/ 9316983 w 9747620"/>
                <a:gd name="connsiteY139" fmla="*/ 3575107 h 6858000"/>
                <a:gd name="connsiteX140" fmla="*/ 9315443 w 9747620"/>
                <a:gd name="connsiteY140" fmla="*/ 3549130 h 6858000"/>
                <a:gd name="connsiteX141" fmla="*/ 9312311 w 9747620"/>
                <a:gd name="connsiteY141" fmla="*/ 3497176 h 6858000"/>
                <a:gd name="connsiteX142" fmla="*/ 9307587 w 9747620"/>
                <a:gd name="connsiteY142" fmla="*/ 3445029 h 6858000"/>
                <a:gd name="connsiteX143" fmla="*/ 9302618 w 9747620"/>
                <a:gd name="connsiteY143" fmla="*/ 3392835 h 6858000"/>
                <a:gd name="connsiteX144" fmla="*/ 9301574 w 9747620"/>
                <a:gd name="connsiteY144" fmla="*/ 3381476 h 6858000"/>
                <a:gd name="connsiteX145" fmla="*/ 9300430 w 9747620"/>
                <a:gd name="connsiteY145" fmla="*/ 3370740 h 6858000"/>
                <a:gd name="connsiteX146" fmla="*/ 9297547 w 9747620"/>
                <a:gd name="connsiteY146" fmla="*/ 3346966 h 6858000"/>
                <a:gd name="connsiteX147" fmla="*/ 9294017 w 9747620"/>
                <a:gd name="connsiteY147" fmla="*/ 3320030 h 6858000"/>
                <a:gd name="connsiteX148" fmla="*/ 9290439 w 9747620"/>
                <a:gd name="connsiteY148" fmla="*/ 3290410 h 6858000"/>
                <a:gd name="connsiteX149" fmla="*/ 9284275 w 9747620"/>
                <a:gd name="connsiteY149" fmla="*/ 3244544 h 6858000"/>
                <a:gd name="connsiteX150" fmla="*/ 9275974 w 9747620"/>
                <a:gd name="connsiteY150" fmla="*/ 3193116 h 6858000"/>
                <a:gd name="connsiteX151" fmla="*/ 9267224 w 9747620"/>
                <a:gd name="connsiteY151" fmla="*/ 3142264 h 6858000"/>
                <a:gd name="connsiteX152" fmla="*/ 9225320 w 9747620"/>
                <a:gd name="connsiteY152" fmla="*/ 2939909 h 6858000"/>
                <a:gd name="connsiteX153" fmla="*/ 9200466 w 9747620"/>
                <a:gd name="connsiteY153" fmla="*/ 2839449 h 6858000"/>
                <a:gd name="connsiteX154" fmla="*/ 9193953 w 9747620"/>
                <a:gd name="connsiteY154" fmla="*/ 2814958 h 6858000"/>
                <a:gd name="connsiteX155" fmla="*/ 9186993 w 9747620"/>
                <a:gd name="connsiteY155" fmla="*/ 2790276 h 6858000"/>
                <a:gd name="connsiteX156" fmla="*/ 9172628 w 9747620"/>
                <a:gd name="connsiteY156" fmla="*/ 2740621 h 6858000"/>
                <a:gd name="connsiteX157" fmla="*/ 9035082 w 9747620"/>
                <a:gd name="connsiteY157" fmla="*/ 2347463 h 6858000"/>
                <a:gd name="connsiteX158" fmla="*/ 8952118 w 9747620"/>
                <a:gd name="connsiteY158" fmla="*/ 2155413 h 6858000"/>
                <a:gd name="connsiteX159" fmla="*/ 8929948 w 9747620"/>
                <a:gd name="connsiteY159" fmla="*/ 2107915 h 6858000"/>
                <a:gd name="connsiteX160" fmla="*/ 8907429 w 9747620"/>
                <a:gd name="connsiteY160" fmla="*/ 2060753 h 6858000"/>
                <a:gd name="connsiteX161" fmla="*/ 8860404 w 9747620"/>
                <a:gd name="connsiteY161" fmla="*/ 1966478 h 6858000"/>
                <a:gd name="connsiteX162" fmla="*/ 8760788 w 9747620"/>
                <a:gd name="connsiteY162" fmla="*/ 1780274 h 6858000"/>
                <a:gd name="connsiteX163" fmla="*/ 8734740 w 9747620"/>
                <a:gd name="connsiteY163" fmla="*/ 1734311 h 6858000"/>
                <a:gd name="connsiteX164" fmla="*/ 8708046 w 9747620"/>
                <a:gd name="connsiteY164" fmla="*/ 1687963 h 6858000"/>
                <a:gd name="connsiteX165" fmla="*/ 8654062 w 9747620"/>
                <a:gd name="connsiteY165" fmla="*/ 1597234 h 6858000"/>
                <a:gd name="connsiteX166" fmla="*/ 8540278 w 9747620"/>
                <a:gd name="connsiteY166" fmla="*/ 1418077 h 6858000"/>
                <a:gd name="connsiteX167" fmla="*/ 8510701 w 9747620"/>
                <a:gd name="connsiteY167" fmla="*/ 1373695 h 6858000"/>
                <a:gd name="connsiteX168" fmla="*/ 8480676 w 9747620"/>
                <a:gd name="connsiteY168" fmla="*/ 1329457 h 6858000"/>
                <a:gd name="connsiteX169" fmla="*/ 8419782 w 9747620"/>
                <a:gd name="connsiteY169" fmla="*/ 1242275 h 6858000"/>
                <a:gd name="connsiteX170" fmla="*/ 8292478 w 9747620"/>
                <a:gd name="connsiteY170" fmla="*/ 1069875 h 6858000"/>
                <a:gd name="connsiteX171" fmla="*/ 8259620 w 9747620"/>
                <a:gd name="connsiteY171" fmla="*/ 1027123 h 6858000"/>
                <a:gd name="connsiteX172" fmla="*/ 8243416 w 9747620"/>
                <a:gd name="connsiteY172" fmla="*/ 1006130 h 6858000"/>
                <a:gd name="connsiteX173" fmla="*/ 8227110 w 9747620"/>
                <a:gd name="connsiteY173" fmla="*/ 985473 h 6858000"/>
                <a:gd name="connsiteX174" fmla="*/ 8159604 w 9747620"/>
                <a:gd name="connsiteY174" fmla="*/ 902029 h 6858000"/>
                <a:gd name="connsiteX175" fmla="*/ 8020022 w 9747620"/>
                <a:gd name="connsiteY175" fmla="*/ 738209 h 6858000"/>
                <a:gd name="connsiteX176" fmla="*/ 7984182 w 9747620"/>
                <a:gd name="connsiteY176" fmla="*/ 697901 h 6858000"/>
                <a:gd name="connsiteX177" fmla="*/ 7948043 w 9747620"/>
                <a:gd name="connsiteY177" fmla="*/ 657976 h 6858000"/>
                <a:gd name="connsiteX178" fmla="*/ 7874324 w 9747620"/>
                <a:gd name="connsiteY178" fmla="*/ 578607 h 6858000"/>
                <a:gd name="connsiteX179" fmla="*/ 7723308 w 9747620"/>
                <a:gd name="connsiteY179" fmla="*/ 424085 h 6858000"/>
                <a:gd name="connsiteX180" fmla="*/ 7565532 w 9747620"/>
                <a:gd name="connsiteY180" fmla="*/ 275602 h 6858000"/>
                <a:gd name="connsiteX181" fmla="*/ 1832515 w 9747620"/>
                <a:gd name="connsiteY181" fmla="*/ 0 h 6858000"/>
                <a:gd name="connsiteX182" fmla="*/ 2158449 w 9747620"/>
                <a:gd name="connsiteY182" fmla="*/ 0 h 6858000"/>
                <a:gd name="connsiteX183" fmla="*/ 2108797 w 9747620"/>
                <a:gd name="connsiteY183" fmla="*/ 37845 h 6858000"/>
                <a:gd name="connsiteX184" fmla="*/ 1942830 w 9747620"/>
                <a:gd name="connsiteY184" fmla="*/ 177587 h 6858000"/>
                <a:gd name="connsiteX185" fmla="*/ 1633191 w 9747620"/>
                <a:gd name="connsiteY185" fmla="*/ 477909 h 6858000"/>
                <a:gd name="connsiteX186" fmla="*/ 702686 w 9747620"/>
                <a:gd name="connsiteY186" fmla="*/ 1889935 h 6858000"/>
                <a:gd name="connsiteX187" fmla="*/ 551769 w 9747620"/>
                <a:gd name="connsiteY187" fmla="*/ 2281416 h 6858000"/>
                <a:gd name="connsiteX188" fmla="*/ 438383 w 9747620"/>
                <a:gd name="connsiteY188" fmla="*/ 2682772 h 6858000"/>
                <a:gd name="connsiteX189" fmla="*/ 397124 w 9747620"/>
                <a:gd name="connsiteY189" fmla="*/ 2887044 h 6858000"/>
                <a:gd name="connsiteX190" fmla="*/ 365658 w 9747620"/>
                <a:gd name="connsiteY190" fmla="*/ 3093424 h 6858000"/>
                <a:gd name="connsiteX191" fmla="*/ 332105 w 9747620"/>
                <a:gd name="connsiteY191" fmla="*/ 3509828 h 6858000"/>
                <a:gd name="connsiteX192" fmla="*/ 383653 w 9747620"/>
                <a:gd name="connsiteY192" fmla="*/ 4346327 h 6858000"/>
                <a:gd name="connsiteX193" fmla="*/ 422327 w 9747620"/>
                <a:gd name="connsiteY193" fmla="*/ 4552900 h 6858000"/>
                <a:gd name="connsiteX194" fmla="*/ 472184 w 9747620"/>
                <a:gd name="connsiteY194" fmla="*/ 4757939 h 6858000"/>
                <a:gd name="connsiteX195" fmla="*/ 533078 w 9747620"/>
                <a:gd name="connsiteY195" fmla="*/ 4960916 h 6858000"/>
                <a:gd name="connsiteX196" fmla="*/ 604710 w 9747620"/>
                <a:gd name="connsiteY196" fmla="*/ 5160875 h 6858000"/>
                <a:gd name="connsiteX197" fmla="*/ 996766 w 9747620"/>
                <a:gd name="connsiteY197" fmla="*/ 5920640 h 6858000"/>
                <a:gd name="connsiteX198" fmla="*/ 1549183 w 9747620"/>
                <a:gd name="connsiteY198" fmla="*/ 6586417 h 6858000"/>
                <a:gd name="connsiteX199" fmla="*/ 1709890 w 9747620"/>
                <a:gd name="connsiteY199" fmla="*/ 6734063 h 6858000"/>
                <a:gd name="connsiteX200" fmla="*/ 1859761 w 9747620"/>
                <a:gd name="connsiteY200" fmla="*/ 6858000 h 6858000"/>
                <a:gd name="connsiteX201" fmla="*/ 1671798 w 9747620"/>
                <a:gd name="connsiteY201" fmla="*/ 6858000 h 6858000"/>
                <a:gd name="connsiteX202" fmla="*/ 1628044 w 9747620"/>
                <a:gd name="connsiteY202" fmla="*/ 6822717 h 6858000"/>
                <a:gd name="connsiteX203" fmla="*/ 1459756 w 9747620"/>
                <a:gd name="connsiteY203" fmla="*/ 6674223 h 6858000"/>
                <a:gd name="connsiteX204" fmla="*/ 402543 w 9747620"/>
                <a:gd name="connsiteY204" fmla="*/ 5241588 h 6858000"/>
                <a:gd name="connsiteX205" fmla="*/ 311923 w 9747620"/>
                <a:gd name="connsiteY205" fmla="*/ 5036741 h 6858000"/>
                <a:gd name="connsiteX206" fmla="*/ 232140 w 9747620"/>
                <a:gd name="connsiteY206" fmla="*/ 4827483 h 6858000"/>
                <a:gd name="connsiteX207" fmla="*/ 163392 w 9747620"/>
                <a:gd name="connsiteY207" fmla="*/ 4613913 h 6858000"/>
                <a:gd name="connsiteX208" fmla="*/ 106823 w 9747620"/>
                <a:gd name="connsiteY208" fmla="*/ 4396365 h 6858000"/>
                <a:gd name="connsiteX209" fmla="*/ 29326 w 9747620"/>
                <a:gd name="connsiteY209" fmla="*/ 3954702 h 6858000"/>
                <a:gd name="connsiteX210" fmla="*/ 8647 w 9747620"/>
                <a:gd name="connsiteY210" fmla="*/ 3730971 h 6858000"/>
                <a:gd name="connsiteX211" fmla="*/ 2880 w 9747620"/>
                <a:gd name="connsiteY211" fmla="*/ 3618674 h 6858000"/>
                <a:gd name="connsiteX212" fmla="*/ 296 w 9747620"/>
                <a:gd name="connsiteY212" fmla="*/ 3506425 h 6858000"/>
                <a:gd name="connsiteX213" fmla="*/ 20030 w 9747620"/>
                <a:gd name="connsiteY213" fmla="*/ 3056711 h 6858000"/>
                <a:gd name="connsiteX214" fmla="*/ 48664 w 9747620"/>
                <a:gd name="connsiteY214" fmla="*/ 2832980 h 6858000"/>
                <a:gd name="connsiteX215" fmla="*/ 89922 w 9747620"/>
                <a:gd name="connsiteY215" fmla="*/ 2610639 h 6858000"/>
                <a:gd name="connsiteX216" fmla="*/ 211163 w 9747620"/>
                <a:gd name="connsiteY216" fmla="*/ 2174343 h 6858000"/>
                <a:gd name="connsiteX217" fmla="*/ 379129 w 9747620"/>
                <a:gd name="connsiteY217" fmla="*/ 1754393 h 6858000"/>
                <a:gd name="connsiteX218" fmla="*/ 841424 w 9747620"/>
                <a:gd name="connsiteY218" fmla="*/ 976270 h 6858000"/>
                <a:gd name="connsiteX219" fmla="*/ 1130234 w 9747620"/>
                <a:gd name="connsiteY219" fmla="*/ 625768 h 6858000"/>
                <a:gd name="connsiteX220" fmla="*/ 1452897 w 9747620"/>
                <a:gd name="connsiteY220" fmla="*/ 305748 h 6858000"/>
                <a:gd name="connsiteX221" fmla="*/ 1805682 w 9747620"/>
                <a:gd name="connsiteY221" fmla="*/ 1875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Lst>
              <a:rect l="l" t="t" r="r" b="b"/>
              <a:pathLst>
                <a:path w="9747620" h="6858000">
                  <a:moveTo>
                    <a:pt x="7235453" y="0"/>
                  </a:moveTo>
                  <a:lnTo>
                    <a:pt x="7548130" y="0"/>
                  </a:lnTo>
                  <a:lnTo>
                    <a:pt x="7710334" y="111973"/>
                  </a:lnTo>
                  <a:cubicBezTo>
                    <a:pt x="7770781" y="157314"/>
                    <a:pt x="7830282" y="203517"/>
                    <a:pt x="7889188" y="251542"/>
                  </a:cubicBezTo>
                  <a:cubicBezTo>
                    <a:pt x="7947894" y="299470"/>
                    <a:pt x="8005557" y="348453"/>
                    <a:pt x="8061828" y="398586"/>
                  </a:cubicBezTo>
                  <a:cubicBezTo>
                    <a:pt x="8090013" y="423605"/>
                    <a:pt x="8117948" y="448816"/>
                    <a:pt x="8145637" y="474218"/>
                  </a:cubicBezTo>
                  <a:cubicBezTo>
                    <a:pt x="8159506" y="486918"/>
                    <a:pt x="8173375" y="499764"/>
                    <a:pt x="8187242" y="512753"/>
                  </a:cubicBezTo>
                  <a:lnTo>
                    <a:pt x="8228402" y="551575"/>
                  </a:lnTo>
                  <a:cubicBezTo>
                    <a:pt x="8283082" y="603577"/>
                    <a:pt x="8336569" y="656778"/>
                    <a:pt x="8389211" y="710937"/>
                  </a:cubicBezTo>
                  <a:cubicBezTo>
                    <a:pt x="8415458" y="738065"/>
                    <a:pt x="8441455" y="765432"/>
                    <a:pt x="8467206" y="793088"/>
                  </a:cubicBezTo>
                  <a:lnTo>
                    <a:pt x="8486791" y="814223"/>
                  </a:lnTo>
                  <a:lnTo>
                    <a:pt x="8505979" y="835409"/>
                  </a:lnTo>
                  <a:lnTo>
                    <a:pt x="8543509" y="877346"/>
                  </a:lnTo>
                  <a:cubicBezTo>
                    <a:pt x="8593418" y="933423"/>
                    <a:pt x="8642579" y="990601"/>
                    <a:pt x="8690549" y="1048978"/>
                  </a:cubicBezTo>
                  <a:cubicBezTo>
                    <a:pt x="8714558" y="1078168"/>
                    <a:pt x="8738368" y="1107644"/>
                    <a:pt x="8761732" y="1137502"/>
                  </a:cubicBezTo>
                  <a:lnTo>
                    <a:pt x="8796379" y="1182077"/>
                  </a:lnTo>
                  <a:lnTo>
                    <a:pt x="8830678" y="1226986"/>
                  </a:lnTo>
                  <a:cubicBezTo>
                    <a:pt x="8876112" y="1287185"/>
                    <a:pt x="8920304" y="1348532"/>
                    <a:pt x="8963353" y="1410936"/>
                  </a:cubicBezTo>
                  <a:cubicBezTo>
                    <a:pt x="8984727" y="1442137"/>
                    <a:pt x="9005954" y="1473915"/>
                    <a:pt x="9026483" y="1505499"/>
                  </a:cubicBezTo>
                  <a:lnTo>
                    <a:pt x="9057004" y="1552613"/>
                  </a:lnTo>
                  <a:cubicBezTo>
                    <a:pt x="9067245" y="1568525"/>
                    <a:pt x="9077336" y="1584534"/>
                    <a:pt x="9087278" y="1600542"/>
                  </a:cubicBezTo>
                  <a:cubicBezTo>
                    <a:pt x="9127145" y="1664766"/>
                    <a:pt x="9165966" y="1729613"/>
                    <a:pt x="9202851" y="1795515"/>
                  </a:cubicBezTo>
                  <a:cubicBezTo>
                    <a:pt x="9221342" y="1828491"/>
                    <a:pt x="9239437" y="1861417"/>
                    <a:pt x="9257332" y="1894920"/>
                  </a:cubicBezTo>
                  <a:lnTo>
                    <a:pt x="9283778" y="1945436"/>
                  </a:lnTo>
                  <a:lnTo>
                    <a:pt x="9309428" y="1996193"/>
                  </a:lnTo>
                  <a:cubicBezTo>
                    <a:pt x="9343280" y="2064013"/>
                    <a:pt x="9375491" y="2132695"/>
                    <a:pt x="9405714" y="2202191"/>
                  </a:cubicBezTo>
                  <a:cubicBezTo>
                    <a:pt x="9466260" y="2341183"/>
                    <a:pt x="9520493" y="2483053"/>
                    <a:pt x="9566524" y="2627653"/>
                  </a:cubicBezTo>
                  <a:cubicBezTo>
                    <a:pt x="9572289" y="2645675"/>
                    <a:pt x="9578056" y="2663792"/>
                    <a:pt x="9583573" y="2682195"/>
                  </a:cubicBezTo>
                  <a:lnTo>
                    <a:pt x="9591974" y="2709707"/>
                  </a:lnTo>
                  <a:lnTo>
                    <a:pt x="9600027" y="2737650"/>
                  </a:lnTo>
                  <a:cubicBezTo>
                    <a:pt x="9610416" y="2774171"/>
                    <a:pt x="9620358" y="2810884"/>
                    <a:pt x="9629803" y="2847694"/>
                  </a:cubicBezTo>
                  <a:cubicBezTo>
                    <a:pt x="9648692" y="2921312"/>
                    <a:pt x="9665196" y="2995506"/>
                    <a:pt x="9679909" y="3070131"/>
                  </a:cubicBezTo>
                  <a:cubicBezTo>
                    <a:pt x="9683587" y="3088775"/>
                    <a:pt x="9687118" y="3107418"/>
                    <a:pt x="9690498" y="3126159"/>
                  </a:cubicBezTo>
                  <a:lnTo>
                    <a:pt x="9700390" y="3181805"/>
                  </a:lnTo>
                  <a:cubicBezTo>
                    <a:pt x="9703670" y="3201120"/>
                    <a:pt x="9706952" y="3222112"/>
                    <a:pt x="9709685" y="3243392"/>
                  </a:cubicBezTo>
                  <a:lnTo>
                    <a:pt x="9713016" y="3267597"/>
                  </a:lnTo>
                  <a:lnTo>
                    <a:pt x="9716844" y="3294437"/>
                  </a:lnTo>
                  <a:cubicBezTo>
                    <a:pt x="9718186" y="3303926"/>
                    <a:pt x="9719527" y="3313895"/>
                    <a:pt x="9720820" y="3324488"/>
                  </a:cubicBezTo>
                  <a:lnTo>
                    <a:pt x="9722709" y="3340737"/>
                  </a:lnTo>
                  <a:lnTo>
                    <a:pt x="9724301" y="3356361"/>
                  </a:lnTo>
                  <a:lnTo>
                    <a:pt x="9730166" y="3412197"/>
                  </a:lnTo>
                  <a:cubicBezTo>
                    <a:pt x="9732005" y="3430842"/>
                    <a:pt x="9734291" y="3449342"/>
                    <a:pt x="9735783" y="3468083"/>
                  </a:cubicBezTo>
                  <a:lnTo>
                    <a:pt x="9739760" y="3524399"/>
                  </a:lnTo>
                  <a:lnTo>
                    <a:pt x="9741748" y="3552580"/>
                  </a:lnTo>
                  <a:lnTo>
                    <a:pt x="9742742" y="3566672"/>
                  </a:lnTo>
                  <a:lnTo>
                    <a:pt x="9743488" y="3581865"/>
                  </a:lnTo>
                  <a:lnTo>
                    <a:pt x="9744731" y="3611341"/>
                  </a:lnTo>
                  <a:lnTo>
                    <a:pt x="9745725" y="3639715"/>
                  </a:lnTo>
                  <a:cubicBezTo>
                    <a:pt x="9746868" y="3677579"/>
                    <a:pt x="9747514" y="3715587"/>
                    <a:pt x="9747613" y="3753786"/>
                  </a:cubicBezTo>
                  <a:cubicBezTo>
                    <a:pt x="9747763" y="3830232"/>
                    <a:pt x="9745675" y="3906870"/>
                    <a:pt x="9740405" y="3984609"/>
                  </a:cubicBezTo>
                  <a:lnTo>
                    <a:pt x="9736329" y="4038434"/>
                  </a:lnTo>
                  <a:cubicBezTo>
                    <a:pt x="9735087" y="4055976"/>
                    <a:pt x="9733794" y="4076346"/>
                    <a:pt x="9731408" y="4099446"/>
                  </a:cubicBezTo>
                  <a:lnTo>
                    <a:pt x="9717987" y="4213325"/>
                  </a:lnTo>
                  <a:cubicBezTo>
                    <a:pt x="9717441" y="4217926"/>
                    <a:pt x="9716943" y="4222527"/>
                    <a:pt x="9716297" y="4227129"/>
                  </a:cubicBezTo>
                  <a:lnTo>
                    <a:pt x="9714110" y="4240981"/>
                  </a:lnTo>
                  <a:lnTo>
                    <a:pt x="9709785" y="4268731"/>
                  </a:lnTo>
                  <a:lnTo>
                    <a:pt x="9701086" y="4324185"/>
                  </a:lnTo>
                  <a:lnTo>
                    <a:pt x="9698699" y="4338994"/>
                  </a:lnTo>
                  <a:lnTo>
                    <a:pt x="9695966" y="4355050"/>
                  </a:lnTo>
                  <a:cubicBezTo>
                    <a:pt x="9694077" y="4365547"/>
                    <a:pt x="9692188" y="4375516"/>
                    <a:pt x="9690299" y="4385054"/>
                  </a:cubicBezTo>
                  <a:lnTo>
                    <a:pt x="9679909" y="4437919"/>
                  </a:lnTo>
                  <a:cubicBezTo>
                    <a:pt x="9677871" y="4448320"/>
                    <a:pt x="9675735" y="4458097"/>
                    <a:pt x="9673647" y="4468162"/>
                  </a:cubicBezTo>
                  <a:lnTo>
                    <a:pt x="9667532" y="4496296"/>
                  </a:lnTo>
                  <a:cubicBezTo>
                    <a:pt x="9663406" y="4514941"/>
                    <a:pt x="9659081" y="4533585"/>
                    <a:pt x="9654658" y="4552277"/>
                  </a:cubicBezTo>
                  <a:cubicBezTo>
                    <a:pt x="9645760" y="4589613"/>
                    <a:pt x="9636265" y="4627045"/>
                    <a:pt x="9625876" y="4664478"/>
                  </a:cubicBezTo>
                  <a:cubicBezTo>
                    <a:pt x="9605048" y="4739247"/>
                    <a:pt x="9581088" y="4814303"/>
                    <a:pt x="9552803" y="4888737"/>
                  </a:cubicBezTo>
                  <a:cubicBezTo>
                    <a:pt x="9524668" y="4962930"/>
                    <a:pt x="9492109" y="5037459"/>
                    <a:pt x="9452639" y="5110934"/>
                  </a:cubicBezTo>
                  <a:cubicBezTo>
                    <a:pt x="9432905" y="5147695"/>
                    <a:pt x="9411431" y="5184169"/>
                    <a:pt x="9388017" y="5220020"/>
                  </a:cubicBezTo>
                  <a:cubicBezTo>
                    <a:pt x="9382201" y="5228982"/>
                    <a:pt x="9376236" y="5237945"/>
                    <a:pt x="9370073" y="5246811"/>
                  </a:cubicBezTo>
                  <a:lnTo>
                    <a:pt x="9360926" y="5260040"/>
                  </a:lnTo>
                  <a:lnTo>
                    <a:pt x="9351829" y="5272646"/>
                  </a:lnTo>
                  <a:cubicBezTo>
                    <a:pt x="9339700" y="5289468"/>
                    <a:pt x="9327174" y="5306387"/>
                    <a:pt x="9313305" y="5323881"/>
                  </a:cubicBezTo>
                  <a:cubicBezTo>
                    <a:pt x="9258625" y="5393042"/>
                    <a:pt x="9196489" y="5455445"/>
                    <a:pt x="9130375" y="5510802"/>
                  </a:cubicBezTo>
                  <a:cubicBezTo>
                    <a:pt x="9097319" y="5538505"/>
                    <a:pt x="9063268" y="5564530"/>
                    <a:pt x="9028422" y="5588878"/>
                  </a:cubicBezTo>
                  <a:cubicBezTo>
                    <a:pt x="9019723" y="5595109"/>
                    <a:pt x="9011074" y="5600909"/>
                    <a:pt x="9002424" y="5606707"/>
                  </a:cubicBezTo>
                  <a:cubicBezTo>
                    <a:pt x="8993774" y="5612603"/>
                    <a:pt x="8985124" y="5618211"/>
                    <a:pt x="8976525" y="5623866"/>
                  </a:cubicBezTo>
                  <a:cubicBezTo>
                    <a:pt x="8959277" y="5635130"/>
                    <a:pt x="8941629" y="5646201"/>
                    <a:pt x="8924181" y="5656793"/>
                  </a:cubicBezTo>
                  <a:cubicBezTo>
                    <a:pt x="8854291" y="5699259"/>
                    <a:pt x="8784946" y="5736451"/>
                    <a:pt x="8717291" y="5771582"/>
                  </a:cubicBezTo>
                  <a:lnTo>
                    <a:pt x="8617129" y="5823105"/>
                  </a:lnTo>
                  <a:lnTo>
                    <a:pt x="8518207" y="5873671"/>
                  </a:lnTo>
                  <a:cubicBezTo>
                    <a:pt x="8391200" y="5939188"/>
                    <a:pt x="8267922" y="6009788"/>
                    <a:pt x="8150558" y="6086761"/>
                  </a:cubicBezTo>
                  <a:cubicBezTo>
                    <a:pt x="8091901" y="6125248"/>
                    <a:pt x="8034736" y="6165317"/>
                    <a:pt x="7979410" y="6207158"/>
                  </a:cubicBezTo>
                  <a:cubicBezTo>
                    <a:pt x="7965739" y="6217750"/>
                    <a:pt x="7951771" y="6228103"/>
                    <a:pt x="7938300" y="6238887"/>
                  </a:cubicBezTo>
                  <a:lnTo>
                    <a:pt x="7897936" y="6271286"/>
                  </a:lnTo>
                  <a:lnTo>
                    <a:pt x="7858367" y="6304357"/>
                  </a:lnTo>
                  <a:lnTo>
                    <a:pt x="7819048" y="6338770"/>
                  </a:lnTo>
                  <a:cubicBezTo>
                    <a:pt x="7804882" y="6351232"/>
                    <a:pt x="7792105" y="6362591"/>
                    <a:pt x="7778882" y="6374477"/>
                  </a:cubicBezTo>
                  <a:lnTo>
                    <a:pt x="7739563" y="6410328"/>
                  </a:lnTo>
                  <a:cubicBezTo>
                    <a:pt x="7713366" y="6434485"/>
                    <a:pt x="7687168" y="6459120"/>
                    <a:pt x="7660824" y="6484138"/>
                  </a:cubicBezTo>
                  <a:lnTo>
                    <a:pt x="7502302" y="6636360"/>
                  </a:lnTo>
                  <a:lnTo>
                    <a:pt x="7273394" y="6858000"/>
                  </a:lnTo>
                  <a:lnTo>
                    <a:pt x="6780690" y="6858000"/>
                  </a:lnTo>
                  <a:lnTo>
                    <a:pt x="6854939" y="6783597"/>
                  </a:lnTo>
                  <a:cubicBezTo>
                    <a:pt x="6880688" y="6757810"/>
                    <a:pt x="6906338" y="6732265"/>
                    <a:pt x="6932087" y="6705809"/>
                  </a:cubicBezTo>
                  <a:lnTo>
                    <a:pt x="7241130" y="6390965"/>
                  </a:lnTo>
                  <a:lnTo>
                    <a:pt x="7397564" y="6233087"/>
                  </a:lnTo>
                  <a:cubicBezTo>
                    <a:pt x="7424009" y="6206679"/>
                    <a:pt x="7450802" y="6180175"/>
                    <a:pt x="7478142" y="6153670"/>
                  </a:cubicBezTo>
                  <a:lnTo>
                    <a:pt x="7519600" y="6113937"/>
                  </a:lnTo>
                  <a:cubicBezTo>
                    <a:pt x="7533469" y="6100805"/>
                    <a:pt x="7547934" y="6087288"/>
                    <a:pt x="7561207" y="6075067"/>
                  </a:cubicBezTo>
                  <a:lnTo>
                    <a:pt x="7604204" y="6035526"/>
                  </a:lnTo>
                  <a:lnTo>
                    <a:pt x="7648644" y="5996416"/>
                  </a:lnTo>
                  <a:cubicBezTo>
                    <a:pt x="7663608" y="5983570"/>
                    <a:pt x="7678768" y="5971013"/>
                    <a:pt x="7693830" y="5958264"/>
                  </a:cubicBezTo>
                  <a:cubicBezTo>
                    <a:pt x="7708942" y="5945611"/>
                    <a:pt x="7724352" y="5933485"/>
                    <a:pt x="7739662" y="5921073"/>
                  </a:cubicBezTo>
                  <a:cubicBezTo>
                    <a:pt x="7801154" y="5872088"/>
                    <a:pt x="7864234" y="5825502"/>
                    <a:pt x="7928458" y="5781025"/>
                  </a:cubicBezTo>
                  <a:cubicBezTo>
                    <a:pt x="8057005" y="5692164"/>
                    <a:pt x="8190077" y="5611500"/>
                    <a:pt x="8325882" y="5537450"/>
                  </a:cubicBezTo>
                  <a:lnTo>
                    <a:pt x="8424555" y="5484106"/>
                  </a:lnTo>
                  <a:lnTo>
                    <a:pt x="8521737" y="5431289"/>
                  </a:lnTo>
                  <a:cubicBezTo>
                    <a:pt x="8585315" y="5396349"/>
                    <a:pt x="8646456" y="5361840"/>
                    <a:pt x="8702677" y="5325942"/>
                  </a:cubicBezTo>
                  <a:cubicBezTo>
                    <a:pt x="8716795" y="5316931"/>
                    <a:pt x="8730365" y="5308017"/>
                    <a:pt x="8743986" y="5298717"/>
                  </a:cubicBezTo>
                  <a:cubicBezTo>
                    <a:pt x="8750747" y="5294069"/>
                    <a:pt x="8757606" y="5289420"/>
                    <a:pt x="8764167" y="5284723"/>
                  </a:cubicBezTo>
                  <a:cubicBezTo>
                    <a:pt x="8770778" y="5280074"/>
                    <a:pt x="8777440" y="5275377"/>
                    <a:pt x="8783704" y="5270679"/>
                  </a:cubicBezTo>
                  <a:cubicBezTo>
                    <a:pt x="8809155" y="5251987"/>
                    <a:pt x="8833611" y="5232577"/>
                    <a:pt x="8856776" y="5212399"/>
                  </a:cubicBezTo>
                  <a:cubicBezTo>
                    <a:pt x="8903104" y="5172043"/>
                    <a:pt x="8944463" y="5128668"/>
                    <a:pt x="8979856" y="5082081"/>
                  </a:cubicBezTo>
                  <a:cubicBezTo>
                    <a:pt x="8988555" y="5070722"/>
                    <a:pt x="8997602" y="5057973"/>
                    <a:pt x="9006699" y="5044984"/>
                  </a:cubicBezTo>
                  <a:lnTo>
                    <a:pt x="9013509" y="5035254"/>
                  </a:lnTo>
                  <a:lnTo>
                    <a:pt x="9019773" y="5025812"/>
                  </a:lnTo>
                  <a:cubicBezTo>
                    <a:pt x="9023997" y="5019629"/>
                    <a:pt x="9028073" y="5013254"/>
                    <a:pt x="9032050" y="5006833"/>
                  </a:cubicBezTo>
                  <a:cubicBezTo>
                    <a:pt x="9048206" y="4981238"/>
                    <a:pt x="9063417" y="4954542"/>
                    <a:pt x="9077733" y="4926839"/>
                  </a:cubicBezTo>
                  <a:cubicBezTo>
                    <a:pt x="9106415" y="4871434"/>
                    <a:pt x="9131469" y="4812050"/>
                    <a:pt x="9154285" y="4750223"/>
                  </a:cubicBezTo>
                  <a:cubicBezTo>
                    <a:pt x="9176904" y="4688586"/>
                    <a:pt x="9196537" y="4625032"/>
                    <a:pt x="9213936" y="4559945"/>
                  </a:cubicBezTo>
                  <a:cubicBezTo>
                    <a:pt x="9222635" y="4527402"/>
                    <a:pt x="9230887" y="4494523"/>
                    <a:pt x="9238592" y="4461357"/>
                  </a:cubicBezTo>
                  <a:cubicBezTo>
                    <a:pt x="9242419" y="4444773"/>
                    <a:pt x="9246147" y="4428094"/>
                    <a:pt x="9249776" y="4411319"/>
                  </a:cubicBezTo>
                  <a:lnTo>
                    <a:pt x="9255046" y="4386299"/>
                  </a:lnTo>
                  <a:lnTo>
                    <a:pt x="9259718" y="4363342"/>
                  </a:lnTo>
                  <a:lnTo>
                    <a:pt x="9269959" y="4309566"/>
                  </a:lnTo>
                  <a:lnTo>
                    <a:pt x="9274233" y="4286176"/>
                  </a:lnTo>
                  <a:lnTo>
                    <a:pt x="9276022" y="4275489"/>
                  </a:lnTo>
                  <a:lnTo>
                    <a:pt x="9277861" y="4263506"/>
                  </a:lnTo>
                  <a:lnTo>
                    <a:pt x="9286014" y="4211696"/>
                  </a:lnTo>
                  <a:lnTo>
                    <a:pt x="9290092" y="4185767"/>
                  </a:lnTo>
                  <a:lnTo>
                    <a:pt x="9292128" y="4172826"/>
                  </a:lnTo>
                  <a:cubicBezTo>
                    <a:pt x="9292774" y="4168464"/>
                    <a:pt x="9293173" y="4164055"/>
                    <a:pt x="9293720" y="4159693"/>
                  </a:cubicBezTo>
                  <a:lnTo>
                    <a:pt x="9305650" y="4057941"/>
                  </a:lnTo>
                  <a:cubicBezTo>
                    <a:pt x="9306991" y="4045048"/>
                    <a:pt x="9308085" y="4029328"/>
                    <a:pt x="9309378" y="4010779"/>
                  </a:cubicBezTo>
                  <a:lnTo>
                    <a:pt x="9313454" y="3956428"/>
                  </a:lnTo>
                  <a:cubicBezTo>
                    <a:pt x="9318326" y="3889806"/>
                    <a:pt x="9320611" y="3821796"/>
                    <a:pt x="9320811" y="3753546"/>
                  </a:cubicBezTo>
                  <a:cubicBezTo>
                    <a:pt x="9320910" y="3719373"/>
                    <a:pt x="9320513" y="3685056"/>
                    <a:pt x="9319617" y="3650643"/>
                  </a:cubicBezTo>
                  <a:lnTo>
                    <a:pt x="9318176" y="3600030"/>
                  </a:lnTo>
                  <a:lnTo>
                    <a:pt x="9317778" y="3588096"/>
                  </a:lnTo>
                  <a:lnTo>
                    <a:pt x="9316983" y="3575107"/>
                  </a:lnTo>
                  <a:lnTo>
                    <a:pt x="9315443" y="3549130"/>
                  </a:lnTo>
                  <a:lnTo>
                    <a:pt x="9312311" y="3497176"/>
                  </a:lnTo>
                  <a:cubicBezTo>
                    <a:pt x="9311118" y="3479825"/>
                    <a:pt x="9309129" y="3462427"/>
                    <a:pt x="9307587" y="3445029"/>
                  </a:cubicBezTo>
                  <a:lnTo>
                    <a:pt x="9302618" y="3392835"/>
                  </a:lnTo>
                  <a:lnTo>
                    <a:pt x="9301574" y="3381476"/>
                  </a:lnTo>
                  <a:lnTo>
                    <a:pt x="9300430" y="3370740"/>
                  </a:lnTo>
                  <a:lnTo>
                    <a:pt x="9297547" y="3346966"/>
                  </a:lnTo>
                  <a:lnTo>
                    <a:pt x="9294017" y="3320030"/>
                  </a:lnTo>
                  <a:lnTo>
                    <a:pt x="9290439" y="3290410"/>
                  </a:lnTo>
                  <a:cubicBezTo>
                    <a:pt x="9288849" y="3275745"/>
                    <a:pt x="9286761" y="3260934"/>
                    <a:pt x="9284275" y="3244544"/>
                  </a:cubicBezTo>
                  <a:lnTo>
                    <a:pt x="9275974" y="3193116"/>
                  </a:lnTo>
                  <a:cubicBezTo>
                    <a:pt x="9273189" y="3176197"/>
                    <a:pt x="9270256" y="3159230"/>
                    <a:pt x="9267224" y="3142264"/>
                  </a:cubicBezTo>
                  <a:cubicBezTo>
                    <a:pt x="9255146" y="3074493"/>
                    <a:pt x="9240929" y="3007057"/>
                    <a:pt x="9225320" y="2939909"/>
                  </a:cubicBezTo>
                  <a:cubicBezTo>
                    <a:pt x="9217465" y="2906311"/>
                    <a:pt x="9209214" y="2872809"/>
                    <a:pt x="9200466" y="2839449"/>
                  </a:cubicBezTo>
                  <a:lnTo>
                    <a:pt x="9193953" y="2814958"/>
                  </a:lnTo>
                  <a:lnTo>
                    <a:pt x="9186993" y="2790276"/>
                  </a:lnTo>
                  <a:cubicBezTo>
                    <a:pt x="9182471" y="2773836"/>
                    <a:pt x="9177599" y="2757252"/>
                    <a:pt x="9172628" y="2740621"/>
                  </a:cubicBezTo>
                  <a:cubicBezTo>
                    <a:pt x="9133110" y="2607859"/>
                    <a:pt x="9087527" y="2476533"/>
                    <a:pt x="9035082" y="2347463"/>
                  </a:cubicBezTo>
                  <a:cubicBezTo>
                    <a:pt x="9008836" y="2282951"/>
                    <a:pt x="8981298" y="2218870"/>
                    <a:pt x="8952118" y="2155413"/>
                  </a:cubicBezTo>
                  <a:lnTo>
                    <a:pt x="8929948" y="2107915"/>
                  </a:lnTo>
                  <a:lnTo>
                    <a:pt x="8907429" y="2060753"/>
                  </a:lnTo>
                  <a:cubicBezTo>
                    <a:pt x="8892170" y="2029408"/>
                    <a:pt x="8876411" y="1997726"/>
                    <a:pt x="8860404" y="1966478"/>
                  </a:cubicBezTo>
                  <a:cubicBezTo>
                    <a:pt x="8828243" y="1903931"/>
                    <a:pt x="8795336" y="1841670"/>
                    <a:pt x="8760788" y="1780274"/>
                  </a:cubicBezTo>
                  <a:lnTo>
                    <a:pt x="8734740" y="1734311"/>
                  </a:lnTo>
                  <a:lnTo>
                    <a:pt x="8708046" y="1687963"/>
                  </a:lnTo>
                  <a:cubicBezTo>
                    <a:pt x="8690300" y="1657337"/>
                    <a:pt x="8672455" y="1627334"/>
                    <a:pt x="8654062" y="1597234"/>
                  </a:cubicBezTo>
                  <a:cubicBezTo>
                    <a:pt x="8617575" y="1536988"/>
                    <a:pt x="8579398" y="1477365"/>
                    <a:pt x="8540278" y="1418077"/>
                  </a:cubicBezTo>
                  <a:lnTo>
                    <a:pt x="8510701" y="1373695"/>
                  </a:lnTo>
                  <a:lnTo>
                    <a:pt x="8480676" y="1329457"/>
                  </a:lnTo>
                  <a:cubicBezTo>
                    <a:pt x="8460643" y="1300269"/>
                    <a:pt x="8440411" y="1271224"/>
                    <a:pt x="8419782" y="1242275"/>
                  </a:cubicBezTo>
                  <a:cubicBezTo>
                    <a:pt x="8378476" y="1184425"/>
                    <a:pt x="8335923" y="1127006"/>
                    <a:pt x="8292478" y="1069875"/>
                  </a:cubicBezTo>
                  <a:lnTo>
                    <a:pt x="8259620" y="1027123"/>
                  </a:lnTo>
                  <a:lnTo>
                    <a:pt x="8243416" y="1006130"/>
                  </a:lnTo>
                  <a:lnTo>
                    <a:pt x="8227110" y="985473"/>
                  </a:lnTo>
                  <a:cubicBezTo>
                    <a:pt x="8204890" y="957483"/>
                    <a:pt x="8182422" y="929684"/>
                    <a:pt x="8159604" y="902029"/>
                  </a:cubicBezTo>
                  <a:cubicBezTo>
                    <a:pt x="8114170" y="846671"/>
                    <a:pt x="8067494" y="792177"/>
                    <a:pt x="8020022" y="738209"/>
                  </a:cubicBezTo>
                  <a:lnTo>
                    <a:pt x="7984182" y="697901"/>
                  </a:lnTo>
                  <a:lnTo>
                    <a:pt x="7948043" y="657976"/>
                  </a:lnTo>
                  <a:cubicBezTo>
                    <a:pt x="7923636" y="631328"/>
                    <a:pt x="7899079" y="604823"/>
                    <a:pt x="7874324" y="578607"/>
                  </a:cubicBezTo>
                  <a:cubicBezTo>
                    <a:pt x="7824714" y="526221"/>
                    <a:pt x="7774608" y="474458"/>
                    <a:pt x="7723308" y="424085"/>
                  </a:cubicBezTo>
                  <a:cubicBezTo>
                    <a:pt x="7672157" y="373808"/>
                    <a:pt x="7619168" y="324153"/>
                    <a:pt x="7565532" y="275602"/>
                  </a:cubicBezTo>
                  <a:close/>
                  <a:moveTo>
                    <a:pt x="1832515" y="0"/>
                  </a:moveTo>
                  <a:lnTo>
                    <a:pt x="2158449" y="0"/>
                  </a:lnTo>
                  <a:lnTo>
                    <a:pt x="2108797" y="37845"/>
                  </a:lnTo>
                  <a:cubicBezTo>
                    <a:pt x="2052253" y="83168"/>
                    <a:pt x="1996914" y="129778"/>
                    <a:pt x="1942830" y="177587"/>
                  </a:cubicBezTo>
                  <a:cubicBezTo>
                    <a:pt x="1834563" y="273109"/>
                    <a:pt x="1731317" y="373472"/>
                    <a:pt x="1633191" y="477909"/>
                  </a:cubicBezTo>
                  <a:cubicBezTo>
                    <a:pt x="1240290" y="896038"/>
                    <a:pt x="927123" y="1375900"/>
                    <a:pt x="702686" y="1889935"/>
                  </a:cubicBezTo>
                  <a:cubicBezTo>
                    <a:pt x="646565" y="2018192"/>
                    <a:pt x="596210" y="2149182"/>
                    <a:pt x="551769" y="2281416"/>
                  </a:cubicBezTo>
                  <a:cubicBezTo>
                    <a:pt x="507429" y="2413700"/>
                    <a:pt x="469451" y="2547613"/>
                    <a:pt x="438383" y="2682772"/>
                  </a:cubicBezTo>
                  <a:cubicBezTo>
                    <a:pt x="423122" y="2750111"/>
                    <a:pt x="409203" y="2818553"/>
                    <a:pt x="397124" y="2887044"/>
                  </a:cubicBezTo>
                  <a:cubicBezTo>
                    <a:pt x="385144" y="2955581"/>
                    <a:pt x="374357" y="3024359"/>
                    <a:pt x="365658" y="3093424"/>
                  </a:cubicBezTo>
                  <a:cubicBezTo>
                    <a:pt x="347813" y="3231506"/>
                    <a:pt x="336727" y="3370260"/>
                    <a:pt x="332105" y="3509828"/>
                  </a:cubicBezTo>
                  <a:cubicBezTo>
                    <a:pt x="322311" y="3788822"/>
                    <a:pt x="339660" y="4068628"/>
                    <a:pt x="383653" y="4346327"/>
                  </a:cubicBezTo>
                  <a:cubicBezTo>
                    <a:pt x="394539" y="4415489"/>
                    <a:pt x="407464" y="4484267"/>
                    <a:pt x="422327" y="4552900"/>
                  </a:cubicBezTo>
                  <a:cubicBezTo>
                    <a:pt x="437041" y="4621534"/>
                    <a:pt x="453693" y="4689881"/>
                    <a:pt x="472184" y="4757939"/>
                  </a:cubicBezTo>
                  <a:cubicBezTo>
                    <a:pt x="490677" y="4825949"/>
                    <a:pt x="511007" y="4893673"/>
                    <a:pt x="533078" y="4960916"/>
                  </a:cubicBezTo>
                  <a:cubicBezTo>
                    <a:pt x="555249" y="5028208"/>
                    <a:pt x="578662" y="5095022"/>
                    <a:pt x="604710" y="5160875"/>
                  </a:cubicBezTo>
                  <a:cubicBezTo>
                    <a:pt x="707358" y="5425298"/>
                    <a:pt x="838443" y="5680902"/>
                    <a:pt x="996766" y="5920640"/>
                  </a:cubicBezTo>
                  <a:cubicBezTo>
                    <a:pt x="1154790" y="6160571"/>
                    <a:pt x="1340404" y="6384350"/>
                    <a:pt x="1549183" y="6586417"/>
                  </a:cubicBezTo>
                  <a:cubicBezTo>
                    <a:pt x="1601365" y="6636982"/>
                    <a:pt x="1654970" y="6686208"/>
                    <a:pt x="1709890" y="6734063"/>
                  </a:cubicBezTo>
                  <a:lnTo>
                    <a:pt x="1859761" y="6858000"/>
                  </a:lnTo>
                  <a:lnTo>
                    <a:pt x="1671798" y="6858000"/>
                  </a:lnTo>
                  <a:lnTo>
                    <a:pt x="1628044" y="6822717"/>
                  </a:lnTo>
                  <a:cubicBezTo>
                    <a:pt x="1570828" y="6774460"/>
                    <a:pt x="1514710" y="6724955"/>
                    <a:pt x="1459756" y="6674223"/>
                  </a:cubicBezTo>
                  <a:cubicBezTo>
                    <a:pt x="1019931" y="6268363"/>
                    <a:pt x="658296" y="5781216"/>
                    <a:pt x="402543" y="5241588"/>
                  </a:cubicBezTo>
                  <a:cubicBezTo>
                    <a:pt x="370231" y="5174103"/>
                    <a:pt x="340306" y="5105661"/>
                    <a:pt x="311923" y="5036741"/>
                  </a:cubicBezTo>
                  <a:cubicBezTo>
                    <a:pt x="283539" y="4967771"/>
                    <a:pt x="256895" y="4897986"/>
                    <a:pt x="232140" y="4827483"/>
                  </a:cubicBezTo>
                  <a:cubicBezTo>
                    <a:pt x="207334" y="4756981"/>
                    <a:pt x="184368" y="4685758"/>
                    <a:pt x="163392" y="4613913"/>
                  </a:cubicBezTo>
                  <a:cubicBezTo>
                    <a:pt x="142514" y="4542020"/>
                    <a:pt x="123624" y="4469360"/>
                    <a:pt x="106823" y="4396365"/>
                  </a:cubicBezTo>
                  <a:cubicBezTo>
                    <a:pt x="73120" y="4250902"/>
                    <a:pt x="47371" y="4103281"/>
                    <a:pt x="29326" y="3954702"/>
                  </a:cubicBezTo>
                  <a:cubicBezTo>
                    <a:pt x="20478" y="3880365"/>
                    <a:pt x="13320" y="3805789"/>
                    <a:pt x="8647" y="3730971"/>
                  </a:cubicBezTo>
                  <a:cubicBezTo>
                    <a:pt x="6311" y="3693587"/>
                    <a:pt x="4322" y="3656106"/>
                    <a:pt x="2880" y="3618674"/>
                  </a:cubicBezTo>
                  <a:cubicBezTo>
                    <a:pt x="1539" y="3581146"/>
                    <a:pt x="694" y="3543809"/>
                    <a:pt x="296" y="3506425"/>
                  </a:cubicBezTo>
                  <a:cubicBezTo>
                    <a:pt x="-1543" y="3356649"/>
                    <a:pt x="5217" y="3206200"/>
                    <a:pt x="20030" y="3056711"/>
                  </a:cubicBezTo>
                  <a:cubicBezTo>
                    <a:pt x="27686" y="2981942"/>
                    <a:pt x="36931" y="2907317"/>
                    <a:pt x="48664" y="2832980"/>
                  </a:cubicBezTo>
                  <a:cubicBezTo>
                    <a:pt x="60395" y="2758642"/>
                    <a:pt x="73716" y="2684784"/>
                    <a:pt x="89922" y="2610639"/>
                  </a:cubicBezTo>
                  <a:cubicBezTo>
                    <a:pt x="121736" y="2462826"/>
                    <a:pt x="162645" y="2317220"/>
                    <a:pt x="211163" y="2174343"/>
                  </a:cubicBezTo>
                  <a:cubicBezTo>
                    <a:pt x="259778" y="2031468"/>
                    <a:pt x="315601" y="1891517"/>
                    <a:pt x="379129" y="1754393"/>
                  </a:cubicBezTo>
                  <a:cubicBezTo>
                    <a:pt x="505540" y="1480433"/>
                    <a:pt x="660930" y="1219318"/>
                    <a:pt x="841424" y="976270"/>
                  </a:cubicBezTo>
                  <a:cubicBezTo>
                    <a:pt x="931498" y="854627"/>
                    <a:pt x="1028182" y="737777"/>
                    <a:pt x="1130234" y="625768"/>
                  </a:cubicBezTo>
                  <a:cubicBezTo>
                    <a:pt x="1232486" y="513855"/>
                    <a:pt x="1340157" y="407117"/>
                    <a:pt x="1452897" y="305748"/>
                  </a:cubicBezTo>
                  <a:cubicBezTo>
                    <a:pt x="1565736" y="204380"/>
                    <a:pt x="1683596" y="108665"/>
                    <a:pt x="1805682" y="187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Freeform: Shape 19">
              <a:extLst>
                <a:ext uri="{FF2B5EF4-FFF2-40B4-BE49-F238E27FC236}">
                  <a16:creationId xmlns:a16="http://schemas.microsoft.com/office/drawing/2014/main" id="{F613D97F-F6DF-4D32-AD91-209A80E7A2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8320" y="36937"/>
              <a:ext cx="9767847" cy="6858000"/>
            </a:xfrm>
            <a:custGeom>
              <a:avLst/>
              <a:gdLst>
                <a:gd name="connsiteX0" fmla="*/ 7151367 w 9767847"/>
                <a:gd name="connsiteY0" fmla="*/ 0 h 6858000"/>
                <a:gd name="connsiteX1" fmla="*/ 7881247 w 9767847"/>
                <a:gd name="connsiteY1" fmla="*/ 0 h 6858000"/>
                <a:gd name="connsiteX2" fmla="*/ 7990553 w 9767847"/>
                <a:gd name="connsiteY2" fmla="*/ 81317 h 6858000"/>
                <a:gd name="connsiteX3" fmla="*/ 9767847 w 9767847"/>
                <a:gd name="connsiteY3" fmla="*/ 3649031 h 6858000"/>
                <a:gd name="connsiteX4" fmla="*/ 8652597 w 9767847"/>
                <a:gd name="connsiteY4" fmla="*/ 6590005 h 6858000"/>
                <a:gd name="connsiteX5" fmla="*/ 8395306 w 9767847"/>
                <a:gd name="connsiteY5" fmla="*/ 6858000 h 6858000"/>
                <a:gd name="connsiteX6" fmla="*/ 6762603 w 9767847"/>
                <a:gd name="connsiteY6" fmla="*/ 6858000 h 6858000"/>
                <a:gd name="connsiteX7" fmla="*/ 6765962 w 9767847"/>
                <a:gd name="connsiteY7" fmla="*/ 6854844 h 6858000"/>
                <a:gd name="connsiteX8" fmla="*/ 6804586 w 9767847"/>
                <a:gd name="connsiteY8" fmla="*/ 6817103 h 6858000"/>
                <a:gd name="connsiteX9" fmla="*/ 6881735 w 9767847"/>
                <a:gd name="connsiteY9" fmla="*/ 6741197 h 6858000"/>
                <a:gd name="connsiteX10" fmla="*/ 6958883 w 9767847"/>
                <a:gd name="connsiteY10" fmla="*/ 6664822 h 6858000"/>
                <a:gd name="connsiteX11" fmla="*/ 7267925 w 9767847"/>
                <a:gd name="connsiteY11" fmla="*/ 6355694 h 6858000"/>
                <a:gd name="connsiteX12" fmla="*/ 7424360 w 9767847"/>
                <a:gd name="connsiteY12" fmla="*/ 6200685 h 6858000"/>
                <a:gd name="connsiteX13" fmla="*/ 7504938 w 9767847"/>
                <a:gd name="connsiteY13" fmla="*/ 6122708 h 6858000"/>
                <a:gd name="connsiteX14" fmla="*/ 7546396 w 9767847"/>
                <a:gd name="connsiteY14" fmla="*/ 6083697 h 6858000"/>
                <a:gd name="connsiteX15" fmla="*/ 7588002 w 9767847"/>
                <a:gd name="connsiteY15" fmla="*/ 6045532 h 6858000"/>
                <a:gd name="connsiteX16" fmla="*/ 7631000 w 9767847"/>
                <a:gd name="connsiteY16" fmla="*/ 6006709 h 6858000"/>
                <a:gd name="connsiteX17" fmla="*/ 7675440 w 9767847"/>
                <a:gd name="connsiteY17" fmla="*/ 5968309 h 6858000"/>
                <a:gd name="connsiteX18" fmla="*/ 7720626 w 9767847"/>
                <a:gd name="connsiteY18" fmla="*/ 5930851 h 6858000"/>
                <a:gd name="connsiteX19" fmla="*/ 7766458 w 9767847"/>
                <a:gd name="connsiteY19" fmla="*/ 5894334 h 6858000"/>
                <a:gd name="connsiteX20" fmla="*/ 7955254 w 9767847"/>
                <a:gd name="connsiteY20" fmla="*/ 5756828 h 6858000"/>
                <a:gd name="connsiteX21" fmla="*/ 8352678 w 9767847"/>
                <a:gd name="connsiteY21" fmla="*/ 5517630 h 6858000"/>
                <a:gd name="connsiteX22" fmla="*/ 8451350 w 9767847"/>
                <a:gd name="connsiteY22" fmla="*/ 5465254 h 6858000"/>
                <a:gd name="connsiteX23" fmla="*/ 8548532 w 9767847"/>
                <a:gd name="connsiteY23" fmla="*/ 5413395 h 6858000"/>
                <a:gd name="connsiteX24" fmla="*/ 8729473 w 9767847"/>
                <a:gd name="connsiteY24" fmla="*/ 5309961 h 6858000"/>
                <a:gd name="connsiteX25" fmla="*/ 8770781 w 9767847"/>
                <a:gd name="connsiteY25" fmla="*/ 5283232 h 6858000"/>
                <a:gd name="connsiteX26" fmla="*/ 8790964 w 9767847"/>
                <a:gd name="connsiteY26" fmla="*/ 5269492 h 6858000"/>
                <a:gd name="connsiteX27" fmla="*/ 8810499 w 9767847"/>
                <a:gd name="connsiteY27" fmla="*/ 5255703 h 6858000"/>
                <a:gd name="connsiteX28" fmla="*/ 8883571 w 9767847"/>
                <a:gd name="connsiteY28" fmla="*/ 5198479 h 6858000"/>
                <a:gd name="connsiteX29" fmla="*/ 9006651 w 9767847"/>
                <a:gd name="connsiteY29" fmla="*/ 5070527 h 6858000"/>
                <a:gd name="connsiteX30" fmla="*/ 9033494 w 9767847"/>
                <a:gd name="connsiteY30" fmla="*/ 5034105 h 6858000"/>
                <a:gd name="connsiteX31" fmla="*/ 9040305 w 9767847"/>
                <a:gd name="connsiteY31" fmla="*/ 5024551 h 6858000"/>
                <a:gd name="connsiteX32" fmla="*/ 9046568 w 9767847"/>
                <a:gd name="connsiteY32" fmla="*/ 5015281 h 6858000"/>
                <a:gd name="connsiteX33" fmla="*/ 9058846 w 9767847"/>
                <a:gd name="connsiteY33" fmla="*/ 4996645 h 6858000"/>
                <a:gd name="connsiteX34" fmla="*/ 9104529 w 9767847"/>
                <a:gd name="connsiteY34" fmla="*/ 4918105 h 6858000"/>
                <a:gd name="connsiteX35" fmla="*/ 9181081 w 9767847"/>
                <a:gd name="connsiteY35" fmla="*/ 4744694 h 6858000"/>
                <a:gd name="connsiteX36" fmla="*/ 9240731 w 9767847"/>
                <a:gd name="connsiteY36" fmla="*/ 4557872 h 6858000"/>
                <a:gd name="connsiteX37" fmla="*/ 9265388 w 9767847"/>
                <a:gd name="connsiteY37" fmla="*/ 4461073 h 6858000"/>
                <a:gd name="connsiteX38" fmla="*/ 9276571 w 9767847"/>
                <a:gd name="connsiteY38" fmla="*/ 4411943 h 6858000"/>
                <a:gd name="connsiteX39" fmla="*/ 9281841 w 9767847"/>
                <a:gd name="connsiteY39" fmla="*/ 4387379 h 6858000"/>
                <a:gd name="connsiteX40" fmla="*/ 9286513 w 9767847"/>
                <a:gd name="connsiteY40" fmla="*/ 4364838 h 6858000"/>
                <a:gd name="connsiteX41" fmla="*/ 9296754 w 9767847"/>
                <a:gd name="connsiteY41" fmla="*/ 4312038 h 6858000"/>
                <a:gd name="connsiteX42" fmla="*/ 9301029 w 9767847"/>
                <a:gd name="connsiteY42" fmla="*/ 4289074 h 6858000"/>
                <a:gd name="connsiteX43" fmla="*/ 9302818 w 9767847"/>
                <a:gd name="connsiteY43" fmla="*/ 4278581 h 6858000"/>
                <a:gd name="connsiteX44" fmla="*/ 9304658 w 9767847"/>
                <a:gd name="connsiteY44" fmla="*/ 4266816 h 6858000"/>
                <a:gd name="connsiteX45" fmla="*/ 9312810 w 9767847"/>
                <a:gd name="connsiteY45" fmla="*/ 4215945 h 6858000"/>
                <a:gd name="connsiteX46" fmla="*/ 9316887 w 9767847"/>
                <a:gd name="connsiteY46" fmla="*/ 4190486 h 6858000"/>
                <a:gd name="connsiteX47" fmla="*/ 9318923 w 9767847"/>
                <a:gd name="connsiteY47" fmla="*/ 4177780 h 6858000"/>
                <a:gd name="connsiteX48" fmla="*/ 9320515 w 9767847"/>
                <a:gd name="connsiteY48" fmla="*/ 4164886 h 6858000"/>
                <a:gd name="connsiteX49" fmla="*/ 9332445 w 9767847"/>
                <a:gd name="connsiteY49" fmla="*/ 4064981 h 6858000"/>
                <a:gd name="connsiteX50" fmla="*/ 9336173 w 9767847"/>
                <a:gd name="connsiteY50" fmla="*/ 4018676 h 6858000"/>
                <a:gd name="connsiteX51" fmla="*/ 9340199 w 9767847"/>
                <a:gd name="connsiteY51" fmla="*/ 3965171 h 6858000"/>
                <a:gd name="connsiteX52" fmla="*/ 9347557 w 9767847"/>
                <a:gd name="connsiteY52" fmla="*/ 3765972 h 6858000"/>
                <a:gd name="connsiteX53" fmla="*/ 9346364 w 9767847"/>
                <a:gd name="connsiteY53" fmla="*/ 3664938 h 6858000"/>
                <a:gd name="connsiteX54" fmla="*/ 9344921 w 9767847"/>
                <a:gd name="connsiteY54" fmla="*/ 3615243 h 6858000"/>
                <a:gd name="connsiteX55" fmla="*/ 9344524 w 9767847"/>
                <a:gd name="connsiteY55" fmla="*/ 3603526 h 6858000"/>
                <a:gd name="connsiteX56" fmla="*/ 9343728 w 9767847"/>
                <a:gd name="connsiteY56" fmla="*/ 3590774 h 6858000"/>
                <a:gd name="connsiteX57" fmla="*/ 9342188 w 9767847"/>
                <a:gd name="connsiteY57" fmla="*/ 3565268 h 6858000"/>
                <a:gd name="connsiteX58" fmla="*/ 9339056 w 9767847"/>
                <a:gd name="connsiteY58" fmla="*/ 3514256 h 6858000"/>
                <a:gd name="connsiteX59" fmla="*/ 9334334 w 9767847"/>
                <a:gd name="connsiteY59" fmla="*/ 3463057 h 6858000"/>
                <a:gd name="connsiteX60" fmla="*/ 9329363 w 9767847"/>
                <a:gd name="connsiteY60" fmla="*/ 3411810 h 6858000"/>
                <a:gd name="connsiteX61" fmla="*/ 9328319 w 9767847"/>
                <a:gd name="connsiteY61" fmla="*/ 3400657 h 6858000"/>
                <a:gd name="connsiteX62" fmla="*/ 9327177 w 9767847"/>
                <a:gd name="connsiteY62" fmla="*/ 3390116 h 6858000"/>
                <a:gd name="connsiteX63" fmla="*/ 9324293 w 9767847"/>
                <a:gd name="connsiteY63" fmla="*/ 3366774 h 6858000"/>
                <a:gd name="connsiteX64" fmla="*/ 9320763 w 9767847"/>
                <a:gd name="connsiteY64" fmla="*/ 3340329 h 6858000"/>
                <a:gd name="connsiteX65" fmla="*/ 9317184 w 9767847"/>
                <a:gd name="connsiteY65" fmla="*/ 3311245 h 6858000"/>
                <a:gd name="connsiteX66" fmla="*/ 9311021 w 9767847"/>
                <a:gd name="connsiteY66" fmla="*/ 3266211 h 6858000"/>
                <a:gd name="connsiteX67" fmla="*/ 9302719 w 9767847"/>
                <a:gd name="connsiteY67" fmla="*/ 3215717 h 6858000"/>
                <a:gd name="connsiteX68" fmla="*/ 9293970 w 9767847"/>
                <a:gd name="connsiteY68" fmla="*/ 3165789 h 6858000"/>
                <a:gd name="connsiteX69" fmla="*/ 9252065 w 9767847"/>
                <a:gd name="connsiteY69" fmla="*/ 2967107 h 6858000"/>
                <a:gd name="connsiteX70" fmla="*/ 9227211 w 9767847"/>
                <a:gd name="connsiteY70" fmla="*/ 2868473 h 6858000"/>
                <a:gd name="connsiteX71" fmla="*/ 9220699 w 9767847"/>
                <a:gd name="connsiteY71" fmla="*/ 2844426 h 6858000"/>
                <a:gd name="connsiteX72" fmla="*/ 9213740 w 9767847"/>
                <a:gd name="connsiteY72" fmla="*/ 2820191 h 6858000"/>
                <a:gd name="connsiteX73" fmla="*/ 9199374 w 9767847"/>
                <a:gd name="connsiteY73" fmla="*/ 2771438 h 6858000"/>
                <a:gd name="connsiteX74" fmla="*/ 9061829 w 9767847"/>
                <a:gd name="connsiteY74" fmla="*/ 2385418 h 6858000"/>
                <a:gd name="connsiteX75" fmla="*/ 8978865 w 9767847"/>
                <a:gd name="connsiteY75" fmla="*/ 2196855 h 6858000"/>
                <a:gd name="connsiteX76" fmla="*/ 8956694 w 9767847"/>
                <a:gd name="connsiteY76" fmla="*/ 2150219 h 6858000"/>
                <a:gd name="connsiteX77" fmla="*/ 8934176 w 9767847"/>
                <a:gd name="connsiteY77" fmla="*/ 2103914 h 6858000"/>
                <a:gd name="connsiteX78" fmla="*/ 8887151 w 9767847"/>
                <a:gd name="connsiteY78" fmla="*/ 2011350 h 6858000"/>
                <a:gd name="connsiteX79" fmla="*/ 8787533 w 9767847"/>
                <a:gd name="connsiteY79" fmla="*/ 1828527 h 6858000"/>
                <a:gd name="connsiteX80" fmla="*/ 8761485 w 9767847"/>
                <a:gd name="connsiteY80" fmla="*/ 1783398 h 6858000"/>
                <a:gd name="connsiteX81" fmla="*/ 8734791 w 9767847"/>
                <a:gd name="connsiteY81" fmla="*/ 1737893 h 6858000"/>
                <a:gd name="connsiteX82" fmla="*/ 8680808 w 9767847"/>
                <a:gd name="connsiteY82" fmla="*/ 1648812 h 6858000"/>
                <a:gd name="connsiteX83" fmla="*/ 8567024 w 9767847"/>
                <a:gd name="connsiteY83" fmla="*/ 1472906 h 6858000"/>
                <a:gd name="connsiteX84" fmla="*/ 8537446 w 9767847"/>
                <a:gd name="connsiteY84" fmla="*/ 1429330 h 6858000"/>
                <a:gd name="connsiteX85" fmla="*/ 8507423 w 9767847"/>
                <a:gd name="connsiteY85" fmla="*/ 1385896 h 6858000"/>
                <a:gd name="connsiteX86" fmla="*/ 8446529 w 9767847"/>
                <a:gd name="connsiteY86" fmla="*/ 1300295 h 6858000"/>
                <a:gd name="connsiteX87" fmla="*/ 8319224 w 9767847"/>
                <a:gd name="connsiteY87" fmla="*/ 1131026 h 6858000"/>
                <a:gd name="connsiteX88" fmla="*/ 8286366 w 9767847"/>
                <a:gd name="connsiteY88" fmla="*/ 1089050 h 6858000"/>
                <a:gd name="connsiteX89" fmla="*/ 8270161 w 9767847"/>
                <a:gd name="connsiteY89" fmla="*/ 1068439 h 6858000"/>
                <a:gd name="connsiteX90" fmla="*/ 8253856 w 9767847"/>
                <a:gd name="connsiteY90" fmla="*/ 1048156 h 6858000"/>
                <a:gd name="connsiteX91" fmla="*/ 8186352 w 9767847"/>
                <a:gd name="connsiteY91" fmla="*/ 966275 h 6858000"/>
                <a:gd name="connsiteX92" fmla="*/ 8046768 w 9767847"/>
                <a:gd name="connsiteY92" fmla="*/ 805429 h 6858000"/>
                <a:gd name="connsiteX93" fmla="*/ 8010927 w 9767847"/>
                <a:gd name="connsiteY93" fmla="*/ 765853 h 6858000"/>
                <a:gd name="connsiteX94" fmla="*/ 7974788 w 9767847"/>
                <a:gd name="connsiteY94" fmla="*/ 726653 h 6858000"/>
                <a:gd name="connsiteX95" fmla="*/ 7901070 w 9767847"/>
                <a:gd name="connsiteY95" fmla="*/ 648724 h 6858000"/>
                <a:gd name="connsiteX96" fmla="*/ 7750054 w 9767847"/>
                <a:gd name="connsiteY96" fmla="*/ 497008 h 6858000"/>
                <a:gd name="connsiteX97" fmla="*/ 7592277 w 9767847"/>
                <a:gd name="connsiteY97" fmla="*/ 351221 h 6858000"/>
                <a:gd name="connsiteX98" fmla="*/ 7257734 w 9767847"/>
                <a:gd name="connsiteY98" fmla="*/ 76964 h 6858000"/>
                <a:gd name="connsiteX99" fmla="*/ 1886601 w 9767847"/>
                <a:gd name="connsiteY99" fmla="*/ 0 h 6858000"/>
                <a:gd name="connsiteX100" fmla="*/ 2292926 w 9767847"/>
                <a:gd name="connsiteY100" fmla="*/ 0 h 6858000"/>
                <a:gd name="connsiteX101" fmla="*/ 2135542 w 9767847"/>
                <a:gd name="connsiteY101" fmla="*/ 117781 h 6858000"/>
                <a:gd name="connsiteX102" fmla="*/ 1969576 w 9767847"/>
                <a:gd name="connsiteY102" fmla="*/ 254986 h 6858000"/>
                <a:gd name="connsiteX103" fmla="*/ 1659938 w 9767847"/>
                <a:gd name="connsiteY103" fmla="*/ 549855 h 6858000"/>
                <a:gd name="connsiteX104" fmla="*/ 729383 w 9767847"/>
                <a:gd name="connsiteY104" fmla="*/ 1936480 h 6858000"/>
                <a:gd name="connsiteX105" fmla="*/ 578465 w 9767847"/>
                <a:gd name="connsiteY105" fmla="*/ 2320807 h 6858000"/>
                <a:gd name="connsiteX106" fmla="*/ 465080 w 9767847"/>
                <a:gd name="connsiteY106" fmla="*/ 2714875 h 6858000"/>
                <a:gd name="connsiteX107" fmla="*/ 423820 w 9767847"/>
                <a:gd name="connsiteY107" fmla="*/ 2915436 h 6858000"/>
                <a:gd name="connsiteX108" fmla="*/ 392355 w 9767847"/>
                <a:gd name="connsiteY108" fmla="*/ 3118071 h 6858000"/>
                <a:gd name="connsiteX109" fmla="*/ 358801 w 9767847"/>
                <a:gd name="connsiteY109" fmla="*/ 3526915 h 6858000"/>
                <a:gd name="connsiteX110" fmla="*/ 410350 w 9767847"/>
                <a:gd name="connsiteY110" fmla="*/ 4348226 h 6858000"/>
                <a:gd name="connsiteX111" fmla="*/ 449022 w 9767847"/>
                <a:gd name="connsiteY111" fmla="*/ 4551049 h 6858000"/>
                <a:gd name="connsiteX112" fmla="*/ 498882 w 9767847"/>
                <a:gd name="connsiteY112" fmla="*/ 4752365 h 6858000"/>
                <a:gd name="connsiteX113" fmla="*/ 559775 w 9767847"/>
                <a:gd name="connsiteY113" fmla="*/ 4951657 h 6858000"/>
                <a:gd name="connsiteX114" fmla="*/ 631406 w 9767847"/>
                <a:gd name="connsiteY114" fmla="*/ 5147986 h 6858000"/>
                <a:gd name="connsiteX115" fmla="*/ 1023461 w 9767847"/>
                <a:gd name="connsiteY115" fmla="*/ 5893957 h 6858000"/>
                <a:gd name="connsiteX116" fmla="*/ 1575880 w 9767847"/>
                <a:gd name="connsiteY116" fmla="*/ 6547646 h 6858000"/>
                <a:gd name="connsiteX117" fmla="*/ 1905228 w 9767847"/>
                <a:gd name="connsiteY117" fmla="*/ 6829468 h 6858000"/>
                <a:gd name="connsiteX118" fmla="*/ 1944230 w 9767847"/>
                <a:gd name="connsiteY118" fmla="*/ 6858000 h 6858000"/>
                <a:gd name="connsiteX119" fmla="*/ 1372541 w 9767847"/>
                <a:gd name="connsiteY119" fmla="*/ 6858000 h 6858000"/>
                <a:gd name="connsiteX120" fmla="*/ 1115251 w 9767847"/>
                <a:gd name="connsiteY120" fmla="*/ 6590005 h 6858000"/>
                <a:gd name="connsiteX121" fmla="*/ 0 w 9767847"/>
                <a:gd name="connsiteY121" fmla="*/ 3649031 h 6858000"/>
                <a:gd name="connsiteX122" fmla="*/ 1777294 w 9767847"/>
                <a:gd name="connsiteY122" fmla="*/ 8131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9767847" h="6858000">
                  <a:moveTo>
                    <a:pt x="7151367" y="0"/>
                  </a:moveTo>
                  <a:lnTo>
                    <a:pt x="7881247" y="0"/>
                  </a:lnTo>
                  <a:lnTo>
                    <a:pt x="7990553" y="81317"/>
                  </a:lnTo>
                  <a:cubicBezTo>
                    <a:pt x="9075991" y="929334"/>
                    <a:pt x="9767847" y="2212695"/>
                    <a:pt x="9767847" y="3649031"/>
                  </a:cubicBezTo>
                  <a:cubicBezTo>
                    <a:pt x="9767847" y="4766182"/>
                    <a:pt x="9349317" y="5790792"/>
                    <a:pt x="8652597" y="6590005"/>
                  </a:cubicBezTo>
                  <a:lnTo>
                    <a:pt x="8395306" y="6858000"/>
                  </a:lnTo>
                  <a:lnTo>
                    <a:pt x="6762603" y="6858000"/>
                  </a:lnTo>
                  <a:lnTo>
                    <a:pt x="6765962" y="6854844"/>
                  </a:lnTo>
                  <a:cubicBezTo>
                    <a:pt x="6779036" y="6842703"/>
                    <a:pt x="6791663" y="6829621"/>
                    <a:pt x="6804586" y="6817103"/>
                  </a:cubicBezTo>
                  <a:lnTo>
                    <a:pt x="6881735" y="6741197"/>
                  </a:lnTo>
                  <a:cubicBezTo>
                    <a:pt x="6907435" y="6715881"/>
                    <a:pt x="6933134" y="6690798"/>
                    <a:pt x="6958883" y="6664822"/>
                  </a:cubicBezTo>
                  <a:lnTo>
                    <a:pt x="7267925" y="6355694"/>
                  </a:lnTo>
                  <a:lnTo>
                    <a:pt x="7424360" y="6200685"/>
                  </a:lnTo>
                  <a:cubicBezTo>
                    <a:pt x="7450754" y="6174802"/>
                    <a:pt x="7477598" y="6148731"/>
                    <a:pt x="7504938" y="6122708"/>
                  </a:cubicBezTo>
                  <a:lnTo>
                    <a:pt x="7546396" y="6083697"/>
                  </a:lnTo>
                  <a:cubicBezTo>
                    <a:pt x="7560264" y="6070803"/>
                    <a:pt x="7574780" y="6057532"/>
                    <a:pt x="7588002" y="6045532"/>
                  </a:cubicBezTo>
                  <a:lnTo>
                    <a:pt x="7631000" y="6006709"/>
                  </a:lnTo>
                  <a:lnTo>
                    <a:pt x="7675440" y="5968309"/>
                  </a:lnTo>
                  <a:cubicBezTo>
                    <a:pt x="7690404" y="5955698"/>
                    <a:pt x="7705564" y="5943321"/>
                    <a:pt x="7720626" y="5930851"/>
                  </a:cubicBezTo>
                  <a:cubicBezTo>
                    <a:pt x="7735738" y="5918427"/>
                    <a:pt x="7751197" y="5906521"/>
                    <a:pt x="7766458" y="5894334"/>
                  </a:cubicBezTo>
                  <a:cubicBezTo>
                    <a:pt x="7827949" y="5846192"/>
                    <a:pt x="7890979" y="5800499"/>
                    <a:pt x="7955254" y="5756828"/>
                  </a:cubicBezTo>
                  <a:cubicBezTo>
                    <a:pt x="8083800" y="5669534"/>
                    <a:pt x="8216872" y="5590336"/>
                    <a:pt x="8352678" y="5517630"/>
                  </a:cubicBezTo>
                  <a:lnTo>
                    <a:pt x="8451350" y="5465254"/>
                  </a:lnTo>
                  <a:lnTo>
                    <a:pt x="8548532" y="5413395"/>
                  </a:lnTo>
                  <a:cubicBezTo>
                    <a:pt x="8612110" y="5379090"/>
                    <a:pt x="8673251" y="5345208"/>
                    <a:pt x="8729473" y="5309961"/>
                  </a:cubicBezTo>
                  <a:cubicBezTo>
                    <a:pt x="8743591" y="5301115"/>
                    <a:pt x="8757161" y="5292361"/>
                    <a:pt x="8770781" y="5283232"/>
                  </a:cubicBezTo>
                  <a:cubicBezTo>
                    <a:pt x="8777591" y="5278667"/>
                    <a:pt x="8784451" y="5274103"/>
                    <a:pt x="8790964" y="5269492"/>
                  </a:cubicBezTo>
                  <a:cubicBezTo>
                    <a:pt x="8797574" y="5264879"/>
                    <a:pt x="8804235" y="5260314"/>
                    <a:pt x="8810499" y="5255703"/>
                  </a:cubicBezTo>
                  <a:cubicBezTo>
                    <a:pt x="8835999" y="5237303"/>
                    <a:pt x="8860407" y="5218291"/>
                    <a:pt x="8883571" y="5198479"/>
                  </a:cubicBezTo>
                  <a:cubicBezTo>
                    <a:pt x="8929900" y="5158856"/>
                    <a:pt x="8971258" y="5116315"/>
                    <a:pt x="9006651" y="5070527"/>
                  </a:cubicBezTo>
                  <a:cubicBezTo>
                    <a:pt x="9015351" y="5059328"/>
                    <a:pt x="9024398" y="5046857"/>
                    <a:pt x="9033494" y="5034105"/>
                  </a:cubicBezTo>
                  <a:lnTo>
                    <a:pt x="9040305" y="5024551"/>
                  </a:lnTo>
                  <a:lnTo>
                    <a:pt x="9046568" y="5015281"/>
                  </a:lnTo>
                  <a:cubicBezTo>
                    <a:pt x="9050743" y="5009163"/>
                    <a:pt x="9054819" y="5002952"/>
                    <a:pt x="9058846" y="4996645"/>
                  </a:cubicBezTo>
                  <a:cubicBezTo>
                    <a:pt x="9075002" y="4971517"/>
                    <a:pt x="9090212" y="4945305"/>
                    <a:pt x="9104529" y="4918105"/>
                  </a:cubicBezTo>
                  <a:cubicBezTo>
                    <a:pt x="9133211" y="4863752"/>
                    <a:pt x="9158313" y="4805447"/>
                    <a:pt x="9181081" y="4744694"/>
                  </a:cubicBezTo>
                  <a:cubicBezTo>
                    <a:pt x="9203748" y="4684178"/>
                    <a:pt x="9223383" y="4621778"/>
                    <a:pt x="9240731" y="4557872"/>
                  </a:cubicBezTo>
                  <a:cubicBezTo>
                    <a:pt x="9249481" y="4525966"/>
                    <a:pt x="9257682" y="4493684"/>
                    <a:pt x="9265388" y="4461073"/>
                  </a:cubicBezTo>
                  <a:cubicBezTo>
                    <a:pt x="9269215" y="4444744"/>
                    <a:pt x="9272943" y="4428367"/>
                    <a:pt x="9276571" y="4411943"/>
                  </a:cubicBezTo>
                  <a:lnTo>
                    <a:pt x="9281841" y="4387379"/>
                  </a:lnTo>
                  <a:lnTo>
                    <a:pt x="9286513" y="4364838"/>
                  </a:lnTo>
                  <a:lnTo>
                    <a:pt x="9296754" y="4312038"/>
                  </a:lnTo>
                  <a:lnTo>
                    <a:pt x="9301029" y="4289074"/>
                  </a:lnTo>
                  <a:lnTo>
                    <a:pt x="9302818" y="4278581"/>
                  </a:lnTo>
                  <a:lnTo>
                    <a:pt x="9304658" y="4266816"/>
                  </a:lnTo>
                  <a:lnTo>
                    <a:pt x="9312810" y="4215945"/>
                  </a:lnTo>
                  <a:lnTo>
                    <a:pt x="9316887" y="4190486"/>
                  </a:lnTo>
                  <a:lnTo>
                    <a:pt x="9318923" y="4177780"/>
                  </a:lnTo>
                  <a:cubicBezTo>
                    <a:pt x="9319570" y="4173546"/>
                    <a:pt x="9319969" y="4169169"/>
                    <a:pt x="9320515" y="4164886"/>
                  </a:cubicBezTo>
                  <a:lnTo>
                    <a:pt x="9332445" y="4064981"/>
                  </a:lnTo>
                  <a:cubicBezTo>
                    <a:pt x="9333836" y="4052370"/>
                    <a:pt x="9334880" y="4036888"/>
                    <a:pt x="9336173" y="4018676"/>
                  </a:cubicBezTo>
                  <a:lnTo>
                    <a:pt x="9340199" y="3965171"/>
                  </a:lnTo>
                  <a:cubicBezTo>
                    <a:pt x="9345071" y="3899806"/>
                    <a:pt x="9347358" y="3832983"/>
                    <a:pt x="9347557" y="3765972"/>
                  </a:cubicBezTo>
                  <a:cubicBezTo>
                    <a:pt x="9347656" y="3732420"/>
                    <a:pt x="9347209" y="3698773"/>
                    <a:pt x="9346364" y="3664938"/>
                  </a:cubicBezTo>
                  <a:lnTo>
                    <a:pt x="9344921" y="3615243"/>
                  </a:lnTo>
                  <a:lnTo>
                    <a:pt x="9344524" y="3603526"/>
                  </a:lnTo>
                  <a:lnTo>
                    <a:pt x="9343728" y="3590774"/>
                  </a:lnTo>
                  <a:lnTo>
                    <a:pt x="9342188" y="3565268"/>
                  </a:lnTo>
                  <a:lnTo>
                    <a:pt x="9339056" y="3514256"/>
                  </a:lnTo>
                  <a:cubicBezTo>
                    <a:pt x="9337914" y="3497221"/>
                    <a:pt x="9335874" y="3480138"/>
                    <a:pt x="9334334" y="3463057"/>
                  </a:cubicBezTo>
                  <a:lnTo>
                    <a:pt x="9329363" y="3411810"/>
                  </a:lnTo>
                  <a:lnTo>
                    <a:pt x="9328319" y="3400657"/>
                  </a:lnTo>
                  <a:lnTo>
                    <a:pt x="9327177" y="3390116"/>
                  </a:lnTo>
                  <a:lnTo>
                    <a:pt x="9324293" y="3366774"/>
                  </a:lnTo>
                  <a:lnTo>
                    <a:pt x="9320763" y="3340329"/>
                  </a:lnTo>
                  <a:lnTo>
                    <a:pt x="9317184" y="3311245"/>
                  </a:lnTo>
                  <a:cubicBezTo>
                    <a:pt x="9315594" y="3296893"/>
                    <a:pt x="9313506" y="3282306"/>
                    <a:pt x="9311021" y="3266211"/>
                  </a:cubicBezTo>
                  <a:lnTo>
                    <a:pt x="9302719" y="3215717"/>
                  </a:lnTo>
                  <a:cubicBezTo>
                    <a:pt x="9299936" y="3199059"/>
                    <a:pt x="9297003" y="3182400"/>
                    <a:pt x="9293970" y="3165789"/>
                  </a:cubicBezTo>
                  <a:cubicBezTo>
                    <a:pt x="9281891" y="3099295"/>
                    <a:pt x="9267674" y="3033084"/>
                    <a:pt x="9252065" y="2967107"/>
                  </a:cubicBezTo>
                  <a:cubicBezTo>
                    <a:pt x="9244261" y="2934167"/>
                    <a:pt x="9235959" y="2901273"/>
                    <a:pt x="9227211" y="2868473"/>
                  </a:cubicBezTo>
                  <a:lnTo>
                    <a:pt x="9220699" y="2844426"/>
                  </a:lnTo>
                  <a:lnTo>
                    <a:pt x="9213740" y="2820191"/>
                  </a:lnTo>
                  <a:cubicBezTo>
                    <a:pt x="9209216" y="2804049"/>
                    <a:pt x="9204345" y="2787768"/>
                    <a:pt x="9199374" y="2771438"/>
                  </a:cubicBezTo>
                  <a:cubicBezTo>
                    <a:pt x="9159855" y="2641086"/>
                    <a:pt x="9114272" y="2512099"/>
                    <a:pt x="9061829" y="2385418"/>
                  </a:cubicBezTo>
                  <a:cubicBezTo>
                    <a:pt x="9035582" y="2322077"/>
                    <a:pt x="9008043" y="2259160"/>
                    <a:pt x="8978865" y="2196855"/>
                  </a:cubicBezTo>
                  <a:lnTo>
                    <a:pt x="8956694" y="2150219"/>
                  </a:lnTo>
                  <a:lnTo>
                    <a:pt x="8934176" y="2103914"/>
                  </a:lnTo>
                  <a:cubicBezTo>
                    <a:pt x="8918915" y="2073091"/>
                    <a:pt x="8903157" y="2042032"/>
                    <a:pt x="8887151" y="2011350"/>
                  </a:cubicBezTo>
                  <a:cubicBezTo>
                    <a:pt x="8854988" y="1949891"/>
                    <a:pt x="8822082" y="1888810"/>
                    <a:pt x="8787533" y="1828527"/>
                  </a:cubicBezTo>
                  <a:lnTo>
                    <a:pt x="8761485" y="1783398"/>
                  </a:lnTo>
                  <a:lnTo>
                    <a:pt x="8734791" y="1737893"/>
                  </a:lnTo>
                  <a:cubicBezTo>
                    <a:pt x="8717047" y="1707823"/>
                    <a:pt x="8699200" y="1678363"/>
                    <a:pt x="8680808" y="1648812"/>
                  </a:cubicBezTo>
                  <a:cubicBezTo>
                    <a:pt x="8644322" y="1589658"/>
                    <a:pt x="8606194" y="1531118"/>
                    <a:pt x="8567024" y="1472906"/>
                  </a:cubicBezTo>
                  <a:lnTo>
                    <a:pt x="8537446" y="1429330"/>
                  </a:lnTo>
                  <a:lnTo>
                    <a:pt x="8507423" y="1385896"/>
                  </a:lnTo>
                  <a:cubicBezTo>
                    <a:pt x="8487390" y="1357284"/>
                    <a:pt x="8467158" y="1328719"/>
                    <a:pt x="8446529" y="1300295"/>
                  </a:cubicBezTo>
                  <a:cubicBezTo>
                    <a:pt x="8405271" y="1243496"/>
                    <a:pt x="8362718" y="1187120"/>
                    <a:pt x="8319224" y="1131026"/>
                  </a:cubicBezTo>
                  <a:lnTo>
                    <a:pt x="8286366" y="1089050"/>
                  </a:lnTo>
                  <a:lnTo>
                    <a:pt x="8270161" y="1068439"/>
                  </a:lnTo>
                  <a:lnTo>
                    <a:pt x="8253856" y="1048156"/>
                  </a:lnTo>
                  <a:cubicBezTo>
                    <a:pt x="8231636" y="1020675"/>
                    <a:pt x="8209117" y="993381"/>
                    <a:pt x="8186352" y="966275"/>
                  </a:cubicBezTo>
                  <a:cubicBezTo>
                    <a:pt x="8140917" y="911922"/>
                    <a:pt x="8094240" y="858417"/>
                    <a:pt x="8046768" y="805429"/>
                  </a:cubicBezTo>
                  <a:lnTo>
                    <a:pt x="8010927" y="765853"/>
                  </a:lnTo>
                  <a:lnTo>
                    <a:pt x="7974788" y="726653"/>
                  </a:lnTo>
                  <a:cubicBezTo>
                    <a:pt x="7950382" y="700489"/>
                    <a:pt x="7925824" y="674465"/>
                    <a:pt x="7901070" y="648724"/>
                  </a:cubicBezTo>
                  <a:cubicBezTo>
                    <a:pt x="7851510" y="597289"/>
                    <a:pt x="7801404" y="546514"/>
                    <a:pt x="7750054" y="497008"/>
                  </a:cubicBezTo>
                  <a:cubicBezTo>
                    <a:pt x="7698902" y="447644"/>
                    <a:pt x="7645913" y="398938"/>
                    <a:pt x="7592277" y="351221"/>
                  </a:cubicBezTo>
                  <a:cubicBezTo>
                    <a:pt x="7484856" y="255786"/>
                    <a:pt x="7373308" y="164304"/>
                    <a:pt x="7257734" y="76964"/>
                  </a:cubicBezTo>
                  <a:close/>
                  <a:moveTo>
                    <a:pt x="1886601" y="0"/>
                  </a:moveTo>
                  <a:lnTo>
                    <a:pt x="2292926" y="0"/>
                  </a:lnTo>
                  <a:lnTo>
                    <a:pt x="2135542" y="117781"/>
                  </a:lnTo>
                  <a:cubicBezTo>
                    <a:pt x="2078998" y="162280"/>
                    <a:pt x="2023659" y="208045"/>
                    <a:pt x="1969576" y="254986"/>
                  </a:cubicBezTo>
                  <a:cubicBezTo>
                    <a:pt x="1861309" y="348820"/>
                    <a:pt x="1758064" y="447314"/>
                    <a:pt x="1659938" y="549855"/>
                  </a:cubicBezTo>
                  <a:cubicBezTo>
                    <a:pt x="1266987" y="960346"/>
                    <a:pt x="953820" y="1431495"/>
                    <a:pt x="729383" y="1936480"/>
                  </a:cubicBezTo>
                  <a:cubicBezTo>
                    <a:pt x="673260" y="2062362"/>
                    <a:pt x="622855" y="2190972"/>
                    <a:pt x="578465" y="2320807"/>
                  </a:cubicBezTo>
                  <a:cubicBezTo>
                    <a:pt x="534125" y="2450687"/>
                    <a:pt x="496147" y="2582216"/>
                    <a:pt x="465080" y="2714875"/>
                  </a:cubicBezTo>
                  <a:cubicBezTo>
                    <a:pt x="449769" y="2780991"/>
                    <a:pt x="435850" y="2848191"/>
                    <a:pt x="423820" y="2915436"/>
                  </a:cubicBezTo>
                  <a:cubicBezTo>
                    <a:pt x="411840" y="2982731"/>
                    <a:pt x="401054" y="3050260"/>
                    <a:pt x="392355" y="3118071"/>
                  </a:cubicBezTo>
                  <a:cubicBezTo>
                    <a:pt x="374509" y="3253646"/>
                    <a:pt x="363424" y="3389880"/>
                    <a:pt x="358801" y="3526915"/>
                  </a:cubicBezTo>
                  <a:cubicBezTo>
                    <a:pt x="349009" y="3800843"/>
                    <a:pt x="366357" y="4075570"/>
                    <a:pt x="410350" y="4348226"/>
                  </a:cubicBezTo>
                  <a:cubicBezTo>
                    <a:pt x="421286" y="4416132"/>
                    <a:pt x="434209" y="4483660"/>
                    <a:pt x="449022" y="4551049"/>
                  </a:cubicBezTo>
                  <a:cubicBezTo>
                    <a:pt x="463737" y="4618436"/>
                    <a:pt x="480389" y="4685588"/>
                    <a:pt x="498882" y="4752365"/>
                  </a:cubicBezTo>
                  <a:cubicBezTo>
                    <a:pt x="517373" y="4819141"/>
                    <a:pt x="537704" y="4885635"/>
                    <a:pt x="559775" y="4951657"/>
                  </a:cubicBezTo>
                  <a:cubicBezTo>
                    <a:pt x="581946" y="5017775"/>
                    <a:pt x="605358" y="5083375"/>
                    <a:pt x="631406" y="5147986"/>
                  </a:cubicBezTo>
                  <a:cubicBezTo>
                    <a:pt x="734055" y="5407608"/>
                    <a:pt x="865188" y="5658570"/>
                    <a:pt x="1023461" y="5893957"/>
                  </a:cubicBezTo>
                  <a:cubicBezTo>
                    <a:pt x="1181487" y="6129578"/>
                    <a:pt x="1367051" y="6349247"/>
                    <a:pt x="1575880" y="6547646"/>
                  </a:cubicBezTo>
                  <a:cubicBezTo>
                    <a:pt x="1680269" y="6646916"/>
                    <a:pt x="1790338" y="6740939"/>
                    <a:pt x="1905228" y="6829468"/>
                  </a:cubicBezTo>
                  <a:lnTo>
                    <a:pt x="1944230" y="6858000"/>
                  </a:lnTo>
                  <a:lnTo>
                    <a:pt x="1372541" y="6858000"/>
                  </a:lnTo>
                  <a:lnTo>
                    <a:pt x="1115251" y="6590005"/>
                  </a:lnTo>
                  <a:cubicBezTo>
                    <a:pt x="418530" y="5790792"/>
                    <a:pt x="0" y="4766182"/>
                    <a:pt x="0" y="3649031"/>
                  </a:cubicBezTo>
                  <a:cubicBezTo>
                    <a:pt x="0" y="2212695"/>
                    <a:pt x="691856" y="929334"/>
                    <a:pt x="1777294" y="8131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Freeform: Shape 20">
              <a:extLst>
                <a:ext uri="{FF2B5EF4-FFF2-40B4-BE49-F238E27FC236}">
                  <a16:creationId xmlns:a16="http://schemas.microsoft.com/office/drawing/2014/main" id="{82B0ED5C-927D-4C5F-8F27-1B403820B9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3402" y="36937"/>
              <a:ext cx="9767847" cy="6858000"/>
            </a:xfrm>
            <a:custGeom>
              <a:avLst/>
              <a:gdLst>
                <a:gd name="connsiteX0" fmla="*/ 7145704 w 9767847"/>
                <a:gd name="connsiteY0" fmla="*/ 0 h 6858000"/>
                <a:gd name="connsiteX1" fmla="*/ 7875738 w 9767847"/>
                <a:gd name="connsiteY1" fmla="*/ 0 h 6858000"/>
                <a:gd name="connsiteX2" fmla="*/ 7990553 w 9767847"/>
                <a:gd name="connsiteY2" fmla="*/ 85415 h 6858000"/>
                <a:gd name="connsiteX3" fmla="*/ 9767847 w 9767847"/>
                <a:gd name="connsiteY3" fmla="*/ 3653129 h 6858000"/>
                <a:gd name="connsiteX4" fmla="*/ 8652597 w 9767847"/>
                <a:gd name="connsiteY4" fmla="*/ 6594103 h 6858000"/>
                <a:gd name="connsiteX5" fmla="*/ 8399240 w 9767847"/>
                <a:gd name="connsiteY5" fmla="*/ 6858000 h 6858000"/>
                <a:gd name="connsiteX6" fmla="*/ 6766926 w 9767847"/>
                <a:gd name="connsiteY6" fmla="*/ 6858000 h 6858000"/>
                <a:gd name="connsiteX7" fmla="*/ 6804586 w 9767847"/>
                <a:gd name="connsiteY7" fmla="*/ 6821201 h 6858000"/>
                <a:gd name="connsiteX8" fmla="*/ 6881735 w 9767847"/>
                <a:gd name="connsiteY8" fmla="*/ 6745295 h 6858000"/>
                <a:gd name="connsiteX9" fmla="*/ 6958883 w 9767847"/>
                <a:gd name="connsiteY9" fmla="*/ 6668920 h 6858000"/>
                <a:gd name="connsiteX10" fmla="*/ 7267925 w 9767847"/>
                <a:gd name="connsiteY10" fmla="*/ 6359792 h 6858000"/>
                <a:gd name="connsiteX11" fmla="*/ 7424360 w 9767847"/>
                <a:gd name="connsiteY11" fmla="*/ 6204783 h 6858000"/>
                <a:gd name="connsiteX12" fmla="*/ 7504938 w 9767847"/>
                <a:gd name="connsiteY12" fmla="*/ 6126806 h 6858000"/>
                <a:gd name="connsiteX13" fmla="*/ 7546396 w 9767847"/>
                <a:gd name="connsiteY13" fmla="*/ 6087795 h 6858000"/>
                <a:gd name="connsiteX14" fmla="*/ 7588002 w 9767847"/>
                <a:gd name="connsiteY14" fmla="*/ 6049630 h 6858000"/>
                <a:gd name="connsiteX15" fmla="*/ 7631000 w 9767847"/>
                <a:gd name="connsiteY15" fmla="*/ 6010807 h 6858000"/>
                <a:gd name="connsiteX16" fmla="*/ 7675440 w 9767847"/>
                <a:gd name="connsiteY16" fmla="*/ 5972407 h 6858000"/>
                <a:gd name="connsiteX17" fmla="*/ 7720626 w 9767847"/>
                <a:gd name="connsiteY17" fmla="*/ 5934949 h 6858000"/>
                <a:gd name="connsiteX18" fmla="*/ 7766458 w 9767847"/>
                <a:gd name="connsiteY18" fmla="*/ 5898432 h 6858000"/>
                <a:gd name="connsiteX19" fmla="*/ 7955254 w 9767847"/>
                <a:gd name="connsiteY19" fmla="*/ 5760926 h 6858000"/>
                <a:gd name="connsiteX20" fmla="*/ 8352678 w 9767847"/>
                <a:gd name="connsiteY20" fmla="*/ 5521728 h 6858000"/>
                <a:gd name="connsiteX21" fmla="*/ 8451350 w 9767847"/>
                <a:gd name="connsiteY21" fmla="*/ 5469352 h 6858000"/>
                <a:gd name="connsiteX22" fmla="*/ 8548532 w 9767847"/>
                <a:gd name="connsiteY22" fmla="*/ 5417493 h 6858000"/>
                <a:gd name="connsiteX23" fmla="*/ 8729473 w 9767847"/>
                <a:gd name="connsiteY23" fmla="*/ 5314059 h 6858000"/>
                <a:gd name="connsiteX24" fmla="*/ 8770781 w 9767847"/>
                <a:gd name="connsiteY24" fmla="*/ 5287330 h 6858000"/>
                <a:gd name="connsiteX25" fmla="*/ 8790964 w 9767847"/>
                <a:gd name="connsiteY25" fmla="*/ 5273590 h 6858000"/>
                <a:gd name="connsiteX26" fmla="*/ 8810499 w 9767847"/>
                <a:gd name="connsiteY26" fmla="*/ 5259801 h 6858000"/>
                <a:gd name="connsiteX27" fmla="*/ 8883571 w 9767847"/>
                <a:gd name="connsiteY27" fmla="*/ 5202577 h 6858000"/>
                <a:gd name="connsiteX28" fmla="*/ 9006651 w 9767847"/>
                <a:gd name="connsiteY28" fmla="*/ 5074625 h 6858000"/>
                <a:gd name="connsiteX29" fmla="*/ 9033494 w 9767847"/>
                <a:gd name="connsiteY29" fmla="*/ 5038203 h 6858000"/>
                <a:gd name="connsiteX30" fmla="*/ 9040305 w 9767847"/>
                <a:gd name="connsiteY30" fmla="*/ 5028649 h 6858000"/>
                <a:gd name="connsiteX31" fmla="*/ 9046568 w 9767847"/>
                <a:gd name="connsiteY31" fmla="*/ 5019379 h 6858000"/>
                <a:gd name="connsiteX32" fmla="*/ 9058846 w 9767847"/>
                <a:gd name="connsiteY32" fmla="*/ 5000743 h 6858000"/>
                <a:gd name="connsiteX33" fmla="*/ 9104529 w 9767847"/>
                <a:gd name="connsiteY33" fmla="*/ 4922203 h 6858000"/>
                <a:gd name="connsiteX34" fmla="*/ 9181081 w 9767847"/>
                <a:gd name="connsiteY34" fmla="*/ 4748792 h 6858000"/>
                <a:gd name="connsiteX35" fmla="*/ 9240731 w 9767847"/>
                <a:gd name="connsiteY35" fmla="*/ 4561970 h 6858000"/>
                <a:gd name="connsiteX36" fmla="*/ 9265388 w 9767847"/>
                <a:gd name="connsiteY36" fmla="*/ 4465171 h 6858000"/>
                <a:gd name="connsiteX37" fmla="*/ 9276571 w 9767847"/>
                <a:gd name="connsiteY37" fmla="*/ 4416041 h 6858000"/>
                <a:gd name="connsiteX38" fmla="*/ 9281841 w 9767847"/>
                <a:gd name="connsiteY38" fmla="*/ 4391477 h 6858000"/>
                <a:gd name="connsiteX39" fmla="*/ 9286513 w 9767847"/>
                <a:gd name="connsiteY39" fmla="*/ 4368936 h 6858000"/>
                <a:gd name="connsiteX40" fmla="*/ 9296754 w 9767847"/>
                <a:gd name="connsiteY40" fmla="*/ 4316136 h 6858000"/>
                <a:gd name="connsiteX41" fmla="*/ 9301029 w 9767847"/>
                <a:gd name="connsiteY41" fmla="*/ 4293172 h 6858000"/>
                <a:gd name="connsiteX42" fmla="*/ 9302818 w 9767847"/>
                <a:gd name="connsiteY42" fmla="*/ 4282679 h 6858000"/>
                <a:gd name="connsiteX43" fmla="*/ 9304658 w 9767847"/>
                <a:gd name="connsiteY43" fmla="*/ 4270914 h 6858000"/>
                <a:gd name="connsiteX44" fmla="*/ 9312810 w 9767847"/>
                <a:gd name="connsiteY44" fmla="*/ 4220043 h 6858000"/>
                <a:gd name="connsiteX45" fmla="*/ 9316887 w 9767847"/>
                <a:gd name="connsiteY45" fmla="*/ 4194584 h 6858000"/>
                <a:gd name="connsiteX46" fmla="*/ 9318923 w 9767847"/>
                <a:gd name="connsiteY46" fmla="*/ 4181878 h 6858000"/>
                <a:gd name="connsiteX47" fmla="*/ 9320515 w 9767847"/>
                <a:gd name="connsiteY47" fmla="*/ 4168984 h 6858000"/>
                <a:gd name="connsiteX48" fmla="*/ 9332445 w 9767847"/>
                <a:gd name="connsiteY48" fmla="*/ 4069079 h 6858000"/>
                <a:gd name="connsiteX49" fmla="*/ 9336173 w 9767847"/>
                <a:gd name="connsiteY49" fmla="*/ 4022774 h 6858000"/>
                <a:gd name="connsiteX50" fmla="*/ 9340199 w 9767847"/>
                <a:gd name="connsiteY50" fmla="*/ 3969269 h 6858000"/>
                <a:gd name="connsiteX51" fmla="*/ 9347557 w 9767847"/>
                <a:gd name="connsiteY51" fmla="*/ 3770070 h 6858000"/>
                <a:gd name="connsiteX52" fmla="*/ 9346364 w 9767847"/>
                <a:gd name="connsiteY52" fmla="*/ 3669036 h 6858000"/>
                <a:gd name="connsiteX53" fmla="*/ 9344921 w 9767847"/>
                <a:gd name="connsiteY53" fmla="*/ 3619341 h 6858000"/>
                <a:gd name="connsiteX54" fmla="*/ 9344524 w 9767847"/>
                <a:gd name="connsiteY54" fmla="*/ 3607624 h 6858000"/>
                <a:gd name="connsiteX55" fmla="*/ 9343728 w 9767847"/>
                <a:gd name="connsiteY55" fmla="*/ 3594872 h 6858000"/>
                <a:gd name="connsiteX56" fmla="*/ 9342188 w 9767847"/>
                <a:gd name="connsiteY56" fmla="*/ 3569366 h 6858000"/>
                <a:gd name="connsiteX57" fmla="*/ 9339056 w 9767847"/>
                <a:gd name="connsiteY57" fmla="*/ 3518354 h 6858000"/>
                <a:gd name="connsiteX58" fmla="*/ 9334334 w 9767847"/>
                <a:gd name="connsiteY58" fmla="*/ 3467155 h 6858000"/>
                <a:gd name="connsiteX59" fmla="*/ 9329363 w 9767847"/>
                <a:gd name="connsiteY59" fmla="*/ 3415908 h 6858000"/>
                <a:gd name="connsiteX60" fmla="*/ 9328319 w 9767847"/>
                <a:gd name="connsiteY60" fmla="*/ 3404755 h 6858000"/>
                <a:gd name="connsiteX61" fmla="*/ 9327177 w 9767847"/>
                <a:gd name="connsiteY61" fmla="*/ 3394214 h 6858000"/>
                <a:gd name="connsiteX62" fmla="*/ 9324293 w 9767847"/>
                <a:gd name="connsiteY62" fmla="*/ 3370872 h 6858000"/>
                <a:gd name="connsiteX63" fmla="*/ 9320763 w 9767847"/>
                <a:gd name="connsiteY63" fmla="*/ 3344427 h 6858000"/>
                <a:gd name="connsiteX64" fmla="*/ 9317184 w 9767847"/>
                <a:gd name="connsiteY64" fmla="*/ 3315343 h 6858000"/>
                <a:gd name="connsiteX65" fmla="*/ 9311021 w 9767847"/>
                <a:gd name="connsiteY65" fmla="*/ 3270309 h 6858000"/>
                <a:gd name="connsiteX66" fmla="*/ 9302719 w 9767847"/>
                <a:gd name="connsiteY66" fmla="*/ 3219815 h 6858000"/>
                <a:gd name="connsiteX67" fmla="*/ 9293970 w 9767847"/>
                <a:gd name="connsiteY67" fmla="*/ 3169887 h 6858000"/>
                <a:gd name="connsiteX68" fmla="*/ 9252065 w 9767847"/>
                <a:gd name="connsiteY68" fmla="*/ 2971205 h 6858000"/>
                <a:gd name="connsiteX69" fmla="*/ 9227211 w 9767847"/>
                <a:gd name="connsiteY69" fmla="*/ 2872571 h 6858000"/>
                <a:gd name="connsiteX70" fmla="*/ 9220699 w 9767847"/>
                <a:gd name="connsiteY70" fmla="*/ 2848524 h 6858000"/>
                <a:gd name="connsiteX71" fmla="*/ 9213740 w 9767847"/>
                <a:gd name="connsiteY71" fmla="*/ 2824289 h 6858000"/>
                <a:gd name="connsiteX72" fmla="*/ 9199374 w 9767847"/>
                <a:gd name="connsiteY72" fmla="*/ 2775536 h 6858000"/>
                <a:gd name="connsiteX73" fmla="*/ 9061829 w 9767847"/>
                <a:gd name="connsiteY73" fmla="*/ 2389515 h 6858000"/>
                <a:gd name="connsiteX74" fmla="*/ 8978865 w 9767847"/>
                <a:gd name="connsiteY74" fmla="*/ 2200953 h 6858000"/>
                <a:gd name="connsiteX75" fmla="*/ 8956694 w 9767847"/>
                <a:gd name="connsiteY75" fmla="*/ 2154317 h 6858000"/>
                <a:gd name="connsiteX76" fmla="*/ 8934176 w 9767847"/>
                <a:gd name="connsiteY76" fmla="*/ 2108012 h 6858000"/>
                <a:gd name="connsiteX77" fmla="*/ 8887151 w 9767847"/>
                <a:gd name="connsiteY77" fmla="*/ 2015448 h 6858000"/>
                <a:gd name="connsiteX78" fmla="*/ 8787533 w 9767847"/>
                <a:gd name="connsiteY78" fmla="*/ 1832625 h 6858000"/>
                <a:gd name="connsiteX79" fmla="*/ 8761485 w 9767847"/>
                <a:gd name="connsiteY79" fmla="*/ 1787496 h 6858000"/>
                <a:gd name="connsiteX80" fmla="*/ 8734791 w 9767847"/>
                <a:gd name="connsiteY80" fmla="*/ 1741991 h 6858000"/>
                <a:gd name="connsiteX81" fmla="*/ 8680808 w 9767847"/>
                <a:gd name="connsiteY81" fmla="*/ 1652910 h 6858000"/>
                <a:gd name="connsiteX82" fmla="*/ 8567024 w 9767847"/>
                <a:gd name="connsiteY82" fmla="*/ 1477004 h 6858000"/>
                <a:gd name="connsiteX83" fmla="*/ 8537446 w 9767847"/>
                <a:gd name="connsiteY83" fmla="*/ 1433428 h 6858000"/>
                <a:gd name="connsiteX84" fmla="*/ 8507423 w 9767847"/>
                <a:gd name="connsiteY84" fmla="*/ 1389994 h 6858000"/>
                <a:gd name="connsiteX85" fmla="*/ 8446529 w 9767847"/>
                <a:gd name="connsiteY85" fmla="*/ 1304393 h 6858000"/>
                <a:gd name="connsiteX86" fmla="*/ 8319224 w 9767847"/>
                <a:gd name="connsiteY86" fmla="*/ 1135124 h 6858000"/>
                <a:gd name="connsiteX87" fmla="*/ 8286366 w 9767847"/>
                <a:gd name="connsiteY87" fmla="*/ 1093148 h 6858000"/>
                <a:gd name="connsiteX88" fmla="*/ 8270161 w 9767847"/>
                <a:gd name="connsiteY88" fmla="*/ 1072538 h 6858000"/>
                <a:gd name="connsiteX89" fmla="*/ 8253856 w 9767847"/>
                <a:gd name="connsiteY89" fmla="*/ 1052254 h 6858000"/>
                <a:gd name="connsiteX90" fmla="*/ 8186352 w 9767847"/>
                <a:gd name="connsiteY90" fmla="*/ 970373 h 6858000"/>
                <a:gd name="connsiteX91" fmla="*/ 8046768 w 9767847"/>
                <a:gd name="connsiteY91" fmla="*/ 809527 h 6858000"/>
                <a:gd name="connsiteX92" fmla="*/ 8010927 w 9767847"/>
                <a:gd name="connsiteY92" fmla="*/ 769951 h 6858000"/>
                <a:gd name="connsiteX93" fmla="*/ 7974788 w 9767847"/>
                <a:gd name="connsiteY93" fmla="*/ 730751 h 6858000"/>
                <a:gd name="connsiteX94" fmla="*/ 7901070 w 9767847"/>
                <a:gd name="connsiteY94" fmla="*/ 652823 h 6858000"/>
                <a:gd name="connsiteX95" fmla="*/ 7750054 w 9767847"/>
                <a:gd name="connsiteY95" fmla="*/ 501106 h 6858000"/>
                <a:gd name="connsiteX96" fmla="*/ 7592277 w 9767847"/>
                <a:gd name="connsiteY96" fmla="*/ 355319 h 6858000"/>
                <a:gd name="connsiteX97" fmla="*/ 7257734 w 9767847"/>
                <a:gd name="connsiteY97" fmla="*/ 81062 h 6858000"/>
                <a:gd name="connsiteX98" fmla="*/ 1892109 w 9767847"/>
                <a:gd name="connsiteY98" fmla="*/ 0 h 6858000"/>
                <a:gd name="connsiteX99" fmla="*/ 2298402 w 9767847"/>
                <a:gd name="connsiteY99" fmla="*/ 0 h 6858000"/>
                <a:gd name="connsiteX100" fmla="*/ 2135542 w 9767847"/>
                <a:gd name="connsiteY100" fmla="*/ 121879 h 6858000"/>
                <a:gd name="connsiteX101" fmla="*/ 1969576 w 9767847"/>
                <a:gd name="connsiteY101" fmla="*/ 259084 h 6858000"/>
                <a:gd name="connsiteX102" fmla="*/ 1659938 w 9767847"/>
                <a:gd name="connsiteY102" fmla="*/ 553953 h 6858000"/>
                <a:gd name="connsiteX103" fmla="*/ 729383 w 9767847"/>
                <a:gd name="connsiteY103" fmla="*/ 1940578 h 6858000"/>
                <a:gd name="connsiteX104" fmla="*/ 578465 w 9767847"/>
                <a:gd name="connsiteY104" fmla="*/ 2324905 h 6858000"/>
                <a:gd name="connsiteX105" fmla="*/ 465080 w 9767847"/>
                <a:gd name="connsiteY105" fmla="*/ 2718973 h 6858000"/>
                <a:gd name="connsiteX106" fmla="*/ 423820 w 9767847"/>
                <a:gd name="connsiteY106" fmla="*/ 2919535 h 6858000"/>
                <a:gd name="connsiteX107" fmla="*/ 392355 w 9767847"/>
                <a:gd name="connsiteY107" fmla="*/ 3122169 h 6858000"/>
                <a:gd name="connsiteX108" fmla="*/ 358801 w 9767847"/>
                <a:gd name="connsiteY108" fmla="*/ 3531013 h 6858000"/>
                <a:gd name="connsiteX109" fmla="*/ 410350 w 9767847"/>
                <a:gd name="connsiteY109" fmla="*/ 4352324 h 6858000"/>
                <a:gd name="connsiteX110" fmla="*/ 449022 w 9767847"/>
                <a:gd name="connsiteY110" fmla="*/ 4555147 h 6858000"/>
                <a:gd name="connsiteX111" fmla="*/ 498882 w 9767847"/>
                <a:gd name="connsiteY111" fmla="*/ 4756463 h 6858000"/>
                <a:gd name="connsiteX112" fmla="*/ 559775 w 9767847"/>
                <a:gd name="connsiteY112" fmla="*/ 4955755 h 6858000"/>
                <a:gd name="connsiteX113" fmla="*/ 631406 w 9767847"/>
                <a:gd name="connsiteY113" fmla="*/ 5152084 h 6858000"/>
                <a:gd name="connsiteX114" fmla="*/ 1023461 w 9767847"/>
                <a:gd name="connsiteY114" fmla="*/ 5898055 h 6858000"/>
                <a:gd name="connsiteX115" fmla="*/ 1575880 w 9767847"/>
                <a:gd name="connsiteY115" fmla="*/ 6551744 h 6858000"/>
                <a:gd name="connsiteX116" fmla="*/ 1905228 w 9767847"/>
                <a:gd name="connsiteY116" fmla="*/ 6833566 h 6858000"/>
                <a:gd name="connsiteX117" fmla="*/ 1938629 w 9767847"/>
                <a:gd name="connsiteY117" fmla="*/ 6858000 h 6858000"/>
                <a:gd name="connsiteX118" fmla="*/ 1368607 w 9767847"/>
                <a:gd name="connsiteY118" fmla="*/ 6858000 h 6858000"/>
                <a:gd name="connsiteX119" fmla="*/ 1115251 w 9767847"/>
                <a:gd name="connsiteY119" fmla="*/ 6594103 h 6858000"/>
                <a:gd name="connsiteX120" fmla="*/ 0 w 9767847"/>
                <a:gd name="connsiteY120" fmla="*/ 3653129 h 6858000"/>
                <a:gd name="connsiteX121" fmla="*/ 1777294 w 9767847"/>
                <a:gd name="connsiteY121" fmla="*/ 8541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9767847" h="6858000">
                  <a:moveTo>
                    <a:pt x="7145704" y="0"/>
                  </a:moveTo>
                  <a:lnTo>
                    <a:pt x="7875738" y="0"/>
                  </a:lnTo>
                  <a:lnTo>
                    <a:pt x="7990553" y="85415"/>
                  </a:lnTo>
                  <a:cubicBezTo>
                    <a:pt x="9075991" y="933432"/>
                    <a:pt x="9767847" y="2216793"/>
                    <a:pt x="9767847" y="3653129"/>
                  </a:cubicBezTo>
                  <a:cubicBezTo>
                    <a:pt x="9767847" y="4770280"/>
                    <a:pt x="9349317" y="5794890"/>
                    <a:pt x="8652597" y="6594103"/>
                  </a:cubicBezTo>
                  <a:lnTo>
                    <a:pt x="8399240" y="6858000"/>
                  </a:lnTo>
                  <a:lnTo>
                    <a:pt x="6766926" y="6858000"/>
                  </a:lnTo>
                  <a:lnTo>
                    <a:pt x="6804586" y="6821201"/>
                  </a:lnTo>
                  <a:lnTo>
                    <a:pt x="6881735" y="6745295"/>
                  </a:lnTo>
                  <a:cubicBezTo>
                    <a:pt x="6907435" y="6719979"/>
                    <a:pt x="6933134" y="6694896"/>
                    <a:pt x="6958883" y="6668920"/>
                  </a:cubicBezTo>
                  <a:lnTo>
                    <a:pt x="7267925" y="6359792"/>
                  </a:lnTo>
                  <a:lnTo>
                    <a:pt x="7424360" y="6204783"/>
                  </a:lnTo>
                  <a:cubicBezTo>
                    <a:pt x="7450754" y="6178900"/>
                    <a:pt x="7477598" y="6152829"/>
                    <a:pt x="7504938" y="6126806"/>
                  </a:cubicBezTo>
                  <a:lnTo>
                    <a:pt x="7546396" y="6087795"/>
                  </a:lnTo>
                  <a:cubicBezTo>
                    <a:pt x="7560264" y="6074901"/>
                    <a:pt x="7574780" y="6061630"/>
                    <a:pt x="7588002" y="6049630"/>
                  </a:cubicBezTo>
                  <a:lnTo>
                    <a:pt x="7631000" y="6010807"/>
                  </a:lnTo>
                  <a:lnTo>
                    <a:pt x="7675440" y="5972407"/>
                  </a:lnTo>
                  <a:cubicBezTo>
                    <a:pt x="7690404" y="5959796"/>
                    <a:pt x="7705564" y="5947419"/>
                    <a:pt x="7720626" y="5934949"/>
                  </a:cubicBezTo>
                  <a:cubicBezTo>
                    <a:pt x="7735738" y="5922525"/>
                    <a:pt x="7751197" y="5910619"/>
                    <a:pt x="7766458" y="5898432"/>
                  </a:cubicBezTo>
                  <a:cubicBezTo>
                    <a:pt x="7827949" y="5850290"/>
                    <a:pt x="7890979" y="5804597"/>
                    <a:pt x="7955254" y="5760926"/>
                  </a:cubicBezTo>
                  <a:cubicBezTo>
                    <a:pt x="8083800" y="5673632"/>
                    <a:pt x="8216872" y="5594434"/>
                    <a:pt x="8352678" y="5521728"/>
                  </a:cubicBezTo>
                  <a:lnTo>
                    <a:pt x="8451350" y="5469352"/>
                  </a:lnTo>
                  <a:lnTo>
                    <a:pt x="8548532" y="5417493"/>
                  </a:lnTo>
                  <a:cubicBezTo>
                    <a:pt x="8612110" y="5383188"/>
                    <a:pt x="8673251" y="5349306"/>
                    <a:pt x="8729473" y="5314059"/>
                  </a:cubicBezTo>
                  <a:cubicBezTo>
                    <a:pt x="8743591" y="5305213"/>
                    <a:pt x="8757161" y="5296459"/>
                    <a:pt x="8770781" y="5287330"/>
                  </a:cubicBezTo>
                  <a:cubicBezTo>
                    <a:pt x="8777591" y="5282765"/>
                    <a:pt x="8784451" y="5278201"/>
                    <a:pt x="8790964" y="5273590"/>
                  </a:cubicBezTo>
                  <a:cubicBezTo>
                    <a:pt x="8797574" y="5268977"/>
                    <a:pt x="8804235" y="5264412"/>
                    <a:pt x="8810499" y="5259801"/>
                  </a:cubicBezTo>
                  <a:cubicBezTo>
                    <a:pt x="8835999" y="5241401"/>
                    <a:pt x="8860407" y="5222389"/>
                    <a:pt x="8883571" y="5202577"/>
                  </a:cubicBezTo>
                  <a:cubicBezTo>
                    <a:pt x="8929900" y="5162954"/>
                    <a:pt x="8971258" y="5120413"/>
                    <a:pt x="9006651" y="5074625"/>
                  </a:cubicBezTo>
                  <a:cubicBezTo>
                    <a:pt x="9015351" y="5063426"/>
                    <a:pt x="9024398" y="5050955"/>
                    <a:pt x="9033494" y="5038203"/>
                  </a:cubicBezTo>
                  <a:lnTo>
                    <a:pt x="9040305" y="5028649"/>
                  </a:lnTo>
                  <a:lnTo>
                    <a:pt x="9046568" y="5019379"/>
                  </a:lnTo>
                  <a:cubicBezTo>
                    <a:pt x="9050743" y="5013261"/>
                    <a:pt x="9054819" y="5007050"/>
                    <a:pt x="9058846" y="5000743"/>
                  </a:cubicBezTo>
                  <a:cubicBezTo>
                    <a:pt x="9075002" y="4975615"/>
                    <a:pt x="9090212" y="4949403"/>
                    <a:pt x="9104529" y="4922203"/>
                  </a:cubicBezTo>
                  <a:cubicBezTo>
                    <a:pt x="9133211" y="4867850"/>
                    <a:pt x="9158313" y="4809545"/>
                    <a:pt x="9181081" y="4748792"/>
                  </a:cubicBezTo>
                  <a:cubicBezTo>
                    <a:pt x="9203748" y="4688276"/>
                    <a:pt x="9223383" y="4625876"/>
                    <a:pt x="9240731" y="4561970"/>
                  </a:cubicBezTo>
                  <a:cubicBezTo>
                    <a:pt x="9249481" y="4530064"/>
                    <a:pt x="9257682" y="4497782"/>
                    <a:pt x="9265388" y="4465171"/>
                  </a:cubicBezTo>
                  <a:cubicBezTo>
                    <a:pt x="9269215" y="4448842"/>
                    <a:pt x="9272943" y="4432465"/>
                    <a:pt x="9276571" y="4416041"/>
                  </a:cubicBezTo>
                  <a:lnTo>
                    <a:pt x="9281841" y="4391477"/>
                  </a:lnTo>
                  <a:lnTo>
                    <a:pt x="9286513" y="4368936"/>
                  </a:lnTo>
                  <a:lnTo>
                    <a:pt x="9296754" y="4316136"/>
                  </a:lnTo>
                  <a:lnTo>
                    <a:pt x="9301029" y="4293172"/>
                  </a:lnTo>
                  <a:lnTo>
                    <a:pt x="9302818" y="4282679"/>
                  </a:lnTo>
                  <a:lnTo>
                    <a:pt x="9304658" y="4270914"/>
                  </a:lnTo>
                  <a:lnTo>
                    <a:pt x="9312810" y="4220043"/>
                  </a:lnTo>
                  <a:lnTo>
                    <a:pt x="9316887" y="4194584"/>
                  </a:lnTo>
                  <a:lnTo>
                    <a:pt x="9318923" y="4181878"/>
                  </a:lnTo>
                  <a:cubicBezTo>
                    <a:pt x="9319570" y="4177644"/>
                    <a:pt x="9319969" y="4173267"/>
                    <a:pt x="9320515" y="4168984"/>
                  </a:cubicBezTo>
                  <a:lnTo>
                    <a:pt x="9332445" y="4069079"/>
                  </a:lnTo>
                  <a:cubicBezTo>
                    <a:pt x="9333836" y="4056468"/>
                    <a:pt x="9334880" y="4040986"/>
                    <a:pt x="9336173" y="4022774"/>
                  </a:cubicBezTo>
                  <a:lnTo>
                    <a:pt x="9340199" y="3969269"/>
                  </a:lnTo>
                  <a:cubicBezTo>
                    <a:pt x="9345071" y="3903904"/>
                    <a:pt x="9347358" y="3837081"/>
                    <a:pt x="9347557" y="3770070"/>
                  </a:cubicBezTo>
                  <a:cubicBezTo>
                    <a:pt x="9347656" y="3736518"/>
                    <a:pt x="9347209" y="3702871"/>
                    <a:pt x="9346364" y="3669036"/>
                  </a:cubicBezTo>
                  <a:lnTo>
                    <a:pt x="9344921" y="3619341"/>
                  </a:lnTo>
                  <a:lnTo>
                    <a:pt x="9344524" y="3607624"/>
                  </a:lnTo>
                  <a:lnTo>
                    <a:pt x="9343728" y="3594872"/>
                  </a:lnTo>
                  <a:lnTo>
                    <a:pt x="9342188" y="3569366"/>
                  </a:lnTo>
                  <a:lnTo>
                    <a:pt x="9339056" y="3518354"/>
                  </a:lnTo>
                  <a:cubicBezTo>
                    <a:pt x="9337914" y="3501319"/>
                    <a:pt x="9335874" y="3484236"/>
                    <a:pt x="9334334" y="3467155"/>
                  </a:cubicBezTo>
                  <a:lnTo>
                    <a:pt x="9329363" y="3415908"/>
                  </a:lnTo>
                  <a:lnTo>
                    <a:pt x="9328319" y="3404755"/>
                  </a:lnTo>
                  <a:lnTo>
                    <a:pt x="9327177" y="3394214"/>
                  </a:lnTo>
                  <a:lnTo>
                    <a:pt x="9324293" y="3370872"/>
                  </a:lnTo>
                  <a:lnTo>
                    <a:pt x="9320763" y="3344427"/>
                  </a:lnTo>
                  <a:lnTo>
                    <a:pt x="9317184" y="3315343"/>
                  </a:lnTo>
                  <a:cubicBezTo>
                    <a:pt x="9315594" y="3300991"/>
                    <a:pt x="9313506" y="3286404"/>
                    <a:pt x="9311021" y="3270309"/>
                  </a:cubicBezTo>
                  <a:lnTo>
                    <a:pt x="9302719" y="3219815"/>
                  </a:lnTo>
                  <a:cubicBezTo>
                    <a:pt x="9299936" y="3203157"/>
                    <a:pt x="9297003" y="3186498"/>
                    <a:pt x="9293970" y="3169887"/>
                  </a:cubicBezTo>
                  <a:cubicBezTo>
                    <a:pt x="9281891" y="3103393"/>
                    <a:pt x="9267674" y="3037182"/>
                    <a:pt x="9252065" y="2971205"/>
                  </a:cubicBezTo>
                  <a:cubicBezTo>
                    <a:pt x="9244261" y="2938265"/>
                    <a:pt x="9235959" y="2905371"/>
                    <a:pt x="9227211" y="2872571"/>
                  </a:cubicBezTo>
                  <a:lnTo>
                    <a:pt x="9220699" y="2848524"/>
                  </a:lnTo>
                  <a:lnTo>
                    <a:pt x="9213740" y="2824289"/>
                  </a:lnTo>
                  <a:cubicBezTo>
                    <a:pt x="9209216" y="2808147"/>
                    <a:pt x="9204345" y="2791866"/>
                    <a:pt x="9199374" y="2775536"/>
                  </a:cubicBezTo>
                  <a:cubicBezTo>
                    <a:pt x="9159855" y="2645184"/>
                    <a:pt x="9114272" y="2516197"/>
                    <a:pt x="9061829" y="2389515"/>
                  </a:cubicBezTo>
                  <a:cubicBezTo>
                    <a:pt x="9035582" y="2326175"/>
                    <a:pt x="9008043" y="2263258"/>
                    <a:pt x="8978865" y="2200953"/>
                  </a:cubicBezTo>
                  <a:lnTo>
                    <a:pt x="8956694" y="2154317"/>
                  </a:lnTo>
                  <a:lnTo>
                    <a:pt x="8934176" y="2108012"/>
                  </a:lnTo>
                  <a:cubicBezTo>
                    <a:pt x="8918915" y="2077189"/>
                    <a:pt x="8903157" y="2046130"/>
                    <a:pt x="8887151" y="2015448"/>
                  </a:cubicBezTo>
                  <a:cubicBezTo>
                    <a:pt x="8854988" y="1953989"/>
                    <a:pt x="8822082" y="1892908"/>
                    <a:pt x="8787533" y="1832625"/>
                  </a:cubicBezTo>
                  <a:lnTo>
                    <a:pt x="8761485" y="1787496"/>
                  </a:lnTo>
                  <a:lnTo>
                    <a:pt x="8734791" y="1741991"/>
                  </a:lnTo>
                  <a:cubicBezTo>
                    <a:pt x="8717047" y="1711921"/>
                    <a:pt x="8699200" y="1682461"/>
                    <a:pt x="8680808" y="1652910"/>
                  </a:cubicBezTo>
                  <a:cubicBezTo>
                    <a:pt x="8644322" y="1593756"/>
                    <a:pt x="8606194" y="1535216"/>
                    <a:pt x="8567024" y="1477004"/>
                  </a:cubicBezTo>
                  <a:lnTo>
                    <a:pt x="8537446" y="1433428"/>
                  </a:lnTo>
                  <a:lnTo>
                    <a:pt x="8507423" y="1389994"/>
                  </a:lnTo>
                  <a:cubicBezTo>
                    <a:pt x="8487390" y="1361382"/>
                    <a:pt x="8467158" y="1332817"/>
                    <a:pt x="8446529" y="1304393"/>
                  </a:cubicBezTo>
                  <a:cubicBezTo>
                    <a:pt x="8405271" y="1247595"/>
                    <a:pt x="8362718" y="1191218"/>
                    <a:pt x="8319224" y="1135124"/>
                  </a:cubicBezTo>
                  <a:lnTo>
                    <a:pt x="8286366" y="1093148"/>
                  </a:lnTo>
                  <a:lnTo>
                    <a:pt x="8270161" y="1072538"/>
                  </a:lnTo>
                  <a:lnTo>
                    <a:pt x="8253856" y="1052254"/>
                  </a:lnTo>
                  <a:cubicBezTo>
                    <a:pt x="8231636" y="1024773"/>
                    <a:pt x="8209117" y="997479"/>
                    <a:pt x="8186352" y="970373"/>
                  </a:cubicBezTo>
                  <a:cubicBezTo>
                    <a:pt x="8140917" y="916020"/>
                    <a:pt x="8094240" y="862515"/>
                    <a:pt x="8046768" y="809527"/>
                  </a:cubicBezTo>
                  <a:lnTo>
                    <a:pt x="8010927" y="769951"/>
                  </a:lnTo>
                  <a:lnTo>
                    <a:pt x="7974788" y="730751"/>
                  </a:lnTo>
                  <a:cubicBezTo>
                    <a:pt x="7950382" y="704587"/>
                    <a:pt x="7925824" y="678563"/>
                    <a:pt x="7901070" y="652823"/>
                  </a:cubicBezTo>
                  <a:cubicBezTo>
                    <a:pt x="7851510" y="601387"/>
                    <a:pt x="7801404" y="550612"/>
                    <a:pt x="7750054" y="501106"/>
                  </a:cubicBezTo>
                  <a:cubicBezTo>
                    <a:pt x="7698902" y="451742"/>
                    <a:pt x="7645913" y="403036"/>
                    <a:pt x="7592277" y="355319"/>
                  </a:cubicBezTo>
                  <a:cubicBezTo>
                    <a:pt x="7484856" y="259884"/>
                    <a:pt x="7373308" y="168402"/>
                    <a:pt x="7257734" y="81062"/>
                  </a:cubicBezTo>
                  <a:close/>
                  <a:moveTo>
                    <a:pt x="1892109" y="0"/>
                  </a:moveTo>
                  <a:lnTo>
                    <a:pt x="2298402" y="0"/>
                  </a:lnTo>
                  <a:lnTo>
                    <a:pt x="2135542" y="121879"/>
                  </a:lnTo>
                  <a:cubicBezTo>
                    <a:pt x="2078998" y="166378"/>
                    <a:pt x="2023659" y="212143"/>
                    <a:pt x="1969576" y="259084"/>
                  </a:cubicBezTo>
                  <a:cubicBezTo>
                    <a:pt x="1861309" y="352918"/>
                    <a:pt x="1758064" y="451412"/>
                    <a:pt x="1659938" y="553953"/>
                  </a:cubicBezTo>
                  <a:cubicBezTo>
                    <a:pt x="1266987" y="964444"/>
                    <a:pt x="953820" y="1435593"/>
                    <a:pt x="729383" y="1940578"/>
                  </a:cubicBezTo>
                  <a:cubicBezTo>
                    <a:pt x="673260" y="2066459"/>
                    <a:pt x="622855" y="2195070"/>
                    <a:pt x="578465" y="2324905"/>
                  </a:cubicBezTo>
                  <a:cubicBezTo>
                    <a:pt x="534125" y="2454785"/>
                    <a:pt x="496147" y="2586314"/>
                    <a:pt x="465080" y="2718973"/>
                  </a:cubicBezTo>
                  <a:cubicBezTo>
                    <a:pt x="449769" y="2785089"/>
                    <a:pt x="435850" y="2852289"/>
                    <a:pt x="423820" y="2919535"/>
                  </a:cubicBezTo>
                  <a:cubicBezTo>
                    <a:pt x="411840" y="2986829"/>
                    <a:pt x="401054" y="3054358"/>
                    <a:pt x="392355" y="3122169"/>
                  </a:cubicBezTo>
                  <a:cubicBezTo>
                    <a:pt x="374509" y="3257744"/>
                    <a:pt x="363424" y="3393978"/>
                    <a:pt x="358801" y="3531013"/>
                  </a:cubicBezTo>
                  <a:cubicBezTo>
                    <a:pt x="349009" y="3804941"/>
                    <a:pt x="366357" y="4079668"/>
                    <a:pt x="410350" y="4352324"/>
                  </a:cubicBezTo>
                  <a:cubicBezTo>
                    <a:pt x="421286" y="4420230"/>
                    <a:pt x="434209" y="4487758"/>
                    <a:pt x="449022" y="4555147"/>
                  </a:cubicBezTo>
                  <a:cubicBezTo>
                    <a:pt x="463737" y="4622534"/>
                    <a:pt x="480389" y="4689686"/>
                    <a:pt x="498882" y="4756463"/>
                  </a:cubicBezTo>
                  <a:cubicBezTo>
                    <a:pt x="517373" y="4823239"/>
                    <a:pt x="537704" y="4889733"/>
                    <a:pt x="559775" y="4955755"/>
                  </a:cubicBezTo>
                  <a:cubicBezTo>
                    <a:pt x="581946" y="5021873"/>
                    <a:pt x="605358" y="5087473"/>
                    <a:pt x="631406" y="5152084"/>
                  </a:cubicBezTo>
                  <a:cubicBezTo>
                    <a:pt x="734055" y="5411706"/>
                    <a:pt x="865188" y="5662668"/>
                    <a:pt x="1023461" y="5898055"/>
                  </a:cubicBezTo>
                  <a:cubicBezTo>
                    <a:pt x="1181487" y="6133676"/>
                    <a:pt x="1367051" y="6353345"/>
                    <a:pt x="1575880" y="6551744"/>
                  </a:cubicBezTo>
                  <a:cubicBezTo>
                    <a:pt x="1680269" y="6651014"/>
                    <a:pt x="1790338" y="6745037"/>
                    <a:pt x="1905228" y="6833566"/>
                  </a:cubicBezTo>
                  <a:lnTo>
                    <a:pt x="1938629" y="6858000"/>
                  </a:lnTo>
                  <a:lnTo>
                    <a:pt x="1368607" y="6858000"/>
                  </a:lnTo>
                  <a:lnTo>
                    <a:pt x="1115251" y="6594103"/>
                  </a:lnTo>
                  <a:cubicBezTo>
                    <a:pt x="418530" y="5794890"/>
                    <a:pt x="0" y="4770280"/>
                    <a:pt x="0" y="3653129"/>
                  </a:cubicBezTo>
                  <a:cubicBezTo>
                    <a:pt x="0" y="2216793"/>
                    <a:pt x="691856" y="933432"/>
                    <a:pt x="1777294" y="8541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2" name="Title 1"/>
          <p:cNvSpPr>
            <a:spLocks noGrp="1"/>
          </p:cNvSpPr>
          <p:nvPr>
            <p:ph type="title"/>
          </p:nvPr>
        </p:nvSpPr>
        <p:spPr>
          <a:xfrm>
            <a:off x="4151049" y="1542402"/>
            <a:ext cx="3890131" cy="2387918"/>
          </a:xfrm>
        </p:spPr>
        <p:txBody>
          <a:bodyPr vert="horz" lIns="91440" tIns="45720" rIns="91440" bIns="45720" rtlCol="0" anchor="b">
            <a:normAutofit/>
          </a:bodyPr>
          <a:lstStyle/>
          <a:p>
            <a:pPr defTabSz="914400">
              <a:lnSpc>
                <a:spcPct val="90000"/>
              </a:lnSpc>
              <a:defRPr sz="2400" b="1"/>
            </a:pPr>
            <a:r>
              <a:rPr lang="en-US" sz="3800" dirty="0">
                <a:solidFill>
                  <a:schemeClr val="tx2"/>
                </a:solidFill>
              </a:rPr>
              <a:t>Intersectionality in Neurodivergence</a:t>
            </a:r>
          </a:p>
        </p:txBody>
      </p:sp>
      <p:sp>
        <p:nvSpPr>
          <p:cNvPr id="3" name="Content Placeholder 2"/>
          <p:cNvSpPr>
            <a:spLocks noGrp="1"/>
          </p:cNvSpPr>
          <p:nvPr>
            <p:ph idx="1"/>
          </p:nvPr>
        </p:nvSpPr>
        <p:spPr>
          <a:xfrm>
            <a:off x="4150602" y="4001588"/>
            <a:ext cx="3891025" cy="682079"/>
          </a:xfrm>
        </p:spPr>
        <p:txBody>
          <a:bodyPr vert="horz" lIns="91440" tIns="45720" rIns="91440" bIns="45720" rtlCol="0">
            <a:normAutofit/>
          </a:bodyPr>
          <a:lstStyle/>
          <a:p>
            <a:pPr marL="0" indent="0" algn="ctr" defTabSz="914400">
              <a:lnSpc>
                <a:spcPct val="90000"/>
              </a:lnSpc>
              <a:spcBef>
                <a:spcPts val="1000"/>
              </a:spcBef>
              <a:buNone/>
              <a:defRPr sz="1400"/>
            </a:pPr>
            <a:r>
              <a:rPr lang="en-US" sz="2000" dirty="0">
                <a:solidFill>
                  <a:schemeClr val="tx2"/>
                </a:solidFill>
              </a:rPr>
              <a:t>Overlapping identities: race, gender, socioeconomic status.</a:t>
            </a:r>
          </a:p>
        </p:txBody>
      </p:sp>
      <p:grpSp>
        <p:nvGrpSpPr>
          <p:cNvPr id="23" name="Group 22">
            <a:extLst>
              <a:ext uri="{FF2B5EF4-FFF2-40B4-BE49-F238E27FC236}">
                <a16:creationId xmlns:a16="http://schemas.microsoft.com/office/drawing/2014/main" id="{87F87F1B-42BA-4AC7-A4E2-41544DDB2CE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3772" y="-4155"/>
            <a:ext cx="1886210" cy="2174333"/>
            <a:chOff x="-305" y="-4155"/>
            <a:chExt cx="2514948" cy="2174333"/>
          </a:xfrm>
        </p:grpSpPr>
        <p:sp>
          <p:nvSpPr>
            <p:cNvPr id="24" name="Freeform: Shape 23">
              <a:extLst>
                <a:ext uri="{FF2B5EF4-FFF2-40B4-BE49-F238E27FC236}">
                  <a16:creationId xmlns:a16="http://schemas.microsoft.com/office/drawing/2014/main" id="{68B53067-4E48-4E71-A6A9-A8CAABAFBF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Freeform: Shape 24">
              <a:extLst>
                <a:ext uri="{FF2B5EF4-FFF2-40B4-BE49-F238E27FC236}">
                  <a16:creationId xmlns:a16="http://schemas.microsoft.com/office/drawing/2014/main" id="{06D1A0D3-4BB8-41D9-9CE7-2884C83F44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Freeform: Shape 25">
              <a:extLst>
                <a:ext uri="{FF2B5EF4-FFF2-40B4-BE49-F238E27FC236}">
                  <a16:creationId xmlns:a16="http://schemas.microsoft.com/office/drawing/2014/main" id="{81E20F06-3B09-4B89-A36B-AB8BFBCCA5D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dirty="0"/>
            </a:p>
          </p:txBody>
        </p:sp>
        <p:sp>
          <p:nvSpPr>
            <p:cNvPr id="27" name="Freeform: Shape 26">
              <a:extLst>
                <a:ext uri="{FF2B5EF4-FFF2-40B4-BE49-F238E27FC236}">
                  <a16:creationId xmlns:a16="http://schemas.microsoft.com/office/drawing/2014/main" id="{DAE6C3D7-7D5B-4926-877D-45F117BB6B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9" name="Group 28">
            <a:extLst>
              <a:ext uri="{FF2B5EF4-FFF2-40B4-BE49-F238E27FC236}">
                <a16:creationId xmlns:a16="http://schemas.microsoft.com/office/drawing/2014/main" id="{967346A5-7569-4F15-AB5D-BE3DADF192C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8788296" y="4683667"/>
            <a:ext cx="1886211" cy="2174333"/>
            <a:chOff x="-305" y="-4155"/>
            <a:chExt cx="2514948" cy="2174333"/>
          </a:xfrm>
        </p:grpSpPr>
        <p:sp>
          <p:nvSpPr>
            <p:cNvPr id="30" name="Freeform: Shape 29">
              <a:extLst>
                <a:ext uri="{FF2B5EF4-FFF2-40B4-BE49-F238E27FC236}">
                  <a16:creationId xmlns:a16="http://schemas.microsoft.com/office/drawing/2014/main" id="{E1951533-A568-4765-AB1F-F71D9AFDEA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Freeform: Shape 30">
              <a:extLst>
                <a:ext uri="{FF2B5EF4-FFF2-40B4-BE49-F238E27FC236}">
                  <a16:creationId xmlns:a16="http://schemas.microsoft.com/office/drawing/2014/main" id="{A7214F52-4F3F-4C96-A62E-F1401D6C04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Freeform: Shape 31">
              <a:extLst>
                <a:ext uri="{FF2B5EF4-FFF2-40B4-BE49-F238E27FC236}">
                  <a16:creationId xmlns:a16="http://schemas.microsoft.com/office/drawing/2014/main" id="{023146A1-291C-4FA0-AB5B-EB04D42398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dirty="0"/>
            </a:p>
          </p:txBody>
        </p:sp>
        <p:sp>
          <p:nvSpPr>
            <p:cNvPr id="33" name="Freeform: Shape 32">
              <a:extLst>
                <a:ext uri="{FF2B5EF4-FFF2-40B4-BE49-F238E27FC236}">
                  <a16:creationId xmlns:a16="http://schemas.microsoft.com/office/drawing/2014/main" id="{62977932-2B03-4899-8306-5002CEE68E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8873D23-2DCF-4B31-A009-95721C06E8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1" y="1"/>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C13EF075-D4EF-4929-ADBC-91B27DA199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228" y="0"/>
            <a:ext cx="914377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grpSp>
        <p:nvGrpSpPr>
          <p:cNvPr id="12" name="Group 11">
            <a:extLst>
              <a:ext uri="{FF2B5EF4-FFF2-40B4-BE49-F238E27FC236}">
                <a16:creationId xmlns:a16="http://schemas.microsoft.com/office/drawing/2014/main" id="{DAA26DFA-AAB2-4973-9C17-16D587C7B1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07604" y="508839"/>
            <a:ext cx="3913467" cy="6239661"/>
            <a:chOff x="-19221" y="251144"/>
            <a:chExt cx="5217958" cy="6239661"/>
          </a:xfrm>
        </p:grpSpPr>
        <p:sp>
          <p:nvSpPr>
            <p:cNvPr id="13" name="Freeform: Shape 12">
              <a:extLst>
                <a:ext uri="{FF2B5EF4-FFF2-40B4-BE49-F238E27FC236}">
                  <a16:creationId xmlns:a16="http://schemas.microsoft.com/office/drawing/2014/main" id="{3F407F11-7321-4BF6-8536-CCE8E34245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 name="Freeform: Shape 13">
              <a:extLst>
                <a:ext uri="{FF2B5EF4-FFF2-40B4-BE49-F238E27FC236}">
                  <a16:creationId xmlns:a16="http://schemas.microsoft.com/office/drawing/2014/main" id="{06AC5DCC-C3CC-4FD5-AD4E-13A1BE5F7F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Freeform: Shape 14">
              <a:extLst>
                <a:ext uri="{FF2B5EF4-FFF2-40B4-BE49-F238E27FC236}">
                  <a16:creationId xmlns:a16="http://schemas.microsoft.com/office/drawing/2014/main" id="{4BBCC2F4-EFA7-4AF4-B538-AC4022D90F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Freeform: Shape 15">
              <a:extLst>
                <a:ext uri="{FF2B5EF4-FFF2-40B4-BE49-F238E27FC236}">
                  <a16:creationId xmlns:a16="http://schemas.microsoft.com/office/drawing/2014/main" id="{2A9D1364-B6A3-44CB-9FBA-C528F0CE90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2" name="Title 1"/>
          <p:cNvSpPr>
            <a:spLocks noGrp="1"/>
          </p:cNvSpPr>
          <p:nvPr>
            <p:ph type="title"/>
          </p:nvPr>
        </p:nvSpPr>
        <p:spPr>
          <a:xfrm>
            <a:off x="2004060" y="1243013"/>
            <a:ext cx="2891790" cy="4371974"/>
          </a:xfrm>
        </p:spPr>
        <p:txBody>
          <a:bodyPr>
            <a:normAutofit/>
          </a:bodyPr>
          <a:lstStyle/>
          <a:p>
            <a:pPr>
              <a:defRPr sz="2400" b="1"/>
            </a:pPr>
            <a:r>
              <a:rPr lang="en-US" sz="3100" dirty="0">
                <a:solidFill>
                  <a:schemeClr val="tx2"/>
                </a:solidFill>
              </a:rPr>
              <a:t>Learning Objectives</a:t>
            </a:r>
          </a:p>
        </p:txBody>
      </p:sp>
      <p:sp>
        <p:nvSpPr>
          <p:cNvPr id="3" name="Content Placeholder 2"/>
          <p:cNvSpPr>
            <a:spLocks noGrp="1"/>
          </p:cNvSpPr>
          <p:nvPr>
            <p:ph idx="1"/>
          </p:nvPr>
        </p:nvSpPr>
        <p:spPr>
          <a:xfrm>
            <a:off x="6153150" y="804672"/>
            <a:ext cx="3915918" cy="5230368"/>
          </a:xfrm>
        </p:spPr>
        <p:txBody>
          <a:bodyPr anchor="ctr">
            <a:normAutofit/>
          </a:bodyPr>
          <a:lstStyle/>
          <a:p>
            <a:pPr>
              <a:defRPr sz="1400"/>
            </a:pPr>
            <a:r>
              <a:rPr lang="en-US" sz="1600" dirty="0">
                <a:solidFill>
                  <a:schemeClr val="tx2"/>
                </a:solidFill>
              </a:rPr>
              <a:t>1. Define neurodivergence and explain its diversity.</a:t>
            </a:r>
          </a:p>
          <a:p>
            <a:pPr>
              <a:defRPr sz="1400"/>
            </a:pPr>
            <a:r>
              <a:rPr lang="en-US" sz="1600" dirty="0">
                <a:solidFill>
                  <a:schemeClr val="tx2"/>
                </a:solidFill>
              </a:rPr>
              <a:t>2. Identify historical and cultural influences on neurodivergent care.</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06DA9DF9-31F7-4056-B42E-878CC9241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2006601" y="643468"/>
            <a:ext cx="3465438" cy="4567137"/>
          </a:xfrm>
        </p:spPr>
        <p:txBody>
          <a:bodyPr vert="horz" lIns="91440" tIns="45720" rIns="91440" bIns="45720" rtlCol="0" anchor="b">
            <a:normAutofit/>
          </a:bodyPr>
          <a:lstStyle/>
          <a:p>
            <a:pPr algn="l" defTabSz="914400">
              <a:lnSpc>
                <a:spcPct val="90000"/>
              </a:lnSpc>
              <a:defRPr sz="2400" b="1"/>
            </a:pPr>
            <a:r>
              <a:rPr lang="en-US" sz="3800" dirty="0"/>
              <a:t>Case Study: Intersectionality</a:t>
            </a:r>
          </a:p>
        </p:txBody>
      </p:sp>
      <p:sp>
        <p:nvSpPr>
          <p:cNvPr id="3" name="Content Placeholder 2"/>
          <p:cNvSpPr>
            <a:spLocks noGrp="1"/>
          </p:cNvSpPr>
          <p:nvPr>
            <p:ph idx="1"/>
          </p:nvPr>
        </p:nvSpPr>
        <p:spPr>
          <a:xfrm>
            <a:off x="2006600" y="5277684"/>
            <a:ext cx="3465438" cy="775494"/>
          </a:xfrm>
        </p:spPr>
        <p:txBody>
          <a:bodyPr vert="horz" lIns="91440" tIns="45720" rIns="91440" bIns="45720" rtlCol="0">
            <a:normAutofit/>
          </a:bodyPr>
          <a:lstStyle/>
          <a:p>
            <a:pPr marL="0" indent="0" defTabSz="914400">
              <a:lnSpc>
                <a:spcPct val="90000"/>
              </a:lnSpc>
              <a:spcBef>
                <a:spcPts val="1000"/>
              </a:spcBef>
              <a:buNone/>
              <a:defRPr sz="1400"/>
            </a:pPr>
            <a:r>
              <a:rPr lang="en-US" sz="2000" dirty="0"/>
              <a:t>Exploring real-world examples of intersectional experiences.</a:t>
            </a:r>
          </a:p>
        </p:txBody>
      </p:sp>
      <p:pic>
        <p:nvPicPr>
          <p:cNvPr id="5" name="Picture 4" descr="Aerial view of a highway interchange">
            <a:extLst>
              <a:ext uri="{FF2B5EF4-FFF2-40B4-BE49-F238E27FC236}">
                <a16:creationId xmlns:a16="http://schemas.microsoft.com/office/drawing/2014/main" id="{E660AA2A-1502-3C80-D4AD-C9775F96EB3F}"/>
              </a:ext>
            </a:extLst>
          </p:cNvPr>
          <p:cNvPicPr>
            <a:picLocks noChangeAspect="1"/>
          </p:cNvPicPr>
          <p:nvPr/>
        </p:nvPicPr>
        <p:blipFill>
          <a:blip r:embed="rId3"/>
          <a:srcRect l="17442" r="28108"/>
          <a:stretch/>
        </p:blipFill>
        <p:spPr>
          <a:xfrm>
            <a:off x="6195912" y="10"/>
            <a:ext cx="4472089"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9C6777B5-64F4-4200-B099-34168B69FE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4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Two people holding each other's hands">
            <a:extLst>
              <a:ext uri="{FF2B5EF4-FFF2-40B4-BE49-F238E27FC236}">
                <a16:creationId xmlns:a16="http://schemas.microsoft.com/office/drawing/2014/main" id="{98B1DF02-D32E-619C-C3F8-4706BBC59C84}"/>
              </a:ext>
            </a:extLst>
          </p:cNvPr>
          <p:cNvPicPr>
            <a:picLocks noChangeAspect="1"/>
          </p:cNvPicPr>
          <p:nvPr/>
        </p:nvPicPr>
        <p:blipFill>
          <a:blip r:embed="rId3"/>
          <a:srcRect b="125"/>
          <a:stretch/>
        </p:blipFill>
        <p:spPr>
          <a:xfrm>
            <a:off x="1524020" y="10"/>
            <a:ext cx="9143980" cy="6095990"/>
          </a:xfrm>
          <a:custGeom>
            <a:avLst/>
            <a:gdLst/>
            <a:ahLst/>
            <a:cxnLst/>
            <a:rect l="l" t="t" r="r" b="b"/>
            <a:pathLst>
              <a:path w="12192000" h="6096000">
                <a:moveTo>
                  <a:pt x="7230262" y="5906862"/>
                </a:moveTo>
                <a:lnTo>
                  <a:pt x="7197115" y="5913338"/>
                </a:lnTo>
                <a:lnTo>
                  <a:pt x="7214545" y="5911744"/>
                </a:lnTo>
                <a:cubicBezTo>
                  <a:pt x="7220308" y="5910958"/>
                  <a:pt x="7225785" y="5909624"/>
                  <a:pt x="7230262" y="5906862"/>
                </a:cubicBezTo>
                <a:close/>
                <a:moveTo>
                  <a:pt x="7009120" y="5850263"/>
                </a:moveTo>
                <a:lnTo>
                  <a:pt x="7021563" y="5861355"/>
                </a:lnTo>
                <a:lnTo>
                  <a:pt x="7021563" y="5861354"/>
                </a:lnTo>
                <a:close/>
                <a:moveTo>
                  <a:pt x="7768443" y="5742074"/>
                </a:moveTo>
                <a:lnTo>
                  <a:pt x="7768443" y="5742075"/>
                </a:lnTo>
                <a:lnTo>
                  <a:pt x="7792447" y="5764553"/>
                </a:lnTo>
                <a:cubicBezTo>
                  <a:pt x="7785969" y="5758457"/>
                  <a:pt x="7779301" y="5752361"/>
                  <a:pt x="7768443" y="5742074"/>
                </a:cubicBezTo>
                <a:close/>
                <a:moveTo>
                  <a:pt x="4038748" y="5739955"/>
                </a:moveTo>
                <a:lnTo>
                  <a:pt x="4030517" y="5751599"/>
                </a:lnTo>
                <a:cubicBezTo>
                  <a:pt x="4026230" y="5759505"/>
                  <a:pt x="4021242" y="5765745"/>
                  <a:pt x="4015609" y="5770450"/>
                </a:cubicBezTo>
                <a:lnTo>
                  <a:pt x="3996845" y="5780104"/>
                </a:lnTo>
                <a:cubicBezTo>
                  <a:pt x="4010562" y="5776555"/>
                  <a:pt x="4021944" y="5767411"/>
                  <a:pt x="4030518" y="5751599"/>
                </a:cubicBezTo>
                <a:close/>
                <a:moveTo>
                  <a:pt x="6245343" y="5736549"/>
                </a:moveTo>
                <a:lnTo>
                  <a:pt x="6274406" y="5743345"/>
                </a:lnTo>
                <a:lnTo>
                  <a:pt x="6291247" y="5749662"/>
                </a:lnTo>
                <a:lnTo>
                  <a:pt x="6291385" y="5749714"/>
                </a:lnTo>
                <a:lnTo>
                  <a:pt x="6306284" y="5755552"/>
                </a:lnTo>
                <a:lnTo>
                  <a:pt x="6308075" y="5755968"/>
                </a:lnTo>
                <a:lnTo>
                  <a:pt x="6313855" y="5758133"/>
                </a:lnTo>
                <a:cubicBezTo>
                  <a:pt x="6321454" y="5760521"/>
                  <a:pt x="6329151" y="5762258"/>
                  <a:pt x="6337048" y="5762696"/>
                </a:cubicBezTo>
                <a:lnTo>
                  <a:pt x="6308075" y="5755968"/>
                </a:lnTo>
                <a:lnTo>
                  <a:pt x="6291385" y="5749714"/>
                </a:lnTo>
                <a:lnTo>
                  <a:pt x="6276197" y="5743764"/>
                </a:lnTo>
                <a:lnTo>
                  <a:pt x="6274406" y="5743345"/>
                </a:lnTo>
                <a:lnTo>
                  <a:pt x="6268613" y="5741171"/>
                </a:lnTo>
                <a:cubicBezTo>
                  <a:pt x="6260996" y="5738770"/>
                  <a:pt x="6253273" y="5737013"/>
                  <a:pt x="6245343" y="5736549"/>
                </a:cubicBezTo>
                <a:close/>
                <a:moveTo>
                  <a:pt x="6558837" y="5706717"/>
                </a:moveTo>
                <a:cubicBezTo>
                  <a:pt x="6548970" y="5706068"/>
                  <a:pt x="6539355" y="5706473"/>
                  <a:pt x="6529984" y="5708163"/>
                </a:cubicBezTo>
                <a:lnTo>
                  <a:pt x="6589207" y="5711593"/>
                </a:lnTo>
                <a:cubicBezTo>
                  <a:pt x="6578825" y="5709068"/>
                  <a:pt x="6568705" y="5707366"/>
                  <a:pt x="6558837" y="5706717"/>
                </a:cubicBezTo>
                <a:close/>
                <a:moveTo>
                  <a:pt x="4834454" y="5646059"/>
                </a:moveTo>
                <a:cubicBezTo>
                  <a:pt x="4849504" y="5662538"/>
                  <a:pt x="4866316" y="5668776"/>
                  <a:pt x="4883986" y="5670301"/>
                </a:cubicBezTo>
                <a:lnTo>
                  <a:pt x="4858238" y="5663787"/>
                </a:lnTo>
                <a:cubicBezTo>
                  <a:pt x="4849945" y="5659978"/>
                  <a:pt x="4841980" y="5654298"/>
                  <a:pt x="4834454" y="5646059"/>
                </a:cubicBezTo>
                <a:close/>
                <a:moveTo>
                  <a:pt x="5056443" y="5643725"/>
                </a:moveTo>
                <a:lnTo>
                  <a:pt x="5072588" y="5644505"/>
                </a:lnTo>
                <a:cubicBezTo>
                  <a:pt x="5078053" y="5645963"/>
                  <a:pt x="5083590" y="5648726"/>
                  <a:pt x="5089162" y="5653107"/>
                </a:cubicBezTo>
                <a:cubicBezTo>
                  <a:pt x="5078019" y="5644344"/>
                  <a:pt x="5067015" y="5642058"/>
                  <a:pt x="5056443" y="5643725"/>
                </a:cubicBezTo>
                <a:close/>
                <a:moveTo>
                  <a:pt x="739852" y="5343843"/>
                </a:moveTo>
                <a:cubicBezTo>
                  <a:pt x="733899" y="5350392"/>
                  <a:pt x="728660" y="5358013"/>
                  <a:pt x="724278" y="5365062"/>
                </a:cubicBezTo>
                <a:cubicBezTo>
                  <a:pt x="719849" y="5372206"/>
                  <a:pt x="714527" y="5377552"/>
                  <a:pt x="708621" y="5381222"/>
                </a:cubicBezTo>
                <a:lnTo>
                  <a:pt x="691439" y="5386697"/>
                </a:lnTo>
                <a:lnTo>
                  <a:pt x="708622" y="5381222"/>
                </a:lnTo>
                <a:cubicBezTo>
                  <a:pt x="714527" y="5377552"/>
                  <a:pt x="719849" y="5372206"/>
                  <a:pt x="724279" y="5365062"/>
                </a:cubicBezTo>
                <a:cubicBezTo>
                  <a:pt x="728660" y="5358013"/>
                  <a:pt x="733899" y="5350392"/>
                  <a:pt x="739852" y="5343843"/>
                </a:cubicBezTo>
                <a:close/>
                <a:moveTo>
                  <a:pt x="8934151" y="5275333"/>
                </a:moveTo>
                <a:cubicBezTo>
                  <a:pt x="8940248" y="5280573"/>
                  <a:pt x="8947058" y="5285906"/>
                  <a:pt x="8954249" y="5290264"/>
                </a:cubicBezTo>
                <a:lnTo>
                  <a:pt x="8962389" y="5293563"/>
                </a:lnTo>
                <a:lnTo>
                  <a:pt x="8954250" y="5290264"/>
                </a:lnTo>
                <a:cubicBezTo>
                  <a:pt x="8947058" y="5285906"/>
                  <a:pt x="8940248" y="5280573"/>
                  <a:pt x="8934151" y="5275333"/>
                </a:cubicBezTo>
                <a:close/>
                <a:moveTo>
                  <a:pt x="2314816" y="5273737"/>
                </a:moveTo>
                <a:cubicBezTo>
                  <a:pt x="2309720" y="5274714"/>
                  <a:pt x="2304339" y="5276762"/>
                  <a:pt x="2300909" y="5279143"/>
                </a:cubicBezTo>
                <a:cubicBezTo>
                  <a:pt x="2267856" y="5302385"/>
                  <a:pt x="2242281" y="5314291"/>
                  <a:pt x="2216515" y="5314887"/>
                </a:cubicBezTo>
                <a:cubicBezTo>
                  <a:pt x="2242281" y="5314291"/>
                  <a:pt x="2267856" y="5302385"/>
                  <a:pt x="2300910" y="5279143"/>
                </a:cubicBezTo>
                <a:close/>
                <a:moveTo>
                  <a:pt x="1916629" y="5252000"/>
                </a:moveTo>
                <a:lnTo>
                  <a:pt x="1907132" y="5255330"/>
                </a:lnTo>
                <a:lnTo>
                  <a:pt x="1866619" y="5265015"/>
                </a:lnTo>
                <a:lnTo>
                  <a:pt x="1907133" y="5255330"/>
                </a:lnTo>
                <a:close/>
                <a:moveTo>
                  <a:pt x="2058204" y="5241232"/>
                </a:moveTo>
                <a:cubicBezTo>
                  <a:pt x="2076636" y="5242946"/>
                  <a:pt x="2095174" y="5243803"/>
                  <a:pt x="2108194" y="5255939"/>
                </a:cubicBezTo>
                <a:cubicBezTo>
                  <a:pt x="2095175" y="5243803"/>
                  <a:pt x="2076636" y="5242946"/>
                  <a:pt x="2058204" y="5241232"/>
                </a:cubicBezTo>
                <a:close/>
                <a:moveTo>
                  <a:pt x="0" y="0"/>
                </a:moveTo>
                <a:lnTo>
                  <a:pt x="12191456" y="0"/>
                </a:lnTo>
                <a:lnTo>
                  <a:pt x="12191456" y="873938"/>
                </a:lnTo>
                <a:lnTo>
                  <a:pt x="12192000" y="873938"/>
                </a:lnTo>
                <a:lnTo>
                  <a:pt x="12192000" y="3249107"/>
                </a:lnTo>
                <a:cubicBezTo>
                  <a:pt x="12192000" y="3264730"/>
                  <a:pt x="12192000" y="3274255"/>
                  <a:pt x="12192000" y="3283970"/>
                </a:cubicBezTo>
                <a:lnTo>
                  <a:pt x="12192000" y="3681702"/>
                </a:lnTo>
                <a:lnTo>
                  <a:pt x="12160947" y="3710323"/>
                </a:lnTo>
                <a:cubicBezTo>
                  <a:pt x="12118083" y="3731849"/>
                  <a:pt x="12072360" y="3751282"/>
                  <a:pt x="12026448" y="3770523"/>
                </a:cubicBezTo>
                <a:cubicBezTo>
                  <a:pt x="12013114" y="3776049"/>
                  <a:pt x="11998443" y="3779097"/>
                  <a:pt x="11986443" y="3786526"/>
                </a:cubicBezTo>
                <a:cubicBezTo>
                  <a:pt x="11931195" y="3820436"/>
                  <a:pt x="11877664" y="3857014"/>
                  <a:pt x="11821656" y="3889591"/>
                </a:cubicBezTo>
                <a:cubicBezTo>
                  <a:pt x="11763931" y="3923310"/>
                  <a:pt x="11712304" y="3963126"/>
                  <a:pt x="11672489" y="4017039"/>
                </a:cubicBezTo>
                <a:cubicBezTo>
                  <a:pt x="11635529" y="4067143"/>
                  <a:pt x="11599714" y="4118007"/>
                  <a:pt x="11562947" y="4168300"/>
                </a:cubicBezTo>
                <a:cubicBezTo>
                  <a:pt x="11553613" y="4181065"/>
                  <a:pt x="11545039" y="4196115"/>
                  <a:pt x="11532275" y="4204307"/>
                </a:cubicBezTo>
                <a:cubicBezTo>
                  <a:pt x="11505795" y="4221452"/>
                  <a:pt x="11476838" y="4235359"/>
                  <a:pt x="11448453" y="4249457"/>
                </a:cubicBezTo>
                <a:cubicBezTo>
                  <a:pt x="11424069" y="4261459"/>
                  <a:pt x="11398160" y="4270411"/>
                  <a:pt x="11374346" y="4283366"/>
                </a:cubicBezTo>
                <a:cubicBezTo>
                  <a:pt x="11355296" y="4293655"/>
                  <a:pt x="11338339" y="4307943"/>
                  <a:pt x="11320623" y="4320897"/>
                </a:cubicBezTo>
                <a:cubicBezTo>
                  <a:pt x="11305192" y="4332136"/>
                  <a:pt x="11288238" y="4341852"/>
                  <a:pt x="11275283" y="4355378"/>
                </a:cubicBezTo>
                <a:cubicBezTo>
                  <a:pt x="11243658" y="4388145"/>
                  <a:pt x="11211843" y="4420340"/>
                  <a:pt x="11172600" y="4444536"/>
                </a:cubicBezTo>
                <a:cubicBezTo>
                  <a:pt x="11133927" y="4468538"/>
                  <a:pt x="11097350" y="4495401"/>
                  <a:pt x="11058869" y="4519786"/>
                </a:cubicBezTo>
                <a:cubicBezTo>
                  <a:pt x="11021146" y="4543599"/>
                  <a:pt x="10987046" y="4569697"/>
                  <a:pt x="10967423" y="4611991"/>
                </a:cubicBezTo>
                <a:cubicBezTo>
                  <a:pt x="10958661" y="4630659"/>
                  <a:pt x="10946279" y="4651044"/>
                  <a:pt x="10929704" y="4661903"/>
                </a:cubicBezTo>
                <a:cubicBezTo>
                  <a:pt x="10906081" y="4677334"/>
                  <a:pt x="10876171" y="4682859"/>
                  <a:pt x="10850453" y="4696003"/>
                </a:cubicBezTo>
                <a:cubicBezTo>
                  <a:pt x="10820162" y="4711434"/>
                  <a:pt x="10785111" y="4724770"/>
                  <a:pt x="10764534" y="4749345"/>
                </a:cubicBezTo>
                <a:cubicBezTo>
                  <a:pt x="10746246" y="4771255"/>
                  <a:pt x="10727767" y="4788399"/>
                  <a:pt x="10703573" y="4802305"/>
                </a:cubicBezTo>
                <a:cubicBezTo>
                  <a:pt x="10686617" y="4812022"/>
                  <a:pt x="10674046" y="4829738"/>
                  <a:pt x="10656519" y="4837740"/>
                </a:cubicBezTo>
                <a:cubicBezTo>
                  <a:pt x="10633467" y="4848409"/>
                  <a:pt x="10610225" y="4856791"/>
                  <a:pt x="10590031" y="4873366"/>
                </a:cubicBezTo>
                <a:cubicBezTo>
                  <a:pt x="10569075" y="4890510"/>
                  <a:pt x="10545263" y="4904036"/>
                  <a:pt x="10523354" y="4920039"/>
                </a:cubicBezTo>
                <a:cubicBezTo>
                  <a:pt x="10511734" y="4928611"/>
                  <a:pt x="10502208" y="4939851"/>
                  <a:pt x="10490969" y="4948806"/>
                </a:cubicBezTo>
                <a:cubicBezTo>
                  <a:pt x="10470394" y="4965188"/>
                  <a:pt x="10449438" y="4981191"/>
                  <a:pt x="10428291" y="4996622"/>
                </a:cubicBezTo>
                <a:cubicBezTo>
                  <a:pt x="10407146" y="5012055"/>
                  <a:pt x="10386952" y="5029961"/>
                  <a:pt x="10363709" y="5041201"/>
                </a:cubicBezTo>
                <a:cubicBezTo>
                  <a:pt x="10324086" y="5060251"/>
                  <a:pt x="10280840" y="5071682"/>
                  <a:pt x="10242357" y="5092257"/>
                </a:cubicBezTo>
                <a:cubicBezTo>
                  <a:pt x="10203304" y="5113211"/>
                  <a:pt x="10166536" y="5139503"/>
                  <a:pt x="10131863" y="5167315"/>
                </a:cubicBezTo>
                <a:cubicBezTo>
                  <a:pt x="10104430" y="5189224"/>
                  <a:pt x="10078713" y="5210943"/>
                  <a:pt x="10044230" y="5222182"/>
                </a:cubicBezTo>
                <a:cubicBezTo>
                  <a:pt x="10024990" y="5228470"/>
                  <a:pt x="10004797" y="5242186"/>
                  <a:pt x="9993175" y="5258189"/>
                </a:cubicBezTo>
                <a:cubicBezTo>
                  <a:pt x="9968027" y="5293049"/>
                  <a:pt x="9935832" y="5317626"/>
                  <a:pt x="9899446" y="5338582"/>
                </a:cubicBezTo>
                <a:cubicBezTo>
                  <a:pt x="9850865" y="5366776"/>
                  <a:pt x="9802858" y="5395543"/>
                  <a:pt x="9754088" y="5423166"/>
                </a:cubicBezTo>
                <a:cubicBezTo>
                  <a:pt x="9725323" y="5439551"/>
                  <a:pt x="9696749" y="5456885"/>
                  <a:pt x="9666265" y="5468888"/>
                </a:cubicBezTo>
                <a:cubicBezTo>
                  <a:pt x="9603971" y="5493655"/>
                  <a:pt x="9540152" y="5514799"/>
                  <a:pt x="9477283" y="5537851"/>
                </a:cubicBezTo>
                <a:cubicBezTo>
                  <a:pt x="9456709" y="5545280"/>
                  <a:pt x="9437278" y="5555949"/>
                  <a:pt x="9416321" y="5562426"/>
                </a:cubicBezTo>
                <a:cubicBezTo>
                  <a:pt x="9393650" y="5569475"/>
                  <a:pt x="9369267" y="5571571"/>
                  <a:pt x="9346597" y="5578619"/>
                </a:cubicBezTo>
                <a:cubicBezTo>
                  <a:pt x="9308875" y="5590240"/>
                  <a:pt x="9272298" y="5605101"/>
                  <a:pt x="9234579" y="5616911"/>
                </a:cubicBezTo>
                <a:cubicBezTo>
                  <a:pt x="9161805" y="5639582"/>
                  <a:pt x="9088840" y="5661299"/>
                  <a:pt x="9015878" y="5682826"/>
                </a:cubicBezTo>
                <a:cubicBezTo>
                  <a:pt x="9000257" y="5687399"/>
                  <a:pt x="8983301" y="5687970"/>
                  <a:pt x="8967871" y="5692923"/>
                </a:cubicBezTo>
                <a:cubicBezTo>
                  <a:pt x="8926911" y="5706259"/>
                  <a:pt x="8886142" y="5720736"/>
                  <a:pt x="8845565" y="5735407"/>
                </a:cubicBezTo>
                <a:cubicBezTo>
                  <a:pt x="8820990" y="5744361"/>
                  <a:pt x="8796985" y="5755409"/>
                  <a:pt x="8772219" y="5763982"/>
                </a:cubicBezTo>
                <a:cubicBezTo>
                  <a:pt x="8752407" y="5770840"/>
                  <a:pt x="8732023" y="5776174"/>
                  <a:pt x="8711448" y="5780366"/>
                </a:cubicBezTo>
                <a:cubicBezTo>
                  <a:pt x="8693731" y="5783986"/>
                  <a:pt x="8675253" y="5783603"/>
                  <a:pt x="8657726" y="5787986"/>
                </a:cubicBezTo>
                <a:cubicBezTo>
                  <a:pt x="8610288" y="5799797"/>
                  <a:pt x="8563425" y="5813133"/>
                  <a:pt x="8516369" y="5825705"/>
                </a:cubicBezTo>
                <a:cubicBezTo>
                  <a:pt x="8497511" y="5830659"/>
                  <a:pt x="8478269" y="5834280"/>
                  <a:pt x="8459979" y="5840566"/>
                </a:cubicBezTo>
                <a:cubicBezTo>
                  <a:pt x="8411019" y="5857141"/>
                  <a:pt x="8362822" y="5875999"/>
                  <a:pt x="8313671" y="5891622"/>
                </a:cubicBezTo>
                <a:cubicBezTo>
                  <a:pt x="8272903" y="5904576"/>
                  <a:pt x="8230992" y="5913910"/>
                  <a:pt x="8189651" y="5925341"/>
                </a:cubicBezTo>
                <a:cubicBezTo>
                  <a:pt x="8172124" y="5930295"/>
                  <a:pt x="8155359" y="5937343"/>
                  <a:pt x="8137835" y="5941534"/>
                </a:cubicBezTo>
                <a:cubicBezTo>
                  <a:pt x="8098590" y="5951059"/>
                  <a:pt x="8058774" y="5959059"/>
                  <a:pt x="8019339" y="5968586"/>
                </a:cubicBezTo>
                <a:cubicBezTo>
                  <a:pt x="7996859" y="5974110"/>
                  <a:pt x="7975142" y="5984017"/>
                  <a:pt x="7952280" y="5987637"/>
                </a:cubicBezTo>
                <a:cubicBezTo>
                  <a:pt x="7897987" y="5996209"/>
                  <a:pt x="7843311" y="6002305"/>
                  <a:pt x="7788636" y="6009163"/>
                </a:cubicBezTo>
                <a:cubicBezTo>
                  <a:pt x="7732247" y="6016211"/>
                  <a:pt x="7676047" y="6023642"/>
                  <a:pt x="7619655" y="6029928"/>
                </a:cubicBezTo>
                <a:cubicBezTo>
                  <a:pt x="7588795" y="6033168"/>
                  <a:pt x="7557742" y="6033738"/>
                  <a:pt x="7526880" y="6036786"/>
                </a:cubicBezTo>
                <a:cubicBezTo>
                  <a:pt x="7499828" y="6039455"/>
                  <a:pt x="7472967" y="6044407"/>
                  <a:pt x="7445916" y="6047647"/>
                </a:cubicBezTo>
                <a:cubicBezTo>
                  <a:pt x="7422483" y="6050313"/>
                  <a:pt x="7398860" y="6051837"/>
                  <a:pt x="7375428" y="6054505"/>
                </a:cubicBezTo>
                <a:cubicBezTo>
                  <a:pt x="7337899" y="6058885"/>
                  <a:pt x="7300559" y="6063839"/>
                  <a:pt x="7263220" y="6068411"/>
                </a:cubicBezTo>
                <a:cubicBezTo>
                  <a:pt x="7247599" y="6070126"/>
                  <a:pt x="7231214" y="6074888"/>
                  <a:pt x="7216547" y="6072032"/>
                </a:cubicBezTo>
                <a:cubicBezTo>
                  <a:pt x="7179587" y="6064791"/>
                  <a:pt x="7143199" y="6066887"/>
                  <a:pt x="7106432" y="6071840"/>
                </a:cubicBezTo>
                <a:cubicBezTo>
                  <a:pt x="7093860" y="6073555"/>
                  <a:pt x="7080334" y="6073174"/>
                  <a:pt x="7068141" y="6069936"/>
                </a:cubicBezTo>
                <a:cubicBezTo>
                  <a:pt x="7043184" y="6063457"/>
                  <a:pt x="7018991" y="6054313"/>
                  <a:pt x="6994415" y="6046313"/>
                </a:cubicBezTo>
                <a:cubicBezTo>
                  <a:pt x="6991747" y="6045361"/>
                  <a:pt x="6988509" y="6045169"/>
                  <a:pt x="6985653" y="6044599"/>
                </a:cubicBezTo>
                <a:cubicBezTo>
                  <a:pt x="6969457" y="6041359"/>
                  <a:pt x="6953457" y="6038120"/>
                  <a:pt x="6937263" y="6035263"/>
                </a:cubicBezTo>
                <a:cubicBezTo>
                  <a:pt x="6928501" y="6033738"/>
                  <a:pt x="6919547" y="6033549"/>
                  <a:pt x="6910782" y="6032214"/>
                </a:cubicBezTo>
                <a:cubicBezTo>
                  <a:pt x="6876872" y="6026880"/>
                  <a:pt x="6839534" y="6035834"/>
                  <a:pt x="6810195" y="6012784"/>
                </a:cubicBezTo>
                <a:cubicBezTo>
                  <a:pt x="6791144" y="5997923"/>
                  <a:pt x="6772665" y="6001353"/>
                  <a:pt x="6752283" y="6003639"/>
                </a:cubicBezTo>
                <a:cubicBezTo>
                  <a:pt x="6736851" y="6005353"/>
                  <a:pt x="6721038" y="6004782"/>
                  <a:pt x="6705417" y="6004974"/>
                </a:cubicBezTo>
                <a:cubicBezTo>
                  <a:pt x="6677984" y="6005543"/>
                  <a:pt x="6650551" y="6005735"/>
                  <a:pt x="6623118" y="6006687"/>
                </a:cubicBezTo>
                <a:cubicBezTo>
                  <a:pt x="6614353" y="6007067"/>
                  <a:pt x="6605401" y="6011832"/>
                  <a:pt x="6596828" y="6011070"/>
                </a:cubicBezTo>
                <a:cubicBezTo>
                  <a:pt x="6557201" y="6007449"/>
                  <a:pt x="6517576" y="6001734"/>
                  <a:pt x="6477951" y="5998495"/>
                </a:cubicBezTo>
                <a:cubicBezTo>
                  <a:pt x="6455472" y="5996591"/>
                  <a:pt x="6432420" y="6000209"/>
                  <a:pt x="6410131" y="5997543"/>
                </a:cubicBezTo>
                <a:cubicBezTo>
                  <a:pt x="6384414" y="5994495"/>
                  <a:pt x="6359268" y="5986685"/>
                  <a:pt x="6333739" y="5981920"/>
                </a:cubicBezTo>
                <a:cubicBezTo>
                  <a:pt x="6326691" y="5980589"/>
                  <a:pt x="6318880" y="5982303"/>
                  <a:pt x="6311449" y="5982682"/>
                </a:cubicBezTo>
                <a:cubicBezTo>
                  <a:pt x="6303068" y="5983064"/>
                  <a:pt x="6294876" y="5983826"/>
                  <a:pt x="6286493" y="5984017"/>
                </a:cubicBezTo>
                <a:cubicBezTo>
                  <a:pt x="6260964" y="5984399"/>
                  <a:pt x="6235437" y="5983826"/>
                  <a:pt x="6209909" y="5985161"/>
                </a:cubicBezTo>
                <a:cubicBezTo>
                  <a:pt x="6194288" y="5985922"/>
                  <a:pt x="6177905" y="5993733"/>
                  <a:pt x="6163425" y="5990874"/>
                </a:cubicBezTo>
                <a:cubicBezTo>
                  <a:pt x="6133897" y="5985351"/>
                  <a:pt x="6104368" y="5997733"/>
                  <a:pt x="6074842" y="5987447"/>
                </a:cubicBezTo>
                <a:cubicBezTo>
                  <a:pt x="6065695" y="5984399"/>
                  <a:pt x="6053124" y="5992019"/>
                  <a:pt x="6042072" y="5992399"/>
                </a:cubicBezTo>
                <a:cubicBezTo>
                  <a:pt x="6014449" y="5993351"/>
                  <a:pt x="5986828" y="5993161"/>
                  <a:pt x="5959204" y="5992971"/>
                </a:cubicBezTo>
                <a:cubicBezTo>
                  <a:pt x="5934438" y="5992781"/>
                  <a:pt x="5908719" y="5995447"/>
                  <a:pt x="5884906" y="5990113"/>
                </a:cubicBezTo>
                <a:cubicBezTo>
                  <a:pt x="5859949" y="5984399"/>
                  <a:pt x="5837471" y="5985161"/>
                  <a:pt x="5813275" y="5991637"/>
                </a:cubicBezTo>
                <a:cubicBezTo>
                  <a:pt x="5796702" y="5996019"/>
                  <a:pt x="5779174" y="5996591"/>
                  <a:pt x="5762029" y="5997923"/>
                </a:cubicBezTo>
                <a:cubicBezTo>
                  <a:pt x="5743551" y="5999447"/>
                  <a:pt x="5723166" y="5995447"/>
                  <a:pt x="5706401" y="6001734"/>
                </a:cubicBezTo>
                <a:cubicBezTo>
                  <a:pt x="5656488" y="6020403"/>
                  <a:pt x="5605244" y="6024403"/>
                  <a:pt x="5553045" y="6024403"/>
                </a:cubicBezTo>
                <a:cubicBezTo>
                  <a:pt x="5543518" y="6024403"/>
                  <a:pt x="5533802" y="6021738"/>
                  <a:pt x="5524660" y="6018880"/>
                </a:cubicBezTo>
                <a:cubicBezTo>
                  <a:pt x="5471316" y="6001734"/>
                  <a:pt x="5417784" y="6003257"/>
                  <a:pt x="5363491" y="6013736"/>
                </a:cubicBezTo>
                <a:cubicBezTo>
                  <a:pt x="5352250" y="6016022"/>
                  <a:pt x="5339677" y="6016403"/>
                  <a:pt x="5328438" y="6014118"/>
                </a:cubicBezTo>
                <a:cubicBezTo>
                  <a:pt x="5296812" y="6007449"/>
                  <a:pt x="5266141" y="5996399"/>
                  <a:pt x="5234326" y="5991637"/>
                </a:cubicBezTo>
                <a:cubicBezTo>
                  <a:pt x="5181748" y="5983826"/>
                  <a:pt x="5136216" y="6010115"/>
                  <a:pt x="5089162" y="6027262"/>
                </a:cubicBezTo>
                <a:cubicBezTo>
                  <a:pt x="5044391" y="6043455"/>
                  <a:pt x="5006292" y="6080032"/>
                  <a:pt x="4953328" y="6071840"/>
                </a:cubicBezTo>
                <a:cubicBezTo>
                  <a:pt x="4947996" y="6071078"/>
                  <a:pt x="4942089" y="6076222"/>
                  <a:pt x="4936184" y="6077555"/>
                </a:cubicBezTo>
                <a:cubicBezTo>
                  <a:pt x="4919991" y="6081176"/>
                  <a:pt x="4903799" y="6085555"/>
                  <a:pt x="4887415" y="6087272"/>
                </a:cubicBezTo>
                <a:cubicBezTo>
                  <a:pt x="4867412" y="6089558"/>
                  <a:pt x="4847027" y="6088797"/>
                  <a:pt x="4827024" y="6090701"/>
                </a:cubicBezTo>
                <a:cubicBezTo>
                  <a:pt x="4814165" y="6091844"/>
                  <a:pt x="4801401" y="6093939"/>
                  <a:pt x="4788661" y="6095749"/>
                </a:cubicBezTo>
                <a:lnTo>
                  <a:pt x="4785776" y="6096000"/>
                </a:lnTo>
                <a:lnTo>
                  <a:pt x="4726469" y="6096000"/>
                </a:lnTo>
                <a:lnTo>
                  <a:pt x="4719697" y="6095130"/>
                </a:lnTo>
                <a:cubicBezTo>
                  <a:pt x="4709481" y="6092939"/>
                  <a:pt x="4699289" y="6090320"/>
                  <a:pt x="4689098" y="6088605"/>
                </a:cubicBezTo>
                <a:cubicBezTo>
                  <a:pt x="4660331" y="6083842"/>
                  <a:pt x="4628705" y="6085176"/>
                  <a:pt x="4603368" y="6072984"/>
                </a:cubicBezTo>
                <a:cubicBezTo>
                  <a:pt x="4576318" y="6060029"/>
                  <a:pt x="4550599" y="6054123"/>
                  <a:pt x="4522596" y="6058123"/>
                </a:cubicBezTo>
                <a:cubicBezTo>
                  <a:pt x="4513260" y="6059457"/>
                  <a:pt x="4501257" y="6067459"/>
                  <a:pt x="4497068" y="6075649"/>
                </a:cubicBezTo>
                <a:cubicBezTo>
                  <a:pt x="4487731" y="6093938"/>
                  <a:pt x="4474969" y="6097178"/>
                  <a:pt x="4457632" y="6090890"/>
                </a:cubicBezTo>
                <a:cubicBezTo>
                  <a:pt x="4442581" y="6085555"/>
                  <a:pt x="4424104" y="6082890"/>
                  <a:pt x="4413817" y="6072601"/>
                </a:cubicBezTo>
                <a:cubicBezTo>
                  <a:pt x="4384668" y="6043455"/>
                  <a:pt x="4347518" y="6042503"/>
                  <a:pt x="4311323" y="6034693"/>
                </a:cubicBezTo>
                <a:cubicBezTo>
                  <a:pt x="4289227" y="6029928"/>
                  <a:pt x="4268649" y="6029738"/>
                  <a:pt x="4246551" y="6032976"/>
                </a:cubicBezTo>
                <a:cubicBezTo>
                  <a:pt x="4198546" y="6040216"/>
                  <a:pt x="4151870" y="6029928"/>
                  <a:pt x="4105766" y="6016784"/>
                </a:cubicBezTo>
                <a:cubicBezTo>
                  <a:pt x="4075285" y="6008022"/>
                  <a:pt x="4044043" y="6002687"/>
                  <a:pt x="4013753" y="5993733"/>
                </a:cubicBezTo>
                <a:cubicBezTo>
                  <a:pt x="3991083" y="5986874"/>
                  <a:pt x="3968414" y="5978682"/>
                  <a:pt x="3947648" y="5967634"/>
                </a:cubicBezTo>
                <a:cubicBezTo>
                  <a:pt x="3917546" y="5951440"/>
                  <a:pt x="3891259" y="5927055"/>
                  <a:pt x="3852966" y="5933533"/>
                </a:cubicBezTo>
                <a:cubicBezTo>
                  <a:pt x="3819245" y="5939247"/>
                  <a:pt x="3788766" y="5927247"/>
                  <a:pt x="3757902" y="5915816"/>
                </a:cubicBezTo>
                <a:cubicBezTo>
                  <a:pt x="3735231" y="5907434"/>
                  <a:pt x="3712565" y="5898859"/>
                  <a:pt x="3689131" y="5893526"/>
                </a:cubicBezTo>
                <a:cubicBezTo>
                  <a:pt x="3661315" y="5887239"/>
                  <a:pt x="3629882" y="5889907"/>
                  <a:pt x="3605116" y="5878285"/>
                </a:cubicBezTo>
                <a:cubicBezTo>
                  <a:pt x="3579206" y="5866093"/>
                  <a:pt x="3557682" y="5874285"/>
                  <a:pt x="3534629" y="5877715"/>
                </a:cubicBezTo>
                <a:cubicBezTo>
                  <a:pt x="3497862" y="5883049"/>
                  <a:pt x="3461282" y="5892955"/>
                  <a:pt x="3424135" y="5880382"/>
                </a:cubicBezTo>
                <a:cubicBezTo>
                  <a:pt x="3378986" y="5865141"/>
                  <a:pt x="3334216" y="5848758"/>
                  <a:pt x="3288877" y="5834280"/>
                </a:cubicBezTo>
                <a:cubicBezTo>
                  <a:pt x="3271348" y="5828753"/>
                  <a:pt x="3252492" y="5826467"/>
                  <a:pt x="3234202" y="5823991"/>
                </a:cubicBezTo>
                <a:cubicBezTo>
                  <a:pt x="3216867" y="5821895"/>
                  <a:pt x="3196102" y="5827230"/>
                  <a:pt x="3182763" y="5819229"/>
                </a:cubicBezTo>
                <a:cubicBezTo>
                  <a:pt x="3148472" y="5798655"/>
                  <a:pt x="3113231" y="5788558"/>
                  <a:pt x="3073604" y="5788558"/>
                </a:cubicBezTo>
                <a:cubicBezTo>
                  <a:pt x="3058743" y="5788558"/>
                  <a:pt x="3044264" y="5779984"/>
                  <a:pt x="3029216" y="5778459"/>
                </a:cubicBezTo>
                <a:cubicBezTo>
                  <a:pt x="3008639" y="5776555"/>
                  <a:pt x="2985016" y="5771411"/>
                  <a:pt x="2967110" y="5778651"/>
                </a:cubicBezTo>
                <a:cubicBezTo>
                  <a:pt x="2925008" y="5795797"/>
                  <a:pt x="2890910" y="5781507"/>
                  <a:pt x="2854140" y="5764553"/>
                </a:cubicBezTo>
                <a:cubicBezTo>
                  <a:pt x="2817943" y="5747789"/>
                  <a:pt x="2779842" y="5734455"/>
                  <a:pt x="2741360" y="5723403"/>
                </a:cubicBezTo>
                <a:cubicBezTo>
                  <a:pt x="2726882" y="5719403"/>
                  <a:pt x="2709548" y="5726072"/>
                  <a:pt x="2693543" y="5727405"/>
                </a:cubicBezTo>
                <a:cubicBezTo>
                  <a:pt x="2687827" y="5727786"/>
                  <a:pt x="2681540" y="5728358"/>
                  <a:pt x="2676398" y="5726453"/>
                </a:cubicBezTo>
                <a:cubicBezTo>
                  <a:pt x="2626677" y="5708163"/>
                  <a:pt x="2576191" y="5694257"/>
                  <a:pt x="2522279" y="5703782"/>
                </a:cubicBezTo>
                <a:cubicBezTo>
                  <a:pt x="2517327" y="5704735"/>
                  <a:pt x="2511800" y="5702639"/>
                  <a:pt x="2506847" y="5701305"/>
                </a:cubicBezTo>
                <a:cubicBezTo>
                  <a:pt x="2482652" y="5694447"/>
                  <a:pt x="2459029" y="5683589"/>
                  <a:pt x="2434456" y="5681112"/>
                </a:cubicBezTo>
                <a:cubicBezTo>
                  <a:pt x="2373874" y="5675016"/>
                  <a:pt x="2312915" y="5672538"/>
                  <a:pt x="2251948" y="5668538"/>
                </a:cubicBezTo>
                <a:cubicBezTo>
                  <a:pt x="2248138" y="5668349"/>
                  <a:pt x="2244137" y="5668349"/>
                  <a:pt x="2240710" y="5667014"/>
                </a:cubicBezTo>
                <a:cubicBezTo>
                  <a:pt x="2218229" y="5658822"/>
                  <a:pt x="2198608" y="5661490"/>
                  <a:pt x="2179556" y="5677111"/>
                </a:cubicBezTo>
                <a:cubicBezTo>
                  <a:pt x="2171173" y="5683969"/>
                  <a:pt x="2159743" y="5687589"/>
                  <a:pt x="2149267" y="5691399"/>
                </a:cubicBezTo>
                <a:cubicBezTo>
                  <a:pt x="2133834" y="5697115"/>
                  <a:pt x="2118023" y="5702639"/>
                  <a:pt x="2102021" y="5706259"/>
                </a:cubicBezTo>
                <a:cubicBezTo>
                  <a:pt x="2086208" y="5709688"/>
                  <a:pt x="2069254" y="5714449"/>
                  <a:pt x="2054013" y="5711784"/>
                </a:cubicBezTo>
                <a:cubicBezTo>
                  <a:pt x="2026581" y="5707022"/>
                  <a:pt x="2000479" y="5696353"/>
                  <a:pt x="1973429" y="5689303"/>
                </a:cubicBezTo>
                <a:cubicBezTo>
                  <a:pt x="1964094" y="5686826"/>
                  <a:pt x="1953806" y="5687209"/>
                  <a:pt x="1944092" y="5687017"/>
                </a:cubicBezTo>
                <a:cubicBezTo>
                  <a:pt x="1921800" y="5686447"/>
                  <a:pt x="1898940" y="5691971"/>
                  <a:pt x="1878748" y="5676159"/>
                </a:cubicBezTo>
                <a:cubicBezTo>
                  <a:pt x="1860079" y="5661299"/>
                  <a:pt x="1841216" y="5665680"/>
                  <a:pt x="1821596" y="5676920"/>
                </a:cubicBezTo>
                <a:cubicBezTo>
                  <a:pt x="1807497" y="5684922"/>
                  <a:pt x="1791496" y="5691209"/>
                  <a:pt x="1775684" y="5694257"/>
                </a:cubicBezTo>
                <a:cubicBezTo>
                  <a:pt x="1753965" y="5698447"/>
                  <a:pt x="1732439" y="5700163"/>
                  <a:pt x="1709006" y="5697685"/>
                </a:cubicBezTo>
                <a:cubicBezTo>
                  <a:pt x="1692431" y="5695971"/>
                  <a:pt x="1678904" y="5695209"/>
                  <a:pt x="1665950" y="5685113"/>
                </a:cubicBezTo>
                <a:cubicBezTo>
                  <a:pt x="1663856" y="5683589"/>
                  <a:pt x="1660046" y="5683207"/>
                  <a:pt x="1657188" y="5683399"/>
                </a:cubicBezTo>
                <a:cubicBezTo>
                  <a:pt x="1619658" y="5686637"/>
                  <a:pt x="1582510" y="5684922"/>
                  <a:pt x="1544598" y="5682634"/>
                </a:cubicBezTo>
                <a:cubicBezTo>
                  <a:pt x="1496403" y="5679589"/>
                  <a:pt x="1445725" y="5688541"/>
                  <a:pt x="1404006" y="5720546"/>
                </a:cubicBezTo>
                <a:cubicBezTo>
                  <a:pt x="1397909" y="5725310"/>
                  <a:pt x="1388765" y="5727405"/>
                  <a:pt x="1380762" y="5728549"/>
                </a:cubicBezTo>
                <a:cubicBezTo>
                  <a:pt x="1343044" y="5733501"/>
                  <a:pt x="1305132" y="5736930"/>
                  <a:pt x="1267411" y="5742455"/>
                </a:cubicBezTo>
                <a:cubicBezTo>
                  <a:pt x="1246837" y="5745503"/>
                  <a:pt x="1225310" y="5748170"/>
                  <a:pt x="1206641" y="5756553"/>
                </a:cubicBezTo>
                <a:cubicBezTo>
                  <a:pt x="1188354" y="5764743"/>
                  <a:pt x="1173681" y="5774459"/>
                  <a:pt x="1162823" y="5757315"/>
                </a:cubicBezTo>
                <a:cubicBezTo>
                  <a:pt x="1143394" y="5766459"/>
                  <a:pt x="1126437" y="5774080"/>
                  <a:pt x="1109865" y="5782270"/>
                </a:cubicBezTo>
                <a:cubicBezTo>
                  <a:pt x="1103767" y="5785318"/>
                  <a:pt x="1098623" y="5790272"/>
                  <a:pt x="1092527" y="5793130"/>
                </a:cubicBezTo>
                <a:cubicBezTo>
                  <a:pt x="1086048" y="5796178"/>
                  <a:pt x="1078810" y="5798082"/>
                  <a:pt x="1071762" y="5799607"/>
                </a:cubicBezTo>
                <a:cubicBezTo>
                  <a:pt x="1040327" y="5806465"/>
                  <a:pt x="1008894" y="5812751"/>
                  <a:pt x="977653" y="5820182"/>
                </a:cubicBezTo>
                <a:cubicBezTo>
                  <a:pt x="971554" y="5821705"/>
                  <a:pt x="966411" y="5827801"/>
                  <a:pt x="960887" y="5831801"/>
                </a:cubicBezTo>
                <a:cubicBezTo>
                  <a:pt x="957266" y="5834470"/>
                  <a:pt x="953648" y="5838470"/>
                  <a:pt x="949646" y="5839042"/>
                </a:cubicBezTo>
                <a:cubicBezTo>
                  <a:pt x="919165" y="5843614"/>
                  <a:pt x="888877" y="5848949"/>
                  <a:pt x="858205" y="5851234"/>
                </a:cubicBezTo>
                <a:cubicBezTo>
                  <a:pt x="832486" y="5853138"/>
                  <a:pt x="807719" y="5852568"/>
                  <a:pt x="801053" y="5885715"/>
                </a:cubicBezTo>
                <a:cubicBezTo>
                  <a:pt x="799909" y="5891432"/>
                  <a:pt x="791717" y="5897528"/>
                  <a:pt x="785432" y="5900384"/>
                </a:cubicBezTo>
                <a:cubicBezTo>
                  <a:pt x="767524" y="5908576"/>
                  <a:pt x="748471" y="5914101"/>
                  <a:pt x="730754" y="5922482"/>
                </a:cubicBezTo>
                <a:cubicBezTo>
                  <a:pt x="672650" y="5950488"/>
                  <a:pt x="611880" y="5968205"/>
                  <a:pt x="546917" y="5964966"/>
                </a:cubicBezTo>
                <a:cubicBezTo>
                  <a:pt x="526724" y="5964014"/>
                  <a:pt x="507102" y="5953726"/>
                  <a:pt x="494337" y="5949915"/>
                </a:cubicBezTo>
                <a:cubicBezTo>
                  <a:pt x="457572" y="5964966"/>
                  <a:pt x="426709" y="5979445"/>
                  <a:pt x="394511" y="5990303"/>
                </a:cubicBezTo>
                <a:cubicBezTo>
                  <a:pt x="366127" y="6000019"/>
                  <a:pt x="336408" y="6006115"/>
                  <a:pt x="307259" y="6013163"/>
                </a:cubicBezTo>
                <a:cubicBezTo>
                  <a:pt x="296590" y="6015832"/>
                  <a:pt x="285732" y="6017355"/>
                  <a:pt x="274873" y="6018690"/>
                </a:cubicBezTo>
                <a:cubicBezTo>
                  <a:pt x="240965" y="6022880"/>
                  <a:pt x="205529" y="6012784"/>
                  <a:pt x="172384" y="6028786"/>
                </a:cubicBezTo>
                <a:cubicBezTo>
                  <a:pt x="155046" y="6037168"/>
                  <a:pt x="137898" y="6047265"/>
                  <a:pt x="119613" y="6051647"/>
                </a:cubicBezTo>
                <a:cubicBezTo>
                  <a:pt x="99990" y="6056409"/>
                  <a:pt x="80794" y="6063839"/>
                  <a:pt x="61197" y="6069150"/>
                </a:cubicBezTo>
                <a:lnTo>
                  <a:pt x="544" y="6073921"/>
                </a:lnTo>
                <a:lnTo>
                  <a:pt x="544" y="5946682"/>
                </a:lnTo>
                <a:lnTo>
                  <a:pt x="0" y="5946682"/>
                </a:lnTo>
                <a:lnTo>
                  <a:pt x="0" y="1335314"/>
                </a:lnTo>
                <a:lnTo>
                  <a:pt x="0" y="873938"/>
                </a:lnTo>
                <a:close/>
              </a:path>
            </a:pathLst>
          </a:custGeom>
          <a:effectLst>
            <a:outerShdw blurRad="381000" dist="152400" dir="5400000" algn="t" rotWithShape="0">
              <a:prstClr val="black">
                <a:alpha val="20000"/>
              </a:prstClr>
            </a:outerShdw>
          </a:effectLst>
        </p:spPr>
      </p:pic>
      <p:sp>
        <p:nvSpPr>
          <p:cNvPr id="22" name="Rectangle 41">
            <a:extLst>
              <a:ext uri="{FF2B5EF4-FFF2-40B4-BE49-F238E27FC236}">
                <a16:creationId xmlns:a16="http://schemas.microsoft.com/office/drawing/2014/main" id="{9B37791B-B040-4694-BFDC-8DD132D86E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8762" cy="6038850"/>
          </a:xfrm>
          <a:custGeom>
            <a:avLst/>
            <a:gdLst>
              <a:gd name="connsiteX0" fmla="*/ 0 w 12192000"/>
              <a:gd name="connsiteY0" fmla="*/ 0 h 5835650"/>
              <a:gd name="connsiteX1" fmla="*/ 12192000 w 12192000"/>
              <a:gd name="connsiteY1" fmla="*/ 0 h 5835650"/>
              <a:gd name="connsiteX2" fmla="*/ 12192000 w 12192000"/>
              <a:gd name="connsiteY2" fmla="*/ 5835650 h 5835650"/>
              <a:gd name="connsiteX3" fmla="*/ 0 w 12192000"/>
              <a:gd name="connsiteY3" fmla="*/ 5835650 h 5835650"/>
              <a:gd name="connsiteX4" fmla="*/ 0 w 12192000"/>
              <a:gd name="connsiteY4" fmla="*/ 0 h 5835650"/>
              <a:gd name="connsiteX0" fmla="*/ 0 w 12198350"/>
              <a:gd name="connsiteY0" fmla="*/ 0 h 5835650"/>
              <a:gd name="connsiteX1" fmla="*/ 12192000 w 12198350"/>
              <a:gd name="connsiteY1" fmla="*/ 0 h 5835650"/>
              <a:gd name="connsiteX2" fmla="*/ 12198350 w 12198350"/>
              <a:gd name="connsiteY2" fmla="*/ 3505200 h 5835650"/>
              <a:gd name="connsiteX3" fmla="*/ 12192000 w 12198350"/>
              <a:gd name="connsiteY3" fmla="*/ 5835650 h 5835650"/>
              <a:gd name="connsiteX4" fmla="*/ 0 w 12198350"/>
              <a:gd name="connsiteY4" fmla="*/ 5835650 h 5835650"/>
              <a:gd name="connsiteX5" fmla="*/ 0 w 12198350"/>
              <a:gd name="connsiteY5" fmla="*/ 0 h 5835650"/>
              <a:gd name="connsiteX0" fmla="*/ 0 w 12198350"/>
              <a:gd name="connsiteY0" fmla="*/ 0 h 5835650"/>
              <a:gd name="connsiteX1" fmla="*/ 12192000 w 12198350"/>
              <a:gd name="connsiteY1" fmla="*/ 0 h 5835650"/>
              <a:gd name="connsiteX2" fmla="*/ 12198350 w 12198350"/>
              <a:gd name="connsiteY2" fmla="*/ 3505200 h 5835650"/>
              <a:gd name="connsiteX3" fmla="*/ 12192000 w 12198350"/>
              <a:gd name="connsiteY3" fmla="*/ 5835650 h 5835650"/>
              <a:gd name="connsiteX4" fmla="*/ 5060950 w 12198350"/>
              <a:gd name="connsiteY4" fmla="*/ 5835650 h 5835650"/>
              <a:gd name="connsiteX5" fmla="*/ 0 w 12198350"/>
              <a:gd name="connsiteY5" fmla="*/ 5835650 h 5835650"/>
              <a:gd name="connsiteX6" fmla="*/ 0 w 12198350"/>
              <a:gd name="connsiteY6" fmla="*/ 0 h 5835650"/>
              <a:gd name="connsiteX0" fmla="*/ 0 w 12198350"/>
              <a:gd name="connsiteY0" fmla="*/ 0 h 5835650"/>
              <a:gd name="connsiteX1" fmla="*/ 12192000 w 12198350"/>
              <a:gd name="connsiteY1" fmla="*/ 0 h 5835650"/>
              <a:gd name="connsiteX2" fmla="*/ 12198350 w 12198350"/>
              <a:gd name="connsiteY2" fmla="*/ 3505200 h 5835650"/>
              <a:gd name="connsiteX3" fmla="*/ 12192000 w 12198350"/>
              <a:gd name="connsiteY3" fmla="*/ 5835650 h 5835650"/>
              <a:gd name="connsiteX4" fmla="*/ 5060950 w 12198350"/>
              <a:gd name="connsiteY4" fmla="*/ 5835650 h 5835650"/>
              <a:gd name="connsiteX5" fmla="*/ 1822450 w 12198350"/>
              <a:gd name="connsiteY5" fmla="*/ 5829300 h 5835650"/>
              <a:gd name="connsiteX6" fmla="*/ 0 w 12198350"/>
              <a:gd name="connsiteY6" fmla="*/ 5835650 h 5835650"/>
              <a:gd name="connsiteX7" fmla="*/ 0 w 12198350"/>
              <a:gd name="connsiteY7" fmla="*/ 0 h 5835650"/>
              <a:gd name="connsiteX0" fmla="*/ 0 w 12198350"/>
              <a:gd name="connsiteY0" fmla="*/ 0 h 5835650"/>
              <a:gd name="connsiteX1" fmla="*/ 12192000 w 12198350"/>
              <a:gd name="connsiteY1" fmla="*/ 0 h 5835650"/>
              <a:gd name="connsiteX2" fmla="*/ 12198350 w 12198350"/>
              <a:gd name="connsiteY2" fmla="*/ 3505200 h 5835650"/>
              <a:gd name="connsiteX3" fmla="*/ 12192000 w 12198350"/>
              <a:gd name="connsiteY3" fmla="*/ 5835650 h 5835650"/>
              <a:gd name="connsiteX4" fmla="*/ 5060950 w 12198350"/>
              <a:gd name="connsiteY4" fmla="*/ 5835650 h 5835650"/>
              <a:gd name="connsiteX5" fmla="*/ 1727200 w 12198350"/>
              <a:gd name="connsiteY5" fmla="*/ 5486400 h 5835650"/>
              <a:gd name="connsiteX6" fmla="*/ 0 w 12198350"/>
              <a:gd name="connsiteY6" fmla="*/ 5835650 h 5835650"/>
              <a:gd name="connsiteX7" fmla="*/ 0 w 12198350"/>
              <a:gd name="connsiteY7" fmla="*/ 0 h 5835650"/>
              <a:gd name="connsiteX0" fmla="*/ 0 w 12198350"/>
              <a:gd name="connsiteY0" fmla="*/ 0 h 5835650"/>
              <a:gd name="connsiteX1" fmla="*/ 12192000 w 12198350"/>
              <a:gd name="connsiteY1" fmla="*/ 0 h 5835650"/>
              <a:gd name="connsiteX2" fmla="*/ 12198350 w 12198350"/>
              <a:gd name="connsiteY2" fmla="*/ 3505200 h 5835650"/>
              <a:gd name="connsiteX3" fmla="*/ 12192000 w 12198350"/>
              <a:gd name="connsiteY3" fmla="*/ 5835650 h 5835650"/>
              <a:gd name="connsiteX4" fmla="*/ 5060950 w 12198350"/>
              <a:gd name="connsiteY4" fmla="*/ 5835650 h 5835650"/>
              <a:gd name="connsiteX5" fmla="*/ 3854450 w 12198350"/>
              <a:gd name="connsiteY5" fmla="*/ 5695950 h 5835650"/>
              <a:gd name="connsiteX6" fmla="*/ 1727200 w 12198350"/>
              <a:gd name="connsiteY6" fmla="*/ 5486400 h 5835650"/>
              <a:gd name="connsiteX7" fmla="*/ 0 w 12198350"/>
              <a:gd name="connsiteY7" fmla="*/ 5835650 h 5835650"/>
              <a:gd name="connsiteX8" fmla="*/ 0 w 12198350"/>
              <a:gd name="connsiteY8" fmla="*/ 0 h 5835650"/>
              <a:gd name="connsiteX0" fmla="*/ 0 w 12198350"/>
              <a:gd name="connsiteY0" fmla="*/ 0 h 5842000"/>
              <a:gd name="connsiteX1" fmla="*/ 12192000 w 12198350"/>
              <a:gd name="connsiteY1" fmla="*/ 0 h 5842000"/>
              <a:gd name="connsiteX2" fmla="*/ 12198350 w 12198350"/>
              <a:gd name="connsiteY2" fmla="*/ 3505200 h 5842000"/>
              <a:gd name="connsiteX3" fmla="*/ 12192000 w 12198350"/>
              <a:gd name="connsiteY3" fmla="*/ 5835650 h 5842000"/>
              <a:gd name="connsiteX4" fmla="*/ 5060950 w 12198350"/>
              <a:gd name="connsiteY4" fmla="*/ 5835650 h 5842000"/>
              <a:gd name="connsiteX5" fmla="*/ 3663950 w 12198350"/>
              <a:gd name="connsiteY5" fmla="*/ 5842000 h 5842000"/>
              <a:gd name="connsiteX6" fmla="*/ 1727200 w 12198350"/>
              <a:gd name="connsiteY6" fmla="*/ 5486400 h 5842000"/>
              <a:gd name="connsiteX7" fmla="*/ 0 w 12198350"/>
              <a:gd name="connsiteY7" fmla="*/ 5835650 h 5842000"/>
              <a:gd name="connsiteX8" fmla="*/ 0 w 12198350"/>
              <a:gd name="connsiteY8" fmla="*/ 0 h 5842000"/>
              <a:gd name="connsiteX0" fmla="*/ 0 w 12198350"/>
              <a:gd name="connsiteY0" fmla="*/ 0 h 5924550"/>
              <a:gd name="connsiteX1" fmla="*/ 12192000 w 12198350"/>
              <a:gd name="connsiteY1" fmla="*/ 0 h 5924550"/>
              <a:gd name="connsiteX2" fmla="*/ 12198350 w 12198350"/>
              <a:gd name="connsiteY2" fmla="*/ 3505200 h 5924550"/>
              <a:gd name="connsiteX3" fmla="*/ 12192000 w 12198350"/>
              <a:gd name="connsiteY3" fmla="*/ 5835650 h 5924550"/>
              <a:gd name="connsiteX4" fmla="*/ 4883150 w 12198350"/>
              <a:gd name="connsiteY4" fmla="*/ 5924550 h 5924550"/>
              <a:gd name="connsiteX5" fmla="*/ 3663950 w 12198350"/>
              <a:gd name="connsiteY5" fmla="*/ 5842000 h 5924550"/>
              <a:gd name="connsiteX6" fmla="*/ 1727200 w 12198350"/>
              <a:gd name="connsiteY6" fmla="*/ 5486400 h 5924550"/>
              <a:gd name="connsiteX7" fmla="*/ 0 w 12198350"/>
              <a:gd name="connsiteY7" fmla="*/ 5835650 h 5924550"/>
              <a:gd name="connsiteX8" fmla="*/ 0 w 12198350"/>
              <a:gd name="connsiteY8" fmla="*/ 0 h 5924550"/>
              <a:gd name="connsiteX0" fmla="*/ 0 w 12198350"/>
              <a:gd name="connsiteY0" fmla="*/ 0 h 5924550"/>
              <a:gd name="connsiteX1" fmla="*/ 12192000 w 12198350"/>
              <a:gd name="connsiteY1" fmla="*/ 0 h 5924550"/>
              <a:gd name="connsiteX2" fmla="*/ 12198350 w 12198350"/>
              <a:gd name="connsiteY2" fmla="*/ 3505200 h 5924550"/>
              <a:gd name="connsiteX3" fmla="*/ 12192000 w 12198350"/>
              <a:gd name="connsiteY3" fmla="*/ 5835650 h 5924550"/>
              <a:gd name="connsiteX4" fmla="*/ 8318500 w 12198350"/>
              <a:gd name="connsiteY4" fmla="*/ 5867400 h 5924550"/>
              <a:gd name="connsiteX5" fmla="*/ 4883150 w 12198350"/>
              <a:gd name="connsiteY5" fmla="*/ 5924550 h 5924550"/>
              <a:gd name="connsiteX6" fmla="*/ 3663950 w 12198350"/>
              <a:gd name="connsiteY6" fmla="*/ 5842000 h 5924550"/>
              <a:gd name="connsiteX7" fmla="*/ 1727200 w 12198350"/>
              <a:gd name="connsiteY7" fmla="*/ 5486400 h 5924550"/>
              <a:gd name="connsiteX8" fmla="*/ 0 w 12198350"/>
              <a:gd name="connsiteY8" fmla="*/ 5835650 h 5924550"/>
              <a:gd name="connsiteX9" fmla="*/ 0 w 12198350"/>
              <a:gd name="connsiteY9" fmla="*/ 0 h 5924550"/>
              <a:gd name="connsiteX0" fmla="*/ 0 w 12198350"/>
              <a:gd name="connsiteY0" fmla="*/ 0 h 6038850"/>
              <a:gd name="connsiteX1" fmla="*/ 12192000 w 12198350"/>
              <a:gd name="connsiteY1" fmla="*/ 0 h 6038850"/>
              <a:gd name="connsiteX2" fmla="*/ 12198350 w 12198350"/>
              <a:gd name="connsiteY2" fmla="*/ 3505200 h 6038850"/>
              <a:gd name="connsiteX3" fmla="*/ 12192000 w 12198350"/>
              <a:gd name="connsiteY3" fmla="*/ 5835650 h 6038850"/>
              <a:gd name="connsiteX4" fmla="*/ 7219950 w 12198350"/>
              <a:gd name="connsiteY4" fmla="*/ 6038850 h 6038850"/>
              <a:gd name="connsiteX5" fmla="*/ 4883150 w 12198350"/>
              <a:gd name="connsiteY5" fmla="*/ 5924550 h 6038850"/>
              <a:gd name="connsiteX6" fmla="*/ 3663950 w 12198350"/>
              <a:gd name="connsiteY6" fmla="*/ 5842000 h 6038850"/>
              <a:gd name="connsiteX7" fmla="*/ 1727200 w 12198350"/>
              <a:gd name="connsiteY7" fmla="*/ 5486400 h 6038850"/>
              <a:gd name="connsiteX8" fmla="*/ 0 w 12198350"/>
              <a:gd name="connsiteY8" fmla="*/ 5835650 h 6038850"/>
              <a:gd name="connsiteX9" fmla="*/ 0 w 12198350"/>
              <a:gd name="connsiteY9" fmla="*/ 0 h 6038850"/>
              <a:gd name="connsiteX0" fmla="*/ 0 w 12198350"/>
              <a:gd name="connsiteY0" fmla="*/ 0 h 6038850"/>
              <a:gd name="connsiteX1" fmla="*/ 12192000 w 12198350"/>
              <a:gd name="connsiteY1" fmla="*/ 0 h 6038850"/>
              <a:gd name="connsiteX2" fmla="*/ 12198350 w 12198350"/>
              <a:gd name="connsiteY2" fmla="*/ 3505200 h 6038850"/>
              <a:gd name="connsiteX3" fmla="*/ 12192000 w 12198350"/>
              <a:gd name="connsiteY3" fmla="*/ 5835650 h 6038850"/>
              <a:gd name="connsiteX4" fmla="*/ 9766300 w 12198350"/>
              <a:gd name="connsiteY4" fmla="*/ 5924550 h 6038850"/>
              <a:gd name="connsiteX5" fmla="*/ 7219950 w 12198350"/>
              <a:gd name="connsiteY5" fmla="*/ 6038850 h 6038850"/>
              <a:gd name="connsiteX6" fmla="*/ 4883150 w 12198350"/>
              <a:gd name="connsiteY6" fmla="*/ 5924550 h 6038850"/>
              <a:gd name="connsiteX7" fmla="*/ 3663950 w 12198350"/>
              <a:gd name="connsiteY7" fmla="*/ 5842000 h 6038850"/>
              <a:gd name="connsiteX8" fmla="*/ 1727200 w 12198350"/>
              <a:gd name="connsiteY8" fmla="*/ 5486400 h 6038850"/>
              <a:gd name="connsiteX9" fmla="*/ 0 w 12198350"/>
              <a:gd name="connsiteY9" fmla="*/ 5835650 h 6038850"/>
              <a:gd name="connsiteX10" fmla="*/ 0 w 12198350"/>
              <a:gd name="connsiteY10" fmla="*/ 0 h 6038850"/>
              <a:gd name="connsiteX0" fmla="*/ 0 w 12198350"/>
              <a:gd name="connsiteY0" fmla="*/ 0 h 6038850"/>
              <a:gd name="connsiteX1" fmla="*/ 12192000 w 12198350"/>
              <a:gd name="connsiteY1" fmla="*/ 0 h 6038850"/>
              <a:gd name="connsiteX2" fmla="*/ 12198350 w 12198350"/>
              <a:gd name="connsiteY2" fmla="*/ 3505200 h 6038850"/>
              <a:gd name="connsiteX3" fmla="*/ 12192000 w 12198350"/>
              <a:gd name="connsiteY3" fmla="*/ 5835650 h 6038850"/>
              <a:gd name="connsiteX4" fmla="*/ 8813800 w 12198350"/>
              <a:gd name="connsiteY4" fmla="*/ 5746750 h 6038850"/>
              <a:gd name="connsiteX5" fmla="*/ 7219950 w 12198350"/>
              <a:gd name="connsiteY5" fmla="*/ 6038850 h 6038850"/>
              <a:gd name="connsiteX6" fmla="*/ 4883150 w 12198350"/>
              <a:gd name="connsiteY6" fmla="*/ 5924550 h 6038850"/>
              <a:gd name="connsiteX7" fmla="*/ 3663950 w 12198350"/>
              <a:gd name="connsiteY7" fmla="*/ 5842000 h 6038850"/>
              <a:gd name="connsiteX8" fmla="*/ 1727200 w 12198350"/>
              <a:gd name="connsiteY8" fmla="*/ 5486400 h 6038850"/>
              <a:gd name="connsiteX9" fmla="*/ 0 w 12198350"/>
              <a:gd name="connsiteY9" fmla="*/ 5835650 h 6038850"/>
              <a:gd name="connsiteX10" fmla="*/ 0 w 12198350"/>
              <a:gd name="connsiteY10" fmla="*/ 0 h 6038850"/>
              <a:gd name="connsiteX0" fmla="*/ 0 w 12198350"/>
              <a:gd name="connsiteY0" fmla="*/ 0 h 6038850"/>
              <a:gd name="connsiteX1" fmla="*/ 12192000 w 12198350"/>
              <a:gd name="connsiteY1" fmla="*/ 0 h 6038850"/>
              <a:gd name="connsiteX2" fmla="*/ 12198350 w 12198350"/>
              <a:gd name="connsiteY2" fmla="*/ 3505200 h 6038850"/>
              <a:gd name="connsiteX3" fmla="*/ 10255250 w 12198350"/>
              <a:gd name="connsiteY3" fmla="*/ 4978400 h 6038850"/>
              <a:gd name="connsiteX4" fmla="*/ 8813800 w 12198350"/>
              <a:gd name="connsiteY4" fmla="*/ 5746750 h 6038850"/>
              <a:gd name="connsiteX5" fmla="*/ 7219950 w 12198350"/>
              <a:gd name="connsiteY5" fmla="*/ 6038850 h 6038850"/>
              <a:gd name="connsiteX6" fmla="*/ 4883150 w 12198350"/>
              <a:gd name="connsiteY6" fmla="*/ 5924550 h 6038850"/>
              <a:gd name="connsiteX7" fmla="*/ 3663950 w 12198350"/>
              <a:gd name="connsiteY7" fmla="*/ 5842000 h 6038850"/>
              <a:gd name="connsiteX8" fmla="*/ 1727200 w 12198350"/>
              <a:gd name="connsiteY8" fmla="*/ 5486400 h 6038850"/>
              <a:gd name="connsiteX9" fmla="*/ 0 w 12198350"/>
              <a:gd name="connsiteY9" fmla="*/ 5835650 h 6038850"/>
              <a:gd name="connsiteX10" fmla="*/ 0 w 12198350"/>
              <a:gd name="connsiteY10" fmla="*/ 0 h 6038850"/>
              <a:gd name="connsiteX0" fmla="*/ 0 w 12198350"/>
              <a:gd name="connsiteY0" fmla="*/ 0 h 6038850"/>
              <a:gd name="connsiteX1" fmla="*/ 12192000 w 12198350"/>
              <a:gd name="connsiteY1" fmla="*/ 0 h 6038850"/>
              <a:gd name="connsiteX2" fmla="*/ 12198350 w 12198350"/>
              <a:gd name="connsiteY2" fmla="*/ 3505200 h 6038850"/>
              <a:gd name="connsiteX3" fmla="*/ 8813800 w 12198350"/>
              <a:gd name="connsiteY3" fmla="*/ 5746750 h 6038850"/>
              <a:gd name="connsiteX4" fmla="*/ 7219950 w 12198350"/>
              <a:gd name="connsiteY4" fmla="*/ 6038850 h 6038850"/>
              <a:gd name="connsiteX5" fmla="*/ 4883150 w 12198350"/>
              <a:gd name="connsiteY5" fmla="*/ 5924550 h 6038850"/>
              <a:gd name="connsiteX6" fmla="*/ 3663950 w 12198350"/>
              <a:gd name="connsiteY6" fmla="*/ 5842000 h 6038850"/>
              <a:gd name="connsiteX7" fmla="*/ 1727200 w 12198350"/>
              <a:gd name="connsiteY7" fmla="*/ 5486400 h 6038850"/>
              <a:gd name="connsiteX8" fmla="*/ 0 w 12198350"/>
              <a:gd name="connsiteY8" fmla="*/ 5835650 h 6038850"/>
              <a:gd name="connsiteX9" fmla="*/ 0 w 12198350"/>
              <a:gd name="connsiteY9" fmla="*/ 0 h 6038850"/>
              <a:gd name="connsiteX0" fmla="*/ 0 w 12198350"/>
              <a:gd name="connsiteY0" fmla="*/ 0 h 6038850"/>
              <a:gd name="connsiteX1" fmla="*/ 12192000 w 12198350"/>
              <a:gd name="connsiteY1" fmla="*/ 0 h 6038850"/>
              <a:gd name="connsiteX2" fmla="*/ 12198350 w 12198350"/>
              <a:gd name="connsiteY2" fmla="*/ 3505200 h 6038850"/>
              <a:gd name="connsiteX3" fmla="*/ 10623550 w 12198350"/>
              <a:gd name="connsiteY3" fmla="*/ 4800600 h 6038850"/>
              <a:gd name="connsiteX4" fmla="*/ 8813800 w 12198350"/>
              <a:gd name="connsiteY4" fmla="*/ 5746750 h 6038850"/>
              <a:gd name="connsiteX5" fmla="*/ 7219950 w 12198350"/>
              <a:gd name="connsiteY5" fmla="*/ 6038850 h 6038850"/>
              <a:gd name="connsiteX6" fmla="*/ 4883150 w 12198350"/>
              <a:gd name="connsiteY6" fmla="*/ 5924550 h 6038850"/>
              <a:gd name="connsiteX7" fmla="*/ 3663950 w 12198350"/>
              <a:gd name="connsiteY7" fmla="*/ 5842000 h 6038850"/>
              <a:gd name="connsiteX8" fmla="*/ 1727200 w 12198350"/>
              <a:gd name="connsiteY8" fmla="*/ 5486400 h 6038850"/>
              <a:gd name="connsiteX9" fmla="*/ 0 w 12198350"/>
              <a:gd name="connsiteY9" fmla="*/ 5835650 h 6038850"/>
              <a:gd name="connsiteX10" fmla="*/ 0 w 12198350"/>
              <a:gd name="connsiteY10" fmla="*/ 0 h 6038850"/>
              <a:gd name="connsiteX0" fmla="*/ 0 w 12198350"/>
              <a:gd name="connsiteY0" fmla="*/ 0 h 6038850"/>
              <a:gd name="connsiteX1" fmla="*/ 12192000 w 12198350"/>
              <a:gd name="connsiteY1" fmla="*/ 0 h 6038850"/>
              <a:gd name="connsiteX2" fmla="*/ 12198350 w 12198350"/>
              <a:gd name="connsiteY2" fmla="*/ 3505200 h 6038850"/>
              <a:gd name="connsiteX3" fmla="*/ 10185400 w 12198350"/>
              <a:gd name="connsiteY3" fmla="*/ 4978400 h 6038850"/>
              <a:gd name="connsiteX4" fmla="*/ 8813800 w 12198350"/>
              <a:gd name="connsiteY4" fmla="*/ 5746750 h 6038850"/>
              <a:gd name="connsiteX5" fmla="*/ 7219950 w 12198350"/>
              <a:gd name="connsiteY5" fmla="*/ 6038850 h 6038850"/>
              <a:gd name="connsiteX6" fmla="*/ 4883150 w 12198350"/>
              <a:gd name="connsiteY6" fmla="*/ 5924550 h 6038850"/>
              <a:gd name="connsiteX7" fmla="*/ 3663950 w 12198350"/>
              <a:gd name="connsiteY7" fmla="*/ 5842000 h 6038850"/>
              <a:gd name="connsiteX8" fmla="*/ 1727200 w 12198350"/>
              <a:gd name="connsiteY8" fmla="*/ 5486400 h 6038850"/>
              <a:gd name="connsiteX9" fmla="*/ 0 w 12198350"/>
              <a:gd name="connsiteY9" fmla="*/ 5835650 h 6038850"/>
              <a:gd name="connsiteX10" fmla="*/ 0 w 12198350"/>
              <a:gd name="connsiteY10" fmla="*/ 0 h 6038850"/>
              <a:gd name="connsiteX0" fmla="*/ 0 w 12198350"/>
              <a:gd name="connsiteY0" fmla="*/ 0 h 6038850"/>
              <a:gd name="connsiteX1" fmla="*/ 12192000 w 12198350"/>
              <a:gd name="connsiteY1" fmla="*/ 0 h 6038850"/>
              <a:gd name="connsiteX2" fmla="*/ 12198350 w 12198350"/>
              <a:gd name="connsiteY2" fmla="*/ 3505200 h 6038850"/>
              <a:gd name="connsiteX3" fmla="*/ 11766550 w 12198350"/>
              <a:gd name="connsiteY3" fmla="*/ 4108450 h 6038850"/>
              <a:gd name="connsiteX4" fmla="*/ 10185400 w 12198350"/>
              <a:gd name="connsiteY4" fmla="*/ 4978400 h 6038850"/>
              <a:gd name="connsiteX5" fmla="*/ 8813800 w 12198350"/>
              <a:gd name="connsiteY5" fmla="*/ 5746750 h 6038850"/>
              <a:gd name="connsiteX6" fmla="*/ 7219950 w 12198350"/>
              <a:gd name="connsiteY6" fmla="*/ 6038850 h 6038850"/>
              <a:gd name="connsiteX7" fmla="*/ 4883150 w 12198350"/>
              <a:gd name="connsiteY7" fmla="*/ 5924550 h 6038850"/>
              <a:gd name="connsiteX8" fmla="*/ 3663950 w 12198350"/>
              <a:gd name="connsiteY8" fmla="*/ 5842000 h 6038850"/>
              <a:gd name="connsiteX9" fmla="*/ 1727200 w 12198350"/>
              <a:gd name="connsiteY9" fmla="*/ 5486400 h 6038850"/>
              <a:gd name="connsiteX10" fmla="*/ 0 w 12198350"/>
              <a:gd name="connsiteY10" fmla="*/ 5835650 h 6038850"/>
              <a:gd name="connsiteX11" fmla="*/ 0 w 12198350"/>
              <a:gd name="connsiteY11" fmla="*/ 0 h 6038850"/>
              <a:gd name="connsiteX0" fmla="*/ 0 w 12198350"/>
              <a:gd name="connsiteY0" fmla="*/ 0 h 6038850"/>
              <a:gd name="connsiteX1" fmla="*/ 12192000 w 12198350"/>
              <a:gd name="connsiteY1" fmla="*/ 0 h 6038850"/>
              <a:gd name="connsiteX2" fmla="*/ 12198350 w 12198350"/>
              <a:gd name="connsiteY2" fmla="*/ 3505200 h 6038850"/>
              <a:gd name="connsiteX3" fmla="*/ 11341100 w 12198350"/>
              <a:gd name="connsiteY3" fmla="*/ 4267200 h 6038850"/>
              <a:gd name="connsiteX4" fmla="*/ 10185400 w 12198350"/>
              <a:gd name="connsiteY4" fmla="*/ 4978400 h 6038850"/>
              <a:gd name="connsiteX5" fmla="*/ 8813800 w 12198350"/>
              <a:gd name="connsiteY5" fmla="*/ 5746750 h 6038850"/>
              <a:gd name="connsiteX6" fmla="*/ 7219950 w 12198350"/>
              <a:gd name="connsiteY6" fmla="*/ 6038850 h 6038850"/>
              <a:gd name="connsiteX7" fmla="*/ 4883150 w 12198350"/>
              <a:gd name="connsiteY7" fmla="*/ 5924550 h 6038850"/>
              <a:gd name="connsiteX8" fmla="*/ 3663950 w 12198350"/>
              <a:gd name="connsiteY8" fmla="*/ 5842000 h 6038850"/>
              <a:gd name="connsiteX9" fmla="*/ 1727200 w 12198350"/>
              <a:gd name="connsiteY9" fmla="*/ 5486400 h 6038850"/>
              <a:gd name="connsiteX10" fmla="*/ 0 w 12198350"/>
              <a:gd name="connsiteY10" fmla="*/ 5835650 h 6038850"/>
              <a:gd name="connsiteX11" fmla="*/ 0 w 12198350"/>
              <a:gd name="connsiteY11" fmla="*/ 0 h 6038850"/>
              <a:gd name="connsiteX0" fmla="*/ 0 w 12198350"/>
              <a:gd name="connsiteY0" fmla="*/ 0 h 6038850"/>
              <a:gd name="connsiteX1" fmla="*/ 12192000 w 12198350"/>
              <a:gd name="connsiteY1" fmla="*/ 0 h 6038850"/>
              <a:gd name="connsiteX2" fmla="*/ 12198350 w 12198350"/>
              <a:gd name="connsiteY2" fmla="*/ 3505200 h 6038850"/>
              <a:gd name="connsiteX3" fmla="*/ 11341100 w 12198350"/>
              <a:gd name="connsiteY3" fmla="*/ 4267200 h 6038850"/>
              <a:gd name="connsiteX4" fmla="*/ 10185400 w 12198350"/>
              <a:gd name="connsiteY4" fmla="*/ 4978400 h 6038850"/>
              <a:gd name="connsiteX5" fmla="*/ 8813800 w 12198350"/>
              <a:gd name="connsiteY5" fmla="*/ 5746750 h 6038850"/>
              <a:gd name="connsiteX6" fmla="*/ 7219950 w 12198350"/>
              <a:gd name="connsiteY6" fmla="*/ 6038850 h 6038850"/>
              <a:gd name="connsiteX7" fmla="*/ 4883150 w 12198350"/>
              <a:gd name="connsiteY7" fmla="*/ 5924550 h 6038850"/>
              <a:gd name="connsiteX8" fmla="*/ 3663950 w 12198350"/>
              <a:gd name="connsiteY8" fmla="*/ 5842000 h 6038850"/>
              <a:gd name="connsiteX9" fmla="*/ 1727200 w 12198350"/>
              <a:gd name="connsiteY9" fmla="*/ 5486400 h 6038850"/>
              <a:gd name="connsiteX10" fmla="*/ 0 w 12198350"/>
              <a:gd name="connsiteY10" fmla="*/ 5835650 h 6038850"/>
              <a:gd name="connsiteX11" fmla="*/ 0 w 12198350"/>
              <a:gd name="connsiteY11" fmla="*/ 0 h 6038850"/>
              <a:gd name="connsiteX0" fmla="*/ 0 w 12198350"/>
              <a:gd name="connsiteY0" fmla="*/ 0 h 6038850"/>
              <a:gd name="connsiteX1" fmla="*/ 12192000 w 12198350"/>
              <a:gd name="connsiteY1" fmla="*/ 0 h 6038850"/>
              <a:gd name="connsiteX2" fmla="*/ 12198350 w 12198350"/>
              <a:gd name="connsiteY2" fmla="*/ 3505200 h 6038850"/>
              <a:gd name="connsiteX3" fmla="*/ 11341100 w 12198350"/>
              <a:gd name="connsiteY3" fmla="*/ 4267200 h 6038850"/>
              <a:gd name="connsiteX4" fmla="*/ 10185400 w 12198350"/>
              <a:gd name="connsiteY4" fmla="*/ 4978400 h 6038850"/>
              <a:gd name="connsiteX5" fmla="*/ 8813800 w 12198350"/>
              <a:gd name="connsiteY5" fmla="*/ 5746750 h 6038850"/>
              <a:gd name="connsiteX6" fmla="*/ 7219950 w 12198350"/>
              <a:gd name="connsiteY6" fmla="*/ 6038850 h 6038850"/>
              <a:gd name="connsiteX7" fmla="*/ 4883150 w 12198350"/>
              <a:gd name="connsiteY7" fmla="*/ 5924550 h 6038850"/>
              <a:gd name="connsiteX8" fmla="*/ 3663950 w 12198350"/>
              <a:gd name="connsiteY8" fmla="*/ 5842000 h 6038850"/>
              <a:gd name="connsiteX9" fmla="*/ 1727200 w 12198350"/>
              <a:gd name="connsiteY9" fmla="*/ 5486400 h 6038850"/>
              <a:gd name="connsiteX10" fmla="*/ 0 w 12198350"/>
              <a:gd name="connsiteY10" fmla="*/ 5835650 h 6038850"/>
              <a:gd name="connsiteX11" fmla="*/ 0 w 12198350"/>
              <a:gd name="connsiteY11" fmla="*/ 0 h 603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8350" h="6038850">
                <a:moveTo>
                  <a:pt x="0" y="0"/>
                </a:moveTo>
                <a:lnTo>
                  <a:pt x="12192000" y="0"/>
                </a:lnTo>
                <a:cubicBezTo>
                  <a:pt x="12194117" y="1168400"/>
                  <a:pt x="12196233" y="2336800"/>
                  <a:pt x="12198350" y="3505200"/>
                </a:cubicBezTo>
                <a:cubicBezTo>
                  <a:pt x="11828992" y="3872442"/>
                  <a:pt x="11606741" y="4015317"/>
                  <a:pt x="11341100" y="4267200"/>
                </a:cubicBezTo>
                <a:cubicBezTo>
                  <a:pt x="11005609" y="4512733"/>
                  <a:pt x="10677525" y="4705350"/>
                  <a:pt x="10185400" y="4978400"/>
                </a:cubicBezTo>
                <a:cubicBezTo>
                  <a:pt x="9693275" y="5251450"/>
                  <a:pt x="9381067" y="5540375"/>
                  <a:pt x="8813800" y="5746750"/>
                </a:cubicBezTo>
                <a:lnTo>
                  <a:pt x="7219950" y="6038850"/>
                </a:lnTo>
                <a:lnTo>
                  <a:pt x="4883150" y="5924550"/>
                </a:lnTo>
                <a:lnTo>
                  <a:pt x="3663950" y="5842000"/>
                </a:lnTo>
                <a:lnTo>
                  <a:pt x="1727200" y="5486400"/>
                </a:lnTo>
                <a:lnTo>
                  <a:pt x="0" y="5835650"/>
                </a:lnTo>
                <a:lnTo>
                  <a:pt x="0" y="0"/>
                </a:lnTo>
                <a:close/>
              </a:path>
            </a:pathLst>
          </a:custGeom>
          <a:gradFill flip="none" rotWithShape="1">
            <a:gsLst>
              <a:gs pos="0">
                <a:srgbClr val="000000">
                  <a:alpha val="60000"/>
                </a:srgbClr>
              </a:gs>
              <a:gs pos="100000">
                <a:srgbClr val="000000">
                  <a:alpha val="0"/>
                </a:srgbClr>
              </a:gs>
              <a:gs pos="68000">
                <a:srgbClr val="000000">
                  <a:alpha val="40000"/>
                </a:srgb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grpSp>
        <p:nvGrpSpPr>
          <p:cNvPr id="24" name="Group 23">
            <a:extLst>
              <a:ext uri="{FF2B5EF4-FFF2-40B4-BE49-F238E27FC236}">
                <a16:creationId xmlns:a16="http://schemas.microsoft.com/office/drawing/2014/main" id="{4252769E-B9F0-4068-A645-5BBEF16E9C2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408" y="3296010"/>
            <a:ext cx="9143592" cy="2849976"/>
            <a:chOff x="476" y="-3923157"/>
            <a:chExt cx="10667524" cy="2493729"/>
          </a:xfrm>
        </p:grpSpPr>
        <p:sp>
          <p:nvSpPr>
            <p:cNvPr id="25" name="Freeform: Shape 24">
              <a:extLst>
                <a:ext uri="{FF2B5EF4-FFF2-40B4-BE49-F238E27FC236}">
                  <a16:creationId xmlns:a16="http://schemas.microsoft.com/office/drawing/2014/main" id="{1E12D6AD-7096-45BB-9C02-468B2704C1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6" y="-3923156"/>
              <a:ext cx="10667524" cy="2493728"/>
            </a:xfrm>
            <a:custGeom>
              <a:avLst/>
              <a:gdLst>
                <a:gd name="connsiteX0" fmla="*/ 6095524 w 6095524"/>
                <a:gd name="connsiteY0" fmla="*/ 0 h 1424940"/>
                <a:gd name="connsiteX1" fmla="*/ 6095524 w 6095524"/>
                <a:gd name="connsiteY1" fmla="*/ 17431 h 1424940"/>
                <a:gd name="connsiteX2" fmla="*/ 6095524 w 6095524"/>
                <a:gd name="connsiteY2" fmla="*/ 216290 h 1424940"/>
                <a:gd name="connsiteX3" fmla="*/ 6079998 w 6095524"/>
                <a:gd name="connsiteY3" fmla="*/ 230600 h 1424940"/>
                <a:gd name="connsiteX4" fmla="*/ 6012751 w 6095524"/>
                <a:gd name="connsiteY4" fmla="*/ 260699 h 1424940"/>
                <a:gd name="connsiteX5" fmla="*/ 5992749 w 6095524"/>
                <a:gd name="connsiteY5" fmla="*/ 268700 h 1424940"/>
                <a:gd name="connsiteX6" fmla="*/ 5910358 w 6095524"/>
                <a:gd name="connsiteY6" fmla="*/ 320231 h 1424940"/>
                <a:gd name="connsiteX7" fmla="*/ 5835777 w 6095524"/>
                <a:gd name="connsiteY7" fmla="*/ 383953 h 1424940"/>
                <a:gd name="connsiteX8" fmla="*/ 5781008 w 6095524"/>
                <a:gd name="connsiteY8" fmla="*/ 459581 h 1424940"/>
                <a:gd name="connsiteX9" fmla="*/ 5765673 w 6095524"/>
                <a:gd name="connsiteY9" fmla="*/ 477584 h 1424940"/>
                <a:gd name="connsiteX10" fmla="*/ 5723763 w 6095524"/>
                <a:gd name="connsiteY10" fmla="*/ 500158 h 1424940"/>
                <a:gd name="connsiteX11" fmla="*/ 5686711 w 6095524"/>
                <a:gd name="connsiteY11" fmla="*/ 517112 h 1424940"/>
                <a:gd name="connsiteX12" fmla="*/ 5659850 w 6095524"/>
                <a:gd name="connsiteY12" fmla="*/ 535877 h 1424940"/>
                <a:gd name="connsiteX13" fmla="*/ 5637181 w 6095524"/>
                <a:gd name="connsiteY13" fmla="*/ 553117 h 1424940"/>
                <a:gd name="connsiteX14" fmla="*/ 5585841 w 6095524"/>
                <a:gd name="connsiteY14" fmla="*/ 597694 h 1424940"/>
                <a:gd name="connsiteX15" fmla="*/ 5528977 w 6095524"/>
                <a:gd name="connsiteY15" fmla="*/ 635318 h 1424940"/>
                <a:gd name="connsiteX16" fmla="*/ 5483256 w 6095524"/>
                <a:gd name="connsiteY16" fmla="*/ 681419 h 1424940"/>
                <a:gd name="connsiteX17" fmla="*/ 5464397 w 6095524"/>
                <a:gd name="connsiteY17" fmla="*/ 706374 h 1424940"/>
                <a:gd name="connsiteX18" fmla="*/ 5424773 w 6095524"/>
                <a:gd name="connsiteY18" fmla="*/ 723424 h 1424940"/>
                <a:gd name="connsiteX19" fmla="*/ 5381815 w 6095524"/>
                <a:gd name="connsiteY19" fmla="*/ 750094 h 1424940"/>
                <a:gd name="connsiteX20" fmla="*/ 5351335 w 6095524"/>
                <a:gd name="connsiteY20" fmla="*/ 776573 h 1424940"/>
                <a:gd name="connsiteX21" fmla="*/ 5327809 w 6095524"/>
                <a:gd name="connsiteY21" fmla="*/ 794290 h 1424940"/>
                <a:gd name="connsiteX22" fmla="*/ 5294566 w 6095524"/>
                <a:gd name="connsiteY22" fmla="*/ 812102 h 1424940"/>
                <a:gd name="connsiteX23" fmla="*/ 5261229 w 6095524"/>
                <a:gd name="connsiteY23" fmla="*/ 835438 h 1424940"/>
                <a:gd name="connsiteX24" fmla="*/ 5245037 w 6095524"/>
                <a:gd name="connsiteY24" fmla="*/ 849821 h 1424940"/>
                <a:gd name="connsiteX25" fmla="*/ 5213699 w 6095524"/>
                <a:gd name="connsiteY25" fmla="*/ 873728 h 1424940"/>
                <a:gd name="connsiteX26" fmla="*/ 5181409 w 6095524"/>
                <a:gd name="connsiteY26" fmla="*/ 896017 h 1424940"/>
                <a:gd name="connsiteX27" fmla="*/ 5120735 w 6095524"/>
                <a:gd name="connsiteY27" fmla="*/ 921544 h 1424940"/>
                <a:gd name="connsiteX28" fmla="*/ 5065490 w 6095524"/>
                <a:gd name="connsiteY28" fmla="*/ 959072 h 1424940"/>
                <a:gd name="connsiteX29" fmla="*/ 5021675 w 6095524"/>
                <a:gd name="connsiteY29" fmla="*/ 986504 h 1424940"/>
                <a:gd name="connsiteX30" fmla="*/ 4996148 w 6095524"/>
                <a:gd name="connsiteY30" fmla="*/ 1004507 h 1424940"/>
                <a:gd name="connsiteX31" fmla="*/ 4949285 w 6095524"/>
                <a:gd name="connsiteY31" fmla="*/ 1044702 h 1424940"/>
                <a:gd name="connsiteX32" fmla="*/ 4876609 w 6095524"/>
                <a:gd name="connsiteY32" fmla="*/ 1086993 h 1424940"/>
                <a:gd name="connsiteX33" fmla="*/ 4832699 w 6095524"/>
                <a:gd name="connsiteY33" fmla="*/ 1109853 h 1424940"/>
                <a:gd name="connsiteX34" fmla="*/ 4738211 w 6095524"/>
                <a:gd name="connsiteY34" fmla="*/ 1144334 h 1424940"/>
                <a:gd name="connsiteX35" fmla="*/ 4707731 w 6095524"/>
                <a:gd name="connsiteY35" fmla="*/ 1156621 h 1424940"/>
                <a:gd name="connsiteX36" fmla="*/ 4672870 w 6095524"/>
                <a:gd name="connsiteY36" fmla="*/ 1164717 h 1424940"/>
                <a:gd name="connsiteX37" fmla="*/ 4616863 w 6095524"/>
                <a:gd name="connsiteY37" fmla="*/ 1183862 h 1424940"/>
                <a:gd name="connsiteX38" fmla="*/ 4507516 w 6095524"/>
                <a:gd name="connsiteY38" fmla="*/ 1216819 h 1424940"/>
                <a:gd name="connsiteX39" fmla="*/ 4483513 w 6095524"/>
                <a:gd name="connsiteY39" fmla="*/ 1221867 h 1424940"/>
                <a:gd name="connsiteX40" fmla="*/ 4422362 w 6095524"/>
                <a:gd name="connsiteY40" fmla="*/ 1243108 h 1424940"/>
                <a:gd name="connsiteX41" fmla="*/ 4385691 w 6095524"/>
                <a:gd name="connsiteY41" fmla="*/ 1257395 h 1424940"/>
                <a:gd name="connsiteX42" fmla="*/ 4355306 w 6095524"/>
                <a:gd name="connsiteY42" fmla="*/ 1265587 h 1424940"/>
                <a:gd name="connsiteX43" fmla="*/ 4328446 w 6095524"/>
                <a:gd name="connsiteY43" fmla="*/ 1269397 h 1424940"/>
                <a:gd name="connsiteX44" fmla="*/ 4257770 w 6095524"/>
                <a:gd name="connsiteY44" fmla="*/ 1288256 h 1424940"/>
                <a:gd name="connsiteX45" fmla="*/ 4229576 w 6095524"/>
                <a:gd name="connsiteY45" fmla="*/ 1295686 h 1424940"/>
                <a:gd name="connsiteX46" fmla="*/ 4156424 w 6095524"/>
                <a:gd name="connsiteY46" fmla="*/ 1321213 h 1424940"/>
                <a:gd name="connsiteX47" fmla="*/ 4094416 w 6095524"/>
                <a:gd name="connsiteY47" fmla="*/ 1338072 h 1424940"/>
                <a:gd name="connsiteX48" fmla="*/ 4068509 w 6095524"/>
                <a:gd name="connsiteY48" fmla="*/ 1346168 h 1424940"/>
                <a:gd name="connsiteX49" fmla="*/ 4009263 w 6095524"/>
                <a:gd name="connsiteY49" fmla="*/ 1359694 h 1424940"/>
                <a:gd name="connsiteX50" fmla="*/ 3975735 w 6095524"/>
                <a:gd name="connsiteY50" fmla="*/ 1369219 h 1424940"/>
                <a:gd name="connsiteX51" fmla="*/ 3893915 w 6095524"/>
                <a:gd name="connsiteY51" fmla="*/ 1379982 h 1424940"/>
                <a:gd name="connsiteX52" fmla="*/ 3809428 w 6095524"/>
                <a:gd name="connsiteY52" fmla="*/ 1390364 h 1424940"/>
                <a:gd name="connsiteX53" fmla="*/ 3763042 w 6095524"/>
                <a:gd name="connsiteY53" fmla="*/ 1393793 h 1424940"/>
                <a:gd name="connsiteX54" fmla="*/ 3722561 w 6095524"/>
                <a:gd name="connsiteY54" fmla="*/ 1399223 h 1424940"/>
                <a:gd name="connsiteX55" fmla="*/ 3687318 w 6095524"/>
                <a:gd name="connsiteY55" fmla="*/ 1402652 h 1424940"/>
                <a:gd name="connsiteX56" fmla="*/ 3631216 w 6095524"/>
                <a:gd name="connsiteY56" fmla="*/ 1409605 h 1424940"/>
                <a:gd name="connsiteX57" fmla="*/ 3607880 w 6095524"/>
                <a:gd name="connsiteY57" fmla="*/ 1411415 h 1424940"/>
                <a:gd name="connsiteX58" fmla="*/ 3552825 w 6095524"/>
                <a:gd name="connsiteY58" fmla="*/ 1411319 h 1424940"/>
                <a:gd name="connsiteX59" fmla="*/ 3533680 w 6095524"/>
                <a:gd name="connsiteY59" fmla="*/ 1410367 h 1424940"/>
                <a:gd name="connsiteX60" fmla="*/ 3496818 w 6095524"/>
                <a:gd name="connsiteY60" fmla="*/ 1398556 h 1424940"/>
                <a:gd name="connsiteX61" fmla="*/ 3492437 w 6095524"/>
                <a:gd name="connsiteY61" fmla="*/ 1397699 h 1424940"/>
                <a:gd name="connsiteX62" fmla="*/ 3468243 w 6095524"/>
                <a:gd name="connsiteY62" fmla="*/ 1393031 h 1424940"/>
                <a:gd name="connsiteX63" fmla="*/ 3455003 w 6095524"/>
                <a:gd name="connsiteY63" fmla="*/ 1391507 h 1424940"/>
                <a:gd name="connsiteX64" fmla="*/ 3404711 w 6095524"/>
                <a:gd name="connsiteY64" fmla="*/ 1381792 h 1424940"/>
                <a:gd name="connsiteX65" fmla="*/ 3375756 w 6095524"/>
                <a:gd name="connsiteY65" fmla="*/ 1377220 h 1424940"/>
                <a:gd name="connsiteX66" fmla="*/ 3352324 w 6095524"/>
                <a:gd name="connsiteY66" fmla="*/ 1377887 h 1424940"/>
                <a:gd name="connsiteX67" fmla="*/ 3311176 w 6095524"/>
                <a:gd name="connsiteY67" fmla="*/ 1378744 h 1424940"/>
                <a:gd name="connsiteX68" fmla="*/ 3298031 w 6095524"/>
                <a:gd name="connsiteY68" fmla="*/ 1380935 h 1424940"/>
                <a:gd name="connsiteX69" fmla="*/ 3238595 w 6095524"/>
                <a:gd name="connsiteY69" fmla="*/ 1374648 h 1424940"/>
                <a:gd name="connsiteX70" fmla="*/ 3204686 w 6095524"/>
                <a:gd name="connsiteY70" fmla="*/ 1374172 h 1424940"/>
                <a:gd name="connsiteX71" fmla="*/ 3166491 w 6095524"/>
                <a:gd name="connsiteY71" fmla="*/ 1366361 h 1424940"/>
                <a:gd name="connsiteX72" fmla="*/ 3155347 w 6095524"/>
                <a:gd name="connsiteY72" fmla="*/ 1366742 h 1424940"/>
                <a:gd name="connsiteX73" fmla="*/ 3142869 w 6095524"/>
                <a:gd name="connsiteY73" fmla="*/ 1367409 h 1424940"/>
                <a:gd name="connsiteX74" fmla="*/ 3104578 w 6095524"/>
                <a:gd name="connsiteY74" fmla="*/ 1367981 h 1424940"/>
                <a:gd name="connsiteX75" fmla="*/ 3081337 w 6095524"/>
                <a:gd name="connsiteY75" fmla="*/ 1370838 h 1424940"/>
                <a:gd name="connsiteX76" fmla="*/ 3037047 w 6095524"/>
                <a:gd name="connsiteY76" fmla="*/ 1369124 h 1424940"/>
                <a:gd name="connsiteX77" fmla="*/ 3020663 w 6095524"/>
                <a:gd name="connsiteY77" fmla="*/ 1371600 h 1424940"/>
                <a:gd name="connsiteX78" fmla="*/ 2979230 w 6095524"/>
                <a:gd name="connsiteY78" fmla="*/ 1371886 h 1424940"/>
                <a:gd name="connsiteX79" fmla="*/ 2942082 w 6095524"/>
                <a:gd name="connsiteY79" fmla="*/ 1370457 h 1424940"/>
                <a:gd name="connsiteX80" fmla="*/ 2906268 w 6095524"/>
                <a:gd name="connsiteY80" fmla="*/ 1371219 h 1424940"/>
                <a:gd name="connsiteX81" fmla="*/ 2880646 w 6095524"/>
                <a:gd name="connsiteY81" fmla="*/ 1374362 h 1424940"/>
                <a:gd name="connsiteX82" fmla="*/ 2852833 w 6095524"/>
                <a:gd name="connsiteY82" fmla="*/ 1376267 h 1424940"/>
                <a:gd name="connsiteX83" fmla="*/ 2776157 w 6095524"/>
                <a:gd name="connsiteY83" fmla="*/ 1387602 h 1424940"/>
                <a:gd name="connsiteX84" fmla="*/ 2761965 w 6095524"/>
                <a:gd name="connsiteY84" fmla="*/ 1384840 h 1424940"/>
                <a:gd name="connsiteX85" fmla="*/ 2681383 w 6095524"/>
                <a:gd name="connsiteY85" fmla="*/ 1382268 h 1424940"/>
                <a:gd name="connsiteX86" fmla="*/ 2663857 w 6095524"/>
                <a:gd name="connsiteY86" fmla="*/ 1382459 h 1424940"/>
                <a:gd name="connsiteX87" fmla="*/ 2616803 w 6095524"/>
                <a:gd name="connsiteY87" fmla="*/ 1371219 h 1424940"/>
                <a:gd name="connsiteX88" fmla="*/ 2544223 w 6095524"/>
                <a:gd name="connsiteY88" fmla="*/ 1389031 h 1424940"/>
                <a:gd name="connsiteX89" fmla="*/ 2476309 w 6095524"/>
                <a:gd name="connsiteY89" fmla="*/ 1411319 h 1424940"/>
                <a:gd name="connsiteX90" fmla="*/ 2467737 w 6095524"/>
                <a:gd name="connsiteY90" fmla="*/ 1414177 h 1424940"/>
                <a:gd name="connsiteX91" fmla="*/ 2443353 w 6095524"/>
                <a:gd name="connsiteY91" fmla="*/ 1419035 h 1424940"/>
                <a:gd name="connsiteX92" fmla="*/ 2413159 w 6095524"/>
                <a:gd name="connsiteY92" fmla="*/ 1420749 h 1424940"/>
                <a:gd name="connsiteX93" fmla="*/ 2374868 w 6095524"/>
                <a:gd name="connsiteY93" fmla="*/ 1424940 h 1424940"/>
                <a:gd name="connsiteX94" fmla="*/ 2344198 w 6095524"/>
                <a:gd name="connsiteY94" fmla="*/ 1419701 h 1424940"/>
                <a:gd name="connsiteX95" fmla="*/ 2301335 w 6095524"/>
                <a:gd name="connsiteY95" fmla="*/ 1411891 h 1424940"/>
                <a:gd name="connsiteX96" fmla="*/ 2260949 w 6095524"/>
                <a:gd name="connsiteY96" fmla="*/ 1404461 h 1424940"/>
                <a:gd name="connsiteX97" fmla="*/ 2248186 w 6095524"/>
                <a:gd name="connsiteY97" fmla="*/ 1413224 h 1424940"/>
                <a:gd name="connsiteX98" fmla="*/ 2228469 w 6095524"/>
                <a:gd name="connsiteY98" fmla="*/ 1420844 h 1424940"/>
                <a:gd name="connsiteX99" fmla="*/ 2206562 w 6095524"/>
                <a:gd name="connsiteY99" fmla="*/ 1411700 h 1424940"/>
                <a:gd name="connsiteX100" fmla="*/ 2155317 w 6095524"/>
                <a:gd name="connsiteY100" fmla="*/ 1392746 h 1424940"/>
                <a:gd name="connsiteX101" fmla="*/ 2122932 w 6095524"/>
                <a:gd name="connsiteY101" fmla="*/ 1391888 h 1424940"/>
                <a:gd name="connsiteX102" fmla="*/ 2052542 w 6095524"/>
                <a:gd name="connsiteY102" fmla="*/ 1383792 h 1424940"/>
                <a:gd name="connsiteX103" fmla="*/ 2006537 w 6095524"/>
                <a:gd name="connsiteY103" fmla="*/ 1372267 h 1424940"/>
                <a:gd name="connsiteX104" fmla="*/ 1973486 w 6095524"/>
                <a:gd name="connsiteY104" fmla="*/ 1359218 h 1424940"/>
                <a:gd name="connsiteX105" fmla="*/ 1926146 w 6095524"/>
                <a:gd name="connsiteY105" fmla="*/ 1342168 h 1424940"/>
                <a:gd name="connsiteX106" fmla="*/ 1878616 w 6095524"/>
                <a:gd name="connsiteY106" fmla="*/ 1333310 h 1424940"/>
                <a:gd name="connsiteX107" fmla="*/ 1844231 w 6095524"/>
                <a:gd name="connsiteY107" fmla="*/ 1322165 h 1424940"/>
                <a:gd name="connsiteX108" fmla="*/ 1802225 w 6095524"/>
                <a:gd name="connsiteY108" fmla="*/ 1314545 h 1424940"/>
                <a:gd name="connsiteX109" fmla="*/ 1766983 w 6095524"/>
                <a:gd name="connsiteY109" fmla="*/ 1314260 h 1424940"/>
                <a:gd name="connsiteX110" fmla="*/ 1711738 w 6095524"/>
                <a:gd name="connsiteY110" fmla="*/ 1315593 h 1424940"/>
                <a:gd name="connsiteX111" fmla="*/ 1644111 w 6095524"/>
                <a:gd name="connsiteY111" fmla="*/ 1292543 h 1424940"/>
                <a:gd name="connsiteX112" fmla="*/ 1616774 w 6095524"/>
                <a:gd name="connsiteY112" fmla="*/ 1287399 h 1424940"/>
                <a:gd name="connsiteX113" fmla="*/ 1591056 w 6095524"/>
                <a:gd name="connsiteY113" fmla="*/ 1285018 h 1424940"/>
                <a:gd name="connsiteX114" fmla="*/ 1536478 w 6095524"/>
                <a:gd name="connsiteY114" fmla="*/ 1269683 h 1424940"/>
                <a:gd name="connsiteX115" fmla="*/ 1514285 w 6095524"/>
                <a:gd name="connsiteY115" fmla="*/ 1264634 h 1424940"/>
                <a:gd name="connsiteX116" fmla="*/ 1483233 w 6095524"/>
                <a:gd name="connsiteY116" fmla="*/ 1264730 h 1424940"/>
                <a:gd name="connsiteX117" fmla="*/ 1426750 w 6095524"/>
                <a:gd name="connsiteY117" fmla="*/ 1257681 h 1424940"/>
                <a:gd name="connsiteX118" fmla="*/ 1370362 w 6095524"/>
                <a:gd name="connsiteY118" fmla="*/ 1237107 h 1424940"/>
                <a:gd name="connsiteX119" fmla="*/ 1346454 w 6095524"/>
                <a:gd name="connsiteY119" fmla="*/ 1239107 h 1424940"/>
                <a:gd name="connsiteX120" fmla="*/ 1337882 w 6095524"/>
                <a:gd name="connsiteY120" fmla="*/ 1238631 h 1424940"/>
                <a:gd name="connsiteX121" fmla="*/ 1260825 w 6095524"/>
                <a:gd name="connsiteY121" fmla="*/ 1227296 h 1424940"/>
                <a:gd name="connsiteX122" fmla="*/ 1253109 w 6095524"/>
                <a:gd name="connsiteY122" fmla="*/ 1226058 h 1424940"/>
                <a:gd name="connsiteX123" fmla="*/ 1216915 w 6095524"/>
                <a:gd name="connsiteY123" fmla="*/ 1215962 h 1424940"/>
                <a:gd name="connsiteX124" fmla="*/ 1125664 w 6095524"/>
                <a:gd name="connsiteY124" fmla="*/ 1209675 h 1424940"/>
                <a:gd name="connsiteX125" fmla="*/ 1120045 w 6095524"/>
                <a:gd name="connsiteY125" fmla="*/ 1208913 h 1424940"/>
                <a:gd name="connsiteX126" fmla="*/ 1089469 w 6095524"/>
                <a:gd name="connsiteY126" fmla="*/ 1213961 h 1424940"/>
                <a:gd name="connsiteX127" fmla="*/ 1074325 w 6095524"/>
                <a:gd name="connsiteY127" fmla="*/ 1221105 h 1424940"/>
                <a:gd name="connsiteX128" fmla="*/ 1050703 w 6095524"/>
                <a:gd name="connsiteY128" fmla="*/ 1228535 h 1424940"/>
                <a:gd name="connsiteX129" fmla="*/ 1026700 w 6095524"/>
                <a:gd name="connsiteY129" fmla="*/ 1231297 h 1424940"/>
                <a:gd name="connsiteX130" fmla="*/ 986409 w 6095524"/>
                <a:gd name="connsiteY130" fmla="*/ 1220057 h 1424940"/>
                <a:gd name="connsiteX131" fmla="*/ 971741 w 6095524"/>
                <a:gd name="connsiteY131" fmla="*/ 1218914 h 1424940"/>
                <a:gd name="connsiteX132" fmla="*/ 939070 w 6095524"/>
                <a:gd name="connsiteY132" fmla="*/ 1213485 h 1424940"/>
                <a:gd name="connsiteX133" fmla="*/ 910495 w 6095524"/>
                <a:gd name="connsiteY133" fmla="*/ 1213866 h 1424940"/>
                <a:gd name="connsiteX134" fmla="*/ 887540 w 6095524"/>
                <a:gd name="connsiteY134" fmla="*/ 1222534 h 1424940"/>
                <a:gd name="connsiteX135" fmla="*/ 854202 w 6095524"/>
                <a:gd name="connsiteY135" fmla="*/ 1224248 h 1424940"/>
                <a:gd name="connsiteX136" fmla="*/ 832675 w 6095524"/>
                <a:gd name="connsiteY136" fmla="*/ 1217962 h 1424940"/>
                <a:gd name="connsiteX137" fmla="*/ 828294 w 6095524"/>
                <a:gd name="connsiteY137" fmla="*/ 1217105 h 1424940"/>
                <a:gd name="connsiteX138" fmla="*/ 772001 w 6095524"/>
                <a:gd name="connsiteY138" fmla="*/ 1216723 h 1424940"/>
                <a:gd name="connsiteX139" fmla="*/ 701707 w 6095524"/>
                <a:gd name="connsiteY139" fmla="*/ 1235678 h 1424940"/>
                <a:gd name="connsiteX140" fmla="*/ 690086 w 6095524"/>
                <a:gd name="connsiteY140" fmla="*/ 1239679 h 1424940"/>
                <a:gd name="connsiteX141" fmla="*/ 633412 w 6095524"/>
                <a:gd name="connsiteY141" fmla="*/ 1246632 h 1424940"/>
                <a:gd name="connsiteX142" fmla="*/ 603028 w 6095524"/>
                <a:gd name="connsiteY142" fmla="*/ 1253681 h 1424940"/>
                <a:gd name="connsiteX143" fmla="*/ 581120 w 6095524"/>
                <a:gd name="connsiteY143" fmla="*/ 1254062 h 1424940"/>
                <a:gd name="connsiteX144" fmla="*/ 554642 w 6095524"/>
                <a:gd name="connsiteY144" fmla="*/ 1266539 h 1424940"/>
                <a:gd name="connsiteX145" fmla="*/ 545973 w 6095524"/>
                <a:gd name="connsiteY145" fmla="*/ 1271969 h 1424940"/>
                <a:gd name="connsiteX146" fmla="*/ 535591 w 6095524"/>
                <a:gd name="connsiteY146" fmla="*/ 1275207 h 1424940"/>
                <a:gd name="connsiteX147" fmla="*/ 488538 w 6095524"/>
                <a:gd name="connsiteY147" fmla="*/ 1285494 h 1424940"/>
                <a:gd name="connsiteX148" fmla="*/ 480155 w 6095524"/>
                <a:gd name="connsiteY148" fmla="*/ 1291304 h 1424940"/>
                <a:gd name="connsiteX149" fmla="*/ 474535 w 6095524"/>
                <a:gd name="connsiteY149" fmla="*/ 1294924 h 1424940"/>
                <a:gd name="connsiteX150" fmla="*/ 428816 w 6095524"/>
                <a:gd name="connsiteY150" fmla="*/ 1301020 h 1424940"/>
                <a:gd name="connsiteX151" fmla="*/ 400241 w 6095524"/>
                <a:gd name="connsiteY151" fmla="*/ 1318260 h 1424940"/>
                <a:gd name="connsiteX152" fmla="*/ 392431 w 6095524"/>
                <a:gd name="connsiteY152" fmla="*/ 1325594 h 1424940"/>
                <a:gd name="connsiteX153" fmla="*/ 365093 w 6095524"/>
                <a:gd name="connsiteY153" fmla="*/ 1336643 h 1424940"/>
                <a:gd name="connsiteX154" fmla="*/ 273177 w 6095524"/>
                <a:gd name="connsiteY154" fmla="*/ 1357884 h 1424940"/>
                <a:gd name="connsiteX155" fmla="*/ 246888 w 6095524"/>
                <a:gd name="connsiteY155" fmla="*/ 1350359 h 1424940"/>
                <a:gd name="connsiteX156" fmla="*/ 196977 w 6095524"/>
                <a:gd name="connsiteY156" fmla="*/ 1370552 h 1424940"/>
                <a:gd name="connsiteX157" fmla="*/ 153352 w 6095524"/>
                <a:gd name="connsiteY157" fmla="*/ 1381982 h 1424940"/>
                <a:gd name="connsiteX158" fmla="*/ 137160 w 6095524"/>
                <a:gd name="connsiteY158" fmla="*/ 1384745 h 1424940"/>
                <a:gd name="connsiteX159" fmla="*/ 85917 w 6095524"/>
                <a:gd name="connsiteY159" fmla="*/ 1389793 h 1424940"/>
                <a:gd name="connsiteX160" fmla="*/ 59532 w 6095524"/>
                <a:gd name="connsiteY160" fmla="*/ 1401223 h 1424940"/>
                <a:gd name="connsiteX161" fmla="*/ 30325 w 6095524"/>
                <a:gd name="connsiteY161" fmla="*/ 1409974 h 1424940"/>
                <a:gd name="connsiteX162" fmla="*/ 0 w 6095524"/>
                <a:gd name="connsiteY162" fmla="*/ 1412360 h 1424940"/>
                <a:gd name="connsiteX163" fmla="*/ 0 w 6095524"/>
                <a:gd name="connsiteY163" fmla="*/ 1058622 h 1424940"/>
                <a:gd name="connsiteX164" fmla="*/ 17145 w 6095524"/>
                <a:gd name="connsiteY164" fmla="*/ 1060228 h 1424940"/>
                <a:gd name="connsiteX165" fmla="*/ 44672 w 6095524"/>
                <a:gd name="connsiteY165" fmla="*/ 1066324 h 1424940"/>
                <a:gd name="connsiteX166" fmla="*/ 84677 w 6095524"/>
                <a:gd name="connsiteY166" fmla="*/ 1076230 h 1424940"/>
                <a:gd name="connsiteX167" fmla="*/ 132017 w 6095524"/>
                <a:gd name="connsiteY167" fmla="*/ 1064990 h 1424940"/>
                <a:gd name="connsiteX168" fmla="*/ 136779 w 6095524"/>
                <a:gd name="connsiteY168" fmla="*/ 1060323 h 1424940"/>
                <a:gd name="connsiteX169" fmla="*/ 187547 w 6095524"/>
                <a:gd name="connsiteY169" fmla="*/ 1049179 h 1424940"/>
                <a:gd name="connsiteX170" fmla="*/ 270891 w 6095524"/>
                <a:gd name="connsiteY170" fmla="*/ 1036415 h 1424940"/>
                <a:gd name="connsiteX171" fmla="*/ 276320 w 6095524"/>
                <a:gd name="connsiteY171" fmla="*/ 1035558 h 1424940"/>
                <a:gd name="connsiteX172" fmla="*/ 323755 w 6095524"/>
                <a:gd name="connsiteY172" fmla="*/ 1061561 h 1424940"/>
                <a:gd name="connsiteX173" fmla="*/ 361855 w 6095524"/>
                <a:gd name="connsiteY173" fmla="*/ 1057942 h 1424940"/>
                <a:gd name="connsiteX174" fmla="*/ 379571 w 6095524"/>
                <a:gd name="connsiteY174" fmla="*/ 1039939 h 1424940"/>
                <a:gd name="connsiteX175" fmla="*/ 430530 w 6095524"/>
                <a:gd name="connsiteY175" fmla="*/ 1025747 h 1424940"/>
                <a:gd name="connsiteX176" fmla="*/ 493300 w 6095524"/>
                <a:gd name="connsiteY176" fmla="*/ 1027176 h 1424940"/>
                <a:gd name="connsiteX177" fmla="*/ 537782 w 6095524"/>
                <a:gd name="connsiteY177" fmla="*/ 1025366 h 1424940"/>
                <a:gd name="connsiteX178" fmla="*/ 562166 w 6095524"/>
                <a:gd name="connsiteY178" fmla="*/ 1015746 h 1424940"/>
                <a:gd name="connsiteX179" fmla="*/ 579596 w 6095524"/>
                <a:gd name="connsiteY179" fmla="*/ 1016699 h 1424940"/>
                <a:gd name="connsiteX180" fmla="*/ 612362 w 6095524"/>
                <a:gd name="connsiteY180" fmla="*/ 1023557 h 1424940"/>
                <a:gd name="connsiteX181" fmla="*/ 716090 w 6095524"/>
                <a:gd name="connsiteY181" fmla="*/ 1031653 h 1424940"/>
                <a:gd name="connsiteX182" fmla="*/ 758381 w 6095524"/>
                <a:gd name="connsiteY182" fmla="*/ 1018985 h 1424940"/>
                <a:gd name="connsiteX183" fmla="*/ 771049 w 6095524"/>
                <a:gd name="connsiteY183" fmla="*/ 1018699 h 1424940"/>
                <a:gd name="connsiteX184" fmla="*/ 799433 w 6095524"/>
                <a:gd name="connsiteY184" fmla="*/ 1023652 h 1424940"/>
                <a:gd name="connsiteX185" fmla="*/ 858012 w 6095524"/>
                <a:gd name="connsiteY185" fmla="*/ 1020318 h 1424940"/>
                <a:gd name="connsiteX186" fmla="*/ 879634 w 6095524"/>
                <a:gd name="connsiteY186" fmla="*/ 1015270 h 1424940"/>
                <a:gd name="connsiteX187" fmla="*/ 891635 w 6095524"/>
                <a:gd name="connsiteY187" fmla="*/ 1012031 h 1424940"/>
                <a:gd name="connsiteX188" fmla="*/ 953262 w 6095524"/>
                <a:gd name="connsiteY188" fmla="*/ 1003078 h 1424940"/>
                <a:gd name="connsiteX189" fmla="*/ 980694 w 6095524"/>
                <a:gd name="connsiteY189" fmla="*/ 993458 h 1424940"/>
                <a:gd name="connsiteX190" fmla="*/ 988124 w 6095524"/>
                <a:gd name="connsiteY190" fmla="*/ 992029 h 1424940"/>
                <a:gd name="connsiteX191" fmla="*/ 1028795 w 6095524"/>
                <a:gd name="connsiteY191" fmla="*/ 996029 h 1424940"/>
                <a:gd name="connsiteX192" fmla="*/ 1059275 w 6095524"/>
                <a:gd name="connsiteY192" fmla="*/ 1011555 h 1424940"/>
                <a:gd name="connsiteX193" fmla="*/ 1065181 w 6095524"/>
                <a:gd name="connsiteY193" fmla="*/ 1016794 h 1424940"/>
                <a:gd name="connsiteX194" fmla="*/ 1150144 w 6095524"/>
                <a:gd name="connsiteY194" fmla="*/ 1014984 h 1424940"/>
                <a:gd name="connsiteX195" fmla="*/ 1163193 w 6095524"/>
                <a:gd name="connsiteY195" fmla="*/ 1012793 h 1424940"/>
                <a:gd name="connsiteX196" fmla="*/ 1226249 w 6095524"/>
                <a:gd name="connsiteY196" fmla="*/ 1021937 h 1424940"/>
                <a:gd name="connsiteX197" fmla="*/ 1244632 w 6095524"/>
                <a:gd name="connsiteY197" fmla="*/ 1023747 h 1424940"/>
                <a:gd name="connsiteX198" fmla="*/ 1310545 w 6095524"/>
                <a:gd name="connsiteY198" fmla="*/ 1031939 h 1424940"/>
                <a:gd name="connsiteX199" fmla="*/ 1319879 w 6095524"/>
                <a:gd name="connsiteY199" fmla="*/ 1024319 h 1424940"/>
                <a:gd name="connsiteX200" fmla="*/ 1346740 w 6095524"/>
                <a:gd name="connsiteY200" fmla="*/ 1005173 h 1424940"/>
                <a:gd name="connsiteX201" fmla="*/ 1399699 w 6095524"/>
                <a:gd name="connsiteY201" fmla="*/ 988219 h 1424940"/>
                <a:gd name="connsiteX202" fmla="*/ 1414082 w 6095524"/>
                <a:gd name="connsiteY202" fmla="*/ 989171 h 1424940"/>
                <a:gd name="connsiteX203" fmla="*/ 1450467 w 6095524"/>
                <a:gd name="connsiteY203" fmla="*/ 1017461 h 1424940"/>
                <a:gd name="connsiteX204" fmla="*/ 1468184 w 6095524"/>
                <a:gd name="connsiteY204" fmla="*/ 1028795 h 1424940"/>
                <a:gd name="connsiteX205" fmla="*/ 1518476 w 6095524"/>
                <a:gd name="connsiteY205" fmla="*/ 1049655 h 1424940"/>
                <a:gd name="connsiteX206" fmla="*/ 1522667 w 6095524"/>
                <a:gd name="connsiteY206" fmla="*/ 1053465 h 1424940"/>
                <a:gd name="connsiteX207" fmla="*/ 1559814 w 6095524"/>
                <a:gd name="connsiteY207" fmla="*/ 1098709 h 1424940"/>
                <a:gd name="connsiteX208" fmla="*/ 1568196 w 6095524"/>
                <a:gd name="connsiteY208" fmla="*/ 1106424 h 1424940"/>
                <a:gd name="connsiteX209" fmla="*/ 1578293 w 6095524"/>
                <a:gd name="connsiteY209" fmla="*/ 1118426 h 1424940"/>
                <a:gd name="connsiteX210" fmla="*/ 1609820 w 6095524"/>
                <a:gd name="connsiteY210" fmla="*/ 1141667 h 1424940"/>
                <a:gd name="connsiteX211" fmla="*/ 1648873 w 6095524"/>
                <a:gd name="connsiteY211" fmla="*/ 1149096 h 1424940"/>
                <a:gd name="connsiteX212" fmla="*/ 1696022 w 6095524"/>
                <a:gd name="connsiteY212" fmla="*/ 1160431 h 1424940"/>
                <a:gd name="connsiteX213" fmla="*/ 1715739 w 6095524"/>
                <a:gd name="connsiteY213" fmla="*/ 1168051 h 1424940"/>
                <a:gd name="connsiteX214" fmla="*/ 1768602 w 6095524"/>
                <a:gd name="connsiteY214" fmla="*/ 1182529 h 1424940"/>
                <a:gd name="connsiteX215" fmla="*/ 1806321 w 6095524"/>
                <a:gd name="connsiteY215" fmla="*/ 1194721 h 1424940"/>
                <a:gd name="connsiteX216" fmla="*/ 1860709 w 6095524"/>
                <a:gd name="connsiteY216" fmla="*/ 1201865 h 1424940"/>
                <a:gd name="connsiteX217" fmla="*/ 1887093 w 6095524"/>
                <a:gd name="connsiteY217" fmla="*/ 1202150 h 1424940"/>
                <a:gd name="connsiteX218" fmla="*/ 1935575 w 6095524"/>
                <a:gd name="connsiteY218" fmla="*/ 1238726 h 1424940"/>
                <a:gd name="connsiteX219" fmla="*/ 1974247 w 6095524"/>
                <a:gd name="connsiteY219" fmla="*/ 1262920 h 1424940"/>
                <a:gd name="connsiteX220" fmla="*/ 2014919 w 6095524"/>
                <a:gd name="connsiteY220" fmla="*/ 1251204 h 1424940"/>
                <a:gd name="connsiteX221" fmla="*/ 2025968 w 6095524"/>
                <a:gd name="connsiteY221" fmla="*/ 1240155 h 1424940"/>
                <a:gd name="connsiteX222" fmla="*/ 2092643 w 6095524"/>
                <a:gd name="connsiteY222" fmla="*/ 1229678 h 1424940"/>
                <a:gd name="connsiteX223" fmla="*/ 2187893 w 6095524"/>
                <a:gd name="connsiteY223" fmla="*/ 1229297 h 1424940"/>
                <a:gd name="connsiteX224" fmla="*/ 2346294 w 6095524"/>
                <a:gd name="connsiteY224" fmla="*/ 1205484 h 1424940"/>
                <a:gd name="connsiteX225" fmla="*/ 2373916 w 6095524"/>
                <a:gd name="connsiteY225" fmla="*/ 1194435 h 1424940"/>
                <a:gd name="connsiteX226" fmla="*/ 2404967 w 6095524"/>
                <a:gd name="connsiteY226" fmla="*/ 1191673 h 1424940"/>
                <a:gd name="connsiteX227" fmla="*/ 2416874 w 6095524"/>
                <a:gd name="connsiteY227" fmla="*/ 1198436 h 1424940"/>
                <a:gd name="connsiteX228" fmla="*/ 2468975 w 6095524"/>
                <a:gd name="connsiteY228" fmla="*/ 1208532 h 1424940"/>
                <a:gd name="connsiteX229" fmla="*/ 2478882 w 6095524"/>
                <a:gd name="connsiteY229" fmla="*/ 1208723 h 1424940"/>
                <a:gd name="connsiteX230" fmla="*/ 2512791 w 6095524"/>
                <a:gd name="connsiteY230" fmla="*/ 1204436 h 1424940"/>
                <a:gd name="connsiteX231" fmla="*/ 2544223 w 6095524"/>
                <a:gd name="connsiteY231" fmla="*/ 1201960 h 1424940"/>
                <a:gd name="connsiteX232" fmla="*/ 2623471 w 6095524"/>
                <a:gd name="connsiteY232" fmla="*/ 1210056 h 1424940"/>
                <a:gd name="connsiteX233" fmla="*/ 2684241 w 6095524"/>
                <a:gd name="connsiteY233" fmla="*/ 1208151 h 1424940"/>
                <a:gd name="connsiteX234" fmla="*/ 2712244 w 6095524"/>
                <a:gd name="connsiteY234" fmla="*/ 1210056 h 1424940"/>
                <a:gd name="connsiteX235" fmla="*/ 2728055 w 6095524"/>
                <a:gd name="connsiteY235" fmla="*/ 1212914 h 1424940"/>
                <a:gd name="connsiteX236" fmla="*/ 2763869 w 6095524"/>
                <a:gd name="connsiteY236" fmla="*/ 1232821 h 1424940"/>
                <a:gd name="connsiteX237" fmla="*/ 2783491 w 6095524"/>
                <a:gd name="connsiteY237" fmla="*/ 1237298 h 1424940"/>
                <a:gd name="connsiteX238" fmla="*/ 2842546 w 6095524"/>
                <a:gd name="connsiteY238" fmla="*/ 1236917 h 1424940"/>
                <a:gd name="connsiteX239" fmla="*/ 2931128 w 6095524"/>
                <a:gd name="connsiteY239" fmla="*/ 1206913 h 1424940"/>
                <a:gd name="connsiteX240" fmla="*/ 2940368 w 6095524"/>
                <a:gd name="connsiteY240" fmla="*/ 1202912 h 1424940"/>
                <a:gd name="connsiteX241" fmla="*/ 2985421 w 6095524"/>
                <a:gd name="connsiteY241" fmla="*/ 1197959 h 1424940"/>
                <a:gd name="connsiteX242" fmla="*/ 3015996 w 6095524"/>
                <a:gd name="connsiteY242" fmla="*/ 1204722 h 1424940"/>
                <a:gd name="connsiteX243" fmla="*/ 3057621 w 6095524"/>
                <a:gd name="connsiteY243" fmla="*/ 1218724 h 1424940"/>
                <a:gd name="connsiteX244" fmla="*/ 3095054 w 6095524"/>
                <a:gd name="connsiteY244" fmla="*/ 1230440 h 1424940"/>
                <a:gd name="connsiteX245" fmla="*/ 3122295 w 6095524"/>
                <a:gd name="connsiteY245" fmla="*/ 1243679 h 1424940"/>
                <a:gd name="connsiteX246" fmla="*/ 3184589 w 6095524"/>
                <a:gd name="connsiteY246" fmla="*/ 1253395 h 1424940"/>
                <a:gd name="connsiteX247" fmla="*/ 3191066 w 6095524"/>
                <a:gd name="connsiteY247" fmla="*/ 1255014 h 1424940"/>
                <a:gd name="connsiteX248" fmla="*/ 3237929 w 6095524"/>
                <a:gd name="connsiteY248" fmla="*/ 1243203 h 1424940"/>
                <a:gd name="connsiteX249" fmla="*/ 3294221 w 6095524"/>
                <a:gd name="connsiteY249" fmla="*/ 1231202 h 1424940"/>
                <a:gd name="connsiteX250" fmla="*/ 3314319 w 6095524"/>
                <a:gd name="connsiteY250" fmla="*/ 1235297 h 1424940"/>
                <a:gd name="connsiteX251" fmla="*/ 3341846 w 6095524"/>
                <a:gd name="connsiteY251" fmla="*/ 1241108 h 1424940"/>
                <a:gd name="connsiteX252" fmla="*/ 3367373 w 6095524"/>
                <a:gd name="connsiteY252" fmla="*/ 1238060 h 1424940"/>
                <a:gd name="connsiteX253" fmla="*/ 3382899 w 6095524"/>
                <a:gd name="connsiteY253" fmla="*/ 1237774 h 1424940"/>
                <a:gd name="connsiteX254" fmla="*/ 3453765 w 6095524"/>
                <a:gd name="connsiteY254" fmla="*/ 1273397 h 1424940"/>
                <a:gd name="connsiteX255" fmla="*/ 3471767 w 6095524"/>
                <a:gd name="connsiteY255" fmla="*/ 1276350 h 1424940"/>
                <a:gd name="connsiteX256" fmla="*/ 3481959 w 6095524"/>
                <a:gd name="connsiteY256" fmla="*/ 1280732 h 1424940"/>
                <a:gd name="connsiteX257" fmla="*/ 3543396 w 6095524"/>
                <a:gd name="connsiteY257" fmla="*/ 1324928 h 1424940"/>
                <a:gd name="connsiteX258" fmla="*/ 3569494 w 6095524"/>
                <a:gd name="connsiteY258" fmla="*/ 1333881 h 1424940"/>
                <a:gd name="connsiteX259" fmla="*/ 3598164 w 6095524"/>
                <a:gd name="connsiteY259" fmla="*/ 1332071 h 1424940"/>
                <a:gd name="connsiteX260" fmla="*/ 3614738 w 6095524"/>
                <a:gd name="connsiteY260" fmla="*/ 1328833 h 1424940"/>
                <a:gd name="connsiteX261" fmla="*/ 3655886 w 6095524"/>
                <a:gd name="connsiteY261" fmla="*/ 1300734 h 1424940"/>
                <a:gd name="connsiteX262" fmla="*/ 3679317 w 6095524"/>
                <a:gd name="connsiteY262" fmla="*/ 1301687 h 1424940"/>
                <a:gd name="connsiteX263" fmla="*/ 3715893 w 6095524"/>
                <a:gd name="connsiteY263" fmla="*/ 1321022 h 1424940"/>
                <a:gd name="connsiteX264" fmla="*/ 3782282 w 6095524"/>
                <a:gd name="connsiteY264" fmla="*/ 1329690 h 1424940"/>
                <a:gd name="connsiteX265" fmla="*/ 3816001 w 6095524"/>
                <a:gd name="connsiteY265" fmla="*/ 1302639 h 1424940"/>
                <a:gd name="connsiteX266" fmla="*/ 3833431 w 6095524"/>
                <a:gd name="connsiteY266" fmla="*/ 1276636 h 1424940"/>
                <a:gd name="connsiteX267" fmla="*/ 3883819 w 6095524"/>
                <a:gd name="connsiteY267" fmla="*/ 1246442 h 1424940"/>
                <a:gd name="connsiteX268" fmla="*/ 3895821 w 6095524"/>
                <a:gd name="connsiteY268" fmla="*/ 1257681 h 1424940"/>
                <a:gd name="connsiteX269" fmla="*/ 3932778 w 6095524"/>
                <a:gd name="connsiteY269" fmla="*/ 1262444 h 1424940"/>
                <a:gd name="connsiteX270" fmla="*/ 3972782 w 6095524"/>
                <a:gd name="connsiteY270" fmla="*/ 1262063 h 1424940"/>
                <a:gd name="connsiteX271" fmla="*/ 4042505 w 6095524"/>
                <a:gd name="connsiteY271" fmla="*/ 1267111 h 1424940"/>
                <a:gd name="connsiteX272" fmla="*/ 4088892 w 6095524"/>
                <a:gd name="connsiteY272" fmla="*/ 1238250 h 1424940"/>
                <a:gd name="connsiteX273" fmla="*/ 4106609 w 6095524"/>
                <a:gd name="connsiteY273" fmla="*/ 1226344 h 1424940"/>
                <a:gd name="connsiteX274" fmla="*/ 4123182 w 6095524"/>
                <a:gd name="connsiteY274" fmla="*/ 1218724 h 1424940"/>
                <a:gd name="connsiteX275" fmla="*/ 4142328 w 6095524"/>
                <a:gd name="connsiteY275" fmla="*/ 1214438 h 1424940"/>
                <a:gd name="connsiteX276" fmla="*/ 4188524 w 6095524"/>
                <a:gd name="connsiteY276" fmla="*/ 1198245 h 1424940"/>
                <a:gd name="connsiteX277" fmla="*/ 4213860 w 6095524"/>
                <a:gd name="connsiteY277" fmla="*/ 1182338 h 1424940"/>
                <a:gd name="connsiteX278" fmla="*/ 4270820 w 6095524"/>
                <a:gd name="connsiteY278" fmla="*/ 1167003 h 1424940"/>
                <a:gd name="connsiteX279" fmla="*/ 4309587 w 6095524"/>
                <a:gd name="connsiteY279" fmla="*/ 1153287 h 1424940"/>
                <a:gd name="connsiteX280" fmla="*/ 4350449 w 6095524"/>
                <a:gd name="connsiteY280" fmla="*/ 1129665 h 1424940"/>
                <a:gd name="connsiteX281" fmla="*/ 4356164 w 6095524"/>
                <a:gd name="connsiteY281" fmla="*/ 1126046 h 1424940"/>
                <a:gd name="connsiteX282" fmla="*/ 4369880 w 6095524"/>
                <a:gd name="connsiteY282" fmla="*/ 1110520 h 1424940"/>
                <a:gd name="connsiteX283" fmla="*/ 4389787 w 6095524"/>
                <a:gd name="connsiteY283" fmla="*/ 1057085 h 1424940"/>
                <a:gd name="connsiteX284" fmla="*/ 4395502 w 6095524"/>
                <a:gd name="connsiteY284" fmla="*/ 1046226 h 1424940"/>
                <a:gd name="connsiteX285" fmla="*/ 4447413 w 6095524"/>
                <a:gd name="connsiteY285" fmla="*/ 1009650 h 1424940"/>
                <a:gd name="connsiteX286" fmla="*/ 4466654 w 6095524"/>
                <a:gd name="connsiteY286" fmla="*/ 1013079 h 1424940"/>
                <a:gd name="connsiteX287" fmla="*/ 4487894 w 6095524"/>
                <a:gd name="connsiteY287" fmla="*/ 1025081 h 1424940"/>
                <a:gd name="connsiteX288" fmla="*/ 4534472 w 6095524"/>
                <a:gd name="connsiteY288" fmla="*/ 1028224 h 1424940"/>
                <a:gd name="connsiteX289" fmla="*/ 4551903 w 6095524"/>
                <a:gd name="connsiteY289" fmla="*/ 1022033 h 1424940"/>
                <a:gd name="connsiteX290" fmla="*/ 4582382 w 6095524"/>
                <a:gd name="connsiteY290" fmla="*/ 1005364 h 1424940"/>
                <a:gd name="connsiteX291" fmla="*/ 4605909 w 6095524"/>
                <a:gd name="connsiteY291" fmla="*/ 979551 h 1424940"/>
                <a:gd name="connsiteX292" fmla="*/ 4640104 w 6095524"/>
                <a:gd name="connsiteY292" fmla="*/ 936879 h 1424940"/>
                <a:gd name="connsiteX293" fmla="*/ 4705731 w 6095524"/>
                <a:gd name="connsiteY293" fmla="*/ 920591 h 1424940"/>
                <a:gd name="connsiteX294" fmla="*/ 4730973 w 6095524"/>
                <a:gd name="connsiteY294" fmla="*/ 915162 h 1424940"/>
                <a:gd name="connsiteX295" fmla="*/ 4822794 w 6095524"/>
                <a:gd name="connsiteY295" fmla="*/ 892397 h 1424940"/>
                <a:gd name="connsiteX296" fmla="*/ 4830794 w 6095524"/>
                <a:gd name="connsiteY296" fmla="*/ 891635 h 1424940"/>
                <a:gd name="connsiteX297" fmla="*/ 4894421 w 6095524"/>
                <a:gd name="connsiteY297" fmla="*/ 865442 h 1424940"/>
                <a:gd name="connsiteX298" fmla="*/ 4909756 w 6095524"/>
                <a:gd name="connsiteY298" fmla="*/ 858964 h 1424940"/>
                <a:gd name="connsiteX299" fmla="*/ 4928521 w 6095524"/>
                <a:gd name="connsiteY299" fmla="*/ 842391 h 1424940"/>
                <a:gd name="connsiteX300" fmla="*/ 4945857 w 6095524"/>
                <a:gd name="connsiteY300" fmla="*/ 795623 h 1424940"/>
                <a:gd name="connsiteX301" fmla="*/ 4966145 w 6095524"/>
                <a:gd name="connsiteY301" fmla="*/ 774287 h 1424940"/>
                <a:gd name="connsiteX302" fmla="*/ 4980909 w 6095524"/>
                <a:gd name="connsiteY302" fmla="*/ 761333 h 1424940"/>
                <a:gd name="connsiteX303" fmla="*/ 4993862 w 6095524"/>
                <a:gd name="connsiteY303" fmla="*/ 741712 h 1424940"/>
                <a:gd name="connsiteX304" fmla="*/ 5006816 w 6095524"/>
                <a:gd name="connsiteY304" fmla="*/ 694754 h 1424940"/>
                <a:gd name="connsiteX305" fmla="*/ 5026724 w 6095524"/>
                <a:gd name="connsiteY305" fmla="*/ 653129 h 1424940"/>
                <a:gd name="connsiteX306" fmla="*/ 5062538 w 6095524"/>
                <a:gd name="connsiteY306" fmla="*/ 630079 h 1424940"/>
                <a:gd name="connsiteX307" fmla="*/ 5084731 w 6095524"/>
                <a:gd name="connsiteY307" fmla="*/ 617982 h 1424940"/>
                <a:gd name="connsiteX308" fmla="*/ 5172647 w 6095524"/>
                <a:gd name="connsiteY308" fmla="*/ 630174 h 1424940"/>
                <a:gd name="connsiteX309" fmla="*/ 5232654 w 6095524"/>
                <a:gd name="connsiteY309" fmla="*/ 642080 h 1424940"/>
                <a:gd name="connsiteX310" fmla="*/ 5252371 w 6095524"/>
                <a:gd name="connsiteY310" fmla="*/ 637508 h 1424940"/>
                <a:gd name="connsiteX311" fmla="*/ 5308092 w 6095524"/>
                <a:gd name="connsiteY311" fmla="*/ 598646 h 1424940"/>
                <a:gd name="connsiteX312" fmla="*/ 5363147 w 6095524"/>
                <a:gd name="connsiteY312" fmla="*/ 581311 h 1424940"/>
                <a:gd name="connsiteX313" fmla="*/ 5404580 w 6095524"/>
                <a:gd name="connsiteY313" fmla="*/ 576358 h 1424940"/>
                <a:gd name="connsiteX314" fmla="*/ 5440203 w 6095524"/>
                <a:gd name="connsiteY314" fmla="*/ 572548 h 1424940"/>
                <a:gd name="connsiteX315" fmla="*/ 5482971 w 6095524"/>
                <a:gd name="connsiteY315" fmla="*/ 561880 h 1424940"/>
                <a:gd name="connsiteX316" fmla="*/ 5507165 w 6095524"/>
                <a:gd name="connsiteY316" fmla="*/ 550259 h 1424940"/>
                <a:gd name="connsiteX317" fmla="*/ 5545645 w 6095524"/>
                <a:gd name="connsiteY317" fmla="*/ 533591 h 1424940"/>
                <a:gd name="connsiteX318" fmla="*/ 5585079 w 6095524"/>
                <a:gd name="connsiteY318" fmla="*/ 511969 h 1424940"/>
                <a:gd name="connsiteX319" fmla="*/ 5615368 w 6095524"/>
                <a:gd name="connsiteY319" fmla="*/ 481679 h 1424940"/>
                <a:gd name="connsiteX320" fmla="*/ 5631656 w 6095524"/>
                <a:gd name="connsiteY320" fmla="*/ 456152 h 1424940"/>
                <a:gd name="connsiteX321" fmla="*/ 5679377 w 6095524"/>
                <a:gd name="connsiteY321" fmla="*/ 419576 h 1424940"/>
                <a:gd name="connsiteX322" fmla="*/ 5722525 w 6095524"/>
                <a:gd name="connsiteY322" fmla="*/ 350615 h 1424940"/>
                <a:gd name="connsiteX323" fmla="*/ 5749576 w 6095524"/>
                <a:gd name="connsiteY323" fmla="*/ 321945 h 1424940"/>
                <a:gd name="connsiteX324" fmla="*/ 5764911 w 6095524"/>
                <a:gd name="connsiteY324" fmla="*/ 313849 h 1424940"/>
                <a:gd name="connsiteX325" fmla="*/ 5791009 w 6095524"/>
                <a:gd name="connsiteY325" fmla="*/ 293942 h 1424940"/>
                <a:gd name="connsiteX326" fmla="*/ 5806440 w 6095524"/>
                <a:gd name="connsiteY326" fmla="*/ 279178 h 1424940"/>
                <a:gd name="connsiteX327" fmla="*/ 5848636 w 6095524"/>
                <a:gd name="connsiteY327" fmla="*/ 224885 h 1424940"/>
                <a:gd name="connsiteX328" fmla="*/ 5861590 w 6095524"/>
                <a:gd name="connsiteY328" fmla="*/ 208788 h 1424940"/>
                <a:gd name="connsiteX329" fmla="*/ 5888355 w 6095524"/>
                <a:gd name="connsiteY329" fmla="*/ 181166 h 1424940"/>
                <a:gd name="connsiteX330" fmla="*/ 5900071 w 6095524"/>
                <a:gd name="connsiteY330" fmla="*/ 172784 h 1424940"/>
                <a:gd name="connsiteX331" fmla="*/ 5920740 w 6095524"/>
                <a:gd name="connsiteY331" fmla="*/ 150305 h 1424940"/>
                <a:gd name="connsiteX332" fmla="*/ 5969985 w 6095524"/>
                <a:gd name="connsiteY332" fmla="*/ 91345 h 1424940"/>
                <a:gd name="connsiteX333" fmla="*/ 5991130 w 6095524"/>
                <a:gd name="connsiteY333" fmla="*/ 58293 h 1424940"/>
                <a:gd name="connsiteX334" fmla="*/ 6033325 w 6095524"/>
                <a:gd name="connsiteY334" fmla="*/ 33909 h 1424940"/>
                <a:gd name="connsiteX335" fmla="*/ 6054376 w 6095524"/>
                <a:gd name="connsiteY335" fmla="*/ 20955 h 1424940"/>
                <a:gd name="connsiteX336" fmla="*/ 6095524 w 6095524"/>
                <a:gd name="connsiteY336" fmla="*/ 0 h 142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6095524" h="1424940">
                  <a:moveTo>
                    <a:pt x="6095524" y="0"/>
                  </a:moveTo>
                  <a:cubicBezTo>
                    <a:pt x="6095524" y="7811"/>
                    <a:pt x="6095524" y="12573"/>
                    <a:pt x="6095524" y="17431"/>
                  </a:cubicBezTo>
                  <a:lnTo>
                    <a:pt x="6095524" y="216290"/>
                  </a:lnTo>
                  <a:lnTo>
                    <a:pt x="6079998" y="230600"/>
                  </a:lnTo>
                  <a:cubicBezTo>
                    <a:pt x="6058567" y="241363"/>
                    <a:pt x="6035706" y="251079"/>
                    <a:pt x="6012751" y="260699"/>
                  </a:cubicBezTo>
                  <a:cubicBezTo>
                    <a:pt x="6006084" y="263462"/>
                    <a:pt x="5998749" y="264986"/>
                    <a:pt x="5992749" y="268700"/>
                  </a:cubicBezTo>
                  <a:cubicBezTo>
                    <a:pt x="5965126" y="285655"/>
                    <a:pt x="5938361" y="303943"/>
                    <a:pt x="5910358" y="320231"/>
                  </a:cubicBezTo>
                  <a:cubicBezTo>
                    <a:pt x="5881497" y="337090"/>
                    <a:pt x="5855684" y="356997"/>
                    <a:pt x="5835777" y="383953"/>
                  </a:cubicBezTo>
                  <a:cubicBezTo>
                    <a:pt x="5817298" y="409004"/>
                    <a:pt x="5799391" y="434435"/>
                    <a:pt x="5781008" y="459581"/>
                  </a:cubicBezTo>
                  <a:cubicBezTo>
                    <a:pt x="5776341" y="465963"/>
                    <a:pt x="5772054" y="473488"/>
                    <a:pt x="5765673" y="477584"/>
                  </a:cubicBezTo>
                  <a:cubicBezTo>
                    <a:pt x="5752433" y="486156"/>
                    <a:pt x="5737955" y="493109"/>
                    <a:pt x="5723763" y="500158"/>
                  </a:cubicBezTo>
                  <a:cubicBezTo>
                    <a:pt x="5711571" y="506159"/>
                    <a:pt x="5698617" y="510635"/>
                    <a:pt x="5686711" y="517112"/>
                  </a:cubicBezTo>
                  <a:cubicBezTo>
                    <a:pt x="5677186" y="522256"/>
                    <a:pt x="5668708" y="529400"/>
                    <a:pt x="5659850" y="535877"/>
                  </a:cubicBezTo>
                  <a:cubicBezTo>
                    <a:pt x="5652135" y="541496"/>
                    <a:pt x="5643658" y="546354"/>
                    <a:pt x="5637181" y="553117"/>
                  </a:cubicBezTo>
                  <a:cubicBezTo>
                    <a:pt x="5621369" y="569500"/>
                    <a:pt x="5605462" y="585597"/>
                    <a:pt x="5585841" y="597694"/>
                  </a:cubicBezTo>
                  <a:cubicBezTo>
                    <a:pt x="5566505" y="609695"/>
                    <a:pt x="5548217" y="623126"/>
                    <a:pt x="5528977" y="635318"/>
                  </a:cubicBezTo>
                  <a:cubicBezTo>
                    <a:pt x="5510117" y="647224"/>
                    <a:pt x="5493067" y="660273"/>
                    <a:pt x="5483256" y="681419"/>
                  </a:cubicBezTo>
                  <a:cubicBezTo>
                    <a:pt x="5478875" y="690753"/>
                    <a:pt x="5472684" y="700945"/>
                    <a:pt x="5464397" y="706374"/>
                  </a:cubicBezTo>
                  <a:cubicBezTo>
                    <a:pt x="5452586" y="714089"/>
                    <a:pt x="5437632" y="716852"/>
                    <a:pt x="5424773" y="723424"/>
                  </a:cubicBezTo>
                  <a:cubicBezTo>
                    <a:pt x="5409628" y="731139"/>
                    <a:pt x="5392103" y="737807"/>
                    <a:pt x="5381815" y="750094"/>
                  </a:cubicBezTo>
                  <a:cubicBezTo>
                    <a:pt x="5372671" y="761048"/>
                    <a:pt x="5363432" y="769620"/>
                    <a:pt x="5351335" y="776573"/>
                  </a:cubicBezTo>
                  <a:cubicBezTo>
                    <a:pt x="5342858" y="781431"/>
                    <a:pt x="5336572" y="790289"/>
                    <a:pt x="5327809" y="794290"/>
                  </a:cubicBezTo>
                  <a:cubicBezTo>
                    <a:pt x="5316284" y="799624"/>
                    <a:pt x="5304663" y="803815"/>
                    <a:pt x="5294566" y="812102"/>
                  </a:cubicBezTo>
                  <a:cubicBezTo>
                    <a:pt x="5284089" y="820674"/>
                    <a:pt x="5272183" y="827437"/>
                    <a:pt x="5261229" y="835438"/>
                  </a:cubicBezTo>
                  <a:cubicBezTo>
                    <a:pt x="5255419" y="839724"/>
                    <a:pt x="5250656" y="845344"/>
                    <a:pt x="5245037" y="849821"/>
                  </a:cubicBezTo>
                  <a:cubicBezTo>
                    <a:pt x="5234750" y="858012"/>
                    <a:pt x="5224272" y="866013"/>
                    <a:pt x="5213699" y="873728"/>
                  </a:cubicBezTo>
                  <a:cubicBezTo>
                    <a:pt x="5203127" y="881444"/>
                    <a:pt x="5193030" y="890397"/>
                    <a:pt x="5181409" y="896017"/>
                  </a:cubicBezTo>
                  <a:cubicBezTo>
                    <a:pt x="5161598" y="905542"/>
                    <a:pt x="5139976" y="911257"/>
                    <a:pt x="5120735" y="921544"/>
                  </a:cubicBezTo>
                  <a:cubicBezTo>
                    <a:pt x="5101209" y="932021"/>
                    <a:pt x="5082826" y="945166"/>
                    <a:pt x="5065490" y="959072"/>
                  </a:cubicBezTo>
                  <a:cubicBezTo>
                    <a:pt x="5051774" y="970026"/>
                    <a:pt x="5038916" y="980885"/>
                    <a:pt x="5021675" y="986504"/>
                  </a:cubicBezTo>
                  <a:cubicBezTo>
                    <a:pt x="5012055" y="989648"/>
                    <a:pt x="5001959" y="996506"/>
                    <a:pt x="4996148" y="1004507"/>
                  </a:cubicBezTo>
                  <a:cubicBezTo>
                    <a:pt x="4983575" y="1021937"/>
                    <a:pt x="4967478" y="1034225"/>
                    <a:pt x="4949285" y="1044702"/>
                  </a:cubicBezTo>
                  <a:cubicBezTo>
                    <a:pt x="4924996" y="1058799"/>
                    <a:pt x="4900993" y="1073182"/>
                    <a:pt x="4876609" y="1086993"/>
                  </a:cubicBezTo>
                  <a:cubicBezTo>
                    <a:pt x="4862227" y="1095185"/>
                    <a:pt x="4847940" y="1103852"/>
                    <a:pt x="4832699" y="1109853"/>
                  </a:cubicBezTo>
                  <a:cubicBezTo>
                    <a:pt x="4801553" y="1122236"/>
                    <a:pt x="4769644" y="1132808"/>
                    <a:pt x="4738211" y="1144334"/>
                  </a:cubicBezTo>
                  <a:cubicBezTo>
                    <a:pt x="4727924" y="1148048"/>
                    <a:pt x="4718209" y="1153382"/>
                    <a:pt x="4707731" y="1156621"/>
                  </a:cubicBezTo>
                  <a:cubicBezTo>
                    <a:pt x="4696396" y="1160145"/>
                    <a:pt x="4684205" y="1161193"/>
                    <a:pt x="4672870" y="1164717"/>
                  </a:cubicBezTo>
                  <a:cubicBezTo>
                    <a:pt x="4654010" y="1170527"/>
                    <a:pt x="4635722" y="1177957"/>
                    <a:pt x="4616863" y="1183862"/>
                  </a:cubicBezTo>
                  <a:cubicBezTo>
                    <a:pt x="4580477" y="1195197"/>
                    <a:pt x="4543996" y="1206056"/>
                    <a:pt x="4507516" y="1216819"/>
                  </a:cubicBezTo>
                  <a:cubicBezTo>
                    <a:pt x="4499706" y="1219105"/>
                    <a:pt x="4491228" y="1219391"/>
                    <a:pt x="4483513" y="1221867"/>
                  </a:cubicBezTo>
                  <a:cubicBezTo>
                    <a:pt x="4463034" y="1228535"/>
                    <a:pt x="4442650" y="1235773"/>
                    <a:pt x="4422362" y="1243108"/>
                  </a:cubicBezTo>
                  <a:cubicBezTo>
                    <a:pt x="4410075" y="1247585"/>
                    <a:pt x="4398073" y="1253109"/>
                    <a:pt x="4385691" y="1257395"/>
                  </a:cubicBezTo>
                  <a:cubicBezTo>
                    <a:pt x="4375785" y="1260824"/>
                    <a:pt x="4365593" y="1263491"/>
                    <a:pt x="4355306" y="1265587"/>
                  </a:cubicBezTo>
                  <a:cubicBezTo>
                    <a:pt x="4346448" y="1267397"/>
                    <a:pt x="4337209" y="1267206"/>
                    <a:pt x="4328446" y="1269397"/>
                  </a:cubicBezTo>
                  <a:cubicBezTo>
                    <a:pt x="4304728" y="1275302"/>
                    <a:pt x="4281297" y="1281970"/>
                    <a:pt x="4257770" y="1288256"/>
                  </a:cubicBezTo>
                  <a:cubicBezTo>
                    <a:pt x="4248341" y="1290733"/>
                    <a:pt x="4238720" y="1292543"/>
                    <a:pt x="4229576" y="1295686"/>
                  </a:cubicBezTo>
                  <a:cubicBezTo>
                    <a:pt x="4205097" y="1303973"/>
                    <a:pt x="4180999" y="1313402"/>
                    <a:pt x="4156424" y="1321213"/>
                  </a:cubicBezTo>
                  <a:cubicBezTo>
                    <a:pt x="4136041" y="1327690"/>
                    <a:pt x="4115086" y="1332357"/>
                    <a:pt x="4094416" y="1338072"/>
                  </a:cubicBezTo>
                  <a:cubicBezTo>
                    <a:pt x="4085653" y="1340549"/>
                    <a:pt x="4077271" y="1344073"/>
                    <a:pt x="4068509" y="1346168"/>
                  </a:cubicBezTo>
                  <a:cubicBezTo>
                    <a:pt x="4048887" y="1350931"/>
                    <a:pt x="4028980" y="1354931"/>
                    <a:pt x="4009263" y="1359694"/>
                  </a:cubicBezTo>
                  <a:cubicBezTo>
                    <a:pt x="3998023" y="1362456"/>
                    <a:pt x="3987165" y="1367409"/>
                    <a:pt x="3975735" y="1369219"/>
                  </a:cubicBezTo>
                  <a:cubicBezTo>
                    <a:pt x="3948589" y="1373505"/>
                    <a:pt x="3921252" y="1376553"/>
                    <a:pt x="3893915" y="1379982"/>
                  </a:cubicBezTo>
                  <a:cubicBezTo>
                    <a:pt x="3865722" y="1383506"/>
                    <a:pt x="3837623" y="1387221"/>
                    <a:pt x="3809428" y="1390364"/>
                  </a:cubicBezTo>
                  <a:cubicBezTo>
                    <a:pt x="3793998" y="1391984"/>
                    <a:pt x="3778472" y="1392269"/>
                    <a:pt x="3763042" y="1393793"/>
                  </a:cubicBezTo>
                  <a:cubicBezTo>
                    <a:pt x="3749516" y="1395127"/>
                    <a:pt x="3736086" y="1397603"/>
                    <a:pt x="3722561" y="1399223"/>
                  </a:cubicBezTo>
                  <a:cubicBezTo>
                    <a:pt x="3710845" y="1400556"/>
                    <a:pt x="3699034" y="1401318"/>
                    <a:pt x="3687318" y="1402652"/>
                  </a:cubicBezTo>
                  <a:cubicBezTo>
                    <a:pt x="3668554" y="1404842"/>
                    <a:pt x="3649885" y="1407319"/>
                    <a:pt x="3631216" y="1409605"/>
                  </a:cubicBezTo>
                  <a:cubicBezTo>
                    <a:pt x="3623406" y="1410462"/>
                    <a:pt x="3615214" y="1412843"/>
                    <a:pt x="3607880" y="1411415"/>
                  </a:cubicBezTo>
                  <a:cubicBezTo>
                    <a:pt x="3589401" y="1407795"/>
                    <a:pt x="3571208" y="1408843"/>
                    <a:pt x="3552825" y="1411319"/>
                  </a:cubicBezTo>
                  <a:cubicBezTo>
                    <a:pt x="3546539" y="1412177"/>
                    <a:pt x="3539776" y="1411986"/>
                    <a:pt x="3533680" y="1410367"/>
                  </a:cubicBezTo>
                  <a:cubicBezTo>
                    <a:pt x="3521202" y="1407128"/>
                    <a:pt x="3509106" y="1402556"/>
                    <a:pt x="3496818" y="1398556"/>
                  </a:cubicBezTo>
                  <a:cubicBezTo>
                    <a:pt x="3495484" y="1398080"/>
                    <a:pt x="3493865" y="1397984"/>
                    <a:pt x="3492437" y="1397699"/>
                  </a:cubicBezTo>
                  <a:cubicBezTo>
                    <a:pt x="3484340" y="1396079"/>
                    <a:pt x="3476340" y="1394460"/>
                    <a:pt x="3468243" y="1393031"/>
                  </a:cubicBezTo>
                  <a:cubicBezTo>
                    <a:pt x="3463862" y="1392269"/>
                    <a:pt x="3459385" y="1392174"/>
                    <a:pt x="3455003" y="1391507"/>
                  </a:cubicBezTo>
                  <a:cubicBezTo>
                    <a:pt x="3438049" y="1388840"/>
                    <a:pt x="3419380" y="1393317"/>
                    <a:pt x="3404711" y="1381792"/>
                  </a:cubicBezTo>
                  <a:cubicBezTo>
                    <a:pt x="3395186" y="1374362"/>
                    <a:pt x="3385947" y="1376077"/>
                    <a:pt x="3375756" y="1377220"/>
                  </a:cubicBezTo>
                  <a:cubicBezTo>
                    <a:pt x="3368040" y="1378077"/>
                    <a:pt x="3360134" y="1377791"/>
                    <a:pt x="3352324" y="1377887"/>
                  </a:cubicBezTo>
                  <a:cubicBezTo>
                    <a:pt x="3338608" y="1378172"/>
                    <a:pt x="3324892" y="1378268"/>
                    <a:pt x="3311176" y="1378744"/>
                  </a:cubicBezTo>
                  <a:cubicBezTo>
                    <a:pt x="3306794" y="1378934"/>
                    <a:pt x="3302318" y="1381316"/>
                    <a:pt x="3298031" y="1380935"/>
                  </a:cubicBezTo>
                  <a:cubicBezTo>
                    <a:pt x="3278219" y="1379125"/>
                    <a:pt x="3258407" y="1376267"/>
                    <a:pt x="3238595" y="1374648"/>
                  </a:cubicBezTo>
                  <a:cubicBezTo>
                    <a:pt x="3227356" y="1373696"/>
                    <a:pt x="3215830" y="1375505"/>
                    <a:pt x="3204686" y="1374172"/>
                  </a:cubicBezTo>
                  <a:cubicBezTo>
                    <a:pt x="3191828" y="1372648"/>
                    <a:pt x="3179255" y="1368743"/>
                    <a:pt x="3166491" y="1366361"/>
                  </a:cubicBezTo>
                  <a:cubicBezTo>
                    <a:pt x="3162967" y="1365695"/>
                    <a:pt x="3159062" y="1366552"/>
                    <a:pt x="3155347" y="1366742"/>
                  </a:cubicBezTo>
                  <a:cubicBezTo>
                    <a:pt x="3151156" y="1366933"/>
                    <a:pt x="3147060" y="1367314"/>
                    <a:pt x="3142869" y="1367409"/>
                  </a:cubicBezTo>
                  <a:cubicBezTo>
                    <a:pt x="3130105" y="1367600"/>
                    <a:pt x="3117342" y="1367314"/>
                    <a:pt x="3104578" y="1367981"/>
                  </a:cubicBezTo>
                  <a:cubicBezTo>
                    <a:pt x="3096768" y="1368362"/>
                    <a:pt x="3088577" y="1372267"/>
                    <a:pt x="3081337" y="1370838"/>
                  </a:cubicBezTo>
                  <a:cubicBezTo>
                    <a:pt x="3066574" y="1368076"/>
                    <a:pt x="3051810" y="1374267"/>
                    <a:pt x="3037047" y="1369124"/>
                  </a:cubicBezTo>
                  <a:cubicBezTo>
                    <a:pt x="3032474" y="1367600"/>
                    <a:pt x="3026188" y="1371410"/>
                    <a:pt x="3020663" y="1371600"/>
                  </a:cubicBezTo>
                  <a:cubicBezTo>
                    <a:pt x="3006852" y="1372076"/>
                    <a:pt x="2993041" y="1371981"/>
                    <a:pt x="2979230" y="1371886"/>
                  </a:cubicBezTo>
                  <a:cubicBezTo>
                    <a:pt x="2966847" y="1371791"/>
                    <a:pt x="2953988" y="1373124"/>
                    <a:pt x="2942082" y="1370457"/>
                  </a:cubicBezTo>
                  <a:cubicBezTo>
                    <a:pt x="2929604" y="1367600"/>
                    <a:pt x="2918365" y="1367981"/>
                    <a:pt x="2906268" y="1371219"/>
                  </a:cubicBezTo>
                  <a:cubicBezTo>
                    <a:pt x="2897981" y="1373410"/>
                    <a:pt x="2889218" y="1373696"/>
                    <a:pt x="2880646" y="1374362"/>
                  </a:cubicBezTo>
                  <a:cubicBezTo>
                    <a:pt x="2871407" y="1375124"/>
                    <a:pt x="2861215" y="1373124"/>
                    <a:pt x="2852833" y="1376267"/>
                  </a:cubicBezTo>
                  <a:cubicBezTo>
                    <a:pt x="2827877" y="1385602"/>
                    <a:pt x="2802255" y="1387602"/>
                    <a:pt x="2776157" y="1387602"/>
                  </a:cubicBezTo>
                  <a:cubicBezTo>
                    <a:pt x="2771394" y="1387602"/>
                    <a:pt x="2766536" y="1386269"/>
                    <a:pt x="2761965" y="1384840"/>
                  </a:cubicBezTo>
                  <a:cubicBezTo>
                    <a:pt x="2735294" y="1376267"/>
                    <a:pt x="2708529" y="1377029"/>
                    <a:pt x="2681383" y="1382268"/>
                  </a:cubicBezTo>
                  <a:cubicBezTo>
                    <a:pt x="2675763" y="1383411"/>
                    <a:pt x="2669477" y="1383602"/>
                    <a:pt x="2663857" y="1382459"/>
                  </a:cubicBezTo>
                  <a:cubicBezTo>
                    <a:pt x="2648045" y="1379125"/>
                    <a:pt x="2632710" y="1373600"/>
                    <a:pt x="2616803" y="1371219"/>
                  </a:cubicBezTo>
                  <a:cubicBezTo>
                    <a:pt x="2590515" y="1367314"/>
                    <a:pt x="2567750" y="1380458"/>
                    <a:pt x="2544223" y="1389031"/>
                  </a:cubicBezTo>
                  <a:cubicBezTo>
                    <a:pt x="2521839" y="1397127"/>
                    <a:pt x="2502789" y="1415415"/>
                    <a:pt x="2476309" y="1411319"/>
                  </a:cubicBezTo>
                  <a:cubicBezTo>
                    <a:pt x="2473643" y="1410938"/>
                    <a:pt x="2470690" y="1413510"/>
                    <a:pt x="2467737" y="1414177"/>
                  </a:cubicBezTo>
                  <a:cubicBezTo>
                    <a:pt x="2459641" y="1415987"/>
                    <a:pt x="2451545" y="1418177"/>
                    <a:pt x="2443353" y="1419035"/>
                  </a:cubicBezTo>
                  <a:cubicBezTo>
                    <a:pt x="2433352" y="1420178"/>
                    <a:pt x="2423160" y="1419797"/>
                    <a:pt x="2413159" y="1420749"/>
                  </a:cubicBezTo>
                  <a:cubicBezTo>
                    <a:pt x="2400300" y="1421892"/>
                    <a:pt x="2387632" y="1424940"/>
                    <a:pt x="2374868" y="1424940"/>
                  </a:cubicBezTo>
                  <a:cubicBezTo>
                    <a:pt x="2364581" y="1424940"/>
                    <a:pt x="2354389" y="1421416"/>
                    <a:pt x="2344198" y="1419701"/>
                  </a:cubicBezTo>
                  <a:cubicBezTo>
                    <a:pt x="2329815" y="1417320"/>
                    <a:pt x="2314003" y="1417987"/>
                    <a:pt x="2301335" y="1411891"/>
                  </a:cubicBezTo>
                  <a:cubicBezTo>
                    <a:pt x="2287810" y="1405414"/>
                    <a:pt x="2274951" y="1402461"/>
                    <a:pt x="2260949" y="1404461"/>
                  </a:cubicBezTo>
                  <a:cubicBezTo>
                    <a:pt x="2256282" y="1405128"/>
                    <a:pt x="2250281" y="1409129"/>
                    <a:pt x="2248186" y="1413224"/>
                  </a:cubicBezTo>
                  <a:cubicBezTo>
                    <a:pt x="2243518" y="1422368"/>
                    <a:pt x="2237137" y="1423988"/>
                    <a:pt x="2228469" y="1420844"/>
                  </a:cubicBezTo>
                  <a:cubicBezTo>
                    <a:pt x="2220944" y="1418177"/>
                    <a:pt x="2211705" y="1416844"/>
                    <a:pt x="2206562" y="1411700"/>
                  </a:cubicBezTo>
                  <a:cubicBezTo>
                    <a:pt x="2191988" y="1397127"/>
                    <a:pt x="2173414" y="1396651"/>
                    <a:pt x="2155317" y="1392746"/>
                  </a:cubicBezTo>
                  <a:cubicBezTo>
                    <a:pt x="2144269" y="1390364"/>
                    <a:pt x="2133981" y="1390269"/>
                    <a:pt x="2122932" y="1391888"/>
                  </a:cubicBezTo>
                  <a:cubicBezTo>
                    <a:pt x="2098930" y="1395508"/>
                    <a:pt x="2075593" y="1390364"/>
                    <a:pt x="2052542" y="1383792"/>
                  </a:cubicBezTo>
                  <a:cubicBezTo>
                    <a:pt x="2037302" y="1379411"/>
                    <a:pt x="2021681" y="1376744"/>
                    <a:pt x="2006537" y="1372267"/>
                  </a:cubicBezTo>
                  <a:cubicBezTo>
                    <a:pt x="1995202" y="1368838"/>
                    <a:pt x="1983868" y="1364742"/>
                    <a:pt x="1973486" y="1359218"/>
                  </a:cubicBezTo>
                  <a:cubicBezTo>
                    <a:pt x="1958435" y="1351121"/>
                    <a:pt x="1945292" y="1338929"/>
                    <a:pt x="1926146" y="1342168"/>
                  </a:cubicBezTo>
                  <a:cubicBezTo>
                    <a:pt x="1909286" y="1345025"/>
                    <a:pt x="1894047" y="1339025"/>
                    <a:pt x="1878616" y="1333310"/>
                  </a:cubicBezTo>
                  <a:cubicBezTo>
                    <a:pt x="1867281" y="1329119"/>
                    <a:pt x="1855948" y="1324832"/>
                    <a:pt x="1844231" y="1322165"/>
                  </a:cubicBezTo>
                  <a:cubicBezTo>
                    <a:pt x="1830324" y="1319022"/>
                    <a:pt x="1814608" y="1320356"/>
                    <a:pt x="1802225" y="1314545"/>
                  </a:cubicBezTo>
                  <a:cubicBezTo>
                    <a:pt x="1789271" y="1308449"/>
                    <a:pt x="1778509" y="1312545"/>
                    <a:pt x="1766983" y="1314260"/>
                  </a:cubicBezTo>
                  <a:cubicBezTo>
                    <a:pt x="1748600" y="1316927"/>
                    <a:pt x="1730311" y="1321880"/>
                    <a:pt x="1711738" y="1315593"/>
                  </a:cubicBezTo>
                  <a:cubicBezTo>
                    <a:pt x="1689164" y="1307973"/>
                    <a:pt x="1666780" y="1299782"/>
                    <a:pt x="1644111" y="1292543"/>
                  </a:cubicBezTo>
                  <a:cubicBezTo>
                    <a:pt x="1635347" y="1289780"/>
                    <a:pt x="1625919" y="1288637"/>
                    <a:pt x="1616774" y="1287399"/>
                  </a:cubicBezTo>
                  <a:cubicBezTo>
                    <a:pt x="1608107" y="1286351"/>
                    <a:pt x="1597725" y="1289018"/>
                    <a:pt x="1591056" y="1285018"/>
                  </a:cubicBezTo>
                  <a:cubicBezTo>
                    <a:pt x="1573911" y="1274731"/>
                    <a:pt x="1556291" y="1269683"/>
                    <a:pt x="1536478" y="1269683"/>
                  </a:cubicBezTo>
                  <a:cubicBezTo>
                    <a:pt x="1529048" y="1269683"/>
                    <a:pt x="1521809" y="1265396"/>
                    <a:pt x="1514285" y="1264634"/>
                  </a:cubicBezTo>
                  <a:cubicBezTo>
                    <a:pt x="1503997" y="1263682"/>
                    <a:pt x="1492186" y="1261110"/>
                    <a:pt x="1483233" y="1264730"/>
                  </a:cubicBezTo>
                  <a:cubicBezTo>
                    <a:pt x="1462183" y="1273302"/>
                    <a:pt x="1445134" y="1266158"/>
                    <a:pt x="1426750" y="1257681"/>
                  </a:cubicBezTo>
                  <a:cubicBezTo>
                    <a:pt x="1408652" y="1249299"/>
                    <a:pt x="1389602" y="1242632"/>
                    <a:pt x="1370362" y="1237107"/>
                  </a:cubicBezTo>
                  <a:cubicBezTo>
                    <a:pt x="1363123" y="1235107"/>
                    <a:pt x="1354456" y="1238441"/>
                    <a:pt x="1346454" y="1239107"/>
                  </a:cubicBezTo>
                  <a:cubicBezTo>
                    <a:pt x="1343596" y="1239298"/>
                    <a:pt x="1340453" y="1239584"/>
                    <a:pt x="1337882" y="1238631"/>
                  </a:cubicBezTo>
                  <a:cubicBezTo>
                    <a:pt x="1313022" y="1229487"/>
                    <a:pt x="1287780" y="1222534"/>
                    <a:pt x="1260825" y="1227296"/>
                  </a:cubicBezTo>
                  <a:cubicBezTo>
                    <a:pt x="1258349" y="1227773"/>
                    <a:pt x="1255586" y="1226725"/>
                    <a:pt x="1253109" y="1226058"/>
                  </a:cubicBezTo>
                  <a:cubicBezTo>
                    <a:pt x="1241012" y="1222629"/>
                    <a:pt x="1229201" y="1217200"/>
                    <a:pt x="1216915" y="1215962"/>
                  </a:cubicBezTo>
                  <a:cubicBezTo>
                    <a:pt x="1186625" y="1212914"/>
                    <a:pt x="1156146" y="1211675"/>
                    <a:pt x="1125664" y="1209675"/>
                  </a:cubicBezTo>
                  <a:cubicBezTo>
                    <a:pt x="1123759" y="1209580"/>
                    <a:pt x="1121759" y="1209580"/>
                    <a:pt x="1120045" y="1208913"/>
                  </a:cubicBezTo>
                  <a:cubicBezTo>
                    <a:pt x="1108805" y="1204817"/>
                    <a:pt x="1098995" y="1206151"/>
                    <a:pt x="1089469" y="1213961"/>
                  </a:cubicBezTo>
                  <a:cubicBezTo>
                    <a:pt x="1085278" y="1217390"/>
                    <a:pt x="1079563" y="1219200"/>
                    <a:pt x="1074325" y="1221105"/>
                  </a:cubicBezTo>
                  <a:cubicBezTo>
                    <a:pt x="1066609" y="1223963"/>
                    <a:pt x="1058704" y="1226725"/>
                    <a:pt x="1050703" y="1228535"/>
                  </a:cubicBezTo>
                  <a:cubicBezTo>
                    <a:pt x="1042797" y="1230249"/>
                    <a:pt x="1034320" y="1232630"/>
                    <a:pt x="1026700" y="1231297"/>
                  </a:cubicBezTo>
                  <a:cubicBezTo>
                    <a:pt x="1012984" y="1228916"/>
                    <a:pt x="999934" y="1223582"/>
                    <a:pt x="986409" y="1220057"/>
                  </a:cubicBezTo>
                  <a:cubicBezTo>
                    <a:pt x="981742" y="1218819"/>
                    <a:pt x="976598" y="1219010"/>
                    <a:pt x="971741" y="1218914"/>
                  </a:cubicBezTo>
                  <a:cubicBezTo>
                    <a:pt x="960596" y="1218629"/>
                    <a:pt x="949166" y="1221391"/>
                    <a:pt x="939070" y="1213485"/>
                  </a:cubicBezTo>
                  <a:cubicBezTo>
                    <a:pt x="929736" y="1206056"/>
                    <a:pt x="920305" y="1208246"/>
                    <a:pt x="910495" y="1213866"/>
                  </a:cubicBezTo>
                  <a:cubicBezTo>
                    <a:pt x="903446" y="1217867"/>
                    <a:pt x="895446" y="1221010"/>
                    <a:pt x="887540" y="1222534"/>
                  </a:cubicBezTo>
                  <a:cubicBezTo>
                    <a:pt x="876681" y="1224629"/>
                    <a:pt x="865918" y="1225487"/>
                    <a:pt x="854202" y="1224248"/>
                  </a:cubicBezTo>
                  <a:cubicBezTo>
                    <a:pt x="845915" y="1223391"/>
                    <a:pt x="839152" y="1223010"/>
                    <a:pt x="832675" y="1217962"/>
                  </a:cubicBezTo>
                  <a:cubicBezTo>
                    <a:pt x="831628" y="1217200"/>
                    <a:pt x="829723" y="1217009"/>
                    <a:pt x="828294" y="1217105"/>
                  </a:cubicBezTo>
                  <a:cubicBezTo>
                    <a:pt x="809530" y="1218724"/>
                    <a:pt x="790956" y="1217867"/>
                    <a:pt x="772001" y="1216723"/>
                  </a:cubicBezTo>
                  <a:cubicBezTo>
                    <a:pt x="747904" y="1215200"/>
                    <a:pt x="722566" y="1219676"/>
                    <a:pt x="701707" y="1235678"/>
                  </a:cubicBezTo>
                  <a:cubicBezTo>
                    <a:pt x="698659" y="1238060"/>
                    <a:pt x="694087" y="1239107"/>
                    <a:pt x="690086" y="1239679"/>
                  </a:cubicBezTo>
                  <a:cubicBezTo>
                    <a:pt x="671227" y="1242155"/>
                    <a:pt x="652272" y="1243870"/>
                    <a:pt x="633412" y="1246632"/>
                  </a:cubicBezTo>
                  <a:cubicBezTo>
                    <a:pt x="623125" y="1248156"/>
                    <a:pt x="612362" y="1249490"/>
                    <a:pt x="603028" y="1253681"/>
                  </a:cubicBezTo>
                  <a:cubicBezTo>
                    <a:pt x="593885" y="1257776"/>
                    <a:pt x="586549" y="1262634"/>
                    <a:pt x="581120" y="1254062"/>
                  </a:cubicBezTo>
                  <a:cubicBezTo>
                    <a:pt x="571406" y="1258634"/>
                    <a:pt x="562927" y="1262444"/>
                    <a:pt x="554642" y="1266539"/>
                  </a:cubicBezTo>
                  <a:cubicBezTo>
                    <a:pt x="551593" y="1268063"/>
                    <a:pt x="549021" y="1270540"/>
                    <a:pt x="545973" y="1271969"/>
                  </a:cubicBezTo>
                  <a:cubicBezTo>
                    <a:pt x="542734" y="1273493"/>
                    <a:pt x="539115" y="1274445"/>
                    <a:pt x="535591" y="1275207"/>
                  </a:cubicBezTo>
                  <a:cubicBezTo>
                    <a:pt x="519874" y="1278636"/>
                    <a:pt x="504158" y="1281779"/>
                    <a:pt x="488538" y="1285494"/>
                  </a:cubicBezTo>
                  <a:cubicBezTo>
                    <a:pt x="485489" y="1286256"/>
                    <a:pt x="482917" y="1289304"/>
                    <a:pt x="480155" y="1291304"/>
                  </a:cubicBezTo>
                  <a:cubicBezTo>
                    <a:pt x="478345" y="1292638"/>
                    <a:pt x="476536" y="1294638"/>
                    <a:pt x="474535" y="1294924"/>
                  </a:cubicBezTo>
                  <a:cubicBezTo>
                    <a:pt x="459295" y="1297210"/>
                    <a:pt x="444151" y="1299877"/>
                    <a:pt x="428816" y="1301020"/>
                  </a:cubicBezTo>
                  <a:cubicBezTo>
                    <a:pt x="415957" y="1301972"/>
                    <a:pt x="403574" y="1301687"/>
                    <a:pt x="400241" y="1318260"/>
                  </a:cubicBezTo>
                  <a:cubicBezTo>
                    <a:pt x="399669" y="1321118"/>
                    <a:pt x="395573" y="1324166"/>
                    <a:pt x="392431" y="1325594"/>
                  </a:cubicBezTo>
                  <a:cubicBezTo>
                    <a:pt x="383477" y="1329690"/>
                    <a:pt x="373951" y="1332452"/>
                    <a:pt x="365093" y="1336643"/>
                  </a:cubicBezTo>
                  <a:cubicBezTo>
                    <a:pt x="336042" y="1350645"/>
                    <a:pt x="305658" y="1359503"/>
                    <a:pt x="273177" y="1357884"/>
                  </a:cubicBezTo>
                  <a:cubicBezTo>
                    <a:pt x="263081" y="1357408"/>
                    <a:pt x="253270" y="1352264"/>
                    <a:pt x="246888" y="1350359"/>
                  </a:cubicBezTo>
                  <a:cubicBezTo>
                    <a:pt x="228506" y="1357884"/>
                    <a:pt x="213075" y="1365123"/>
                    <a:pt x="196977" y="1370552"/>
                  </a:cubicBezTo>
                  <a:cubicBezTo>
                    <a:pt x="182785" y="1375410"/>
                    <a:pt x="167926" y="1378458"/>
                    <a:pt x="153352" y="1381982"/>
                  </a:cubicBezTo>
                  <a:cubicBezTo>
                    <a:pt x="148018" y="1383316"/>
                    <a:pt x="142589" y="1384078"/>
                    <a:pt x="137160" y="1384745"/>
                  </a:cubicBezTo>
                  <a:cubicBezTo>
                    <a:pt x="120206" y="1386840"/>
                    <a:pt x="102489" y="1381792"/>
                    <a:pt x="85917" y="1389793"/>
                  </a:cubicBezTo>
                  <a:cubicBezTo>
                    <a:pt x="77248" y="1393984"/>
                    <a:pt x="68675" y="1399032"/>
                    <a:pt x="59532" y="1401223"/>
                  </a:cubicBezTo>
                  <a:cubicBezTo>
                    <a:pt x="49721" y="1403604"/>
                    <a:pt x="40124" y="1407319"/>
                    <a:pt x="30325" y="1409974"/>
                  </a:cubicBezTo>
                  <a:lnTo>
                    <a:pt x="0" y="1412360"/>
                  </a:lnTo>
                  <a:lnTo>
                    <a:pt x="0" y="1058622"/>
                  </a:lnTo>
                  <a:lnTo>
                    <a:pt x="17145" y="1060228"/>
                  </a:lnTo>
                  <a:cubicBezTo>
                    <a:pt x="26480" y="1061561"/>
                    <a:pt x="35528" y="1066133"/>
                    <a:pt x="44672" y="1066324"/>
                  </a:cubicBezTo>
                  <a:cubicBezTo>
                    <a:pt x="59055" y="1066610"/>
                    <a:pt x="71819" y="1068419"/>
                    <a:pt x="84677" y="1076230"/>
                  </a:cubicBezTo>
                  <a:cubicBezTo>
                    <a:pt x="104108" y="1087946"/>
                    <a:pt x="120110" y="1082993"/>
                    <a:pt x="132017" y="1064990"/>
                  </a:cubicBezTo>
                  <a:cubicBezTo>
                    <a:pt x="133255" y="1063181"/>
                    <a:pt x="134874" y="1060799"/>
                    <a:pt x="136779" y="1060323"/>
                  </a:cubicBezTo>
                  <a:cubicBezTo>
                    <a:pt x="153639" y="1056132"/>
                    <a:pt x="170974" y="1048131"/>
                    <a:pt x="187547" y="1049179"/>
                  </a:cubicBezTo>
                  <a:cubicBezTo>
                    <a:pt x="216789" y="1051084"/>
                    <a:pt x="244316" y="1048798"/>
                    <a:pt x="270891" y="1036415"/>
                  </a:cubicBezTo>
                  <a:cubicBezTo>
                    <a:pt x="272510" y="1035653"/>
                    <a:pt x="274987" y="1034891"/>
                    <a:pt x="276320" y="1035558"/>
                  </a:cubicBezTo>
                  <a:cubicBezTo>
                    <a:pt x="292322" y="1043845"/>
                    <a:pt x="309848" y="1050417"/>
                    <a:pt x="323755" y="1061561"/>
                  </a:cubicBezTo>
                  <a:cubicBezTo>
                    <a:pt x="336995" y="1072134"/>
                    <a:pt x="352997" y="1072229"/>
                    <a:pt x="361855" y="1057942"/>
                  </a:cubicBezTo>
                  <a:cubicBezTo>
                    <a:pt x="366236" y="1050893"/>
                    <a:pt x="372332" y="1042702"/>
                    <a:pt x="379571" y="1039939"/>
                  </a:cubicBezTo>
                  <a:cubicBezTo>
                    <a:pt x="395954" y="1033653"/>
                    <a:pt x="413481" y="1030414"/>
                    <a:pt x="430530" y="1025747"/>
                  </a:cubicBezTo>
                  <a:cubicBezTo>
                    <a:pt x="451581" y="1020032"/>
                    <a:pt x="472345" y="1020032"/>
                    <a:pt x="493300" y="1027176"/>
                  </a:cubicBezTo>
                  <a:cubicBezTo>
                    <a:pt x="508064" y="1032224"/>
                    <a:pt x="523113" y="1032224"/>
                    <a:pt x="537782" y="1025366"/>
                  </a:cubicBezTo>
                  <a:cubicBezTo>
                    <a:pt x="545687" y="1021652"/>
                    <a:pt x="553784" y="1017842"/>
                    <a:pt x="562166" y="1015746"/>
                  </a:cubicBezTo>
                  <a:cubicBezTo>
                    <a:pt x="567595" y="1014412"/>
                    <a:pt x="573881" y="1015651"/>
                    <a:pt x="579596" y="1016699"/>
                  </a:cubicBezTo>
                  <a:cubicBezTo>
                    <a:pt x="590645" y="1018794"/>
                    <a:pt x="602075" y="1025176"/>
                    <a:pt x="612362" y="1023557"/>
                  </a:cubicBezTo>
                  <a:cubicBezTo>
                    <a:pt x="647891" y="1017842"/>
                    <a:pt x="681419" y="1031272"/>
                    <a:pt x="716090" y="1031653"/>
                  </a:cubicBezTo>
                  <a:cubicBezTo>
                    <a:pt x="731806" y="1031843"/>
                    <a:pt x="747332" y="1034891"/>
                    <a:pt x="758381" y="1018985"/>
                  </a:cubicBezTo>
                  <a:cubicBezTo>
                    <a:pt x="759809" y="1016889"/>
                    <a:pt x="766763" y="1018032"/>
                    <a:pt x="771049" y="1018699"/>
                  </a:cubicBezTo>
                  <a:cubicBezTo>
                    <a:pt x="780574" y="1020128"/>
                    <a:pt x="790004" y="1023747"/>
                    <a:pt x="799433" y="1023652"/>
                  </a:cubicBezTo>
                  <a:cubicBezTo>
                    <a:pt x="818960" y="1023557"/>
                    <a:pt x="838581" y="1022033"/>
                    <a:pt x="858012" y="1020318"/>
                  </a:cubicBezTo>
                  <a:cubicBezTo>
                    <a:pt x="865346" y="1019651"/>
                    <a:pt x="872395" y="1017080"/>
                    <a:pt x="879634" y="1015270"/>
                  </a:cubicBezTo>
                  <a:cubicBezTo>
                    <a:pt x="883634" y="1014222"/>
                    <a:pt x="887921" y="1011460"/>
                    <a:pt x="891635" y="1012031"/>
                  </a:cubicBezTo>
                  <a:cubicBezTo>
                    <a:pt x="913162" y="1015365"/>
                    <a:pt x="932879" y="1007174"/>
                    <a:pt x="953262" y="1003078"/>
                  </a:cubicBezTo>
                  <a:cubicBezTo>
                    <a:pt x="962692" y="1001173"/>
                    <a:pt x="971550" y="996601"/>
                    <a:pt x="980694" y="993458"/>
                  </a:cubicBezTo>
                  <a:cubicBezTo>
                    <a:pt x="983075" y="992600"/>
                    <a:pt x="985742" y="991838"/>
                    <a:pt x="988124" y="992029"/>
                  </a:cubicBezTo>
                  <a:cubicBezTo>
                    <a:pt x="1001744" y="993172"/>
                    <a:pt x="1015270" y="994791"/>
                    <a:pt x="1028795" y="996029"/>
                  </a:cubicBezTo>
                  <a:cubicBezTo>
                    <a:pt x="1041083" y="997172"/>
                    <a:pt x="1053465" y="997553"/>
                    <a:pt x="1059275" y="1011555"/>
                  </a:cubicBezTo>
                  <a:cubicBezTo>
                    <a:pt x="1060133" y="1013746"/>
                    <a:pt x="1062990" y="1015365"/>
                    <a:pt x="1065181" y="1016794"/>
                  </a:cubicBezTo>
                  <a:cubicBezTo>
                    <a:pt x="1098995" y="1038797"/>
                    <a:pt x="1117092" y="1038225"/>
                    <a:pt x="1150144" y="1014984"/>
                  </a:cubicBezTo>
                  <a:cubicBezTo>
                    <a:pt x="1153573" y="1012603"/>
                    <a:pt x="1160907" y="1010888"/>
                    <a:pt x="1163193" y="1012793"/>
                  </a:cubicBezTo>
                  <a:cubicBezTo>
                    <a:pt x="1182624" y="1028605"/>
                    <a:pt x="1203865" y="1026890"/>
                    <a:pt x="1226249" y="1021937"/>
                  </a:cubicBezTo>
                  <a:cubicBezTo>
                    <a:pt x="1232059" y="1020604"/>
                    <a:pt x="1240251" y="1020604"/>
                    <a:pt x="1244632" y="1023747"/>
                  </a:cubicBezTo>
                  <a:cubicBezTo>
                    <a:pt x="1265492" y="1038320"/>
                    <a:pt x="1287876" y="1036225"/>
                    <a:pt x="1310545" y="1031939"/>
                  </a:cubicBezTo>
                  <a:cubicBezTo>
                    <a:pt x="1314069" y="1031272"/>
                    <a:pt x="1318356" y="1027652"/>
                    <a:pt x="1319879" y="1024319"/>
                  </a:cubicBezTo>
                  <a:cubicBezTo>
                    <a:pt x="1325309" y="1012508"/>
                    <a:pt x="1335501" y="1008507"/>
                    <a:pt x="1346740" y="1005173"/>
                  </a:cubicBezTo>
                  <a:cubicBezTo>
                    <a:pt x="1364457" y="999744"/>
                    <a:pt x="1381887" y="993362"/>
                    <a:pt x="1399699" y="988219"/>
                  </a:cubicBezTo>
                  <a:cubicBezTo>
                    <a:pt x="1404081" y="986981"/>
                    <a:pt x="1409510" y="987743"/>
                    <a:pt x="1414082" y="989171"/>
                  </a:cubicBezTo>
                  <a:cubicBezTo>
                    <a:pt x="1429703" y="994029"/>
                    <a:pt x="1439609" y="1006221"/>
                    <a:pt x="1450467" y="1017461"/>
                  </a:cubicBezTo>
                  <a:cubicBezTo>
                    <a:pt x="1455230" y="1022414"/>
                    <a:pt x="1461802" y="1025938"/>
                    <a:pt x="1468184" y="1028795"/>
                  </a:cubicBezTo>
                  <a:cubicBezTo>
                    <a:pt x="1484757" y="1036130"/>
                    <a:pt x="1501712" y="1042702"/>
                    <a:pt x="1518476" y="1049655"/>
                  </a:cubicBezTo>
                  <a:cubicBezTo>
                    <a:pt x="1520095" y="1050322"/>
                    <a:pt x="1521428" y="1052036"/>
                    <a:pt x="1522667" y="1053465"/>
                  </a:cubicBezTo>
                  <a:cubicBezTo>
                    <a:pt x="1535049" y="1068515"/>
                    <a:pt x="1547336" y="1083659"/>
                    <a:pt x="1559814" y="1098709"/>
                  </a:cubicBezTo>
                  <a:cubicBezTo>
                    <a:pt x="1562195" y="1101566"/>
                    <a:pt x="1565625" y="1103662"/>
                    <a:pt x="1568196" y="1106424"/>
                  </a:cubicBezTo>
                  <a:cubicBezTo>
                    <a:pt x="1571816" y="1110234"/>
                    <a:pt x="1576388" y="1113854"/>
                    <a:pt x="1578293" y="1118426"/>
                  </a:cubicBezTo>
                  <a:cubicBezTo>
                    <a:pt x="1584198" y="1132808"/>
                    <a:pt x="1595533" y="1139000"/>
                    <a:pt x="1609820" y="1141667"/>
                  </a:cubicBezTo>
                  <a:cubicBezTo>
                    <a:pt x="1622870" y="1144143"/>
                    <a:pt x="1635919" y="1146239"/>
                    <a:pt x="1648873" y="1149096"/>
                  </a:cubicBezTo>
                  <a:cubicBezTo>
                    <a:pt x="1664684" y="1152525"/>
                    <a:pt x="1680401" y="1156240"/>
                    <a:pt x="1696022" y="1160431"/>
                  </a:cubicBezTo>
                  <a:cubicBezTo>
                    <a:pt x="1702784" y="1162241"/>
                    <a:pt x="1709928" y="1164336"/>
                    <a:pt x="1715739" y="1168051"/>
                  </a:cubicBezTo>
                  <a:cubicBezTo>
                    <a:pt x="1732026" y="1178338"/>
                    <a:pt x="1749457" y="1185291"/>
                    <a:pt x="1768602" y="1182529"/>
                  </a:cubicBezTo>
                  <a:cubicBezTo>
                    <a:pt x="1783937" y="1180338"/>
                    <a:pt x="1796796" y="1185958"/>
                    <a:pt x="1806321" y="1194721"/>
                  </a:cubicBezTo>
                  <a:cubicBezTo>
                    <a:pt x="1823657" y="1210628"/>
                    <a:pt x="1842230" y="1207008"/>
                    <a:pt x="1860709" y="1201865"/>
                  </a:cubicBezTo>
                  <a:cubicBezTo>
                    <a:pt x="1870234" y="1199198"/>
                    <a:pt x="1878044" y="1199579"/>
                    <a:pt x="1887093" y="1202150"/>
                  </a:cubicBezTo>
                  <a:cubicBezTo>
                    <a:pt x="1908048" y="1208151"/>
                    <a:pt x="1922050" y="1224439"/>
                    <a:pt x="1935575" y="1238726"/>
                  </a:cubicBezTo>
                  <a:cubicBezTo>
                    <a:pt x="1947101" y="1250918"/>
                    <a:pt x="1960055" y="1257776"/>
                    <a:pt x="1974247" y="1262920"/>
                  </a:cubicBezTo>
                  <a:cubicBezTo>
                    <a:pt x="1992154" y="1269492"/>
                    <a:pt x="2006346" y="1267016"/>
                    <a:pt x="2014919" y="1251204"/>
                  </a:cubicBezTo>
                  <a:cubicBezTo>
                    <a:pt x="2017300" y="1246727"/>
                    <a:pt x="2021491" y="1241488"/>
                    <a:pt x="2025968" y="1240155"/>
                  </a:cubicBezTo>
                  <a:cubicBezTo>
                    <a:pt x="2047589" y="1233488"/>
                    <a:pt x="2069497" y="1223772"/>
                    <a:pt x="2092643" y="1229678"/>
                  </a:cubicBezTo>
                  <a:cubicBezTo>
                    <a:pt x="2124647" y="1237774"/>
                    <a:pt x="2155889" y="1237298"/>
                    <a:pt x="2187893" y="1229297"/>
                  </a:cubicBezTo>
                  <a:cubicBezTo>
                    <a:pt x="2239804" y="1216343"/>
                    <a:pt x="2291715" y="1202627"/>
                    <a:pt x="2346294" y="1205484"/>
                  </a:cubicBezTo>
                  <a:cubicBezTo>
                    <a:pt x="2355342" y="1205960"/>
                    <a:pt x="2366105" y="1200150"/>
                    <a:pt x="2373916" y="1194435"/>
                  </a:cubicBezTo>
                  <a:cubicBezTo>
                    <a:pt x="2388870" y="1183577"/>
                    <a:pt x="2388203" y="1182719"/>
                    <a:pt x="2404967" y="1191673"/>
                  </a:cubicBezTo>
                  <a:cubicBezTo>
                    <a:pt x="2408968" y="1193864"/>
                    <a:pt x="2413921" y="1195197"/>
                    <a:pt x="2416874" y="1198436"/>
                  </a:cubicBezTo>
                  <a:cubicBezTo>
                    <a:pt x="2431923" y="1214914"/>
                    <a:pt x="2450497" y="1210913"/>
                    <a:pt x="2468975" y="1208532"/>
                  </a:cubicBezTo>
                  <a:cubicBezTo>
                    <a:pt x="2472214" y="1208056"/>
                    <a:pt x="2476119" y="1207389"/>
                    <a:pt x="2478882" y="1208723"/>
                  </a:cubicBezTo>
                  <a:cubicBezTo>
                    <a:pt x="2491359" y="1214723"/>
                    <a:pt x="2501932" y="1212628"/>
                    <a:pt x="2512791" y="1204436"/>
                  </a:cubicBezTo>
                  <a:cubicBezTo>
                    <a:pt x="2522220" y="1197388"/>
                    <a:pt x="2533079" y="1193197"/>
                    <a:pt x="2544223" y="1201960"/>
                  </a:cubicBezTo>
                  <a:cubicBezTo>
                    <a:pt x="2568988" y="1221391"/>
                    <a:pt x="2595467" y="1222343"/>
                    <a:pt x="2623471" y="1210056"/>
                  </a:cubicBezTo>
                  <a:cubicBezTo>
                    <a:pt x="2643473" y="1201293"/>
                    <a:pt x="2663190" y="1199293"/>
                    <a:pt x="2684241" y="1208151"/>
                  </a:cubicBezTo>
                  <a:cubicBezTo>
                    <a:pt x="2692337" y="1211580"/>
                    <a:pt x="2702814" y="1209294"/>
                    <a:pt x="2712244" y="1210056"/>
                  </a:cubicBezTo>
                  <a:cubicBezTo>
                    <a:pt x="2717578" y="1210437"/>
                    <a:pt x="2723484" y="1210532"/>
                    <a:pt x="2728055" y="1212914"/>
                  </a:cubicBezTo>
                  <a:cubicBezTo>
                    <a:pt x="2740248" y="1219010"/>
                    <a:pt x="2751582" y="1226820"/>
                    <a:pt x="2763869" y="1232821"/>
                  </a:cubicBezTo>
                  <a:cubicBezTo>
                    <a:pt x="2769775" y="1235678"/>
                    <a:pt x="2776823" y="1237202"/>
                    <a:pt x="2783491" y="1237298"/>
                  </a:cubicBezTo>
                  <a:cubicBezTo>
                    <a:pt x="2803208" y="1237774"/>
                    <a:pt x="2822925" y="1237774"/>
                    <a:pt x="2842546" y="1236917"/>
                  </a:cubicBezTo>
                  <a:cubicBezTo>
                    <a:pt x="2874931" y="1235583"/>
                    <a:pt x="2907792" y="1235297"/>
                    <a:pt x="2931128" y="1206913"/>
                  </a:cubicBezTo>
                  <a:cubicBezTo>
                    <a:pt x="2933034" y="1204627"/>
                    <a:pt x="2937129" y="1203293"/>
                    <a:pt x="2940368" y="1202912"/>
                  </a:cubicBezTo>
                  <a:cubicBezTo>
                    <a:pt x="2955322" y="1201103"/>
                    <a:pt x="2970657" y="1200912"/>
                    <a:pt x="2985421" y="1197959"/>
                  </a:cubicBezTo>
                  <a:cubicBezTo>
                    <a:pt x="2997232" y="1195578"/>
                    <a:pt x="3007043" y="1196340"/>
                    <a:pt x="3015996" y="1204722"/>
                  </a:cubicBezTo>
                  <a:cubicBezTo>
                    <a:pt x="3027712" y="1215771"/>
                    <a:pt x="3042000" y="1222248"/>
                    <a:pt x="3057621" y="1218724"/>
                  </a:cubicBezTo>
                  <a:cubicBezTo>
                    <a:pt x="3073241" y="1215295"/>
                    <a:pt x="3083528" y="1222724"/>
                    <a:pt x="3095054" y="1230440"/>
                  </a:cubicBezTo>
                  <a:cubicBezTo>
                    <a:pt x="3103436" y="1236059"/>
                    <a:pt x="3112961" y="1243108"/>
                    <a:pt x="3122295" y="1243679"/>
                  </a:cubicBezTo>
                  <a:cubicBezTo>
                    <a:pt x="3143441" y="1244917"/>
                    <a:pt x="3161634" y="1264539"/>
                    <a:pt x="3184589" y="1253395"/>
                  </a:cubicBezTo>
                  <a:cubicBezTo>
                    <a:pt x="3186113" y="1252633"/>
                    <a:pt x="3188875" y="1254538"/>
                    <a:pt x="3191066" y="1255014"/>
                  </a:cubicBezTo>
                  <a:cubicBezTo>
                    <a:pt x="3208592" y="1258634"/>
                    <a:pt x="3225070" y="1255109"/>
                    <a:pt x="3237929" y="1243203"/>
                  </a:cubicBezTo>
                  <a:cubicBezTo>
                    <a:pt x="3254788" y="1227677"/>
                    <a:pt x="3273457" y="1226153"/>
                    <a:pt x="3294221" y="1231202"/>
                  </a:cubicBezTo>
                  <a:cubicBezTo>
                    <a:pt x="3300889" y="1232821"/>
                    <a:pt x="3307557" y="1233964"/>
                    <a:pt x="3314319" y="1235297"/>
                  </a:cubicBezTo>
                  <a:cubicBezTo>
                    <a:pt x="3323463" y="1237202"/>
                    <a:pt x="3332703" y="1239203"/>
                    <a:pt x="3341846" y="1241108"/>
                  </a:cubicBezTo>
                  <a:cubicBezTo>
                    <a:pt x="3350705" y="1243013"/>
                    <a:pt x="3360516" y="1246251"/>
                    <a:pt x="3367373" y="1238060"/>
                  </a:cubicBezTo>
                  <a:cubicBezTo>
                    <a:pt x="3373279" y="1231011"/>
                    <a:pt x="3377470" y="1231678"/>
                    <a:pt x="3382899" y="1237774"/>
                  </a:cubicBezTo>
                  <a:cubicBezTo>
                    <a:pt x="3401759" y="1259110"/>
                    <a:pt x="3424619" y="1272445"/>
                    <a:pt x="3453765" y="1273397"/>
                  </a:cubicBezTo>
                  <a:cubicBezTo>
                    <a:pt x="3459766" y="1273588"/>
                    <a:pt x="3465862" y="1274921"/>
                    <a:pt x="3471767" y="1276350"/>
                  </a:cubicBezTo>
                  <a:cubicBezTo>
                    <a:pt x="3475387" y="1277207"/>
                    <a:pt x="3479769" y="1278160"/>
                    <a:pt x="3481959" y="1280732"/>
                  </a:cubicBezTo>
                  <a:cubicBezTo>
                    <a:pt x="3499009" y="1300353"/>
                    <a:pt x="3520250" y="1313974"/>
                    <a:pt x="3543396" y="1324928"/>
                  </a:cubicBezTo>
                  <a:cubicBezTo>
                    <a:pt x="3551682" y="1328833"/>
                    <a:pt x="3560541" y="1332738"/>
                    <a:pt x="3569494" y="1333881"/>
                  </a:cubicBezTo>
                  <a:cubicBezTo>
                    <a:pt x="3578828" y="1335024"/>
                    <a:pt x="3588639" y="1333119"/>
                    <a:pt x="3598164" y="1332071"/>
                  </a:cubicBezTo>
                  <a:cubicBezTo>
                    <a:pt x="3603784" y="1331500"/>
                    <a:pt x="3610261" y="1331595"/>
                    <a:pt x="3614738" y="1328833"/>
                  </a:cubicBezTo>
                  <a:cubicBezTo>
                    <a:pt x="3628930" y="1320165"/>
                    <a:pt x="3642646" y="1310831"/>
                    <a:pt x="3655886" y="1300734"/>
                  </a:cubicBezTo>
                  <a:cubicBezTo>
                    <a:pt x="3667221" y="1292066"/>
                    <a:pt x="3669507" y="1290828"/>
                    <a:pt x="3679317" y="1301687"/>
                  </a:cubicBezTo>
                  <a:cubicBezTo>
                    <a:pt x="3689414" y="1312831"/>
                    <a:pt x="3701987" y="1318641"/>
                    <a:pt x="3715893" y="1321022"/>
                  </a:cubicBezTo>
                  <a:cubicBezTo>
                    <a:pt x="3737896" y="1324737"/>
                    <a:pt x="3760089" y="1327880"/>
                    <a:pt x="3782282" y="1329690"/>
                  </a:cubicBezTo>
                  <a:cubicBezTo>
                    <a:pt x="3802380" y="1331309"/>
                    <a:pt x="3812000" y="1322546"/>
                    <a:pt x="3816001" y="1302639"/>
                  </a:cubicBezTo>
                  <a:cubicBezTo>
                    <a:pt x="3818287" y="1291590"/>
                    <a:pt x="3821240" y="1279588"/>
                    <a:pt x="3833431" y="1276636"/>
                  </a:cubicBezTo>
                  <a:cubicBezTo>
                    <a:pt x="3853339" y="1271873"/>
                    <a:pt x="3874008" y="1269778"/>
                    <a:pt x="3883819" y="1246442"/>
                  </a:cubicBezTo>
                  <a:cubicBezTo>
                    <a:pt x="3889248" y="1251585"/>
                    <a:pt x="3892582" y="1254633"/>
                    <a:pt x="3895821" y="1257681"/>
                  </a:cubicBezTo>
                  <a:cubicBezTo>
                    <a:pt x="3904774" y="1266158"/>
                    <a:pt x="3923347" y="1269778"/>
                    <a:pt x="3932778" y="1262444"/>
                  </a:cubicBezTo>
                  <a:cubicBezTo>
                    <a:pt x="3946684" y="1251776"/>
                    <a:pt x="3959448" y="1253776"/>
                    <a:pt x="3972782" y="1262063"/>
                  </a:cubicBezTo>
                  <a:cubicBezTo>
                    <a:pt x="3995071" y="1275779"/>
                    <a:pt x="4019931" y="1272635"/>
                    <a:pt x="4042505" y="1267111"/>
                  </a:cubicBezTo>
                  <a:cubicBezTo>
                    <a:pt x="4059555" y="1263015"/>
                    <a:pt x="4077748" y="1255490"/>
                    <a:pt x="4088892" y="1238250"/>
                  </a:cubicBezTo>
                  <a:cubicBezTo>
                    <a:pt x="4092416" y="1232726"/>
                    <a:pt x="4100322" y="1229963"/>
                    <a:pt x="4106609" y="1226344"/>
                  </a:cubicBezTo>
                  <a:cubicBezTo>
                    <a:pt x="4111848" y="1223391"/>
                    <a:pt x="4117372" y="1220629"/>
                    <a:pt x="4123182" y="1218724"/>
                  </a:cubicBezTo>
                  <a:cubicBezTo>
                    <a:pt x="4129373" y="1216628"/>
                    <a:pt x="4136232" y="1213580"/>
                    <a:pt x="4142328" y="1214438"/>
                  </a:cubicBezTo>
                  <a:cubicBezTo>
                    <a:pt x="4160806" y="1216914"/>
                    <a:pt x="4175475" y="1212056"/>
                    <a:pt x="4188524" y="1198245"/>
                  </a:cubicBezTo>
                  <a:cubicBezTo>
                    <a:pt x="4195287" y="1191101"/>
                    <a:pt x="4205288" y="1182434"/>
                    <a:pt x="4213860" y="1182338"/>
                  </a:cubicBezTo>
                  <a:cubicBezTo>
                    <a:pt x="4234720" y="1182053"/>
                    <a:pt x="4252055" y="1175195"/>
                    <a:pt x="4270820" y="1167003"/>
                  </a:cubicBezTo>
                  <a:cubicBezTo>
                    <a:pt x="4282916" y="1161764"/>
                    <a:pt x="4296632" y="1158145"/>
                    <a:pt x="4309587" y="1153287"/>
                  </a:cubicBezTo>
                  <a:cubicBezTo>
                    <a:pt x="4324731" y="1147572"/>
                    <a:pt x="4341210" y="1145477"/>
                    <a:pt x="4350449" y="1129665"/>
                  </a:cubicBezTo>
                  <a:cubicBezTo>
                    <a:pt x="4351496" y="1127951"/>
                    <a:pt x="4354640" y="1127665"/>
                    <a:pt x="4356164" y="1126046"/>
                  </a:cubicBezTo>
                  <a:cubicBezTo>
                    <a:pt x="4361021" y="1121093"/>
                    <a:pt x="4367308" y="1116521"/>
                    <a:pt x="4369880" y="1110520"/>
                  </a:cubicBezTo>
                  <a:cubicBezTo>
                    <a:pt x="4377309" y="1092994"/>
                    <a:pt x="4383119" y="1074896"/>
                    <a:pt x="4389787" y="1057085"/>
                  </a:cubicBezTo>
                  <a:cubicBezTo>
                    <a:pt x="4391216" y="1053275"/>
                    <a:pt x="4392549" y="1048417"/>
                    <a:pt x="4395502" y="1046226"/>
                  </a:cubicBezTo>
                  <a:cubicBezTo>
                    <a:pt x="4412552" y="1033653"/>
                    <a:pt x="4429888" y="1021556"/>
                    <a:pt x="4447413" y="1009650"/>
                  </a:cubicBezTo>
                  <a:cubicBezTo>
                    <a:pt x="4454462" y="1004887"/>
                    <a:pt x="4460367" y="1007555"/>
                    <a:pt x="4466654" y="1013079"/>
                  </a:cubicBezTo>
                  <a:cubicBezTo>
                    <a:pt x="4472750" y="1018318"/>
                    <a:pt x="4480275" y="1023747"/>
                    <a:pt x="4487894" y="1025081"/>
                  </a:cubicBezTo>
                  <a:cubicBezTo>
                    <a:pt x="4503135" y="1027652"/>
                    <a:pt x="4518946" y="1028224"/>
                    <a:pt x="4534472" y="1028224"/>
                  </a:cubicBezTo>
                  <a:cubicBezTo>
                    <a:pt x="4540282" y="1028224"/>
                    <a:pt x="4546473" y="1024795"/>
                    <a:pt x="4551903" y="1022033"/>
                  </a:cubicBezTo>
                  <a:cubicBezTo>
                    <a:pt x="4562189" y="1016794"/>
                    <a:pt x="4571714" y="1009745"/>
                    <a:pt x="4582382" y="1005364"/>
                  </a:cubicBezTo>
                  <a:cubicBezTo>
                    <a:pt x="4594765" y="1000316"/>
                    <a:pt x="4602194" y="992219"/>
                    <a:pt x="4605909" y="979551"/>
                  </a:cubicBezTo>
                  <a:cubicBezTo>
                    <a:pt x="4611434" y="960692"/>
                    <a:pt x="4624579" y="947547"/>
                    <a:pt x="4640104" y="936879"/>
                  </a:cubicBezTo>
                  <a:cubicBezTo>
                    <a:pt x="4659821" y="923258"/>
                    <a:pt x="4683348" y="923925"/>
                    <a:pt x="4705731" y="920591"/>
                  </a:cubicBezTo>
                  <a:cubicBezTo>
                    <a:pt x="4714304" y="919353"/>
                    <a:pt x="4723162" y="918305"/>
                    <a:pt x="4730973" y="915162"/>
                  </a:cubicBezTo>
                  <a:cubicBezTo>
                    <a:pt x="4760595" y="903351"/>
                    <a:pt x="4790218" y="892112"/>
                    <a:pt x="4822794" y="892397"/>
                  </a:cubicBezTo>
                  <a:cubicBezTo>
                    <a:pt x="4825460" y="892397"/>
                    <a:pt x="4828128" y="892112"/>
                    <a:pt x="4830794" y="891635"/>
                  </a:cubicBezTo>
                  <a:cubicBezTo>
                    <a:pt x="4853940" y="887730"/>
                    <a:pt x="4877848" y="886206"/>
                    <a:pt x="4894421" y="865442"/>
                  </a:cubicBezTo>
                  <a:cubicBezTo>
                    <a:pt x="4897469" y="861632"/>
                    <a:pt x="4904422" y="860489"/>
                    <a:pt x="4909756" y="858964"/>
                  </a:cubicBezTo>
                  <a:cubicBezTo>
                    <a:pt x="4918996" y="856488"/>
                    <a:pt x="4925188" y="851440"/>
                    <a:pt x="4928521" y="842391"/>
                  </a:cubicBezTo>
                  <a:cubicBezTo>
                    <a:pt x="4934141" y="826770"/>
                    <a:pt x="4940808" y="811435"/>
                    <a:pt x="4945857" y="795623"/>
                  </a:cubicBezTo>
                  <a:cubicBezTo>
                    <a:pt x="4949381" y="784765"/>
                    <a:pt x="4955953" y="778764"/>
                    <a:pt x="4966145" y="774287"/>
                  </a:cubicBezTo>
                  <a:cubicBezTo>
                    <a:pt x="4971860" y="771811"/>
                    <a:pt x="4976813" y="766382"/>
                    <a:pt x="4980909" y="761333"/>
                  </a:cubicBezTo>
                  <a:cubicBezTo>
                    <a:pt x="4985862" y="755237"/>
                    <a:pt x="4988433" y="747141"/>
                    <a:pt x="4993862" y="741712"/>
                  </a:cubicBezTo>
                  <a:cubicBezTo>
                    <a:pt x="5007102" y="728186"/>
                    <a:pt x="5011198" y="713232"/>
                    <a:pt x="5006816" y="694754"/>
                  </a:cubicBezTo>
                  <a:cubicBezTo>
                    <a:pt x="5002911" y="678371"/>
                    <a:pt x="5013198" y="656463"/>
                    <a:pt x="5026724" y="653129"/>
                  </a:cubicBezTo>
                  <a:cubicBezTo>
                    <a:pt x="5041678" y="649414"/>
                    <a:pt x="5051965" y="640271"/>
                    <a:pt x="5062538" y="630079"/>
                  </a:cubicBezTo>
                  <a:cubicBezTo>
                    <a:pt x="5068443" y="624364"/>
                    <a:pt x="5076730" y="619411"/>
                    <a:pt x="5084731" y="617982"/>
                  </a:cubicBezTo>
                  <a:cubicBezTo>
                    <a:pt x="5115116" y="612458"/>
                    <a:pt x="5143786" y="619220"/>
                    <a:pt x="5172647" y="630174"/>
                  </a:cubicBezTo>
                  <a:cubicBezTo>
                    <a:pt x="5191506" y="637318"/>
                    <a:pt x="5212461" y="639223"/>
                    <a:pt x="5232654" y="642080"/>
                  </a:cubicBezTo>
                  <a:cubicBezTo>
                    <a:pt x="5238941" y="642937"/>
                    <a:pt x="5246942" y="641033"/>
                    <a:pt x="5252371" y="637508"/>
                  </a:cubicBezTo>
                  <a:cubicBezTo>
                    <a:pt x="5271421" y="625316"/>
                    <a:pt x="5290376" y="612743"/>
                    <a:pt x="5308092" y="598646"/>
                  </a:cubicBezTo>
                  <a:cubicBezTo>
                    <a:pt x="5324571" y="585407"/>
                    <a:pt x="5343144" y="579882"/>
                    <a:pt x="5363147" y="581311"/>
                  </a:cubicBezTo>
                  <a:cubicBezTo>
                    <a:pt x="5377720" y="582359"/>
                    <a:pt x="5390864" y="579977"/>
                    <a:pt x="5404580" y="576358"/>
                  </a:cubicBezTo>
                  <a:cubicBezTo>
                    <a:pt x="5416010" y="573310"/>
                    <a:pt x="5428583" y="571214"/>
                    <a:pt x="5440203" y="572548"/>
                  </a:cubicBezTo>
                  <a:cubicBezTo>
                    <a:pt x="5456491" y="574453"/>
                    <a:pt x="5469922" y="571691"/>
                    <a:pt x="5482971" y="561880"/>
                  </a:cubicBezTo>
                  <a:cubicBezTo>
                    <a:pt x="5489924" y="556641"/>
                    <a:pt x="5498878" y="553879"/>
                    <a:pt x="5507165" y="550259"/>
                  </a:cubicBezTo>
                  <a:cubicBezTo>
                    <a:pt x="5519928" y="544640"/>
                    <a:pt x="5533168" y="539877"/>
                    <a:pt x="5545645" y="533591"/>
                  </a:cubicBezTo>
                  <a:cubicBezTo>
                    <a:pt x="5559076" y="526923"/>
                    <a:pt x="5571363" y="517684"/>
                    <a:pt x="5585079" y="511969"/>
                  </a:cubicBezTo>
                  <a:cubicBezTo>
                    <a:pt x="5599843" y="505778"/>
                    <a:pt x="5609368" y="496348"/>
                    <a:pt x="5615368" y="481679"/>
                  </a:cubicBezTo>
                  <a:cubicBezTo>
                    <a:pt x="5619179" y="472440"/>
                    <a:pt x="5624417" y="462629"/>
                    <a:pt x="5631656" y="456152"/>
                  </a:cubicBezTo>
                  <a:cubicBezTo>
                    <a:pt x="5646611" y="442913"/>
                    <a:pt x="5664136" y="432625"/>
                    <a:pt x="5679377" y="419576"/>
                  </a:cubicBezTo>
                  <a:cubicBezTo>
                    <a:pt x="5700808" y="401288"/>
                    <a:pt x="5720620" y="381857"/>
                    <a:pt x="5722525" y="350615"/>
                  </a:cubicBezTo>
                  <a:cubicBezTo>
                    <a:pt x="5723572" y="333375"/>
                    <a:pt x="5732716" y="326041"/>
                    <a:pt x="5749576" y="321945"/>
                  </a:cubicBezTo>
                  <a:cubicBezTo>
                    <a:pt x="5755195" y="320612"/>
                    <a:pt x="5763197" y="318040"/>
                    <a:pt x="5764911" y="313849"/>
                  </a:cubicBezTo>
                  <a:cubicBezTo>
                    <a:pt x="5770054" y="301371"/>
                    <a:pt x="5780722" y="298895"/>
                    <a:pt x="5791009" y="293942"/>
                  </a:cubicBezTo>
                  <a:cubicBezTo>
                    <a:pt x="5797201" y="290989"/>
                    <a:pt x="5804821" y="285179"/>
                    <a:pt x="5806440" y="279178"/>
                  </a:cubicBezTo>
                  <a:cubicBezTo>
                    <a:pt x="5813107" y="254889"/>
                    <a:pt x="5831395" y="240602"/>
                    <a:pt x="5848636" y="224885"/>
                  </a:cubicBezTo>
                  <a:cubicBezTo>
                    <a:pt x="5853684" y="220218"/>
                    <a:pt x="5859113" y="214884"/>
                    <a:pt x="5861590" y="208788"/>
                  </a:cubicBezTo>
                  <a:cubicBezTo>
                    <a:pt x="5866829" y="195643"/>
                    <a:pt x="5874639" y="186118"/>
                    <a:pt x="5888355" y="181166"/>
                  </a:cubicBezTo>
                  <a:cubicBezTo>
                    <a:pt x="5892736" y="179642"/>
                    <a:pt x="5896737" y="176117"/>
                    <a:pt x="5900071" y="172784"/>
                  </a:cubicBezTo>
                  <a:cubicBezTo>
                    <a:pt x="5907215" y="165545"/>
                    <a:pt x="5913215" y="157067"/>
                    <a:pt x="5920740" y="150305"/>
                  </a:cubicBezTo>
                  <a:cubicBezTo>
                    <a:pt x="5939885" y="132874"/>
                    <a:pt x="5958840" y="115729"/>
                    <a:pt x="5969985" y="91345"/>
                  </a:cubicBezTo>
                  <a:cubicBezTo>
                    <a:pt x="5975413" y="79439"/>
                    <a:pt x="5981605" y="66485"/>
                    <a:pt x="5991130" y="58293"/>
                  </a:cubicBezTo>
                  <a:cubicBezTo>
                    <a:pt x="6003227" y="47911"/>
                    <a:pt x="6019133" y="42005"/>
                    <a:pt x="6033325" y="33909"/>
                  </a:cubicBezTo>
                  <a:cubicBezTo>
                    <a:pt x="6040469" y="29813"/>
                    <a:pt x="6047137" y="24860"/>
                    <a:pt x="6054376" y="20955"/>
                  </a:cubicBezTo>
                  <a:cubicBezTo>
                    <a:pt x="6067234" y="14097"/>
                    <a:pt x="6080379" y="7715"/>
                    <a:pt x="6095524" y="0"/>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6" name="Freeform: Shape 25">
              <a:extLst>
                <a:ext uri="{FF2B5EF4-FFF2-40B4-BE49-F238E27FC236}">
                  <a16:creationId xmlns:a16="http://schemas.microsoft.com/office/drawing/2014/main" id="{39953252-97DE-4766-B2F6-E4FDA2FDA6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6" y="-3923157"/>
              <a:ext cx="10667524" cy="2493728"/>
            </a:xfrm>
            <a:custGeom>
              <a:avLst/>
              <a:gdLst>
                <a:gd name="connsiteX0" fmla="*/ 6095524 w 6095524"/>
                <a:gd name="connsiteY0" fmla="*/ 0 h 1424940"/>
                <a:gd name="connsiteX1" fmla="*/ 6095524 w 6095524"/>
                <a:gd name="connsiteY1" fmla="*/ 17431 h 1424940"/>
                <a:gd name="connsiteX2" fmla="*/ 6095524 w 6095524"/>
                <a:gd name="connsiteY2" fmla="*/ 216290 h 1424940"/>
                <a:gd name="connsiteX3" fmla="*/ 6079998 w 6095524"/>
                <a:gd name="connsiteY3" fmla="*/ 230600 h 1424940"/>
                <a:gd name="connsiteX4" fmla="*/ 6012751 w 6095524"/>
                <a:gd name="connsiteY4" fmla="*/ 260699 h 1424940"/>
                <a:gd name="connsiteX5" fmla="*/ 5992749 w 6095524"/>
                <a:gd name="connsiteY5" fmla="*/ 268700 h 1424940"/>
                <a:gd name="connsiteX6" fmla="*/ 5910358 w 6095524"/>
                <a:gd name="connsiteY6" fmla="*/ 320231 h 1424940"/>
                <a:gd name="connsiteX7" fmla="*/ 5835777 w 6095524"/>
                <a:gd name="connsiteY7" fmla="*/ 383953 h 1424940"/>
                <a:gd name="connsiteX8" fmla="*/ 5781008 w 6095524"/>
                <a:gd name="connsiteY8" fmla="*/ 459581 h 1424940"/>
                <a:gd name="connsiteX9" fmla="*/ 5765673 w 6095524"/>
                <a:gd name="connsiteY9" fmla="*/ 477584 h 1424940"/>
                <a:gd name="connsiteX10" fmla="*/ 5723763 w 6095524"/>
                <a:gd name="connsiteY10" fmla="*/ 500158 h 1424940"/>
                <a:gd name="connsiteX11" fmla="*/ 5686711 w 6095524"/>
                <a:gd name="connsiteY11" fmla="*/ 517112 h 1424940"/>
                <a:gd name="connsiteX12" fmla="*/ 5659850 w 6095524"/>
                <a:gd name="connsiteY12" fmla="*/ 535877 h 1424940"/>
                <a:gd name="connsiteX13" fmla="*/ 5637181 w 6095524"/>
                <a:gd name="connsiteY13" fmla="*/ 553117 h 1424940"/>
                <a:gd name="connsiteX14" fmla="*/ 5585841 w 6095524"/>
                <a:gd name="connsiteY14" fmla="*/ 597694 h 1424940"/>
                <a:gd name="connsiteX15" fmla="*/ 5528977 w 6095524"/>
                <a:gd name="connsiteY15" fmla="*/ 635318 h 1424940"/>
                <a:gd name="connsiteX16" fmla="*/ 5483256 w 6095524"/>
                <a:gd name="connsiteY16" fmla="*/ 681419 h 1424940"/>
                <a:gd name="connsiteX17" fmla="*/ 5464397 w 6095524"/>
                <a:gd name="connsiteY17" fmla="*/ 706374 h 1424940"/>
                <a:gd name="connsiteX18" fmla="*/ 5424773 w 6095524"/>
                <a:gd name="connsiteY18" fmla="*/ 723424 h 1424940"/>
                <a:gd name="connsiteX19" fmla="*/ 5381815 w 6095524"/>
                <a:gd name="connsiteY19" fmla="*/ 750094 h 1424940"/>
                <a:gd name="connsiteX20" fmla="*/ 5351335 w 6095524"/>
                <a:gd name="connsiteY20" fmla="*/ 776573 h 1424940"/>
                <a:gd name="connsiteX21" fmla="*/ 5327809 w 6095524"/>
                <a:gd name="connsiteY21" fmla="*/ 794290 h 1424940"/>
                <a:gd name="connsiteX22" fmla="*/ 5294566 w 6095524"/>
                <a:gd name="connsiteY22" fmla="*/ 812102 h 1424940"/>
                <a:gd name="connsiteX23" fmla="*/ 5261229 w 6095524"/>
                <a:gd name="connsiteY23" fmla="*/ 835438 h 1424940"/>
                <a:gd name="connsiteX24" fmla="*/ 5245037 w 6095524"/>
                <a:gd name="connsiteY24" fmla="*/ 849821 h 1424940"/>
                <a:gd name="connsiteX25" fmla="*/ 5213699 w 6095524"/>
                <a:gd name="connsiteY25" fmla="*/ 873728 h 1424940"/>
                <a:gd name="connsiteX26" fmla="*/ 5181409 w 6095524"/>
                <a:gd name="connsiteY26" fmla="*/ 896017 h 1424940"/>
                <a:gd name="connsiteX27" fmla="*/ 5120735 w 6095524"/>
                <a:gd name="connsiteY27" fmla="*/ 921544 h 1424940"/>
                <a:gd name="connsiteX28" fmla="*/ 5065490 w 6095524"/>
                <a:gd name="connsiteY28" fmla="*/ 959072 h 1424940"/>
                <a:gd name="connsiteX29" fmla="*/ 5021675 w 6095524"/>
                <a:gd name="connsiteY29" fmla="*/ 986504 h 1424940"/>
                <a:gd name="connsiteX30" fmla="*/ 4996148 w 6095524"/>
                <a:gd name="connsiteY30" fmla="*/ 1004507 h 1424940"/>
                <a:gd name="connsiteX31" fmla="*/ 4949285 w 6095524"/>
                <a:gd name="connsiteY31" fmla="*/ 1044702 h 1424940"/>
                <a:gd name="connsiteX32" fmla="*/ 4876609 w 6095524"/>
                <a:gd name="connsiteY32" fmla="*/ 1086993 h 1424940"/>
                <a:gd name="connsiteX33" fmla="*/ 4832699 w 6095524"/>
                <a:gd name="connsiteY33" fmla="*/ 1109853 h 1424940"/>
                <a:gd name="connsiteX34" fmla="*/ 4738211 w 6095524"/>
                <a:gd name="connsiteY34" fmla="*/ 1144334 h 1424940"/>
                <a:gd name="connsiteX35" fmla="*/ 4707731 w 6095524"/>
                <a:gd name="connsiteY35" fmla="*/ 1156621 h 1424940"/>
                <a:gd name="connsiteX36" fmla="*/ 4672870 w 6095524"/>
                <a:gd name="connsiteY36" fmla="*/ 1164717 h 1424940"/>
                <a:gd name="connsiteX37" fmla="*/ 4616863 w 6095524"/>
                <a:gd name="connsiteY37" fmla="*/ 1183862 h 1424940"/>
                <a:gd name="connsiteX38" fmla="*/ 4507516 w 6095524"/>
                <a:gd name="connsiteY38" fmla="*/ 1216819 h 1424940"/>
                <a:gd name="connsiteX39" fmla="*/ 4483513 w 6095524"/>
                <a:gd name="connsiteY39" fmla="*/ 1221867 h 1424940"/>
                <a:gd name="connsiteX40" fmla="*/ 4422362 w 6095524"/>
                <a:gd name="connsiteY40" fmla="*/ 1243108 h 1424940"/>
                <a:gd name="connsiteX41" fmla="*/ 4385691 w 6095524"/>
                <a:gd name="connsiteY41" fmla="*/ 1257395 h 1424940"/>
                <a:gd name="connsiteX42" fmla="*/ 4355306 w 6095524"/>
                <a:gd name="connsiteY42" fmla="*/ 1265587 h 1424940"/>
                <a:gd name="connsiteX43" fmla="*/ 4328446 w 6095524"/>
                <a:gd name="connsiteY43" fmla="*/ 1269397 h 1424940"/>
                <a:gd name="connsiteX44" fmla="*/ 4257770 w 6095524"/>
                <a:gd name="connsiteY44" fmla="*/ 1288256 h 1424940"/>
                <a:gd name="connsiteX45" fmla="*/ 4229576 w 6095524"/>
                <a:gd name="connsiteY45" fmla="*/ 1295686 h 1424940"/>
                <a:gd name="connsiteX46" fmla="*/ 4156424 w 6095524"/>
                <a:gd name="connsiteY46" fmla="*/ 1321213 h 1424940"/>
                <a:gd name="connsiteX47" fmla="*/ 4094416 w 6095524"/>
                <a:gd name="connsiteY47" fmla="*/ 1338072 h 1424940"/>
                <a:gd name="connsiteX48" fmla="*/ 4068509 w 6095524"/>
                <a:gd name="connsiteY48" fmla="*/ 1346168 h 1424940"/>
                <a:gd name="connsiteX49" fmla="*/ 4009263 w 6095524"/>
                <a:gd name="connsiteY49" fmla="*/ 1359694 h 1424940"/>
                <a:gd name="connsiteX50" fmla="*/ 3975735 w 6095524"/>
                <a:gd name="connsiteY50" fmla="*/ 1369219 h 1424940"/>
                <a:gd name="connsiteX51" fmla="*/ 3893915 w 6095524"/>
                <a:gd name="connsiteY51" fmla="*/ 1379982 h 1424940"/>
                <a:gd name="connsiteX52" fmla="*/ 3809428 w 6095524"/>
                <a:gd name="connsiteY52" fmla="*/ 1390364 h 1424940"/>
                <a:gd name="connsiteX53" fmla="*/ 3763042 w 6095524"/>
                <a:gd name="connsiteY53" fmla="*/ 1393793 h 1424940"/>
                <a:gd name="connsiteX54" fmla="*/ 3722561 w 6095524"/>
                <a:gd name="connsiteY54" fmla="*/ 1399223 h 1424940"/>
                <a:gd name="connsiteX55" fmla="*/ 3687318 w 6095524"/>
                <a:gd name="connsiteY55" fmla="*/ 1402652 h 1424940"/>
                <a:gd name="connsiteX56" fmla="*/ 3631216 w 6095524"/>
                <a:gd name="connsiteY56" fmla="*/ 1409605 h 1424940"/>
                <a:gd name="connsiteX57" fmla="*/ 3607880 w 6095524"/>
                <a:gd name="connsiteY57" fmla="*/ 1411415 h 1424940"/>
                <a:gd name="connsiteX58" fmla="*/ 3552825 w 6095524"/>
                <a:gd name="connsiteY58" fmla="*/ 1411319 h 1424940"/>
                <a:gd name="connsiteX59" fmla="*/ 3533680 w 6095524"/>
                <a:gd name="connsiteY59" fmla="*/ 1410367 h 1424940"/>
                <a:gd name="connsiteX60" fmla="*/ 3496818 w 6095524"/>
                <a:gd name="connsiteY60" fmla="*/ 1398556 h 1424940"/>
                <a:gd name="connsiteX61" fmla="*/ 3492437 w 6095524"/>
                <a:gd name="connsiteY61" fmla="*/ 1397699 h 1424940"/>
                <a:gd name="connsiteX62" fmla="*/ 3468243 w 6095524"/>
                <a:gd name="connsiteY62" fmla="*/ 1393031 h 1424940"/>
                <a:gd name="connsiteX63" fmla="*/ 3455003 w 6095524"/>
                <a:gd name="connsiteY63" fmla="*/ 1391507 h 1424940"/>
                <a:gd name="connsiteX64" fmla="*/ 3404711 w 6095524"/>
                <a:gd name="connsiteY64" fmla="*/ 1381792 h 1424940"/>
                <a:gd name="connsiteX65" fmla="*/ 3375756 w 6095524"/>
                <a:gd name="connsiteY65" fmla="*/ 1377220 h 1424940"/>
                <a:gd name="connsiteX66" fmla="*/ 3352324 w 6095524"/>
                <a:gd name="connsiteY66" fmla="*/ 1377887 h 1424940"/>
                <a:gd name="connsiteX67" fmla="*/ 3311176 w 6095524"/>
                <a:gd name="connsiteY67" fmla="*/ 1378744 h 1424940"/>
                <a:gd name="connsiteX68" fmla="*/ 3298031 w 6095524"/>
                <a:gd name="connsiteY68" fmla="*/ 1380935 h 1424940"/>
                <a:gd name="connsiteX69" fmla="*/ 3238595 w 6095524"/>
                <a:gd name="connsiteY69" fmla="*/ 1374648 h 1424940"/>
                <a:gd name="connsiteX70" fmla="*/ 3204686 w 6095524"/>
                <a:gd name="connsiteY70" fmla="*/ 1374172 h 1424940"/>
                <a:gd name="connsiteX71" fmla="*/ 3166491 w 6095524"/>
                <a:gd name="connsiteY71" fmla="*/ 1366361 h 1424940"/>
                <a:gd name="connsiteX72" fmla="*/ 3155347 w 6095524"/>
                <a:gd name="connsiteY72" fmla="*/ 1366742 h 1424940"/>
                <a:gd name="connsiteX73" fmla="*/ 3142869 w 6095524"/>
                <a:gd name="connsiteY73" fmla="*/ 1367409 h 1424940"/>
                <a:gd name="connsiteX74" fmla="*/ 3104578 w 6095524"/>
                <a:gd name="connsiteY74" fmla="*/ 1367981 h 1424940"/>
                <a:gd name="connsiteX75" fmla="*/ 3081337 w 6095524"/>
                <a:gd name="connsiteY75" fmla="*/ 1370838 h 1424940"/>
                <a:gd name="connsiteX76" fmla="*/ 3037047 w 6095524"/>
                <a:gd name="connsiteY76" fmla="*/ 1369124 h 1424940"/>
                <a:gd name="connsiteX77" fmla="*/ 3020663 w 6095524"/>
                <a:gd name="connsiteY77" fmla="*/ 1371600 h 1424940"/>
                <a:gd name="connsiteX78" fmla="*/ 2979230 w 6095524"/>
                <a:gd name="connsiteY78" fmla="*/ 1371886 h 1424940"/>
                <a:gd name="connsiteX79" fmla="*/ 2942082 w 6095524"/>
                <a:gd name="connsiteY79" fmla="*/ 1370457 h 1424940"/>
                <a:gd name="connsiteX80" fmla="*/ 2906268 w 6095524"/>
                <a:gd name="connsiteY80" fmla="*/ 1371219 h 1424940"/>
                <a:gd name="connsiteX81" fmla="*/ 2880646 w 6095524"/>
                <a:gd name="connsiteY81" fmla="*/ 1374362 h 1424940"/>
                <a:gd name="connsiteX82" fmla="*/ 2852833 w 6095524"/>
                <a:gd name="connsiteY82" fmla="*/ 1376267 h 1424940"/>
                <a:gd name="connsiteX83" fmla="*/ 2776157 w 6095524"/>
                <a:gd name="connsiteY83" fmla="*/ 1387602 h 1424940"/>
                <a:gd name="connsiteX84" fmla="*/ 2761965 w 6095524"/>
                <a:gd name="connsiteY84" fmla="*/ 1384840 h 1424940"/>
                <a:gd name="connsiteX85" fmla="*/ 2681383 w 6095524"/>
                <a:gd name="connsiteY85" fmla="*/ 1382268 h 1424940"/>
                <a:gd name="connsiteX86" fmla="*/ 2663857 w 6095524"/>
                <a:gd name="connsiteY86" fmla="*/ 1382459 h 1424940"/>
                <a:gd name="connsiteX87" fmla="*/ 2616803 w 6095524"/>
                <a:gd name="connsiteY87" fmla="*/ 1371219 h 1424940"/>
                <a:gd name="connsiteX88" fmla="*/ 2544223 w 6095524"/>
                <a:gd name="connsiteY88" fmla="*/ 1389031 h 1424940"/>
                <a:gd name="connsiteX89" fmla="*/ 2476309 w 6095524"/>
                <a:gd name="connsiteY89" fmla="*/ 1411319 h 1424940"/>
                <a:gd name="connsiteX90" fmla="*/ 2467737 w 6095524"/>
                <a:gd name="connsiteY90" fmla="*/ 1414177 h 1424940"/>
                <a:gd name="connsiteX91" fmla="*/ 2443353 w 6095524"/>
                <a:gd name="connsiteY91" fmla="*/ 1419035 h 1424940"/>
                <a:gd name="connsiteX92" fmla="*/ 2413159 w 6095524"/>
                <a:gd name="connsiteY92" fmla="*/ 1420749 h 1424940"/>
                <a:gd name="connsiteX93" fmla="*/ 2374868 w 6095524"/>
                <a:gd name="connsiteY93" fmla="*/ 1424940 h 1424940"/>
                <a:gd name="connsiteX94" fmla="*/ 2344198 w 6095524"/>
                <a:gd name="connsiteY94" fmla="*/ 1419701 h 1424940"/>
                <a:gd name="connsiteX95" fmla="*/ 2301335 w 6095524"/>
                <a:gd name="connsiteY95" fmla="*/ 1411891 h 1424940"/>
                <a:gd name="connsiteX96" fmla="*/ 2260949 w 6095524"/>
                <a:gd name="connsiteY96" fmla="*/ 1404461 h 1424940"/>
                <a:gd name="connsiteX97" fmla="*/ 2248186 w 6095524"/>
                <a:gd name="connsiteY97" fmla="*/ 1413224 h 1424940"/>
                <a:gd name="connsiteX98" fmla="*/ 2228469 w 6095524"/>
                <a:gd name="connsiteY98" fmla="*/ 1420844 h 1424940"/>
                <a:gd name="connsiteX99" fmla="*/ 2206562 w 6095524"/>
                <a:gd name="connsiteY99" fmla="*/ 1411700 h 1424940"/>
                <a:gd name="connsiteX100" fmla="*/ 2155317 w 6095524"/>
                <a:gd name="connsiteY100" fmla="*/ 1392746 h 1424940"/>
                <a:gd name="connsiteX101" fmla="*/ 2122932 w 6095524"/>
                <a:gd name="connsiteY101" fmla="*/ 1391888 h 1424940"/>
                <a:gd name="connsiteX102" fmla="*/ 2052542 w 6095524"/>
                <a:gd name="connsiteY102" fmla="*/ 1383792 h 1424940"/>
                <a:gd name="connsiteX103" fmla="*/ 2006537 w 6095524"/>
                <a:gd name="connsiteY103" fmla="*/ 1372267 h 1424940"/>
                <a:gd name="connsiteX104" fmla="*/ 1973486 w 6095524"/>
                <a:gd name="connsiteY104" fmla="*/ 1359218 h 1424940"/>
                <a:gd name="connsiteX105" fmla="*/ 1926146 w 6095524"/>
                <a:gd name="connsiteY105" fmla="*/ 1342168 h 1424940"/>
                <a:gd name="connsiteX106" fmla="*/ 1878616 w 6095524"/>
                <a:gd name="connsiteY106" fmla="*/ 1333310 h 1424940"/>
                <a:gd name="connsiteX107" fmla="*/ 1844231 w 6095524"/>
                <a:gd name="connsiteY107" fmla="*/ 1322165 h 1424940"/>
                <a:gd name="connsiteX108" fmla="*/ 1802225 w 6095524"/>
                <a:gd name="connsiteY108" fmla="*/ 1314545 h 1424940"/>
                <a:gd name="connsiteX109" fmla="*/ 1766983 w 6095524"/>
                <a:gd name="connsiteY109" fmla="*/ 1314260 h 1424940"/>
                <a:gd name="connsiteX110" fmla="*/ 1711738 w 6095524"/>
                <a:gd name="connsiteY110" fmla="*/ 1315593 h 1424940"/>
                <a:gd name="connsiteX111" fmla="*/ 1644111 w 6095524"/>
                <a:gd name="connsiteY111" fmla="*/ 1292543 h 1424940"/>
                <a:gd name="connsiteX112" fmla="*/ 1616774 w 6095524"/>
                <a:gd name="connsiteY112" fmla="*/ 1287399 h 1424940"/>
                <a:gd name="connsiteX113" fmla="*/ 1591056 w 6095524"/>
                <a:gd name="connsiteY113" fmla="*/ 1285018 h 1424940"/>
                <a:gd name="connsiteX114" fmla="*/ 1536478 w 6095524"/>
                <a:gd name="connsiteY114" fmla="*/ 1269683 h 1424940"/>
                <a:gd name="connsiteX115" fmla="*/ 1514285 w 6095524"/>
                <a:gd name="connsiteY115" fmla="*/ 1264634 h 1424940"/>
                <a:gd name="connsiteX116" fmla="*/ 1483233 w 6095524"/>
                <a:gd name="connsiteY116" fmla="*/ 1264730 h 1424940"/>
                <a:gd name="connsiteX117" fmla="*/ 1426750 w 6095524"/>
                <a:gd name="connsiteY117" fmla="*/ 1257681 h 1424940"/>
                <a:gd name="connsiteX118" fmla="*/ 1370362 w 6095524"/>
                <a:gd name="connsiteY118" fmla="*/ 1237107 h 1424940"/>
                <a:gd name="connsiteX119" fmla="*/ 1346454 w 6095524"/>
                <a:gd name="connsiteY119" fmla="*/ 1239107 h 1424940"/>
                <a:gd name="connsiteX120" fmla="*/ 1337882 w 6095524"/>
                <a:gd name="connsiteY120" fmla="*/ 1238631 h 1424940"/>
                <a:gd name="connsiteX121" fmla="*/ 1260825 w 6095524"/>
                <a:gd name="connsiteY121" fmla="*/ 1227296 h 1424940"/>
                <a:gd name="connsiteX122" fmla="*/ 1253109 w 6095524"/>
                <a:gd name="connsiteY122" fmla="*/ 1226058 h 1424940"/>
                <a:gd name="connsiteX123" fmla="*/ 1216915 w 6095524"/>
                <a:gd name="connsiteY123" fmla="*/ 1215962 h 1424940"/>
                <a:gd name="connsiteX124" fmla="*/ 1125664 w 6095524"/>
                <a:gd name="connsiteY124" fmla="*/ 1209675 h 1424940"/>
                <a:gd name="connsiteX125" fmla="*/ 1120045 w 6095524"/>
                <a:gd name="connsiteY125" fmla="*/ 1208913 h 1424940"/>
                <a:gd name="connsiteX126" fmla="*/ 1089469 w 6095524"/>
                <a:gd name="connsiteY126" fmla="*/ 1213961 h 1424940"/>
                <a:gd name="connsiteX127" fmla="*/ 1074325 w 6095524"/>
                <a:gd name="connsiteY127" fmla="*/ 1221105 h 1424940"/>
                <a:gd name="connsiteX128" fmla="*/ 1050703 w 6095524"/>
                <a:gd name="connsiteY128" fmla="*/ 1228535 h 1424940"/>
                <a:gd name="connsiteX129" fmla="*/ 1026700 w 6095524"/>
                <a:gd name="connsiteY129" fmla="*/ 1231297 h 1424940"/>
                <a:gd name="connsiteX130" fmla="*/ 986409 w 6095524"/>
                <a:gd name="connsiteY130" fmla="*/ 1220057 h 1424940"/>
                <a:gd name="connsiteX131" fmla="*/ 971741 w 6095524"/>
                <a:gd name="connsiteY131" fmla="*/ 1218914 h 1424940"/>
                <a:gd name="connsiteX132" fmla="*/ 939070 w 6095524"/>
                <a:gd name="connsiteY132" fmla="*/ 1213485 h 1424940"/>
                <a:gd name="connsiteX133" fmla="*/ 910495 w 6095524"/>
                <a:gd name="connsiteY133" fmla="*/ 1213866 h 1424940"/>
                <a:gd name="connsiteX134" fmla="*/ 887540 w 6095524"/>
                <a:gd name="connsiteY134" fmla="*/ 1222534 h 1424940"/>
                <a:gd name="connsiteX135" fmla="*/ 854202 w 6095524"/>
                <a:gd name="connsiteY135" fmla="*/ 1224248 h 1424940"/>
                <a:gd name="connsiteX136" fmla="*/ 832675 w 6095524"/>
                <a:gd name="connsiteY136" fmla="*/ 1217962 h 1424940"/>
                <a:gd name="connsiteX137" fmla="*/ 828294 w 6095524"/>
                <a:gd name="connsiteY137" fmla="*/ 1217105 h 1424940"/>
                <a:gd name="connsiteX138" fmla="*/ 772001 w 6095524"/>
                <a:gd name="connsiteY138" fmla="*/ 1216723 h 1424940"/>
                <a:gd name="connsiteX139" fmla="*/ 701707 w 6095524"/>
                <a:gd name="connsiteY139" fmla="*/ 1235678 h 1424940"/>
                <a:gd name="connsiteX140" fmla="*/ 690086 w 6095524"/>
                <a:gd name="connsiteY140" fmla="*/ 1239679 h 1424940"/>
                <a:gd name="connsiteX141" fmla="*/ 633412 w 6095524"/>
                <a:gd name="connsiteY141" fmla="*/ 1246632 h 1424940"/>
                <a:gd name="connsiteX142" fmla="*/ 603028 w 6095524"/>
                <a:gd name="connsiteY142" fmla="*/ 1253681 h 1424940"/>
                <a:gd name="connsiteX143" fmla="*/ 581120 w 6095524"/>
                <a:gd name="connsiteY143" fmla="*/ 1254062 h 1424940"/>
                <a:gd name="connsiteX144" fmla="*/ 554642 w 6095524"/>
                <a:gd name="connsiteY144" fmla="*/ 1266539 h 1424940"/>
                <a:gd name="connsiteX145" fmla="*/ 545973 w 6095524"/>
                <a:gd name="connsiteY145" fmla="*/ 1271969 h 1424940"/>
                <a:gd name="connsiteX146" fmla="*/ 535591 w 6095524"/>
                <a:gd name="connsiteY146" fmla="*/ 1275207 h 1424940"/>
                <a:gd name="connsiteX147" fmla="*/ 488538 w 6095524"/>
                <a:gd name="connsiteY147" fmla="*/ 1285494 h 1424940"/>
                <a:gd name="connsiteX148" fmla="*/ 480155 w 6095524"/>
                <a:gd name="connsiteY148" fmla="*/ 1291304 h 1424940"/>
                <a:gd name="connsiteX149" fmla="*/ 474535 w 6095524"/>
                <a:gd name="connsiteY149" fmla="*/ 1294924 h 1424940"/>
                <a:gd name="connsiteX150" fmla="*/ 428816 w 6095524"/>
                <a:gd name="connsiteY150" fmla="*/ 1301020 h 1424940"/>
                <a:gd name="connsiteX151" fmla="*/ 400241 w 6095524"/>
                <a:gd name="connsiteY151" fmla="*/ 1318260 h 1424940"/>
                <a:gd name="connsiteX152" fmla="*/ 392431 w 6095524"/>
                <a:gd name="connsiteY152" fmla="*/ 1325594 h 1424940"/>
                <a:gd name="connsiteX153" fmla="*/ 365093 w 6095524"/>
                <a:gd name="connsiteY153" fmla="*/ 1336643 h 1424940"/>
                <a:gd name="connsiteX154" fmla="*/ 273177 w 6095524"/>
                <a:gd name="connsiteY154" fmla="*/ 1357884 h 1424940"/>
                <a:gd name="connsiteX155" fmla="*/ 246888 w 6095524"/>
                <a:gd name="connsiteY155" fmla="*/ 1350359 h 1424940"/>
                <a:gd name="connsiteX156" fmla="*/ 196977 w 6095524"/>
                <a:gd name="connsiteY156" fmla="*/ 1370552 h 1424940"/>
                <a:gd name="connsiteX157" fmla="*/ 153352 w 6095524"/>
                <a:gd name="connsiteY157" fmla="*/ 1381982 h 1424940"/>
                <a:gd name="connsiteX158" fmla="*/ 137160 w 6095524"/>
                <a:gd name="connsiteY158" fmla="*/ 1384745 h 1424940"/>
                <a:gd name="connsiteX159" fmla="*/ 85917 w 6095524"/>
                <a:gd name="connsiteY159" fmla="*/ 1389793 h 1424940"/>
                <a:gd name="connsiteX160" fmla="*/ 59532 w 6095524"/>
                <a:gd name="connsiteY160" fmla="*/ 1401223 h 1424940"/>
                <a:gd name="connsiteX161" fmla="*/ 30325 w 6095524"/>
                <a:gd name="connsiteY161" fmla="*/ 1409974 h 1424940"/>
                <a:gd name="connsiteX162" fmla="*/ 0 w 6095524"/>
                <a:gd name="connsiteY162" fmla="*/ 1412360 h 1424940"/>
                <a:gd name="connsiteX163" fmla="*/ 0 w 6095524"/>
                <a:gd name="connsiteY163" fmla="*/ 1058622 h 1424940"/>
                <a:gd name="connsiteX164" fmla="*/ 17145 w 6095524"/>
                <a:gd name="connsiteY164" fmla="*/ 1060228 h 1424940"/>
                <a:gd name="connsiteX165" fmla="*/ 44672 w 6095524"/>
                <a:gd name="connsiteY165" fmla="*/ 1066324 h 1424940"/>
                <a:gd name="connsiteX166" fmla="*/ 84677 w 6095524"/>
                <a:gd name="connsiteY166" fmla="*/ 1076230 h 1424940"/>
                <a:gd name="connsiteX167" fmla="*/ 132017 w 6095524"/>
                <a:gd name="connsiteY167" fmla="*/ 1064990 h 1424940"/>
                <a:gd name="connsiteX168" fmla="*/ 136779 w 6095524"/>
                <a:gd name="connsiteY168" fmla="*/ 1060323 h 1424940"/>
                <a:gd name="connsiteX169" fmla="*/ 187547 w 6095524"/>
                <a:gd name="connsiteY169" fmla="*/ 1049179 h 1424940"/>
                <a:gd name="connsiteX170" fmla="*/ 270891 w 6095524"/>
                <a:gd name="connsiteY170" fmla="*/ 1036415 h 1424940"/>
                <a:gd name="connsiteX171" fmla="*/ 276320 w 6095524"/>
                <a:gd name="connsiteY171" fmla="*/ 1035558 h 1424940"/>
                <a:gd name="connsiteX172" fmla="*/ 323755 w 6095524"/>
                <a:gd name="connsiteY172" fmla="*/ 1061561 h 1424940"/>
                <a:gd name="connsiteX173" fmla="*/ 361855 w 6095524"/>
                <a:gd name="connsiteY173" fmla="*/ 1057942 h 1424940"/>
                <a:gd name="connsiteX174" fmla="*/ 379571 w 6095524"/>
                <a:gd name="connsiteY174" fmla="*/ 1039939 h 1424940"/>
                <a:gd name="connsiteX175" fmla="*/ 430530 w 6095524"/>
                <a:gd name="connsiteY175" fmla="*/ 1025747 h 1424940"/>
                <a:gd name="connsiteX176" fmla="*/ 493300 w 6095524"/>
                <a:gd name="connsiteY176" fmla="*/ 1027176 h 1424940"/>
                <a:gd name="connsiteX177" fmla="*/ 537782 w 6095524"/>
                <a:gd name="connsiteY177" fmla="*/ 1025366 h 1424940"/>
                <a:gd name="connsiteX178" fmla="*/ 562166 w 6095524"/>
                <a:gd name="connsiteY178" fmla="*/ 1015746 h 1424940"/>
                <a:gd name="connsiteX179" fmla="*/ 579596 w 6095524"/>
                <a:gd name="connsiteY179" fmla="*/ 1016699 h 1424940"/>
                <a:gd name="connsiteX180" fmla="*/ 612362 w 6095524"/>
                <a:gd name="connsiteY180" fmla="*/ 1023557 h 1424940"/>
                <a:gd name="connsiteX181" fmla="*/ 716090 w 6095524"/>
                <a:gd name="connsiteY181" fmla="*/ 1031653 h 1424940"/>
                <a:gd name="connsiteX182" fmla="*/ 758381 w 6095524"/>
                <a:gd name="connsiteY182" fmla="*/ 1018985 h 1424940"/>
                <a:gd name="connsiteX183" fmla="*/ 771049 w 6095524"/>
                <a:gd name="connsiteY183" fmla="*/ 1018699 h 1424940"/>
                <a:gd name="connsiteX184" fmla="*/ 799433 w 6095524"/>
                <a:gd name="connsiteY184" fmla="*/ 1023652 h 1424940"/>
                <a:gd name="connsiteX185" fmla="*/ 858012 w 6095524"/>
                <a:gd name="connsiteY185" fmla="*/ 1020318 h 1424940"/>
                <a:gd name="connsiteX186" fmla="*/ 879634 w 6095524"/>
                <a:gd name="connsiteY186" fmla="*/ 1015270 h 1424940"/>
                <a:gd name="connsiteX187" fmla="*/ 891635 w 6095524"/>
                <a:gd name="connsiteY187" fmla="*/ 1012031 h 1424940"/>
                <a:gd name="connsiteX188" fmla="*/ 953262 w 6095524"/>
                <a:gd name="connsiteY188" fmla="*/ 1003078 h 1424940"/>
                <a:gd name="connsiteX189" fmla="*/ 980694 w 6095524"/>
                <a:gd name="connsiteY189" fmla="*/ 993458 h 1424940"/>
                <a:gd name="connsiteX190" fmla="*/ 988124 w 6095524"/>
                <a:gd name="connsiteY190" fmla="*/ 992029 h 1424940"/>
                <a:gd name="connsiteX191" fmla="*/ 1028795 w 6095524"/>
                <a:gd name="connsiteY191" fmla="*/ 996029 h 1424940"/>
                <a:gd name="connsiteX192" fmla="*/ 1059275 w 6095524"/>
                <a:gd name="connsiteY192" fmla="*/ 1011555 h 1424940"/>
                <a:gd name="connsiteX193" fmla="*/ 1065181 w 6095524"/>
                <a:gd name="connsiteY193" fmla="*/ 1016794 h 1424940"/>
                <a:gd name="connsiteX194" fmla="*/ 1150144 w 6095524"/>
                <a:gd name="connsiteY194" fmla="*/ 1014984 h 1424940"/>
                <a:gd name="connsiteX195" fmla="*/ 1163193 w 6095524"/>
                <a:gd name="connsiteY195" fmla="*/ 1012793 h 1424940"/>
                <a:gd name="connsiteX196" fmla="*/ 1226249 w 6095524"/>
                <a:gd name="connsiteY196" fmla="*/ 1021937 h 1424940"/>
                <a:gd name="connsiteX197" fmla="*/ 1244632 w 6095524"/>
                <a:gd name="connsiteY197" fmla="*/ 1023747 h 1424940"/>
                <a:gd name="connsiteX198" fmla="*/ 1310545 w 6095524"/>
                <a:gd name="connsiteY198" fmla="*/ 1031939 h 1424940"/>
                <a:gd name="connsiteX199" fmla="*/ 1319879 w 6095524"/>
                <a:gd name="connsiteY199" fmla="*/ 1024319 h 1424940"/>
                <a:gd name="connsiteX200" fmla="*/ 1346740 w 6095524"/>
                <a:gd name="connsiteY200" fmla="*/ 1005173 h 1424940"/>
                <a:gd name="connsiteX201" fmla="*/ 1399699 w 6095524"/>
                <a:gd name="connsiteY201" fmla="*/ 988219 h 1424940"/>
                <a:gd name="connsiteX202" fmla="*/ 1414082 w 6095524"/>
                <a:gd name="connsiteY202" fmla="*/ 989171 h 1424940"/>
                <a:gd name="connsiteX203" fmla="*/ 1450467 w 6095524"/>
                <a:gd name="connsiteY203" fmla="*/ 1017461 h 1424940"/>
                <a:gd name="connsiteX204" fmla="*/ 1468184 w 6095524"/>
                <a:gd name="connsiteY204" fmla="*/ 1028795 h 1424940"/>
                <a:gd name="connsiteX205" fmla="*/ 1518476 w 6095524"/>
                <a:gd name="connsiteY205" fmla="*/ 1049655 h 1424940"/>
                <a:gd name="connsiteX206" fmla="*/ 1522667 w 6095524"/>
                <a:gd name="connsiteY206" fmla="*/ 1053465 h 1424940"/>
                <a:gd name="connsiteX207" fmla="*/ 1559814 w 6095524"/>
                <a:gd name="connsiteY207" fmla="*/ 1098709 h 1424940"/>
                <a:gd name="connsiteX208" fmla="*/ 1568196 w 6095524"/>
                <a:gd name="connsiteY208" fmla="*/ 1106424 h 1424940"/>
                <a:gd name="connsiteX209" fmla="*/ 1578293 w 6095524"/>
                <a:gd name="connsiteY209" fmla="*/ 1118426 h 1424940"/>
                <a:gd name="connsiteX210" fmla="*/ 1609820 w 6095524"/>
                <a:gd name="connsiteY210" fmla="*/ 1141667 h 1424940"/>
                <a:gd name="connsiteX211" fmla="*/ 1648873 w 6095524"/>
                <a:gd name="connsiteY211" fmla="*/ 1149096 h 1424940"/>
                <a:gd name="connsiteX212" fmla="*/ 1696022 w 6095524"/>
                <a:gd name="connsiteY212" fmla="*/ 1160431 h 1424940"/>
                <a:gd name="connsiteX213" fmla="*/ 1715739 w 6095524"/>
                <a:gd name="connsiteY213" fmla="*/ 1168051 h 1424940"/>
                <a:gd name="connsiteX214" fmla="*/ 1768602 w 6095524"/>
                <a:gd name="connsiteY214" fmla="*/ 1182529 h 1424940"/>
                <a:gd name="connsiteX215" fmla="*/ 1806321 w 6095524"/>
                <a:gd name="connsiteY215" fmla="*/ 1194721 h 1424940"/>
                <a:gd name="connsiteX216" fmla="*/ 1860709 w 6095524"/>
                <a:gd name="connsiteY216" fmla="*/ 1201865 h 1424940"/>
                <a:gd name="connsiteX217" fmla="*/ 1887093 w 6095524"/>
                <a:gd name="connsiteY217" fmla="*/ 1202150 h 1424940"/>
                <a:gd name="connsiteX218" fmla="*/ 1935575 w 6095524"/>
                <a:gd name="connsiteY218" fmla="*/ 1238726 h 1424940"/>
                <a:gd name="connsiteX219" fmla="*/ 1974247 w 6095524"/>
                <a:gd name="connsiteY219" fmla="*/ 1262920 h 1424940"/>
                <a:gd name="connsiteX220" fmla="*/ 2014919 w 6095524"/>
                <a:gd name="connsiteY220" fmla="*/ 1251204 h 1424940"/>
                <a:gd name="connsiteX221" fmla="*/ 2025968 w 6095524"/>
                <a:gd name="connsiteY221" fmla="*/ 1240155 h 1424940"/>
                <a:gd name="connsiteX222" fmla="*/ 2092643 w 6095524"/>
                <a:gd name="connsiteY222" fmla="*/ 1229678 h 1424940"/>
                <a:gd name="connsiteX223" fmla="*/ 2187893 w 6095524"/>
                <a:gd name="connsiteY223" fmla="*/ 1229297 h 1424940"/>
                <a:gd name="connsiteX224" fmla="*/ 2346294 w 6095524"/>
                <a:gd name="connsiteY224" fmla="*/ 1205484 h 1424940"/>
                <a:gd name="connsiteX225" fmla="*/ 2373916 w 6095524"/>
                <a:gd name="connsiteY225" fmla="*/ 1194435 h 1424940"/>
                <a:gd name="connsiteX226" fmla="*/ 2404967 w 6095524"/>
                <a:gd name="connsiteY226" fmla="*/ 1191673 h 1424940"/>
                <a:gd name="connsiteX227" fmla="*/ 2416874 w 6095524"/>
                <a:gd name="connsiteY227" fmla="*/ 1198436 h 1424940"/>
                <a:gd name="connsiteX228" fmla="*/ 2468975 w 6095524"/>
                <a:gd name="connsiteY228" fmla="*/ 1208532 h 1424940"/>
                <a:gd name="connsiteX229" fmla="*/ 2478882 w 6095524"/>
                <a:gd name="connsiteY229" fmla="*/ 1208723 h 1424940"/>
                <a:gd name="connsiteX230" fmla="*/ 2512791 w 6095524"/>
                <a:gd name="connsiteY230" fmla="*/ 1204436 h 1424940"/>
                <a:gd name="connsiteX231" fmla="*/ 2544223 w 6095524"/>
                <a:gd name="connsiteY231" fmla="*/ 1201960 h 1424940"/>
                <a:gd name="connsiteX232" fmla="*/ 2623471 w 6095524"/>
                <a:gd name="connsiteY232" fmla="*/ 1210056 h 1424940"/>
                <a:gd name="connsiteX233" fmla="*/ 2684241 w 6095524"/>
                <a:gd name="connsiteY233" fmla="*/ 1208151 h 1424940"/>
                <a:gd name="connsiteX234" fmla="*/ 2712244 w 6095524"/>
                <a:gd name="connsiteY234" fmla="*/ 1210056 h 1424940"/>
                <a:gd name="connsiteX235" fmla="*/ 2728055 w 6095524"/>
                <a:gd name="connsiteY235" fmla="*/ 1212914 h 1424940"/>
                <a:gd name="connsiteX236" fmla="*/ 2763869 w 6095524"/>
                <a:gd name="connsiteY236" fmla="*/ 1232821 h 1424940"/>
                <a:gd name="connsiteX237" fmla="*/ 2783491 w 6095524"/>
                <a:gd name="connsiteY237" fmla="*/ 1237298 h 1424940"/>
                <a:gd name="connsiteX238" fmla="*/ 2842546 w 6095524"/>
                <a:gd name="connsiteY238" fmla="*/ 1236917 h 1424940"/>
                <a:gd name="connsiteX239" fmla="*/ 2931128 w 6095524"/>
                <a:gd name="connsiteY239" fmla="*/ 1206913 h 1424940"/>
                <a:gd name="connsiteX240" fmla="*/ 2940368 w 6095524"/>
                <a:gd name="connsiteY240" fmla="*/ 1202912 h 1424940"/>
                <a:gd name="connsiteX241" fmla="*/ 2985421 w 6095524"/>
                <a:gd name="connsiteY241" fmla="*/ 1197959 h 1424940"/>
                <a:gd name="connsiteX242" fmla="*/ 3015996 w 6095524"/>
                <a:gd name="connsiteY242" fmla="*/ 1204722 h 1424940"/>
                <a:gd name="connsiteX243" fmla="*/ 3057621 w 6095524"/>
                <a:gd name="connsiteY243" fmla="*/ 1218724 h 1424940"/>
                <a:gd name="connsiteX244" fmla="*/ 3095054 w 6095524"/>
                <a:gd name="connsiteY244" fmla="*/ 1230440 h 1424940"/>
                <a:gd name="connsiteX245" fmla="*/ 3122295 w 6095524"/>
                <a:gd name="connsiteY245" fmla="*/ 1243679 h 1424940"/>
                <a:gd name="connsiteX246" fmla="*/ 3184589 w 6095524"/>
                <a:gd name="connsiteY246" fmla="*/ 1253395 h 1424940"/>
                <a:gd name="connsiteX247" fmla="*/ 3191066 w 6095524"/>
                <a:gd name="connsiteY247" fmla="*/ 1255014 h 1424940"/>
                <a:gd name="connsiteX248" fmla="*/ 3237929 w 6095524"/>
                <a:gd name="connsiteY248" fmla="*/ 1243203 h 1424940"/>
                <a:gd name="connsiteX249" fmla="*/ 3294221 w 6095524"/>
                <a:gd name="connsiteY249" fmla="*/ 1231202 h 1424940"/>
                <a:gd name="connsiteX250" fmla="*/ 3314319 w 6095524"/>
                <a:gd name="connsiteY250" fmla="*/ 1235297 h 1424940"/>
                <a:gd name="connsiteX251" fmla="*/ 3341846 w 6095524"/>
                <a:gd name="connsiteY251" fmla="*/ 1241108 h 1424940"/>
                <a:gd name="connsiteX252" fmla="*/ 3367373 w 6095524"/>
                <a:gd name="connsiteY252" fmla="*/ 1238060 h 1424940"/>
                <a:gd name="connsiteX253" fmla="*/ 3382899 w 6095524"/>
                <a:gd name="connsiteY253" fmla="*/ 1237774 h 1424940"/>
                <a:gd name="connsiteX254" fmla="*/ 3453765 w 6095524"/>
                <a:gd name="connsiteY254" fmla="*/ 1273397 h 1424940"/>
                <a:gd name="connsiteX255" fmla="*/ 3471767 w 6095524"/>
                <a:gd name="connsiteY255" fmla="*/ 1276350 h 1424940"/>
                <a:gd name="connsiteX256" fmla="*/ 3481959 w 6095524"/>
                <a:gd name="connsiteY256" fmla="*/ 1280732 h 1424940"/>
                <a:gd name="connsiteX257" fmla="*/ 3543396 w 6095524"/>
                <a:gd name="connsiteY257" fmla="*/ 1324928 h 1424940"/>
                <a:gd name="connsiteX258" fmla="*/ 3569494 w 6095524"/>
                <a:gd name="connsiteY258" fmla="*/ 1333881 h 1424940"/>
                <a:gd name="connsiteX259" fmla="*/ 3598164 w 6095524"/>
                <a:gd name="connsiteY259" fmla="*/ 1332071 h 1424940"/>
                <a:gd name="connsiteX260" fmla="*/ 3614738 w 6095524"/>
                <a:gd name="connsiteY260" fmla="*/ 1328833 h 1424940"/>
                <a:gd name="connsiteX261" fmla="*/ 3655886 w 6095524"/>
                <a:gd name="connsiteY261" fmla="*/ 1300734 h 1424940"/>
                <a:gd name="connsiteX262" fmla="*/ 3679317 w 6095524"/>
                <a:gd name="connsiteY262" fmla="*/ 1301687 h 1424940"/>
                <a:gd name="connsiteX263" fmla="*/ 3715893 w 6095524"/>
                <a:gd name="connsiteY263" fmla="*/ 1321022 h 1424940"/>
                <a:gd name="connsiteX264" fmla="*/ 3782282 w 6095524"/>
                <a:gd name="connsiteY264" fmla="*/ 1329690 h 1424940"/>
                <a:gd name="connsiteX265" fmla="*/ 3816001 w 6095524"/>
                <a:gd name="connsiteY265" fmla="*/ 1302639 h 1424940"/>
                <a:gd name="connsiteX266" fmla="*/ 3833431 w 6095524"/>
                <a:gd name="connsiteY266" fmla="*/ 1276636 h 1424940"/>
                <a:gd name="connsiteX267" fmla="*/ 3883819 w 6095524"/>
                <a:gd name="connsiteY267" fmla="*/ 1246442 h 1424940"/>
                <a:gd name="connsiteX268" fmla="*/ 3895821 w 6095524"/>
                <a:gd name="connsiteY268" fmla="*/ 1257681 h 1424940"/>
                <a:gd name="connsiteX269" fmla="*/ 3932778 w 6095524"/>
                <a:gd name="connsiteY269" fmla="*/ 1262444 h 1424940"/>
                <a:gd name="connsiteX270" fmla="*/ 3972782 w 6095524"/>
                <a:gd name="connsiteY270" fmla="*/ 1262063 h 1424940"/>
                <a:gd name="connsiteX271" fmla="*/ 4042505 w 6095524"/>
                <a:gd name="connsiteY271" fmla="*/ 1267111 h 1424940"/>
                <a:gd name="connsiteX272" fmla="*/ 4088892 w 6095524"/>
                <a:gd name="connsiteY272" fmla="*/ 1238250 h 1424940"/>
                <a:gd name="connsiteX273" fmla="*/ 4106609 w 6095524"/>
                <a:gd name="connsiteY273" fmla="*/ 1226344 h 1424940"/>
                <a:gd name="connsiteX274" fmla="*/ 4123182 w 6095524"/>
                <a:gd name="connsiteY274" fmla="*/ 1218724 h 1424940"/>
                <a:gd name="connsiteX275" fmla="*/ 4142328 w 6095524"/>
                <a:gd name="connsiteY275" fmla="*/ 1214438 h 1424940"/>
                <a:gd name="connsiteX276" fmla="*/ 4188524 w 6095524"/>
                <a:gd name="connsiteY276" fmla="*/ 1198245 h 1424940"/>
                <a:gd name="connsiteX277" fmla="*/ 4213860 w 6095524"/>
                <a:gd name="connsiteY277" fmla="*/ 1182338 h 1424940"/>
                <a:gd name="connsiteX278" fmla="*/ 4270820 w 6095524"/>
                <a:gd name="connsiteY278" fmla="*/ 1167003 h 1424940"/>
                <a:gd name="connsiteX279" fmla="*/ 4309587 w 6095524"/>
                <a:gd name="connsiteY279" fmla="*/ 1153287 h 1424940"/>
                <a:gd name="connsiteX280" fmla="*/ 4350449 w 6095524"/>
                <a:gd name="connsiteY280" fmla="*/ 1129665 h 1424940"/>
                <a:gd name="connsiteX281" fmla="*/ 4356164 w 6095524"/>
                <a:gd name="connsiteY281" fmla="*/ 1126046 h 1424940"/>
                <a:gd name="connsiteX282" fmla="*/ 4369880 w 6095524"/>
                <a:gd name="connsiteY282" fmla="*/ 1110520 h 1424940"/>
                <a:gd name="connsiteX283" fmla="*/ 4389787 w 6095524"/>
                <a:gd name="connsiteY283" fmla="*/ 1057085 h 1424940"/>
                <a:gd name="connsiteX284" fmla="*/ 4395502 w 6095524"/>
                <a:gd name="connsiteY284" fmla="*/ 1046226 h 1424940"/>
                <a:gd name="connsiteX285" fmla="*/ 4447413 w 6095524"/>
                <a:gd name="connsiteY285" fmla="*/ 1009650 h 1424940"/>
                <a:gd name="connsiteX286" fmla="*/ 4466654 w 6095524"/>
                <a:gd name="connsiteY286" fmla="*/ 1013079 h 1424940"/>
                <a:gd name="connsiteX287" fmla="*/ 4487894 w 6095524"/>
                <a:gd name="connsiteY287" fmla="*/ 1025081 h 1424940"/>
                <a:gd name="connsiteX288" fmla="*/ 4534472 w 6095524"/>
                <a:gd name="connsiteY288" fmla="*/ 1028224 h 1424940"/>
                <a:gd name="connsiteX289" fmla="*/ 4551903 w 6095524"/>
                <a:gd name="connsiteY289" fmla="*/ 1022033 h 1424940"/>
                <a:gd name="connsiteX290" fmla="*/ 4582382 w 6095524"/>
                <a:gd name="connsiteY290" fmla="*/ 1005364 h 1424940"/>
                <a:gd name="connsiteX291" fmla="*/ 4605909 w 6095524"/>
                <a:gd name="connsiteY291" fmla="*/ 979551 h 1424940"/>
                <a:gd name="connsiteX292" fmla="*/ 4640104 w 6095524"/>
                <a:gd name="connsiteY292" fmla="*/ 936879 h 1424940"/>
                <a:gd name="connsiteX293" fmla="*/ 4705731 w 6095524"/>
                <a:gd name="connsiteY293" fmla="*/ 920591 h 1424940"/>
                <a:gd name="connsiteX294" fmla="*/ 4730973 w 6095524"/>
                <a:gd name="connsiteY294" fmla="*/ 915162 h 1424940"/>
                <a:gd name="connsiteX295" fmla="*/ 4822794 w 6095524"/>
                <a:gd name="connsiteY295" fmla="*/ 892397 h 1424940"/>
                <a:gd name="connsiteX296" fmla="*/ 4830794 w 6095524"/>
                <a:gd name="connsiteY296" fmla="*/ 891635 h 1424940"/>
                <a:gd name="connsiteX297" fmla="*/ 4894421 w 6095524"/>
                <a:gd name="connsiteY297" fmla="*/ 865442 h 1424940"/>
                <a:gd name="connsiteX298" fmla="*/ 4909756 w 6095524"/>
                <a:gd name="connsiteY298" fmla="*/ 858964 h 1424940"/>
                <a:gd name="connsiteX299" fmla="*/ 4928521 w 6095524"/>
                <a:gd name="connsiteY299" fmla="*/ 842391 h 1424940"/>
                <a:gd name="connsiteX300" fmla="*/ 4945857 w 6095524"/>
                <a:gd name="connsiteY300" fmla="*/ 795623 h 1424940"/>
                <a:gd name="connsiteX301" fmla="*/ 4966145 w 6095524"/>
                <a:gd name="connsiteY301" fmla="*/ 774287 h 1424940"/>
                <a:gd name="connsiteX302" fmla="*/ 4980909 w 6095524"/>
                <a:gd name="connsiteY302" fmla="*/ 761333 h 1424940"/>
                <a:gd name="connsiteX303" fmla="*/ 4993862 w 6095524"/>
                <a:gd name="connsiteY303" fmla="*/ 741712 h 1424940"/>
                <a:gd name="connsiteX304" fmla="*/ 5006816 w 6095524"/>
                <a:gd name="connsiteY304" fmla="*/ 694754 h 1424940"/>
                <a:gd name="connsiteX305" fmla="*/ 5026724 w 6095524"/>
                <a:gd name="connsiteY305" fmla="*/ 653129 h 1424940"/>
                <a:gd name="connsiteX306" fmla="*/ 5062538 w 6095524"/>
                <a:gd name="connsiteY306" fmla="*/ 630079 h 1424940"/>
                <a:gd name="connsiteX307" fmla="*/ 5084731 w 6095524"/>
                <a:gd name="connsiteY307" fmla="*/ 617982 h 1424940"/>
                <a:gd name="connsiteX308" fmla="*/ 5172647 w 6095524"/>
                <a:gd name="connsiteY308" fmla="*/ 630174 h 1424940"/>
                <a:gd name="connsiteX309" fmla="*/ 5232654 w 6095524"/>
                <a:gd name="connsiteY309" fmla="*/ 642080 h 1424940"/>
                <a:gd name="connsiteX310" fmla="*/ 5252371 w 6095524"/>
                <a:gd name="connsiteY310" fmla="*/ 637508 h 1424940"/>
                <a:gd name="connsiteX311" fmla="*/ 5308092 w 6095524"/>
                <a:gd name="connsiteY311" fmla="*/ 598646 h 1424940"/>
                <a:gd name="connsiteX312" fmla="*/ 5363147 w 6095524"/>
                <a:gd name="connsiteY312" fmla="*/ 581311 h 1424940"/>
                <a:gd name="connsiteX313" fmla="*/ 5404580 w 6095524"/>
                <a:gd name="connsiteY313" fmla="*/ 576358 h 1424940"/>
                <a:gd name="connsiteX314" fmla="*/ 5440203 w 6095524"/>
                <a:gd name="connsiteY314" fmla="*/ 572548 h 1424940"/>
                <a:gd name="connsiteX315" fmla="*/ 5482971 w 6095524"/>
                <a:gd name="connsiteY315" fmla="*/ 561880 h 1424940"/>
                <a:gd name="connsiteX316" fmla="*/ 5507165 w 6095524"/>
                <a:gd name="connsiteY316" fmla="*/ 550259 h 1424940"/>
                <a:gd name="connsiteX317" fmla="*/ 5545645 w 6095524"/>
                <a:gd name="connsiteY317" fmla="*/ 533591 h 1424940"/>
                <a:gd name="connsiteX318" fmla="*/ 5585079 w 6095524"/>
                <a:gd name="connsiteY318" fmla="*/ 511969 h 1424940"/>
                <a:gd name="connsiteX319" fmla="*/ 5615368 w 6095524"/>
                <a:gd name="connsiteY319" fmla="*/ 481679 h 1424940"/>
                <a:gd name="connsiteX320" fmla="*/ 5631656 w 6095524"/>
                <a:gd name="connsiteY320" fmla="*/ 456152 h 1424940"/>
                <a:gd name="connsiteX321" fmla="*/ 5679377 w 6095524"/>
                <a:gd name="connsiteY321" fmla="*/ 419576 h 1424940"/>
                <a:gd name="connsiteX322" fmla="*/ 5722525 w 6095524"/>
                <a:gd name="connsiteY322" fmla="*/ 350615 h 1424940"/>
                <a:gd name="connsiteX323" fmla="*/ 5749576 w 6095524"/>
                <a:gd name="connsiteY323" fmla="*/ 321945 h 1424940"/>
                <a:gd name="connsiteX324" fmla="*/ 5764911 w 6095524"/>
                <a:gd name="connsiteY324" fmla="*/ 313849 h 1424940"/>
                <a:gd name="connsiteX325" fmla="*/ 5791009 w 6095524"/>
                <a:gd name="connsiteY325" fmla="*/ 293942 h 1424940"/>
                <a:gd name="connsiteX326" fmla="*/ 5806440 w 6095524"/>
                <a:gd name="connsiteY326" fmla="*/ 279178 h 1424940"/>
                <a:gd name="connsiteX327" fmla="*/ 5848636 w 6095524"/>
                <a:gd name="connsiteY327" fmla="*/ 224885 h 1424940"/>
                <a:gd name="connsiteX328" fmla="*/ 5861590 w 6095524"/>
                <a:gd name="connsiteY328" fmla="*/ 208788 h 1424940"/>
                <a:gd name="connsiteX329" fmla="*/ 5888355 w 6095524"/>
                <a:gd name="connsiteY329" fmla="*/ 181166 h 1424940"/>
                <a:gd name="connsiteX330" fmla="*/ 5900071 w 6095524"/>
                <a:gd name="connsiteY330" fmla="*/ 172784 h 1424940"/>
                <a:gd name="connsiteX331" fmla="*/ 5920740 w 6095524"/>
                <a:gd name="connsiteY331" fmla="*/ 150305 h 1424940"/>
                <a:gd name="connsiteX332" fmla="*/ 5969985 w 6095524"/>
                <a:gd name="connsiteY332" fmla="*/ 91345 h 1424940"/>
                <a:gd name="connsiteX333" fmla="*/ 5991130 w 6095524"/>
                <a:gd name="connsiteY333" fmla="*/ 58293 h 1424940"/>
                <a:gd name="connsiteX334" fmla="*/ 6033325 w 6095524"/>
                <a:gd name="connsiteY334" fmla="*/ 33909 h 1424940"/>
                <a:gd name="connsiteX335" fmla="*/ 6054376 w 6095524"/>
                <a:gd name="connsiteY335" fmla="*/ 20955 h 1424940"/>
                <a:gd name="connsiteX336" fmla="*/ 6095524 w 6095524"/>
                <a:gd name="connsiteY336" fmla="*/ 0 h 142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6095524" h="1424940">
                  <a:moveTo>
                    <a:pt x="6095524" y="0"/>
                  </a:moveTo>
                  <a:cubicBezTo>
                    <a:pt x="6095524" y="7811"/>
                    <a:pt x="6095524" y="12573"/>
                    <a:pt x="6095524" y="17431"/>
                  </a:cubicBezTo>
                  <a:lnTo>
                    <a:pt x="6095524" y="216290"/>
                  </a:lnTo>
                  <a:lnTo>
                    <a:pt x="6079998" y="230600"/>
                  </a:lnTo>
                  <a:cubicBezTo>
                    <a:pt x="6058567" y="241363"/>
                    <a:pt x="6035706" y="251079"/>
                    <a:pt x="6012751" y="260699"/>
                  </a:cubicBezTo>
                  <a:cubicBezTo>
                    <a:pt x="6006084" y="263462"/>
                    <a:pt x="5998749" y="264986"/>
                    <a:pt x="5992749" y="268700"/>
                  </a:cubicBezTo>
                  <a:cubicBezTo>
                    <a:pt x="5965126" y="285655"/>
                    <a:pt x="5938361" y="303943"/>
                    <a:pt x="5910358" y="320231"/>
                  </a:cubicBezTo>
                  <a:cubicBezTo>
                    <a:pt x="5881497" y="337090"/>
                    <a:pt x="5855684" y="356997"/>
                    <a:pt x="5835777" y="383953"/>
                  </a:cubicBezTo>
                  <a:cubicBezTo>
                    <a:pt x="5817298" y="409004"/>
                    <a:pt x="5799391" y="434435"/>
                    <a:pt x="5781008" y="459581"/>
                  </a:cubicBezTo>
                  <a:cubicBezTo>
                    <a:pt x="5776341" y="465963"/>
                    <a:pt x="5772054" y="473488"/>
                    <a:pt x="5765673" y="477584"/>
                  </a:cubicBezTo>
                  <a:cubicBezTo>
                    <a:pt x="5752433" y="486156"/>
                    <a:pt x="5737955" y="493109"/>
                    <a:pt x="5723763" y="500158"/>
                  </a:cubicBezTo>
                  <a:cubicBezTo>
                    <a:pt x="5711571" y="506159"/>
                    <a:pt x="5698617" y="510635"/>
                    <a:pt x="5686711" y="517112"/>
                  </a:cubicBezTo>
                  <a:cubicBezTo>
                    <a:pt x="5677186" y="522256"/>
                    <a:pt x="5668708" y="529400"/>
                    <a:pt x="5659850" y="535877"/>
                  </a:cubicBezTo>
                  <a:cubicBezTo>
                    <a:pt x="5652135" y="541496"/>
                    <a:pt x="5643658" y="546354"/>
                    <a:pt x="5637181" y="553117"/>
                  </a:cubicBezTo>
                  <a:cubicBezTo>
                    <a:pt x="5621369" y="569500"/>
                    <a:pt x="5605462" y="585597"/>
                    <a:pt x="5585841" y="597694"/>
                  </a:cubicBezTo>
                  <a:cubicBezTo>
                    <a:pt x="5566505" y="609695"/>
                    <a:pt x="5548217" y="623126"/>
                    <a:pt x="5528977" y="635318"/>
                  </a:cubicBezTo>
                  <a:cubicBezTo>
                    <a:pt x="5510117" y="647224"/>
                    <a:pt x="5493067" y="660273"/>
                    <a:pt x="5483256" y="681419"/>
                  </a:cubicBezTo>
                  <a:cubicBezTo>
                    <a:pt x="5478875" y="690753"/>
                    <a:pt x="5472684" y="700945"/>
                    <a:pt x="5464397" y="706374"/>
                  </a:cubicBezTo>
                  <a:cubicBezTo>
                    <a:pt x="5452586" y="714089"/>
                    <a:pt x="5437632" y="716852"/>
                    <a:pt x="5424773" y="723424"/>
                  </a:cubicBezTo>
                  <a:cubicBezTo>
                    <a:pt x="5409628" y="731139"/>
                    <a:pt x="5392103" y="737807"/>
                    <a:pt x="5381815" y="750094"/>
                  </a:cubicBezTo>
                  <a:cubicBezTo>
                    <a:pt x="5372671" y="761048"/>
                    <a:pt x="5363432" y="769620"/>
                    <a:pt x="5351335" y="776573"/>
                  </a:cubicBezTo>
                  <a:cubicBezTo>
                    <a:pt x="5342858" y="781431"/>
                    <a:pt x="5336572" y="790289"/>
                    <a:pt x="5327809" y="794290"/>
                  </a:cubicBezTo>
                  <a:cubicBezTo>
                    <a:pt x="5316284" y="799624"/>
                    <a:pt x="5304663" y="803815"/>
                    <a:pt x="5294566" y="812102"/>
                  </a:cubicBezTo>
                  <a:cubicBezTo>
                    <a:pt x="5284089" y="820674"/>
                    <a:pt x="5272183" y="827437"/>
                    <a:pt x="5261229" y="835438"/>
                  </a:cubicBezTo>
                  <a:cubicBezTo>
                    <a:pt x="5255419" y="839724"/>
                    <a:pt x="5250656" y="845344"/>
                    <a:pt x="5245037" y="849821"/>
                  </a:cubicBezTo>
                  <a:cubicBezTo>
                    <a:pt x="5234750" y="858012"/>
                    <a:pt x="5224272" y="866013"/>
                    <a:pt x="5213699" y="873728"/>
                  </a:cubicBezTo>
                  <a:cubicBezTo>
                    <a:pt x="5203127" y="881444"/>
                    <a:pt x="5193030" y="890397"/>
                    <a:pt x="5181409" y="896017"/>
                  </a:cubicBezTo>
                  <a:cubicBezTo>
                    <a:pt x="5161598" y="905542"/>
                    <a:pt x="5139976" y="911257"/>
                    <a:pt x="5120735" y="921544"/>
                  </a:cubicBezTo>
                  <a:cubicBezTo>
                    <a:pt x="5101209" y="932021"/>
                    <a:pt x="5082826" y="945166"/>
                    <a:pt x="5065490" y="959072"/>
                  </a:cubicBezTo>
                  <a:cubicBezTo>
                    <a:pt x="5051774" y="970026"/>
                    <a:pt x="5038916" y="980885"/>
                    <a:pt x="5021675" y="986504"/>
                  </a:cubicBezTo>
                  <a:cubicBezTo>
                    <a:pt x="5012055" y="989648"/>
                    <a:pt x="5001959" y="996506"/>
                    <a:pt x="4996148" y="1004507"/>
                  </a:cubicBezTo>
                  <a:cubicBezTo>
                    <a:pt x="4983575" y="1021937"/>
                    <a:pt x="4967478" y="1034225"/>
                    <a:pt x="4949285" y="1044702"/>
                  </a:cubicBezTo>
                  <a:cubicBezTo>
                    <a:pt x="4924996" y="1058799"/>
                    <a:pt x="4900993" y="1073182"/>
                    <a:pt x="4876609" y="1086993"/>
                  </a:cubicBezTo>
                  <a:cubicBezTo>
                    <a:pt x="4862227" y="1095185"/>
                    <a:pt x="4847940" y="1103852"/>
                    <a:pt x="4832699" y="1109853"/>
                  </a:cubicBezTo>
                  <a:cubicBezTo>
                    <a:pt x="4801553" y="1122236"/>
                    <a:pt x="4769644" y="1132808"/>
                    <a:pt x="4738211" y="1144334"/>
                  </a:cubicBezTo>
                  <a:cubicBezTo>
                    <a:pt x="4727924" y="1148048"/>
                    <a:pt x="4718209" y="1153382"/>
                    <a:pt x="4707731" y="1156621"/>
                  </a:cubicBezTo>
                  <a:cubicBezTo>
                    <a:pt x="4696396" y="1160145"/>
                    <a:pt x="4684205" y="1161193"/>
                    <a:pt x="4672870" y="1164717"/>
                  </a:cubicBezTo>
                  <a:cubicBezTo>
                    <a:pt x="4654010" y="1170527"/>
                    <a:pt x="4635722" y="1177957"/>
                    <a:pt x="4616863" y="1183862"/>
                  </a:cubicBezTo>
                  <a:cubicBezTo>
                    <a:pt x="4580477" y="1195197"/>
                    <a:pt x="4543996" y="1206056"/>
                    <a:pt x="4507516" y="1216819"/>
                  </a:cubicBezTo>
                  <a:cubicBezTo>
                    <a:pt x="4499706" y="1219105"/>
                    <a:pt x="4491228" y="1219391"/>
                    <a:pt x="4483513" y="1221867"/>
                  </a:cubicBezTo>
                  <a:cubicBezTo>
                    <a:pt x="4463034" y="1228535"/>
                    <a:pt x="4442650" y="1235773"/>
                    <a:pt x="4422362" y="1243108"/>
                  </a:cubicBezTo>
                  <a:cubicBezTo>
                    <a:pt x="4410075" y="1247585"/>
                    <a:pt x="4398073" y="1253109"/>
                    <a:pt x="4385691" y="1257395"/>
                  </a:cubicBezTo>
                  <a:cubicBezTo>
                    <a:pt x="4375785" y="1260824"/>
                    <a:pt x="4365593" y="1263491"/>
                    <a:pt x="4355306" y="1265587"/>
                  </a:cubicBezTo>
                  <a:cubicBezTo>
                    <a:pt x="4346448" y="1267397"/>
                    <a:pt x="4337209" y="1267206"/>
                    <a:pt x="4328446" y="1269397"/>
                  </a:cubicBezTo>
                  <a:cubicBezTo>
                    <a:pt x="4304728" y="1275302"/>
                    <a:pt x="4281297" y="1281970"/>
                    <a:pt x="4257770" y="1288256"/>
                  </a:cubicBezTo>
                  <a:cubicBezTo>
                    <a:pt x="4248341" y="1290733"/>
                    <a:pt x="4238720" y="1292543"/>
                    <a:pt x="4229576" y="1295686"/>
                  </a:cubicBezTo>
                  <a:cubicBezTo>
                    <a:pt x="4205097" y="1303973"/>
                    <a:pt x="4180999" y="1313402"/>
                    <a:pt x="4156424" y="1321213"/>
                  </a:cubicBezTo>
                  <a:cubicBezTo>
                    <a:pt x="4136041" y="1327690"/>
                    <a:pt x="4115086" y="1332357"/>
                    <a:pt x="4094416" y="1338072"/>
                  </a:cubicBezTo>
                  <a:cubicBezTo>
                    <a:pt x="4085653" y="1340549"/>
                    <a:pt x="4077271" y="1344073"/>
                    <a:pt x="4068509" y="1346168"/>
                  </a:cubicBezTo>
                  <a:cubicBezTo>
                    <a:pt x="4048887" y="1350931"/>
                    <a:pt x="4028980" y="1354931"/>
                    <a:pt x="4009263" y="1359694"/>
                  </a:cubicBezTo>
                  <a:cubicBezTo>
                    <a:pt x="3998023" y="1362456"/>
                    <a:pt x="3987165" y="1367409"/>
                    <a:pt x="3975735" y="1369219"/>
                  </a:cubicBezTo>
                  <a:cubicBezTo>
                    <a:pt x="3948589" y="1373505"/>
                    <a:pt x="3921252" y="1376553"/>
                    <a:pt x="3893915" y="1379982"/>
                  </a:cubicBezTo>
                  <a:cubicBezTo>
                    <a:pt x="3865722" y="1383506"/>
                    <a:pt x="3837623" y="1387221"/>
                    <a:pt x="3809428" y="1390364"/>
                  </a:cubicBezTo>
                  <a:cubicBezTo>
                    <a:pt x="3793998" y="1391984"/>
                    <a:pt x="3778472" y="1392269"/>
                    <a:pt x="3763042" y="1393793"/>
                  </a:cubicBezTo>
                  <a:cubicBezTo>
                    <a:pt x="3749516" y="1395127"/>
                    <a:pt x="3736086" y="1397603"/>
                    <a:pt x="3722561" y="1399223"/>
                  </a:cubicBezTo>
                  <a:cubicBezTo>
                    <a:pt x="3710845" y="1400556"/>
                    <a:pt x="3699034" y="1401318"/>
                    <a:pt x="3687318" y="1402652"/>
                  </a:cubicBezTo>
                  <a:cubicBezTo>
                    <a:pt x="3668554" y="1404842"/>
                    <a:pt x="3649885" y="1407319"/>
                    <a:pt x="3631216" y="1409605"/>
                  </a:cubicBezTo>
                  <a:cubicBezTo>
                    <a:pt x="3623406" y="1410462"/>
                    <a:pt x="3615214" y="1412843"/>
                    <a:pt x="3607880" y="1411415"/>
                  </a:cubicBezTo>
                  <a:cubicBezTo>
                    <a:pt x="3589401" y="1407795"/>
                    <a:pt x="3571208" y="1408843"/>
                    <a:pt x="3552825" y="1411319"/>
                  </a:cubicBezTo>
                  <a:cubicBezTo>
                    <a:pt x="3546539" y="1412177"/>
                    <a:pt x="3539776" y="1411986"/>
                    <a:pt x="3533680" y="1410367"/>
                  </a:cubicBezTo>
                  <a:cubicBezTo>
                    <a:pt x="3521202" y="1407128"/>
                    <a:pt x="3509106" y="1402556"/>
                    <a:pt x="3496818" y="1398556"/>
                  </a:cubicBezTo>
                  <a:cubicBezTo>
                    <a:pt x="3495484" y="1398080"/>
                    <a:pt x="3493865" y="1397984"/>
                    <a:pt x="3492437" y="1397699"/>
                  </a:cubicBezTo>
                  <a:cubicBezTo>
                    <a:pt x="3484340" y="1396079"/>
                    <a:pt x="3476340" y="1394460"/>
                    <a:pt x="3468243" y="1393031"/>
                  </a:cubicBezTo>
                  <a:cubicBezTo>
                    <a:pt x="3463862" y="1392269"/>
                    <a:pt x="3459385" y="1392174"/>
                    <a:pt x="3455003" y="1391507"/>
                  </a:cubicBezTo>
                  <a:cubicBezTo>
                    <a:pt x="3438049" y="1388840"/>
                    <a:pt x="3419380" y="1393317"/>
                    <a:pt x="3404711" y="1381792"/>
                  </a:cubicBezTo>
                  <a:cubicBezTo>
                    <a:pt x="3395186" y="1374362"/>
                    <a:pt x="3385947" y="1376077"/>
                    <a:pt x="3375756" y="1377220"/>
                  </a:cubicBezTo>
                  <a:cubicBezTo>
                    <a:pt x="3368040" y="1378077"/>
                    <a:pt x="3360134" y="1377791"/>
                    <a:pt x="3352324" y="1377887"/>
                  </a:cubicBezTo>
                  <a:cubicBezTo>
                    <a:pt x="3338608" y="1378172"/>
                    <a:pt x="3324892" y="1378268"/>
                    <a:pt x="3311176" y="1378744"/>
                  </a:cubicBezTo>
                  <a:cubicBezTo>
                    <a:pt x="3306794" y="1378934"/>
                    <a:pt x="3302318" y="1381316"/>
                    <a:pt x="3298031" y="1380935"/>
                  </a:cubicBezTo>
                  <a:cubicBezTo>
                    <a:pt x="3278219" y="1379125"/>
                    <a:pt x="3258407" y="1376267"/>
                    <a:pt x="3238595" y="1374648"/>
                  </a:cubicBezTo>
                  <a:cubicBezTo>
                    <a:pt x="3227356" y="1373696"/>
                    <a:pt x="3215830" y="1375505"/>
                    <a:pt x="3204686" y="1374172"/>
                  </a:cubicBezTo>
                  <a:cubicBezTo>
                    <a:pt x="3191828" y="1372648"/>
                    <a:pt x="3179255" y="1368743"/>
                    <a:pt x="3166491" y="1366361"/>
                  </a:cubicBezTo>
                  <a:cubicBezTo>
                    <a:pt x="3162967" y="1365695"/>
                    <a:pt x="3159062" y="1366552"/>
                    <a:pt x="3155347" y="1366742"/>
                  </a:cubicBezTo>
                  <a:cubicBezTo>
                    <a:pt x="3151156" y="1366933"/>
                    <a:pt x="3147060" y="1367314"/>
                    <a:pt x="3142869" y="1367409"/>
                  </a:cubicBezTo>
                  <a:cubicBezTo>
                    <a:pt x="3130105" y="1367600"/>
                    <a:pt x="3117342" y="1367314"/>
                    <a:pt x="3104578" y="1367981"/>
                  </a:cubicBezTo>
                  <a:cubicBezTo>
                    <a:pt x="3096768" y="1368362"/>
                    <a:pt x="3088577" y="1372267"/>
                    <a:pt x="3081337" y="1370838"/>
                  </a:cubicBezTo>
                  <a:cubicBezTo>
                    <a:pt x="3066574" y="1368076"/>
                    <a:pt x="3051810" y="1374267"/>
                    <a:pt x="3037047" y="1369124"/>
                  </a:cubicBezTo>
                  <a:cubicBezTo>
                    <a:pt x="3032474" y="1367600"/>
                    <a:pt x="3026188" y="1371410"/>
                    <a:pt x="3020663" y="1371600"/>
                  </a:cubicBezTo>
                  <a:cubicBezTo>
                    <a:pt x="3006852" y="1372076"/>
                    <a:pt x="2993041" y="1371981"/>
                    <a:pt x="2979230" y="1371886"/>
                  </a:cubicBezTo>
                  <a:cubicBezTo>
                    <a:pt x="2966847" y="1371791"/>
                    <a:pt x="2953988" y="1373124"/>
                    <a:pt x="2942082" y="1370457"/>
                  </a:cubicBezTo>
                  <a:cubicBezTo>
                    <a:pt x="2929604" y="1367600"/>
                    <a:pt x="2918365" y="1367981"/>
                    <a:pt x="2906268" y="1371219"/>
                  </a:cubicBezTo>
                  <a:cubicBezTo>
                    <a:pt x="2897981" y="1373410"/>
                    <a:pt x="2889218" y="1373696"/>
                    <a:pt x="2880646" y="1374362"/>
                  </a:cubicBezTo>
                  <a:cubicBezTo>
                    <a:pt x="2871407" y="1375124"/>
                    <a:pt x="2861215" y="1373124"/>
                    <a:pt x="2852833" y="1376267"/>
                  </a:cubicBezTo>
                  <a:cubicBezTo>
                    <a:pt x="2827877" y="1385602"/>
                    <a:pt x="2802255" y="1387602"/>
                    <a:pt x="2776157" y="1387602"/>
                  </a:cubicBezTo>
                  <a:cubicBezTo>
                    <a:pt x="2771394" y="1387602"/>
                    <a:pt x="2766536" y="1386269"/>
                    <a:pt x="2761965" y="1384840"/>
                  </a:cubicBezTo>
                  <a:cubicBezTo>
                    <a:pt x="2735294" y="1376267"/>
                    <a:pt x="2708529" y="1377029"/>
                    <a:pt x="2681383" y="1382268"/>
                  </a:cubicBezTo>
                  <a:cubicBezTo>
                    <a:pt x="2675763" y="1383411"/>
                    <a:pt x="2669477" y="1383602"/>
                    <a:pt x="2663857" y="1382459"/>
                  </a:cubicBezTo>
                  <a:cubicBezTo>
                    <a:pt x="2648045" y="1379125"/>
                    <a:pt x="2632710" y="1373600"/>
                    <a:pt x="2616803" y="1371219"/>
                  </a:cubicBezTo>
                  <a:cubicBezTo>
                    <a:pt x="2590515" y="1367314"/>
                    <a:pt x="2567750" y="1380458"/>
                    <a:pt x="2544223" y="1389031"/>
                  </a:cubicBezTo>
                  <a:cubicBezTo>
                    <a:pt x="2521839" y="1397127"/>
                    <a:pt x="2502789" y="1415415"/>
                    <a:pt x="2476309" y="1411319"/>
                  </a:cubicBezTo>
                  <a:cubicBezTo>
                    <a:pt x="2473643" y="1410938"/>
                    <a:pt x="2470690" y="1413510"/>
                    <a:pt x="2467737" y="1414177"/>
                  </a:cubicBezTo>
                  <a:cubicBezTo>
                    <a:pt x="2459641" y="1415987"/>
                    <a:pt x="2451545" y="1418177"/>
                    <a:pt x="2443353" y="1419035"/>
                  </a:cubicBezTo>
                  <a:cubicBezTo>
                    <a:pt x="2433352" y="1420178"/>
                    <a:pt x="2423160" y="1419797"/>
                    <a:pt x="2413159" y="1420749"/>
                  </a:cubicBezTo>
                  <a:cubicBezTo>
                    <a:pt x="2400300" y="1421892"/>
                    <a:pt x="2387632" y="1424940"/>
                    <a:pt x="2374868" y="1424940"/>
                  </a:cubicBezTo>
                  <a:cubicBezTo>
                    <a:pt x="2364581" y="1424940"/>
                    <a:pt x="2354389" y="1421416"/>
                    <a:pt x="2344198" y="1419701"/>
                  </a:cubicBezTo>
                  <a:cubicBezTo>
                    <a:pt x="2329815" y="1417320"/>
                    <a:pt x="2314003" y="1417987"/>
                    <a:pt x="2301335" y="1411891"/>
                  </a:cubicBezTo>
                  <a:cubicBezTo>
                    <a:pt x="2287810" y="1405414"/>
                    <a:pt x="2274951" y="1402461"/>
                    <a:pt x="2260949" y="1404461"/>
                  </a:cubicBezTo>
                  <a:cubicBezTo>
                    <a:pt x="2256282" y="1405128"/>
                    <a:pt x="2250281" y="1409129"/>
                    <a:pt x="2248186" y="1413224"/>
                  </a:cubicBezTo>
                  <a:cubicBezTo>
                    <a:pt x="2243518" y="1422368"/>
                    <a:pt x="2237137" y="1423988"/>
                    <a:pt x="2228469" y="1420844"/>
                  </a:cubicBezTo>
                  <a:cubicBezTo>
                    <a:pt x="2220944" y="1418177"/>
                    <a:pt x="2211705" y="1416844"/>
                    <a:pt x="2206562" y="1411700"/>
                  </a:cubicBezTo>
                  <a:cubicBezTo>
                    <a:pt x="2191988" y="1397127"/>
                    <a:pt x="2173414" y="1396651"/>
                    <a:pt x="2155317" y="1392746"/>
                  </a:cubicBezTo>
                  <a:cubicBezTo>
                    <a:pt x="2144269" y="1390364"/>
                    <a:pt x="2133981" y="1390269"/>
                    <a:pt x="2122932" y="1391888"/>
                  </a:cubicBezTo>
                  <a:cubicBezTo>
                    <a:pt x="2098930" y="1395508"/>
                    <a:pt x="2075593" y="1390364"/>
                    <a:pt x="2052542" y="1383792"/>
                  </a:cubicBezTo>
                  <a:cubicBezTo>
                    <a:pt x="2037302" y="1379411"/>
                    <a:pt x="2021681" y="1376744"/>
                    <a:pt x="2006537" y="1372267"/>
                  </a:cubicBezTo>
                  <a:cubicBezTo>
                    <a:pt x="1995202" y="1368838"/>
                    <a:pt x="1983868" y="1364742"/>
                    <a:pt x="1973486" y="1359218"/>
                  </a:cubicBezTo>
                  <a:cubicBezTo>
                    <a:pt x="1958435" y="1351121"/>
                    <a:pt x="1945292" y="1338929"/>
                    <a:pt x="1926146" y="1342168"/>
                  </a:cubicBezTo>
                  <a:cubicBezTo>
                    <a:pt x="1909286" y="1345025"/>
                    <a:pt x="1894047" y="1339025"/>
                    <a:pt x="1878616" y="1333310"/>
                  </a:cubicBezTo>
                  <a:cubicBezTo>
                    <a:pt x="1867281" y="1329119"/>
                    <a:pt x="1855948" y="1324832"/>
                    <a:pt x="1844231" y="1322165"/>
                  </a:cubicBezTo>
                  <a:cubicBezTo>
                    <a:pt x="1830324" y="1319022"/>
                    <a:pt x="1814608" y="1320356"/>
                    <a:pt x="1802225" y="1314545"/>
                  </a:cubicBezTo>
                  <a:cubicBezTo>
                    <a:pt x="1789271" y="1308449"/>
                    <a:pt x="1778509" y="1312545"/>
                    <a:pt x="1766983" y="1314260"/>
                  </a:cubicBezTo>
                  <a:cubicBezTo>
                    <a:pt x="1748600" y="1316927"/>
                    <a:pt x="1730311" y="1321880"/>
                    <a:pt x="1711738" y="1315593"/>
                  </a:cubicBezTo>
                  <a:cubicBezTo>
                    <a:pt x="1689164" y="1307973"/>
                    <a:pt x="1666780" y="1299782"/>
                    <a:pt x="1644111" y="1292543"/>
                  </a:cubicBezTo>
                  <a:cubicBezTo>
                    <a:pt x="1635347" y="1289780"/>
                    <a:pt x="1625919" y="1288637"/>
                    <a:pt x="1616774" y="1287399"/>
                  </a:cubicBezTo>
                  <a:cubicBezTo>
                    <a:pt x="1608107" y="1286351"/>
                    <a:pt x="1597725" y="1289018"/>
                    <a:pt x="1591056" y="1285018"/>
                  </a:cubicBezTo>
                  <a:cubicBezTo>
                    <a:pt x="1573911" y="1274731"/>
                    <a:pt x="1556291" y="1269683"/>
                    <a:pt x="1536478" y="1269683"/>
                  </a:cubicBezTo>
                  <a:cubicBezTo>
                    <a:pt x="1529048" y="1269683"/>
                    <a:pt x="1521809" y="1265396"/>
                    <a:pt x="1514285" y="1264634"/>
                  </a:cubicBezTo>
                  <a:cubicBezTo>
                    <a:pt x="1503997" y="1263682"/>
                    <a:pt x="1492186" y="1261110"/>
                    <a:pt x="1483233" y="1264730"/>
                  </a:cubicBezTo>
                  <a:cubicBezTo>
                    <a:pt x="1462183" y="1273302"/>
                    <a:pt x="1445134" y="1266158"/>
                    <a:pt x="1426750" y="1257681"/>
                  </a:cubicBezTo>
                  <a:cubicBezTo>
                    <a:pt x="1408652" y="1249299"/>
                    <a:pt x="1389602" y="1242632"/>
                    <a:pt x="1370362" y="1237107"/>
                  </a:cubicBezTo>
                  <a:cubicBezTo>
                    <a:pt x="1363123" y="1235107"/>
                    <a:pt x="1354456" y="1238441"/>
                    <a:pt x="1346454" y="1239107"/>
                  </a:cubicBezTo>
                  <a:cubicBezTo>
                    <a:pt x="1343596" y="1239298"/>
                    <a:pt x="1340453" y="1239584"/>
                    <a:pt x="1337882" y="1238631"/>
                  </a:cubicBezTo>
                  <a:cubicBezTo>
                    <a:pt x="1313022" y="1229487"/>
                    <a:pt x="1287780" y="1222534"/>
                    <a:pt x="1260825" y="1227296"/>
                  </a:cubicBezTo>
                  <a:cubicBezTo>
                    <a:pt x="1258349" y="1227773"/>
                    <a:pt x="1255586" y="1226725"/>
                    <a:pt x="1253109" y="1226058"/>
                  </a:cubicBezTo>
                  <a:cubicBezTo>
                    <a:pt x="1241012" y="1222629"/>
                    <a:pt x="1229201" y="1217200"/>
                    <a:pt x="1216915" y="1215962"/>
                  </a:cubicBezTo>
                  <a:cubicBezTo>
                    <a:pt x="1186625" y="1212914"/>
                    <a:pt x="1156146" y="1211675"/>
                    <a:pt x="1125664" y="1209675"/>
                  </a:cubicBezTo>
                  <a:cubicBezTo>
                    <a:pt x="1123759" y="1209580"/>
                    <a:pt x="1121759" y="1209580"/>
                    <a:pt x="1120045" y="1208913"/>
                  </a:cubicBezTo>
                  <a:cubicBezTo>
                    <a:pt x="1108805" y="1204817"/>
                    <a:pt x="1098995" y="1206151"/>
                    <a:pt x="1089469" y="1213961"/>
                  </a:cubicBezTo>
                  <a:cubicBezTo>
                    <a:pt x="1085278" y="1217390"/>
                    <a:pt x="1079563" y="1219200"/>
                    <a:pt x="1074325" y="1221105"/>
                  </a:cubicBezTo>
                  <a:cubicBezTo>
                    <a:pt x="1066609" y="1223963"/>
                    <a:pt x="1058704" y="1226725"/>
                    <a:pt x="1050703" y="1228535"/>
                  </a:cubicBezTo>
                  <a:cubicBezTo>
                    <a:pt x="1042797" y="1230249"/>
                    <a:pt x="1034320" y="1232630"/>
                    <a:pt x="1026700" y="1231297"/>
                  </a:cubicBezTo>
                  <a:cubicBezTo>
                    <a:pt x="1012984" y="1228916"/>
                    <a:pt x="999934" y="1223582"/>
                    <a:pt x="986409" y="1220057"/>
                  </a:cubicBezTo>
                  <a:cubicBezTo>
                    <a:pt x="981742" y="1218819"/>
                    <a:pt x="976598" y="1219010"/>
                    <a:pt x="971741" y="1218914"/>
                  </a:cubicBezTo>
                  <a:cubicBezTo>
                    <a:pt x="960596" y="1218629"/>
                    <a:pt x="949166" y="1221391"/>
                    <a:pt x="939070" y="1213485"/>
                  </a:cubicBezTo>
                  <a:cubicBezTo>
                    <a:pt x="929736" y="1206056"/>
                    <a:pt x="920305" y="1208246"/>
                    <a:pt x="910495" y="1213866"/>
                  </a:cubicBezTo>
                  <a:cubicBezTo>
                    <a:pt x="903446" y="1217867"/>
                    <a:pt x="895446" y="1221010"/>
                    <a:pt x="887540" y="1222534"/>
                  </a:cubicBezTo>
                  <a:cubicBezTo>
                    <a:pt x="876681" y="1224629"/>
                    <a:pt x="865918" y="1225487"/>
                    <a:pt x="854202" y="1224248"/>
                  </a:cubicBezTo>
                  <a:cubicBezTo>
                    <a:pt x="845915" y="1223391"/>
                    <a:pt x="839152" y="1223010"/>
                    <a:pt x="832675" y="1217962"/>
                  </a:cubicBezTo>
                  <a:cubicBezTo>
                    <a:pt x="831628" y="1217200"/>
                    <a:pt x="829723" y="1217009"/>
                    <a:pt x="828294" y="1217105"/>
                  </a:cubicBezTo>
                  <a:cubicBezTo>
                    <a:pt x="809530" y="1218724"/>
                    <a:pt x="790956" y="1217867"/>
                    <a:pt x="772001" y="1216723"/>
                  </a:cubicBezTo>
                  <a:cubicBezTo>
                    <a:pt x="747904" y="1215200"/>
                    <a:pt x="722566" y="1219676"/>
                    <a:pt x="701707" y="1235678"/>
                  </a:cubicBezTo>
                  <a:cubicBezTo>
                    <a:pt x="698659" y="1238060"/>
                    <a:pt x="694087" y="1239107"/>
                    <a:pt x="690086" y="1239679"/>
                  </a:cubicBezTo>
                  <a:cubicBezTo>
                    <a:pt x="671227" y="1242155"/>
                    <a:pt x="652272" y="1243870"/>
                    <a:pt x="633412" y="1246632"/>
                  </a:cubicBezTo>
                  <a:cubicBezTo>
                    <a:pt x="623125" y="1248156"/>
                    <a:pt x="612362" y="1249490"/>
                    <a:pt x="603028" y="1253681"/>
                  </a:cubicBezTo>
                  <a:cubicBezTo>
                    <a:pt x="593885" y="1257776"/>
                    <a:pt x="586549" y="1262634"/>
                    <a:pt x="581120" y="1254062"/>
                  </a:cubicBezTo>
                  <a:cubicBezTo>
                    <a:pt x="571406" y="1258634"/>
                    <a:pt x="562927" y="1262444"/>
                    <a:pt x="554642" y="1266539"/>
                  </a:cubicBezTo>
                  <a:cubicBezTo>
                    <a:pt x="551593" y="1268063"/>
                    <a:pt x="549021" y="1270540"/>
                    <a:pt x="545973" y="1271969"/>
                  </a:cubicBezTo>
                  <a:cubicBezTo>
                    <a:pt x="542734" y="1273493"/>
                    <a:pt x="539115" y="1274445"/>
                    <a:pt x="535591" y="1275207"/>
                  </a:cubicBezTo>
                  <a:cubicBezTo>
                    <a:pt x="519874" y="1278636"/>
                    <a:pt x="504158" y="1281779"/>
                    <a:pt x="488538" y="1285494"/>
                  </a:cubicBezTo>
                  <a:cubicBezTo>
                    <a:pt x="485489" y="1286256"/>
                    <a:pt x="482917" y="1289304"/>
                    <a:pt x="480155" y="1291304"/>
                  </a:cubicBezTo>
                  <a:cubicBezTo>
                    <a:pt x="478345" y="1292638"/>
                    <a:pt x="476536" y="1294638"/>
                    <a:pt x="474535" y="1294924"/>
                  </a:cubicBezTo>
                  <a:cubicBezTo>
                    <a:pt x="459295" y="1297210"/>
                    <a:pt x="444151" y="1299877"/>
                    <a:pt x="428816" y="1301020"/>
                  </a:cubicBezTo>
                  <a:cubicBezTo>
                    <a:pt x="415957" y="1301972"/>
                    <a:pt x="403574" y="1301687"/>
                    <a:pt x="400241" y="1318260"/>
                  </a:cubicBezTo>
                  <a:cubicBezTo>
                    <a:pt x="399669" y="1321118"/>
                    <a:pt x="395573" y="1324166"/>
                    <a:pt x="392431" y="1325594"/>
                  </a:cubicBezTo>
                  <a:cubicBezTo>
                    <a:pt x="383477" y="1329690"/>
                    <a:pt x="373951" y="1332452"/>
                    <a:pt x="365093" y="1336643"/>
                  </a:cubicBezTo>
                  <a:cubicBezTo>
                    <a:pt x="336042" y="1350645"/>
                    <a:pt x="305658" y="1359503"/>
                    <a:pt x="273177" y="1357884"/>
                  </a:cubicBezTo>
                  <a:cubicBezTo>
                    <a:pt x="263081" y="1357408"/>
                    <a:pt x="253270" y="1352264"/>
                    <a:pt x="246888" y="1350359"/>
                  </a:cubicBezTo>
                  <a:cubicBezTo>
                    <a:pt x="228506" y="1357884"/>
                    <a:pt x="213075" y="1365123"/>
                    <a:pt x="196977" y="1370552"/>
                  </a:cubicBezTo>
                  <a:cubicBezTo>
                    <a:pt x="182785" y="1375410"/>
                    <a:pt x="167926" y="1378458"/>
                    <a:pt x="153352" y="1381982"/>
                  </a:cubicBezTo>
                  <a:cubicBezTo>
                    <a:pt x="148018" y="1383316"/>
                    <a:pt x="142589" y="1384078"/>
                    <a:pt x="137160" y="1384745"/>
                  </a:cubicBezTo>
                  <a:cubicBezTo>
                    <a:pt x="120206" y="1386840"/>
                    <a:pt x="102489" y="1381792"/>
                    <a:pt x="85917" y="1389793"/>
                  </a:cubicBezTo>
                  <a:cubicBezTo>
                    <a:pt x="77248" y="1393984"/>
                    <a:pt x="68675" y="1399032"/>
                    <a:pt x="59532" y="1401223"/>
                  </a:cubicBezTo>
                  <a:cubicBezTo>
                    <a:pt x="49721" y="1403604"/>
                    <a:pt x="40124" y="1407319"/>
                    <a:pt x="30325" y="1409974"/>
                  </a:cubicBezTo>
                  <a:lnTo>
                    <a:pt x="0" y="1412360"/>
                  </a:lnTo>
                  <a:lnTo>
                    <a:pt x="0" y="1058622"/>
                  </a:lnTo>
                  <a:lnTo>
                    <a:pt x="17145" y="1060228"/>
                  </a:lnTo>
                  <a:cubicBezTo>
                    <a:pt x="26480" y="1061561"/>
                    <a:pt x="35528" y="1066133"/>
                    <a:pt x="44672" y="1066324"/>
                  </a:cubicBezTo>
                  <a:cubicBezTo>
                    <a:pt x="59055" y="1066610"/>
                    <a:pt x="71819" y="1068419"/>
                    <a:pt x="84677" y="1076230"/>
                  </a:cubicBezTo>
                  <a:cubicBezTo>
                    <a:pt x="104108" y="1087946"/>
                    <a:pt x="120110" y="1082993"/>
                    <a:pt x="132017" y="1064990"/>
                  </a:cubicBezTo>
                  <a:cubicBezTo>
                    <a:pt x="133255" y="1063181"/>
                    <a:pt x="134874" y="1060799"/>
                    <a:pt x="136779" y="1060323"/>
                  </a:cubicBezTo>
                  <a:cubicBezTo>
                    <a:pt x="153639" y="1056132"/>
                    <a:pt x="170974" y="1048131"/>
                    <a:pt x="187547" y="1049179"/>
                  </a:cubicBezTo>
                  <a:cubicBezTo>
                    <a:pt x="216789" y="1051084"/>
                    <a:pt x="244316" y="1048798"/>
                    <a:pt x="270891" y="1036415"/>
                  </a:cubicBezTo>
                  <a:cubicBezTo>
                    <a:pt x="272510" y="1035653"/>
                    <a:pt x="274987" y="1034891"/>
                    <a:pt x="276320" y="1035558"/>
                  </a:cubicBezTo>
                  <a:cubicBezTo>
                    <a:pt x="292322" y="1043845"/>
                    <a:pt x="309848" y="1050417"/>
                    <a:pt x="323755" y="1061561"/>
                  </a:cubicBezTo>
                  <a:cubicBezTo>
                    <a:pt x="336995" y="1072134"/>
                    <a:pt x="352997" y="1072229"/>
                    <a:pt x="361855" y="1057942"/>
                  </a:cubicBezTo>
                  <a:cubicBezTo>
                    <a:pt x="366236" y="1050893"/>
                    <a:pt x="372332" y="1042702"/>
                    <a:pt x="379571" y="1039939"/>
                  </a:cubicBezTo>
                  <a:cubicBezTo>
                    <a:pt x="395954" y="1033653"/>
                    <a:pt x="413481" y="1030414"/>
                    <a:pt x="430530" y="1025747"/>
                  </a:cubicBezTo>
                  <a:cubicBezTo>
                    <a:pt x="451581" y="1020032"/>
                    <a:pt x="472345" y="1020032"/>
                    <a:pt x="493300" y="1027176"/>
                  </a:cubicBezTo>
                  <a:cubicBezTo>
                    <a:pt x="508064" y="1032224"/>
                    <a:pt x="523113" y="1032224"/>
                    <a:pt x="537782" y="1025366"/>
                  </a:cubicBezTo>
                  <a:cubicBezTo>
                    <a:pt x="545687" y="1021652"/>
                    <a:pt x="553784" y="1017842"/>
                    <a:pt x="562166" y="1015746"/>
                  </a:cubicBezTo>
                  <a:cubicBezTo>
                    <a:pt x="567595" y="1014412"/>
                    <a:pt x="573881" y="1015651"/>
                    <a:pt x="579596" y="1016699"/>
                  </a:cubicBezTo>
                  <a:cubicBezTo>
                    <a:pt x="590645" y="1018794"/>
                    <a:pt x="602075" y="1025176"/>
                    <a:pt x="612362" y="1023557"/>
                  </a:cubicBezTo>
                  <a:cubicBezTo>
                    <a:pt x="647891" y="1017842"/>
                    <a:pt x="681419" y="1031272"/>
                    <a:pt x="716090" y="1031653"/>
                  </a:cubicBezTo>
                  <a:cubicBezTo>
                    <a:pt x="731806" y="1031843"/>
                    <a:pt x="747332" y="1034891"/>
                    <a:pt x="758381" y="1018985"/>
                  </a:cubicBezTo>
                  <a:cubicBezTo>
                    <a:pt x="759809" y="1016889"/>
                    <a:pt x="766763" y="1018032"/>
                    <a:pt x="771049" y="1018699"/>
                  </a:cubicBezTo>
                  <a:cubicBezTo>
                    <a:pt x="780574" y="1020128"/>
                    <a:pt x="790004" y="1023747"/>
                    <a:pt x="799433" y="1023652"/>
                  </a:cubicBezTo>
                  <a:cubicBezTo>
                    <a:pt x="818960" y="1023557"/>
                    <a:pt x="838581" y="1022033"/>
                    <a:pt x="858012" y="1020318"/>
                  </a:cubicBezTo>
                  <a:cubicBezTo>
                    <a:pt x="865346" y="1019651"/>
                    <a:pt x="872395" y="1017080"/>
                    <a:pt x="879634" y="1015270"/>
                  </a:cubicBezTo>
                  <a:cubicBezTo>
                    <a:pt x="883634" y="1014222"/>
                    <a:pt x="887921" y="1011460"/>
                    <a:pt x="891635" y="1012031"/>
                  </a:cubicBezTo>
                  <a:cubicBezTo>
                    <a:pt x="913162" y="1015365"/>
                    <a:pt x="932879" y="1007174"/>
                    <a:pt x="953262" y="1003078"/>
                  </a:cubicBezTo>
                  <a:cubicBezTo>
                    <a:pt x="962692" y="1001173"/>
                    <a:pt x="971550" y="996601"/>
                    <a:pt x="980694" y="993458"/>
                  </a:cubicBezTo>
                  <a:cubicBezTo>
                    <a:pt x="983075" y="992600"/>
                    <a:pt x="985742" y="991838"/>
                    <a:pt x="988124" y="992029"/>
                  </a:cubicBezTo>
                  <a:cubicBezTo>
                    <a:pt x="1001744" y="993172"/>
                    <a:pt x="1015270" y="994791"/>
                    <a:pt x="1028795" y="996029"/>
                  </a:cubicBezTo>
                  <a:cubicBezTo>
                    <a:pt x="1041083" y="997172"/>
                    <a:pt x="1053465" y="997553"/>
                    <a:pt x="1059275" y="1011555"/>
                  </a:cubicBezTo>
                  <a:cubicBezTo>
                    <a:pt x="1060133" y="1013746"/>
                    <a:pt x="1062990" y="1015365"/>
                    <a:pt x="1065181" y="1016794"/>
                  </a:cubicBezTo>
                  <a:cubicBezTo>
                    <a:pt x="1098995" y="1038797"/>
                    <a:pt x="1117092" y="1038225"/>
                    <a:pt x="1150144" y="1014984"/>
                  </a:cubicBezTo>
                  <a:cubicBezTo>
                    <a:pt x="1153573" y="1012603"/>
                    <a:pt x="1160907" y="1010888"/>
                    <a:pt x="1163193" y="1012793"/>
                  </a:cubicBezTo>
                  <a:cubicBezTo>
                    <a:pt x="1182624" y="1028605"/>
                    <a:pt x="1203865" y="1026890"/>
                    <a:pt x="1226249" y="1021937"/>
                  </a:cubicBezTo>
                  <a:cubicBezTo>
                    <a:pt x="1232059" y="1020604"/>
                    <a:pt x="1240251" y="1020604"/>
                    <a:pt x="1244632" y="1023747"/>
                  </a:cubicBezTo>
                  <a:cubicBezTo>
                    <a:pt x="1265492" y="1038320"/>
                    <a:pt x="1287876" y="1036225"/>
                    <a:pt x="1310545" y="1031939"/>
                  </a:cubicBezTo>
                  <a:cubicBezTo>
                    <a:pt x="1314069" y="1031272"/>
                    <a:pt x="1318356" y="1027652"/>
                    <a:pt x="1319879" y="1024319"/>
                  </a:cubicBezTo>
                  <a:cubicBezTo>
                    <a:pt x="1325309" y="1012508"/>
                    <a:pt x="1335501" y="1008507"/>
                    <a:pt x="1346740" y="1005173"/>
                  </a:cubicBezTo>
                  <a:cubicBezTo>
                    <a:pt x="1364457" y="999744"/>
                    <a:pt x="1381887" y="993362"/>
                    <a:pt x="1399699" y="988219"/>
                  </a:cubicBezTo>
                  <a:cubicBezTo>
                    <a:pt x="1404081" y="986981"/>
                    <a:pt x="1409510" y="987743"/>
                    <a:pt x="1414082" y="989171"/>
                  </a:cubicBezTo>
                  <a:cubicBezTo>
                    <a:pt x="1429703" y="994029"/>
                    <a:pt x="1439609" y="1006221"/>
                    <a:pt x="1450467" y="1017461"/>
                  </a:cubicBezTo>
                  <a:cubicBezTo>
                    <a:pt x="1455230" y="1022414"/>
                    <a:pt x="1461802" y="1025938"/>
                    <a:pt x="1468184" y="1028795"/>
                  </a:cubicBezTo>
                  <a:cubicBezTo>
                    <a:pt x="1484757" y="1036130"/>
                    <a:pt x="1501712" y="1042702"/>
                    <a:pt x="1518476" y="1049655"/>
                  </a:cubicBezTo>
                  <a:cubicBezTo>
                    <a:pt x="1520095" y="1050322"/>
                    <a:pt x="1521428" y="1052036"/>
                    <a:pt x="1522667" y="1053465"/>
                  </a:cubicBezTo>
                  <a:cubicBezTo>
                    <a:pt x="1535049" y="1068515"/>
                    <a:pt x="1547336" y="1083659"/>
                    <a:pt x="1559814" y="1098709"/>
                  </a:cubicBezTo>
                  <a:cubicBezTo>
                    <a:pt x="1562195" y="1101566"/>
                    <a:pt x="1565625" y="1103662"/>
                    <a:pt x="1568196" y="1106424"/>
                  </a:cubicBezTo>
                  <a:cubicBezTo>
                    <a:pt x="1571816" y="1110234"/>
                    <a:pt x="1576388" y="1113854"/>
                    <a:pt x="1578293" y="1118426"/>
                  </a:cubicBezTo>
                  <a:cubicBezTo>
                    <a:pt x="1584198" y="1132808"/>
                    <a:pt x="1595533" y="1139000"/>
                    <a:pt x="1609820" y="1141667"/>
                  </a:cubicBezTo>
                  <a:cubicBezTo>
                    <a:pt x="1622870" y="1144143"/>
                    <a:pt x="1635919" y="1146239"/>
                    <a:pt x="1648873" y="1149096"/>
                  </a:cubicBezTo>
                  <a:cubicBezTo>
                    <a:pt x="1664684" y="1152525"/>
                    <a:pt x="1680401" y="1156240"/>
                    <a:pt x="1696022" y="1160431"/>
                  </a:cubicBezTo>
                  <a:cubicBezTo>
                    <a:pt x="1702784" y="1162241"/>
                    <a:pt x="1709928" y="1164336"/>
                    <a:pt x="1715739" y="1168051"/>
                  </a:cubicBezTo>
                  <a:cubicBezTo>
                    <a:pt x="1732026" y="1178338"/>
                    <a:pt x="1749457" y="1185291"/>
                    <a:pt x="1768602" y="1182529"/>
                  </a:cubicBezTo>
                  <a:cubicBezTo>
                    <a:pt x="1783937" y="1180338"/>
                    <a:pt x="1796796" y="1185958"/>
                    <a:pt x="1806321" y="1194721"/>
                  </a:cubicBezTo>
                  <a:cubicBezTo>
                    <a:pt x="1823657" y="1210628"/>
                    <a:pt x="1842230" y="1207008"/>
                    <a:pt x="1860709" y="1201865"/>
                  </a:cubicBezTo>
                  <a:cubicBezTo>
                    <a:pt x="1870234" y="1199198"/>
                    <a:pt x="1878044" y="1199579"/>
                    <a:pt x="1887093" y="1202150"/>
                  </a:cubicBezTo>
                  <a:cubicBezTo>
                    <a:pt x="1908048" y="1208151"/>
                    <a:pt x="1922050" y="1224439"/>
                    <a:pt x="1935575" y="1238726"/>
                  </a:cubicBezTo>
                  <a:cubicBezTo>
                    <a:pt x="1947101" y="1250918"/>
                    <a:pt x="1960055" y="1257776"/>
                    <a:pt x="1974247" y="1262920"/>
                  </a:cubicBezTo>
                  <a:cubicBezTo>
                    <a:pt x="1992154" y="1269492"/>
                    <a:pt x="2006346" y="1267016"/>
                    <a:pt x="2014919" y="1251204"/>
                  </a:cubicBezTo>
                  <a:cubicBezTo>
                    <a:pt x="2017300" y="1246727"/>
                    <a:pt x="2021491" y="1241488"/>
                    <a:pt x="2025968" y="1240155"/>
                  </a:cubicBezTo>
                  <a:cubicBezTo>
                    <a:pt x="2047589" y="1233488"/>
                    <a:pt x="2069497" y="1223772"/>
                    <a:pt x="2092643" y="1229678"/>
                  </a:cubicBezTo>
                  <a:cubicBezTo>
                    <a:pt x="2124647" y="1237774"/>
                    <a:pt x="2155889" y="1237298"/>
                    <a:pt x="2187893" y="1229297"/>
                  </a:cubicBezTo>
                  <a:cubicBezTo>
                    <a:pt x="2239804" y="1216343"/>
                    <a:pt x="2291715" y="1202627"/>
                    <a:pt x="2346294" y="1205484"/>
                  </a:cubicBezTo>
                  <a:cubicBezTo>
                    <a:pt x="2355342" y="1205960"/>
                    <a:pt x="2366105" y="1200150"/>
                    <a:pt x="2373916" y="1194435"/>
                  </a:cubicBezTo>
                  <a:cubicBezTo>
                    <a:pt x="2388870" y="1183577"/>
                    <a:pt x="2388203" y="1182719"/>
                    <a:pt x="2404967" y="1191673"/>
                  </a:cubicBezTo>
                  <a:cubicBezTo>
                    <a:pt x="2408968" y="1193864"/>
                    <a:pt x="2413921" y="1195197"/>
                    <a:pt x="2416874" y="1198436"/>
                  </a:cubicBezTo>
                  <a:cubicBezTo>
                    <a:pt x="2431923" y="1214914"/>
                    <a:pt x="2450497" y="1210913"/>
                    <a:pt x="2468975" y="1208532"/>
                  </a:cubicBezTo>
                  <a:cubicBezTo>
                    <a:pt x="2472214" y="1208056"/>
                    <a:pt x="2476119" y="1207389"/>
                    <a:pt x="2478882" y="1208723"/>
                  </a:cubicBezTo>
                  <a:cubicBezTo>
                    <a:pt x="2491359" y="1214723"/>
                    <a:pt x="2501932" y="1212628"/>
                    <a:pt x="2512791" y="1204436"/>
                  </a:cubicBezTo>
                  <a:cubicBezTo>
                    <a:pt x="2522220" y="1197388"/>
                    <a:pt x="2533079" y="1193197"/>
                    <a:pt x="2544223" y="1201960"/>
                  </a:cubicBezTo>
                  <a:cubicBezTo>
                    <a:pt x="2568988" y="1221391"/>
                    <a:pt x="2595467" y="1222343"/>
                    <a:pt x="2623471" y="1210056"/>
                  </a:cubicBezTo>
                  <a:cubicBezTo>
                    <a:pt x="2643473" y="1201293"/>
                    <a:pt x="2663190" y="1199293"/>
                    <a:pt x="2684241" y="1208151"/>
                  </a:cubicBezTo>
                  <a:cubicBezTo>
                    <a:pt x="2692337" y="1211580"/>
                    <a:pt x="2702814" y="1209294"/>
                    <a:pt x="2712244" y="1210056"/>
                  </a:cubicBezTo>
                  <a:cubicBezTo>
                    <a:pt x="2717578" y="1210437"/>
                    <a:pt x="2723484" y="1210532"/>
                    <a:pt x="2728055" y="1212914"/>
                  </a:cubicBezTo>
                  <a:cubicBezTo>
                    <a:pt x="2740248" y="1219010"/>
                    <a:pt x="2751582" y="1226820"/>
                    <a:pt x="2763869" y="1232821"/>
                  </a:cubicBezTo>
                  <a:cubicBezTo>
                    <a:pt x="2769775" y="1235678"/>
                    <a:pt x="2776823" y="1237202"/>
                    <a:pt x="2783491" y="1237298"/>
                  </a:cubicBezTo>
                  <a:cubicBezTo>
                    <a:pt x="2803208" y="1237774"/>
                    <a:pt x="2822925" y="1237774"/>
                    <a:pt x="2842546" y="1236917"/>
                  </a:cubicBezTo>
                  <a:cubicBezTo>
                    <a:pt x="2874931" y="1235583"/>
                    <a:pt x="2907792" y="1235297"/>
                    <a:pt x="2931128" y="1206913"/>
                  </a:cubicBezTo>
                  <a:cubicBezTo>
                    <a:pt x="2933034" y="1204627"/>
                    <a:pt x="2937129" y="1203293"/>
                    <a:pt x="2940368" y="1202912"/>
                  </a:cubicBezTo>
                  <a:cubicBezTo>
                    <a:pt x="2955322" y="1201103"/>
                    <a:pt x="2970657" y="1200912"/>
                    <a:pt x="2985421" y="1197959"/>
                  </a:cubicBezTo>
                  <a:cubicBezTo>
                    <a:pt x="2997232" y="1195578"/>
                    <a:pt x="3007043" y="1196340"/>
                    <a:pt x="3015996" y="1204722"/>
                  </a:cubicBezTo>
                  <a:cubicBezTo>
                    <a:pt x="3027712" y="1215771"/>
                    <a:pt x="3042000" y="1222248"/>
                    <a:pt x="3057621" y="1218724"/>
                  </a:cubicBezTo>
                  <a:cubicBezTo>
                    <a:pt x="3073241" y="1215295"/>
                    <a:pt x="3083528" y="1222724"/>
                    <a:pt x="3095054" y="1230440"/>
                  </a:cubicBezTo>
                  <a:cubicBezTo>
                    <a:pt x="3103436" y="1236059"/>
                    <a:pt x="3112961" y="1243108"/>
                    <a:pt x="3122295" y="1243679"/>
                  </a:cubicBezTo>
                  <a:cubicBezTo>
                    <a:pt x="3143441" y="1244917"/>
                    <a:pt x="3161634" y="1264539"/>
                    <a:pt x="3184589" y="1253395"/>
                  </a:cubicBezTo>
                  <a:cubicBezTo>
                    <a:pt x="3186113" y="1252633"/>
                    <a:pt x="3188875" y="1254538"/>
                    <a:pt x="3191066" y="1255014"/>
                  </a:cubicBezTo>
                  <a:cubicBezTo>
                    <a:pt x="3208592" y="1258634"/>
                    <a:pt x="3225070" y="1255109"/>
                    <a:pt x="3237929" y="1243203"/>
                  </a:cubicBezTo>
                  <a:cubicBezTo>
                    <a:pt x="3254788" y="1227677"/>
                    <a:pt x="3273457" y="1226153"/>
                    <a:pt x="3294221" y="1231202"/>
                  </a:cubicBezTo>
                  <a:cubicBezTo>
                    <a:pt x="3300889" y="1232821"/>
                    <a:pt x="3307557" y="1233964"/>
                    <a:pt x="3314319" y="1235297"/>
                  </a:cubicBezTo>
                  <a:cubicBezTo>
                    <a:pt x="3323463" y="1237202"/>
                    <a:pt x="3332703" y="1239203"/>
                    <a:pt x="3341846" y="1241108"/>
                  </a:cubicBezTo>
                  <a:cubicBezTo>
                    <a:pt x="3350705" y="1243013"/>
                    <a:pt x="3360516" y="1246251"/>
                    <a:pt x="3367373" y="1238060"/>
                  </a:cubicBezTo>
                  <a:cubicBezTo>
                    <a:pt x="3373279" y="1231011"/>
                    <a:pt x="3377470" y="1231678"/>
                    <a:pt x="3382899" y="1237774"/>
                  </a:cubicBezTo>
                  <a:cubicBezTo>
                    <a:pt x="3401759" y="1259110"/>
                    <a:pt x="3424619" y="1272445"/>
                    <a:pt x="3453765" y="1273397"/>
                  </a:cubicBezTo>
                  <a:cubicBezTo>
                    <a:pt x="3459766" y="1273588"/>
                    <a:pt x="3465862" y="1274921"/>
                    <a:pt x="3471767" y="1276350"/>
                  </a:cubicBezTo>
                  <a:cubicBezTo>
                    <a:pt x="3475387" y="1277207"/>
                    <a:pt x="3479769" y="1278160"/>
                    <a:pt x="3481959" y="1280732"/>
                  </a:cubicBezTo>
                  <a:cubicBezTo>
                    <a:pt x="3499009" y="1300353"/>
                    <a:pt x="3520250" y="1313974"/>
                    <a:pt x="3543396" y="1324928"/>
                  </a:cubicBezTo>
                  <a:cubicBezTo>
                    <a:pt x="3551682" y="1328833"/>
                    <a:pt x="3560541" y="1332738"/>
                    <a:pt x="3569494" y="1333881"/>
                  </a:cubicBezTo>
                  <a:cubicBezTo>
                    <a:pt x="3578828" y="1335024"/>
                    <a:pt x="3588639" y="1333119"/>
                    <a:pt x="3598164" y="1332071"/>
                  </a:cubicBezTo>
                  <a:cubicBezTo>
                    <a:pt x="3603784" y="1331500"/>
                    <a:pt x="3610261" y="1331595"/>
                    <a:pt x="3614738" y="1328833"/>
                  </a:cubicBezTo>
                  <a:cubicBezTo>
                    <a:pt x="3628930" y="1320165"/>
                    <a:pt x="3642646" y="1310831"/>
                    <a:pt x="3655886" y="1300734"/>
                  </a:cubicBezTo>
                  <a:cubicBezTo>
                    <a:pt x="3667221" y="1292066"/>
                    <a:pt x="3669507" y="1290828"/>
                    <a:pt x="3679317" y="1301687"/>
                  </a:cubicBezTo>
                  <a:cubicBezTo>
                    <a:pt x="3689414" y="1312831"/>
                    <a:pt x="3701987" y="1318641"/>
                    <a:pt x="3715893" y="1321022"/>
                  </a:cubicBezTo>
                  <a:cubicBezTo>
                    <a:pt x="3737896" y="1324737"/>
                    <a:pt x="3760089" y="1327880"/>
                    <a:pt x="3782282" y="1329690"/>
                  </a:cubicBezTo>
                  <a:cubicBezTo>
                    <a:pt x="3802380" y="1331309"/>
                    <a:pt x="3812000" y="1322546"/>
                    <a:pt x="3816001" y="1302639"/>
                  </a:cubicBezTo>
                  <a:cubicBezTo>
                    <a:pt x="3818287" y="1291590"/>
                    <a:pt x="3821240" y="1279588"/>
                    <a:pt x="3833431" y="1276636"/>
                  </a:cubicBezTo>
                  <a:cubicBezTo>
                    <a:pt x="3853339" y="1271873"/>
                    <a:pt x="3874008" y="1269778"/>
                    <a:pt x="3883819" y="1246442"/>
                  </a:cubicBezTo>
                  <a:cubicBezTo>
                    <a:pt x="3889248" y="1251585"/>
                    <a:pt x="3892582" y="1254633"/>
                    <a:pt x="3895821" y="1257681"/>
                  </a:cubicBezTo>
                  <a:cubicBezTo>
                    <a:pt x="3904774" y="1266158"/>
                    <a:pt x="3923347" y="1269778"/>
                    <a:pt x="3932778" y="1262444"/>
                  </a:cubicBezTo>
                  <a:cubicBezTo>
                    <a:pt x="3946684" y="1251776"/>
                    <a:pt x="3959448" y="1253776"/>
                    <a:pt x="3972782" y="1262063"/>
                  </a:cubicBezTo>
                  <a:cubicBezTo>
                    <a:pt x="3995071" y="1275779"/>
                    <a:pt x="4019931" y="1272635"/>
                    <a:pt x="4042505" y="1267111"/>
                  </a:cubicBezTo>
                  <a:cubicBezTo>
                    <a:pt x="4059555" y="1263015"/>
                    <a:pt x="4077748" y="1255490"/>
                    <a:pt x="4088892" y="1238250"/>
                  </a:cubicBezTo>
                  <a:cubicBezTo>
                    <a:pt x="4092416" y="1232726"/>
                    <a:pt x="4100322" y="1229963"/>
                    <a:pt x="4106609" y="1226344"/>
                  </a:cubicBezTo>
                  <a:cubicBezTo>
                    <a:pt x="4111848" y="1223391"/>
                    <a:pt x="4117372" y="1220629"/>
                    <a:pt x="4123182" y="1218724"/>
                  </a:cubicBezTo>
                  <a:cubicBezTo>
                    <a:pt x="4129373" y="1216628"/>
                    <a:pt x="4136232" y="1213580"/>
                    <a:pt x="4142328" y="1214438"/>
                  </a:cubicBezTo>
                  <a:cubicBezTo>
                    <a:pt x="4160806" y="1216914"/>
                    <a:pt x="4175475" y="1212056"/>
                    <a:pt x="4188524" y="1198245"/>
                  </a:cubicBezTo>
                  <a:cubicBezTo>
                    <a:pt x="4195287" y="1191101"/>
                    <a:pt x="4205288" y="1182434"/>
                    <a:pt x="4213860" y="1182338"/>
                  </a:cubicBezTo>
                  <a:cubicBezTo>
                    <a:pt x="4234720" y="1182053"/>
                    <a:pt x="4252055" y="1175195"/>
                    <a:pt x="4270820" y="1167003"/>
                  </a:cubicBezTo>
                  <a:cubicBezTo>
                    <a:pt x="4282916" y="1161764"/>
                    <a:pt x="4296632" y="1158145"/>
                    <a:pt x="4309587" y="1153287"/>
                  </a:cubicBezTo>
                  <a:cubicBezTo>
                    <a:pt x="4324731" y="1147572"/>
                    <a:pt x="4341210" y="1145477"/>
                    <a:pt x="4350449" y="1129665"/>
                  </a:cubicBezTo>
                  <a:cubicBezTo>
                    <a:pt x="4351496" y="1127951"/>
                    <a:pt x="4354640" y="1127665"/>
                    <a:pt x="4356164" y="1126046"/>
                  </a:cubicBezTo>
                  <a:cubicBezTo>
                    <a:pt x="4361021" y="1121093"/>
                    <a:pt x="4367308" y="1116521"/>
                    <a:pt x="4369880" y="1110520"/>
                  </a:cubicBezTo>
                  <a:cubicBezTo>
                    <a:pt x="4377309" y="1092994"/>
                    <a:pt x="4383119" y="1074896"/>
                    <a:pt x="4389787" y="1057085"/>
                  </a:cubicBezTo>
                  <a:cubicBezTo>
                    <a:pt x="4391216" y="1053275"/>
                    <a:pt x="4392549" y="1048417"/>
                    <a:pt x="4395502" y="1046226"/>
                  </a:cubicBezTo>
                  <a:cubicBezTo>
                    <a:pt x="4412552" y="1033653"/>
                    <a:pt x="4429888" y="1021556"/>
                    <a:pt x="4447413" y="1009650"/>
                  </a:cubicBezTo>
                  <a:cubicBezTo>
                    <a:pt x="4454462" y="1004887"/>
                    <a:pt x="4460367" y="1007555"/>
                    <a:pt x="4466654" y="1013079"/>
                  </a:cubicBezTo>
                  <a:cubicBezTo>
                    <a:pt x="4472750" y="1018318"/>
                    <a:pt x="4480275" y="1023747"/>
                    <a:pt x="4487894" y="1025081"/>
                  </a:cubicBezTo>
                  <a:cubicBezTo>
                    <a:pt x="4503135" y="1027652"/>
                    <a:pt x="4518946" y="1028224"/>
                    <a:pt x="4534472" y="1028224"/>
                  </a:cubicBezTo>
                  <a:cubicBezTo>
                    <a:pt x="4540282" y="1028224"/>
                    <a:pt x="4546473" y="1024795"/>
                    <a:pt x="4551903" y="1022033"/>
                  </a:cubicBezTo>
                  <a:cubicBezTo>
                    <a:pt x="4562189" y="1016794"/>
                    <a:pt x="4571714" y="1009745"/>
                    <a:pt x="4582382" y="1005364"/>
                  </a:cubicBezTo>
                  <a:cubicBezTo>
                    <a:pt x="4594765" y="1000316"/>
                    <a:pt x="4602194" y="992219"/>
                    <a:pt x="4605909" y="979551"/>
                  </a:cubicBezTo>
                  <a:cubicBezTo>
                    <a:pt x="4611434" y="960692"/>
                    <a:pt x="4624579" y="947547"/>
                    <a:pt x="4640104" y="936879"/>
                  </a:cubicBezTo>
                  <a:cubicBezTo>
                    <a:pt x="4659821" y="923258"/>
                    <a:pt x="4683348" y="923925"/>
                    <a:pt x="4705731" y="920591"/>
                  </a:cubicBezTo>
                  <a:cubicBezTo>
                    <a:pt x="4714304" y="919353"/>
                    <a:pt x="4723162" y="918305"/>
                    <a:pt x="4730973" y="915162"/>
                  </a:cubicBezTo>
                  <a:cubicBezTo>
                    <a:pt x="4760595" y="903351"/>
                    <a:pt x="4790218" y="892112"/>
                    <a:pt x="4822794" y="892397"/>
                  </a:cubicBezTo>
                  <a:cubicBezTo>
                    <a:pt x="4825460" y="892397"/>
                    <a:pt x="4828128" y="892112"/>
                    <a:pt x="4830794" y="891635"/>
                  </a:cubicBezTo>
                  <a:cubicBezTo>
                    <a:pt x="4853940" y="887730"/>
                    <a:pt x="4877848" y="886206"/>
                    <a:pt x="4894421" y="865442"/>
                  </a:cubicBezTo>
                  <a:cubicBezTo>
                    <a:pt x="4897469" y="861632"/>
                    <a:pt x="4904422" y="860489"/>
                    <a:pt x="4909756" y="858964"/>
                  </a:cubicBezTo>
                  <a:cubicBezTo>
                    <a:pt x="4918996" y="856488"/>
                    <a:pt x="4925188" y="851440"/>
                    <a:pt x="4928521" y="842391"/>
                  </a:cubicBezTo>
                  <a:cubicBezTo>
                    <a:pt x="4934141" y="826770"/>
                    <a:pt x="4940808" y="811435"/>
                    <a:pt x="4945857" y="795623"/>
                  </a:cubicBezTo>
                  <a:cubicBezTo>
                    <a:pt x="4949381" y="784765"/>
                    <a:pt x="4955953" y="778764"/>
                    <a:pt x="4966145" y="774287"/>
                  </a:cubicBezTo>
                  <a:cubicBezTo>
                    <a:pt x="4971860" y="771811"/>
                    <a:pt x="4976813" y="766382"/>
                    <a:pt x="4980909" y="761333"/>
                  </a:cubicBezTo>
                  <a:cubicBezTo>
                    <a:pt x="4985862" y="755237"/>
                    <a:pt x="4988433" y="747141"/>
                    <a:pt x="4993862" y="741712"/>
                  </a:cubicBezTo>
                  <a:cubicBezTo>
                    <a:pt x="5007102" y="728186"/>
                    <a:pt x="5011198" y="713232"/>
                    <a:pt x="5006816" y="694754"/>
                  </a:cubicBezTo>
                  <a:cubicBezTo>
                    <a:pt x="5002911" y="678371"/>
                    <a:pt x="5013198" y="656463"/>
                    <a:pt x="5026724" y="653129"/>
                  </a:cubicBezTo>
                  <a:cubicBezTo>
                    <a:pt x="5041678" y="649414"/>
                    <a:pt x="5051965" y="640271"/>
                    <a:pt x="5062538" y="630079"/>
                  </a:cubicBezTo>
                  <a:cubicBezTo>
                    <a:pt x="5068443" y="624364"/>
                    <a:pt x="5076730" y="619411"/>
                    <a:pt x="5084731" y="617982"/>
                  </a:cubicBezTo>
                  <a:cubicBezTo>
                    <a:pt x="5115116" y="612458"/>
                    <a:pt x="5143786" y="619220"/>
                    <a:pt x="5172647" y="630174"/>
                  </a:cubicBezTo>
                  <a:cubicBezTo>
                    <a:pt x="5191506" y="637318"/>
                    <a:pt x="5212461" y="639223"/>
                    <a:pt x="5232654" y="642080"/>
                  </a:cubicBezTo>
                  <a:cubicBezTo>
                    <a:pt x="5238941" y="642937"/>
                    <a:pt x="5246942" y="641033"/>
                    <a:pt x="5252371" y="637508"/>
                  </a:cubicBezTo>
                  <a:cubicBezTo>
                    <a:pt x="5271421" y="625316"/>
                    <a:pt x="5290376" y="612743"/>
                    <a:pt x="5308092" y="598646"/>
                  </a:cubicBezTo>
                  <a:cubicBezTo>
                    <a:pt x="5324571" y="585407"/>
                    <a:pt x="5343144" y="579882"/>
                    <a:pt x="5363147" y="581311"/>
                  </a:cubicBezTo>
                  <a:cubicBezTo>
                    <a:pt x="5377720" y="582359"/>
                    <a:pt x="5390864" y="579977"/>
                    <a:pt x="5404580" y="576358"/>
                  </a:cubicBezTo>
                  <a:cubicBezTo>
                    <a:pt x="5416010" y="573310"/>
                    <a:pt x="5428583" y="571214"/>
                    <a:pt x="5440203" y="572548"/>
                  </a:cubicBezTo>
                  <a:cubicBezTo>
                    <a:pt x="5456491" y="574453"/>
                    <a:pt x="5469922" y="571691"/>
                    <a:pt x="5482971" y="561880"/>
                  </a:cubicBezTo>
                  <a:cubicBezTo>
                    <a:pt x="5489924" y="556641"/>
                    <a:pt x="5498878" y="553879"/>
                    <a:pt x="5507165" y="550259"/>
                  </a:cubicBezTo>
                  <a:cubicBezTo>
                    <a:pt x="5519928" y="544640"/>
                    <a:pt x="5533168" y="539877"/>
                    <a:pt x="5545645" y="533591"/>
                  </a:cubicBezTo>
                  <a:cubicBezTo>
                    <a:pt x="5559076" y="526923"/>
                    <a:pt x="5571363" y="517684"/>
                    <a:pt x="5585079" y="511969"/>
                  </a:cubicBezTo>
                  <a:cubicBezTo>
                    <a:pt x="5599843" y="505778"/>
                    <a:pt x="5609368" y="496348"/>
                    <a:pt x="5615368" y="481679"/>
                  </a:cubicBezTo>
                  <a:cubicBezTo>
                    <a:pt x="5619179" y="472440"/>
                    <a:pt x="5624417" y="462629"/>
                    <a:pt x="5631656" y="456152"/>
                  </a:cubicBezTo>
                  <a:cubicBezTo>
                    <a:pt x="5646611" y="442913"/>
                    <a:pt x="5664136" y="432625"/>
                    <a:pt x="5679377" y="419576"/>
                  </a:cubicBezTo>
                  <a:cubicBezTo>
                    <a:pt x="5700808" y="401288"/>
                    <a:pt x="5720620" y="381857"/>
                    <a:pt x="5722525" y="350615"/>
                  </a:cubicBezTo>
                  <a:cubicBezTo>
                    <a:pt x="5723572" y="333375"/>
                    <a:pt x="5732716" y="326041"/>
                    <a:pt x="5749576" y="321945"/>
                  </a:cubicBezTo>
                  <a:cubicBezTo>
                    <a:pt x="5755195" y="320612"/>
                    <a:pt x="5763197" y="318040"/>
                    <a:pt x="5764911" y="313849"/>
                  </a:cubicBezTo>
                  <a:cubicBezTo>
                    <a:pt x="5770054" y="301371"/>
                    <a:pt x="5780722" y="298895"/>
                    <a:pt x="5791009" y="293942"/>
                  </a:cubicBezTo>
                  <a:cubicBezTo>
                    <a:pt x="5797201" y="290989"/>
                    <a:pt x="5804821" y="285179"/>
                    <a:pt x="5806440" y="279178"/>
                  </a:cubicBezTo>
                  <a:cubicBezTo>
                    <a:pt x="5813107" y="254889"/>
                    <a:pt x="5831395" y="240602"/>
                    <a:pt x="5848636" y="224885"/>
                  </a:cubicBezTo>
                  <a:cubicBezTo>
                    <a:pt x="5853684" y="220218"/>
                    <a:pt x="5859113" y="214884"/>
                    <a:pt x="5861590" y="208788"/>
                  </a:cubicBezTo>
                  <a:cubicBezTo>
                    <a:pt x="5866829" y="195643"/>
                    <a:pt x="5874639" y="186118"/>
                    <a:pt x="5888355" y="181166"/>
                  </a:cubicBezTo>
                  <a:cubicBezTo>
                    <a:pt x="5892736" y="179642"/>
                    <a:pt x="5896737" y="176117"/>
                    <a:pt x="5900071" y="172784"/>
                  </a:cubicBezTo>
                  <a:cubicBezTo>
                    <a:pt x="5907215" y="165545"/>
                    <a:pt x="5913215" y="157067"/>
                    <a:pt x="5920740" y="150305"/>
                  </a:cubicBezTo>
                  <a:cubicBezTo>
                    <a:pt x="5939885" y="132874"/>
                    <a:pt x="5958840" y="115729"/>
                    <a:pt x="5969985" y="91345"/>
                  </a:cubicBezTo>
                  <a:cubicBezTo>
                    <a:pt x="5975413" y="79439"/>
                    <a:pt x="5981605" y="66485"/>
                    <a:pt x="5991130" y="58293"/>
                  </a:cubicBezTo>
                  <a:cubicBezTo>
                    <a:pt x="6003227" y="47911"/>
                    <a:pt x="6019133" y="42005"/>
                    <a:pt x="6033325" y="33909"/>
                  </a:cubicBezTo>
                  <a:cubicBezTo>
                    <a:pt x="6040469" y="29813"/>
                    <a:pt x="6047137" y="24860"/>
                    <a:pt x="6054376" y="20955"/>
                  </a:cubicBezTo>
                  <a:cubicBezTo>
                    <a:pt x="6067234" y="14097"/>
                    <a:pt x="6080379" y="7715"/>
                    <a:pt x="6095524" y="0"/>
                  </a:cubicBezTo>
                  <a:close/>
                </a:path>
              </a:pathLst>
            </a:custGeom>
            <a:blipFill dpi="0" rotWithShape="1">
              <a:blip r:embed="rId4">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2" name="Title 1"/>
          <p:cNvSpPr>
            <a:spLocks noGrp="1"/>
          </p:cNvSpPr>
          <p:nvPr>
            <p:ph type="title"/>
          </p:nvPr>
        </p:nvSpPr>
        <p:spPr>
          <a:xfrm>
            <a:off x="2152650" y="1120676"/>
            <a:ext cx="5266135" cy="2308324"/>
          </a:xfrm>
        </p:spPr>
        <p:txBody>
          <a:bodyPr vert="horz" lIns="91440" tIns="45720" rIns="91440" bIns="45720" rtlCol="0" anchor="b">
            <a:normAutofit/>
          </a:bodyPr>
          <a:lstStyle/>
          <a:p>
            <a:pPr algn="l" defTabSz="914400">
              <a:lnSpc>
                <a:spcPct val="90000"/>
              </a:lnSpc>
              <a:defRPr sz="2400" b="1"/>
            </a:pPr>
            <a:r>
              <a:rPr lang="en-US" sz="6300" dirty="0">
                <a:solidFill>
                  <a:srgbClr val="FFFFFF"/>
                </a:solidFill>
              </a:rPr>
              <a:t>Empathy and Understanding</a:t>
            </a:r>
          </a:p>
        </p:txBody>
      </p:sp>
      <p:sp>
        <p:nvSpPr>
          <p:cNvPr id="3" name="Content Placeholder 2"/>
          <p:cNvSpPr>
            <a:spLocks noGrp="1"/>
          </p:cNvSpPr>
          <p:nvPr>
            <p:ph idx="1"/>
          </p:nvPr>
        </p:nvSpPr>
        <p:spPr>
          <a:xfrm>
            <a:off x="2150268" y="3809999"/>
            <a:ext cx="5269314" cy="1012778"/>
          </a:xfrm>
        </p:spPr>
        <p:txBody>
          <a:bodyPr vert="horz" lIns="91440" tIns="45720" rIns="91440" bIns="45720" rtlCol="0">
            <a:normAutofit/>
          </a:bodyPr>
          <a:lstStyle/>
          <a:p>
            <a:pPr marL="0" indent="0" defTabSz="914400">
              <a:lnSpc>
                <a:spcPct val="90000"/>
              </a:lnSpc>
              <a:spcBef>
                <a:spcPts val="1000"/>
              </a:spcBef>
              <a:buNone/>
              <a:defRPr sz="1400"/>
            </a:pPr>
            <a:r>
              <a:rPr lang="en-US" sz="2400" dirty="0">
                <a:solidFill>
                  <a:srgbClr val="FFFFFF"/>
                </a:solidFill>
              </a:rPr>
              <a:t>Fostering compassion and reducing judgment in care approaches.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8DB9CD9-59B1-4D73-BC4C-98796A48EF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1" y="1"/>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8874A6A9-41FF-4E33-AFA8-F9F81436A5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228" y="0"/>
            <a:ext cx="9143772" cy="6858000"/>
          </a:xfrm>
          <a:prstGeom prst="rect">
            <a:avLst/>
          </a:prstGeom>
          <a:gradFill flip="none" rotWithShape="1">
            <a:gsLst>
              <a:gs pos="16000">
                <a:schemeClr val="accent6">
                  <a:alpha val="20000"/>
                </a:schemeClr>
              </a:gs>
              <a:gs pos="85000">
                <a:schemeClr val="accent1">
                  <a:alpha val="4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2" name="Group 11">
            <a:extLst>
              <a:ext uri="{FF2B5EF4-FFF2-40B4-BE49-F238E27FC236}">
                <a16:creationId xmlns:a16="http://schemas.microsoft.com/office/drawing/2014/main" id="{721D730E-1F97-4071-B143-B05E6D2599B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501552" y="3985"/>
            <a:ext cx="7329573" cy="6858000"/>
            <a:chOff x="1303402" y="3985"/>
            <a:chExt cx="9772765" cy="6858000"/>
          </a:xfrm>
        </p:grpSpPr>
        <p:sp>
          <p:nvSpPr>
            <p:cNvPr id="13" name="Freeform: Shape 12">
              <a:extLst>
                <a:ext uri="{FF2B5EF4-FFF2-40B4-BE49-F238E27FC236}">
                  <a16:creationId xmlns:a16="http://schemas.microsoft.com/office/drawing/2014/main" id="{B3849C6A-9EE5-4604-8EAE-DD4796B79D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0551" y="3985"/>
              <a:ext cx="9313016" cy="6858000"/>
            </a:xfrm>
            <a:custGeom>
              <a:avLst/>
              <a:gdLst>
                <a:gd name="connsiteX0" fmla="*/ 6993556 w 9313016"/>
                <a:gd name="connsiteY0" fmla="*/ 0 h 6858000"/>
                <a:gd name="connsiteX1" fmla="*/ 7358516 w 9313016"/>
                <a:gd name="connsiteY1" fmla="*/ 0 h 6858000"/>
                <a:gd name="connsiteX2" fmla="*/ 7475006 w 9313016"/>
                <a:gd name="connsiteY2" fmla="*/ 82722 h 6858000"/>
                <a:gd name="connsiteX3" fmla="*/ 7816357 w 9313016"/>
                <a:gd name="connsiteY3" fmla="*/ 358482 h 6858000"/>
                <a:gd name="connsiteX4" fmla="*/ 8421752 w 9313016"/>
                <a:gd name="connsiteY4" fmla="*/ 995405 h 6858000"/>
                <a:gd name="connsiteX5" fmla="*/ 8897059 w 9313016"/>
                <a:gd name="connsiteY5" fmla="*/ 1737211 h 6858000"/>
                <a:gd name="connsiteX6" fmla="*/ 9206633 w 9313016"/>
                <a:gd name="connsiteY6" fmla="*/ 2564460 h 6858000"/>
                <a:gd name="connsiteX7" fmla="*/ 9286787 w 9313016"/>
                <a:gd name="connsiteY7" fmla="*/ 3000164 h 6858000"/>
                <a:gd name="connsiteX8" fmla="*/ 9312914 w 9313016"/>
                <a:gd name="connsiteY8" fmla="*/ 3442493 h 6858000"/>
                <a:gd name="connsiteX9" fmla="*/ 9190562 w 9313016"/>
                <a:gd name="connsiteY9" fmla="*/ 4316686 h 6858000"/>
                <a:gd name="connsiteX10" fmla="*/ 9043416 w 9313016"/>
                <a:gd name="connsiteY10" fmla="*/ 4734917 h 6858000"/>
                <a:gd name="connsiteX11" fmla="*/ 8809657 w 9313016"/>
                <a:gd name="connsiteY11" fmla="*/ 5128718 h 6858000"/>
                <a:gd name="connsiteX12" fmla="*/ 8645997 w 9313016"/>
                <a:gd name="connsiteY12" fmla="*/ 5297441 h 6858000"/>
                <a:gd name="connsiteX13" fmla="*/ 8457787 w 9313016"/>
                <a:gd name="connsiteY13" fmla="*/ 5433763 h 6858000"/>
                <a:gd name="connsiteX14" fmla="*/ 8260803 w 9313016"/>
                <a:gd name="connsiteY14" fmla="*/ 5541237 h 6858000"/>
                <a:gd name="connsiteX15" fmla="*/ 8066136 w 9313016"/>
                <a:gd name="connsiteY15" fmla="*/ 5635704 h 6858000"/>
                <a:gd name="connsiteX16" fmla="*/ 7698638 w 9313016"/>
                <a:gd name="connsiteY16" fmla="*/ 5837163 h 6858000"/>
                <a:gd name="connsiteX17" fmla="*/ 7370135 w 9313016"/>
                <a:gd name="connsiteY17" fmla="*/ 6090081 h 6858000"/>
                <a:gd name="connsiteX18" fmla="*/ 7218897 w 9313016"/>
                <a:gd name="connsiteY18" fmla="*/ 6235860 h 6858000"/>
                <a:gd name="connsiteX19" fmla="*/ 7070665 w 9313016"/>
                <a:gd name="connsiteY19" fmla="*/ 6387205 h 6858000"/>
                <a:gd name="connsiteX20" fmla="*/ 6779035 w 9313016"/>
                <a:gd name="connsiteY20" fmla="*/ 6697100 h 6858000"/>
                <a:gd name="connsiteX21" fmla="*/ 6631837 w 9313016"/>
                <a:gd name="connsiteY21" fmla="*/ 6852239 h 6858000"/>
                <a:gd name="connsiteX22" fmla="*/ 6626221 w 9313016"/>
                <a:gd name="connsiteY22" fmla="*/ 6858000 h 6858000"/>
                <a:gd name="connsiteX23" fmla="*/ 6424725 w 9313016"/>
                <a:gd name="connsiteY23" fmla="*/ 6858000 h 6858000"/>
                <a:gd name="connsiteX24" fmla="*/ 6527382 w 9313016"/>
                <a:gd name="connsiteY24" fmla="*/ 6756333 h 6858000"/>
                <a:gd name="connsiteX25" fmla="*/ 6674233 w 9313016"/>
                <a:gd name="connsiteY25" fmla="*/ 6603450 h 6858000"/>
                <a:gd name="connsiteX26" fmla="*/ 6965813 w 9313016"/>
                <a:gd name="connsiteY26" fmla="*/ 6292932 h 6858000"/>
                <a:gd name="connsiteX27" fmla="*/ 7112961 w 9313016"/>
                <a:gd name="connsiteY27" fmla="*/ 6137505 h 6858000"/>
                <a:gd name="connsiteX28" fmla="*/ 7264790 w 9313016"/>
                <a:gd name="connsiteY28" fmla="*/ 5983710 h 6858000"/>
                <a:gd name="connsiteX29" fmla="*/ 7974595 w 9313016"/>
                <a:gd name="connsiteY29" fmla="*/ 5470773 h 6858000"/>
                <a:gd name="connsiteX30" fmla="*/ 8331591 w 9313016"/>
                <a:gd name="connsiteY30" fmla="*/ 5254048 h 6858000"/>
                <a:gd name="connsiteX31" fmla="*/ 8599807 w 9313016"/>
                <a:gd name="connsiteY31" fmla="*/ 4980010 h 6858000"/>
                <a:gd name="connsiteX32" fmla="*/ 8766474 w 9313016"/>
                <a:gd name="connsiteY32" fmla="*/ 4631524 h 6858000"/>
                <a:gd name="connsiteX33" fmla="*/ 8865755 w 9313016"/>
                <a:gd name="connsiteY33" fmla="*/ 4244445 h 6858000"/>
                <a:gd name="connsiteX34" fmla="*/ 8882911 w 9313016"/>
                <a:gd name="connsiteY34" fmla="*/ 4145659 h 6858000"/>
                <a:gd name="connsiteX35" fmla="*/ 8897403 w 9313016"/>
                <a:gd name="connsiteY35" fmla="*/ 4046633 h 6858000"/>
                <a:gd name="connsiteX36" fmla="*/ 8908298 w 9313016"/>
                <a:gd name="connsiteY36" fmla="*/ 3947271 h 6858000"/>
                <a:gd name="connsiteX37" fmla="*/ 8916184 w 9313016"/>
                <a:gd name="connsiteY37" fmla="*/ 3847765 h 6858000"/>
                <a:gd name="connsiteX38" fmla="*/ 8920670 w 9313016"/>
                <a:gd name="connsiteY38" fmla="*/ 3449597 h 6858000"/>
                <a:gd name="connsiteX39" fmla="*/ 8914607 w 9313016"/>
                <a:gd name="connsiteY39" fmla="*/ 3350283 h 6858000"/>
                <a:gd name="connsiteX40" fmla="*/ 8905340 w 9313016"/>
                <a:gd name="connsiteY40" fmla="*/ 3251209 h 6858000"/>
                <a:gd name="connsiteX41" fmla="*/ 8893854 w 9313016"/>
                <a:gd name="connsiteY41" fmla="*/ 3152376 h 6858000"/>
                <a:gd name="connsiteX42" fmla="*/ 8879706 w 9313016"/>
                <a:gd name="connsiteY42" fmla="*/ 3053878 h 6858000"/>
                <a:gd name="connsiteX43" fmla="*/ 8797531 w 9313016"/>
                <a:gd name="connsiteY43" fmla="*/ 2663966 h 6858000"/>
                <a:gd name="connsiteX44" fmla="*/ 8520442 w 9313016"/>
                <a:gd name="connsiteY44" fmla="*/ 1911983 h 6858000"/>
                <a:gd name="connsiteX45" fmla="*/ 8332626 w 9313016"/>
                <a:gd name="connsiteY45" fmla="*/ 1553608 h 6858000"/>
                <a:gd name="connsiteX46" fmla="*/ 8116317 w 9313016"/>
                <a:gd name="connsiteY46" fmla="*/ 1208529 h 6858000"/>
                <a:gd name="connsiteX47" fmla="*/ 7873293 w 9313016"/>
                <a:gd name="connsiteY47" fmla="*/ 878284 h 6858000"/>
                <a:gd name="connsiteX48" fmla="*/ 7604337 w 9313016"/>
                <a:gd name="connsiteY48" fmla="*/ 565125 h 6858000"/>
                <a:gd name="connsiteX49" fmla="*/ 7311128 w 9313016"/>
                <a:gd name="connsiteY49" fmla="*/ 270591 h 6858000"/>
                <a:gd name="connsiteX50" fmla="*/ 1752019 w 9313016"/>
                <a:gd name="connsiteY50" fmla="*/ 0 h 6858000"/>
                <a:gd name="connsiteX51" fmla="*/ 2155804 w 9313016"/>
                <a:gd name="connsiteY51" fmla="*/ 0 h 6858000"/>
                <a:gd name="connsiteX52" fmla="*/ 2103975 w 9313016"/>
                <a:gd name="connsiteY52" fmla="*/ 40789 h 6858000"/>
                <a:gd name="connsiteX53" fmla="*/ 1656310 w 9313016"/>
                <a:gd name="connsiteY53" fmla="*/ 470035 h 6858000"/>
                <a:gd name="connsiteX54" fmla="*/ 806013 w 9313016"/>
                <a:gd name="connsiteY54" fmla="*/ 1841133 h 6858000"/>
                <a:gd name="connsiteX55" fmla="*/ 580685 w 9313016"/>
                <a:gd name="connsiteY55" fmla="*/ 2606364 h 6858000"/>
                <a:gd name="connsiteX56" fmla="*/ 503489 w 9313016"/>
                <a:gd name="connsiteY56" fmla="*/ 3397276 h 6858000"/>
                <a:gd name="connsiteX57" fmla="*/ 570135 w 9313016"/>
                <a:gd name="connsiteY57" fmla="*/ 4188235 h 6858000"/>
                <a:gd name="connsiteX58" fmla="*/ 783387 w 9313016"/>
                <a:gd name="connsiteY58" fmla="*/ 4953850 h 6858000"/>
                <a:gd name="connsiteX59" fmla="*/ 1628014 w 9313016"/>
                <a:gd name="connsiteY59" fmla="*/ 6308245 h 6858000"/>
                <a:gd name="connsiteX60" fmla="*/ 2235998 w 9313016"/>
                <a:gd name="connsiteY60" fmla="*/ 6844829 h 6858000"/>
                <a:gd name="connsiteX61" fmla="*/ 2255028 w 9313016"/>
                <a:gd name="connsiteY61" fmla="*/ 6858000 h 6858000"/>
                <a:gd name="connsiteX62" fmla="*/ 1578787 w 9313016"/>
                <a:gd name="connsiteY62" fmla="*/ 6858000 h 6858000"/>
                <a:gd name="connsiteX63" fmla="*/ 1465153 w 9313016"/>
                <a:gd name="connsiteY63" fmla="*/ 6759050 h 6858000"/>
                <a:gd name="connsiteX64" fmla="*/ 1303650 w 9313016"/>
                <a:gd name="connsiteY64" fmla="*/ 6604267 h 6858000"/>
                <a:gd name="connsiteX65" fmla="*/ 323708 w 9313016"/>
                <a:gd name="connsiteY65" fmla="*/ 5126365 h 6858000"/>
                <a:gd name="connsiteX66" fmla="*/ 872 w 9313016"/>
                <a:gd name="connsiteY66" fmla="*/ 3391228 h 6858000"/>
                <a:gd name="connsiteX67" fmla="*/ 105428 w 9313016"/>
                <a:gd name="connsiteY67" fmla="*/ 2511899 h 6858000"/>
                <a:gd name="connsiteX68" fmla="*/ 384933 w 9313016"/>
                <a:gd name="connsiteY68" fmla="*/ 1670971 h 6858000"/>
                <a:gd name="connsiteX69" fmla="*/ 1433593 w 9313016"/>
                <a:gd name="connsiteY69" fmla="*/ 256095 h 6858000"/>
                <a:gd name="connsiteX70" fmla="*/ 1602664 w 9313016"/>
                <a:gd name="connsiteY70" fmla="*/ 1137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9313016" h="6858000">
                  <a:moveTo>
                    <a:pt x="6993556" y="0"/>
                  </a:moveTo>
                  <a:lnTo>
                    <a:pt x="7358516" y="0"/>
                  </a:lnTo>
                  <a:lnTo>
                    <a:pt x="7475006" y="82722"/>
                  </a:lnTo>
                  <a:cubicBezTo>
                    <a:pt x="7592423" y="169778"/>
                    <a:pt x="7706366" y="261748"/>
                    <a:pt x="7816357" y="358482"/>
                  </a:cubicBezTo>
                  <a:cubicBezTo>
                    <a:pt x="8036559" y="551589"/>
                    <a:pt x="8239655" y="764905"/>
                    <a:pt x="8421752" y="995405"/>
                  </a:cubicBezTo>
                  <a:cubicBezTo>
                    <a:pt x="8604736" y="1225282"/>
                    <a:pt x="8763567" y="1474646"/>
                    <a:pt x="8897059" y="1737211"/>
                  </a:cubicBezTo>
                  <a:cubicBezTo>
                    <a:pt x="9029909" y="2000162"/>
                    <a:pt x="9134317" y="2277990"/>
                    <a:pt x="9206633" y="2564460"/>
                  </a:cubicBezTo>
                  <a:cubicBezTo>
                    <a:pt x="9242322" y="2707791"/>
                    <a:pt x="9269041" y="2853474"/>
                    <a:pt x="9286787" y="3000164"/>
                  </a:cubicBezTo>
                  <a:cubicBezTo>
                    <a:pt x="9304977" y="3146856"/>
                    <a:pt x="9314097" y="3294698"/>
                    <a:pt x="9312914" y="3442493"/>
                  </a:cubicBezTo>
                  <a:cubicBezTo>
                    <a:pt x="9309906" y="3737987"/>
                    <a:pt x="9270717" y="4033288"/>
                    <a:pt x="9190562" y="4316686"/>
                  </a:cubicBezTo>
                  <a:cubicBezTo>
                    <a:pt x="9150486" y="4458240"/>
                    <a:pt x="9103951" y="4597587"/>
                    <a:pt x="9043416" y="4734917"/>
                  </a:cubicBezTo>
                  <a:cubicBezTo>
                    <a:pt x="8982980" y="4871817"/>
                    <a:pt x="8908740" y="5007131"/>
                    <a:pt x="8809657" y="5128718"/>
                  </a:cubicBezTo>
                  <a:cubicBezTo>
                    <a:pt x="8760312" y="5189247"/>
                    <a:pt x="8706137" y="5246945"/>
                    <a:pt x="8645997" y="5297441"/>
                  </a:cubicBezTo>
                  <a:cubicBezTo>
                    <a:pt x="8586252" y="5348274"/>
                    <a:pt x="8522809" y="5393730"/>
                    <a:pt x="8457787" y="5433763"/>
                  </a:cubicBezTo>
                  <a:cubicBezTo>
                    <a:pt x="8392816" y="5474132"/>
                    <a:pt x="8326219" y="5508213"/>
                    <a:pt x="8260803" y="5541237"/>
                  </a:cubicBezTo>
                  <a:cubicBezTo>
                    <a:pt x="8195289" y="5574071"/>
                    <a:pt x="8130023" y="5604838"/>
                    <a:pt x="8066136" y="5635704"/>
                  </a:cubicBezTo>
                  <a:cubicBezTo>
                    <a:pt x="7938313" y="5697433"/>
                    <a:pt x="7815222" y="5762186"/>
                    <a:pt x="7698638" y="5837163"/>
                  </a:cubicBezTo>
                  <a:cubicBezTo>
                    <a:pt x="7582449" y="5912381"/>
                    <a:pt x="7471881" y="5996094"/>
                    <a:pt x="7370135" y="6090081"/>
                  </a:cubicBezTo>
                  <a:cubicBezTo>
                    <a:pt x="7319460" y="6136593"/>
                    <a:pt x="7268881" y="6186082"/>
                    <a:pt x="7218897" y="6235860"/>
                  </a:cubicBezTo>
                  <a:cubicBezTo>
                    <a:pt x="7168763" y="6285493"/>
                    <a:pt x="7119665" y="6336229"/>
                    <a:pt x="7070665" y="6387205"/>
                  </a:cubicBezTo>
                  <a:cubicBezTo>
                    <a:pt x="6972715" y="6489208"/>
                    <a:pt x="6876195" y="6593131"/>
                    <a:pt x="6779035" y="6697100"/>
                  </a:cubicBezTo>
                  <a:cubicBezTo>
                    <a:pt x="6730379" y="6748989"/>
                    <a:pt x="6681528" y="6800878"/>
                    <a:pt x="6631837" y="6852239"/>
                  </a:cubicBezTo>
                  <a:lnTo>
                    <a:pt x="6626221" y="6858000"/>
                  </a:lnTo>
                  <a:lnTo>
                    <a:pt x="6424725" y="6858000"/>
                  </a:lnTo>
                  <a:lnTo>
                    <a:pt x="6527382" y="6756333"/>
                  </a:lnTo>
                  <a:cubicBezTo>
                    <a:pt x="6576726" y="6705932"/>
                    <a:pt x="6625480" y="6654811"/>
                    <a:pt x="6674233" y="6603450"/>
                  </a:cubicBezTo>
                  <a:cubicBezTo>
                    <a:pt x="6771788" y="6500920"/>
                    <a:pt x="6868309" y="6396757"/>
                    <a:pt x="6965813" y="6292932"/>
                  </a:cubicBezTo>
                  <a:lnTo>
                    <a:pt x="7112961" y="6137505"/>
                  </a:lnTo>
                  <a:cubicBezTo>
                    <a:pt x="7162354" y="6085808"/>
                    <a:pt x="7211945" y="6034640"/>
                    <a:pt x="7264790" y="5983710"/>
                  </a:cubicBezTo>
                  <a:cubicBezTo>
                    <a:pt x="7472373" y="5779130"/>
                    <a:pt x="7721610" y="5610648"/>
                    <a:pt x="7974595" y="5470773"/>
                  </a:cubicBezTo>
                  <a:cubicBezTo>
                    <a:pt x="8099903" y="5399395"/>
                    <a:pt x="8224127" y="5332529"/>
                    <a:pt x="8331591" y="5254048"/>
                  </a:cubicBezTo>
                  <a:cubicBezTo>
                    <a:pt x="8439351" y="5176047"/>
                    <a:pt x="8529660" y="5085949"/>
                    <a:pt x="8599807" y="4980010"/>
                  </a:cubicBezTo>
                  <a:cubicBezTo>
                    <a:pt x="8671187" y="4875128"/>
                    <a:pt x="8723982" y="4756086"/>
                    <a:pt x="8766474" y="4631524"/>
                  </a:cubicBezTo>
                  <a:cubicBezTo>
                    <a:pt x="8808968" y="4507010"/>
                    <a:pt x="8840615" y="4375872"/>
                    <a:pt x="8865755" y="4244445"/>
                  </a:cubicBezTo>
                  <a:cubicBezTo>
                    <a:pt x="8871375" y="4211468"/>
                    <a:pt x="8878129" y="4178731"/>
                    <a:pt x="8882911" y="4145659"/>
                  </a:cubicBezTo>
                  <a:lnTo>
                    <a:pt x="8897403" y="4046633"/>
                  </a:lnTo>
                  <a:lnTo>
                    <a:pt x="8908298" y="3947271"/>
                  </a:lnTo>
                  <a:cubicBezTo>
                    <a:pt x="8912389" y="3914247"/>
                    <a:pt x="8913425" y="3880886"/>
                    <a:pt x="8916184" y="3847765"/>
                  </a:cubicBezTo>
                  <a:cubicBezTo>
                    <a:pt x="8925797" y="3715091"/>
                    <a:pt x="8925945" y="3582127"/>
                    <a:pt x="8920670" y="3449597"/>
                  </a:cubicBezTo>
                  <a:lnTo>
                    <a:pt x="8914607" y="3350283"/>
                  </a:lnTo>
                  <a:cubicBezTo>
                    <a:pt x="8911995" y="3317211"/>
                    <a:pt x="8908348" y="3284233"/>
                    <a:pt x="8905340" y="3251209"/>
                  </a:cubicBezTo>
                  <a:cubicBezTo>
                    <a:pt x="8902628" y="3218185"/>
                    <a:pt x="8897551" y="3185305"/>
                    <a:pt x="8893854" y="3152376"/>
                  </a:cubicBezTo>
                  <a:cubicBezTo>
                    <a:pt x="8890305" y="3119399"/>
                    <a:pt x="8884932" y="3086662"/>
                    <a:pt x="8879706" y="3053878"/>
                  </a:cubicBezTo>
                  <a:cubicBezTo>
                    <a:pt x="8858707" y="2922835"/>
                    <a:pt x="8831249" y="2792705"/>
                    <a:pt x="8797531" y="2663966"/>
                  </a:cubicBezTo>
                  <a:cubicBezTo>
                    <a:pt x="8728616" y="2406777"/>
                    <a:pt x="8635497" y="2155109"/>
                    <a:pt x="8520442" y="1911983"/>
                  </a:cubicBezTo>
                  <a:cubicBezTo>
                    <a:pt x="8462667" y="1790541"/>
                    <a:pt x="8400112" y="1670923"/>
                    <a:pt x="8332626" y="1553608"/>
                  </a:cubicBezTo>
                  <a:cubicBezTo>
                    <a:pt x="8265683" y="1436006"/>
                    <a:pt x="8192973" y="1321188"/>
                    <a:pt x="8116317" y="1208529"/>
                  </a:cubicBezTo>
                  <a:cubicBezTo>
                    <a:pt x="8039811" y="1095776"/>
                    <a:pt x="7958079" y="986094"/>
                    <a:pt x="7873293" y="878284"/>
                  </a:cubicBezTo>
                  <a:cubicBezTo>
                    <a:pt x="7787814" y="771002"/>
                    <a:pt x="7697999" y="666551"/>
                    <a:pt x="7604337" y="565125"/>
                  </a:cubicBezTo>
                  <a:cubicBezTo>
                    <a:pt x="7510479" y="463891"/>
                    <a:pt x="7413367" y="364818"/>
                    <a:pt x="7311128" y="270591"/>
                  </a:cubicBezTo>
                  <a:close/>
                  <a:moveTo>
                    <a:pt x="1752019" y="0"/>
                  </a:moveTo>
                  <a:lnTo>
                    <a:pt x="2155804" y="0"/>
                  </a:lnTo>
                  <a:lnTo>
                    <a:pt x="2103975" y="40789"/>
                  </a:lnTo>
                  <a:cubicBezTo>
                    <a:pt x="1943592" y="173585"/>
                    <a:pt x="1793955" y="317500"/>
                    <a:pt x="1656310" y="470035"/>
                  </a:cubicBezTo>
                  <a:cubicBezTo>
                    <a:pt x="1288172" y="876939"/>
                    <a:pt x="1002998" y="1344708"/>
                    <a:pt x="806013" y="1841133"/>
                  </a:cubicBezTo>
                  <a:cubicBezTo>
                    <a:pt x="707818" y="2089538"/>
                    <a:pt x="630868" y="2345480"/>
                    <a:pt x="580685" y="2606364"/>
                  </a:cubicBezTo>
                  <a:cubicBezTo>
                    <a:pt x="530749" y="2867250"/>
                    <a:pt x="504868" y="3132119"/>
                    <a:pt x="503489" y="3397276"/>
                  </a:cubicBezTo>
                  <a:cubicBezTo>
                    <a:pt x="501467" y="3662434"/>
                    <a:pt x="524093" y="3927351"/>
                    <a:pt x="570135" y="4188235"/>
                  </a:cubicBezTo>
                  <a:cubicBezTo>
                    <a:pt x="615734" y="4449264"/>
                    <a:pt x="688642" y="4705493"/>
                    <a:pt x="783387" y="4953850"/>
                  </a:cubicBezTo>
                  <a:cubicBezTo>
                    <a:pt x="974357" y="5449796"/>
                    <a:pt x="1259630" y="5913773"/>
                    <a:pt x="1628014" y="6308245"/>
                  </a:cubicBezTo>
                  <a:cubicBezTo>
                    <a:pt x="1812182" y="6505481"/>
                    <a:pt x="2016215" y="6685052"/>
                    <a:pt x="2235998" y="6844829"/>
                  </a:cubicBezTo>
                  <a:lnTo>
                    <a:pt x="2255028" y="6858000"/>
                  </a:lnTo>
                  <a:lnTo>
                    <a:pt x="1578787" y="6858000"/>
                  </a:lnTo>
                  <a:lnTo>
                    <a:pt x="1465153" y="6759050"/>
                  </a:lnTo>
                  <a:cubicBezTo>
                    <a:pt x="1410086" y="6708726"/>
                    <a:pt x="1356236" y="6657104"/>
                    <a:pt x="1303650" y="6604267"/>
                  </a:cubicBezTo>
                  <a:cubicBezTo>
                    <a:pt x="883506" y="6181043"/>
                    <a:pt x="548150" y="5676072"/>
                    <a:pt x="323708" y="5126365"/>
                  </a:cubicBezTo>
                  <a:cubicBezTo>
                    <a:pt x="97737" y="4577139"/>
                    <a:pt x="-10958" y="3981927"/>
                    <a:pt x="872" y="3391228"/>
                  </a:cubicBezTo>
                  <a:cubicBezTo>
                    <a:pt x="5951" y="3095783"/>
                    <a:pt x="40506" y="2800528"/>
                    <a:pt x="105428" y="2511899"/>
                  </a:cubicBezTo>
                  <a:cubicBezTo>
                    <a:pt x="170104" y="2223317"/>
                    <a:pt x="262089" y="1940399"/>
                    <a:pt x="384933" y="1670971"/>
                  </a:cubicBezTo>
                  <a:cubicBezTo>
                    <a:pt x="629092" y="1131344"/>
                    <a:pt x="991955" y="646919"/>
                    <a:pt x="1433593" y="256095"/>
                  </a:cubicBezTo>
                  <a:cubicBezTo>
                    <a:pt x="1488791" y="207206"/>
                    <a:pt x="1545179" y="159733"/>
                    <a:pt x="1602664" y="113704"/>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 name="Freeform: Shape 13">
              <a:extLst>
                <a:ext uri="{FF2B5EF4-FFF2-40B4-BE49-F238E27FC236}">
                  <a16:creationId xmlns:a16="http://schemas.microsoft.com/office/drawing/2014/main" id="{308677BE-069B-4A4D-8732-E26B6EF567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59468" y="3985"/>
              <a:ext cx="9065550" cy="6858000"/>
            </a:xfrm>
            <a:custGeom>
              <a:avLst/>
              <a:gdLst>
                <a:gd name="connsiteX0" fmla="*/ 1839951 w 9065550"/>
                <a:gd name="connsiteY0" fmla="*/ 0 h 6858000"/>
                <a:gd name="connsiteX1" fmla="*/ 6979427 w 9065550"/>
                <a:gd name="connsiteY1" fmla="*/ 0 h 6858000"/>
                <a:gd name="connsiteX2" fmla="*/ 6989586 w 9065550"/>
                <a:gd name="connsiteY2" fmla="*/ 6825 h 6858000"/>
                <a:gd name="connsiteX3" fmla="*/ 8932062 w 9065550"/>
                <a:gd name="connsiteY3" fmla="*/ 4580835 h 6858000"/>
                <a:gd name="connsiteX4" fmla="*/ 7166294 w 9065550"/>
                <a:gd name="connsiteY4" fmla="*/ 6259703 h 6858000"/>
                <a:gd name="connsiteX5" fmla="*/ 6868878 w 9065550"/>
                <a:gd name="connsiteY5" fmla="*/ 6564765 h 6858000"/>
                <a:gd name="connsiteX6" fmla="*/ 6591881 w 9065550"/>
                <a:gd name="connsiteY6" fmla="*/ 6858000 h 6858000"/>
                <a:gd name="connsiteX7" fmla="*/ 5184648 w 9065550"/>
                <a:gd name="connsiteY7" fmla="*/ 6858000 h 6858000"/>
                <a:gd name="connsiteX8" fmla="*/ 5244877 w 9065550"/>
                <a:gd name="connsiteY8" fmla="*/ 6817615 h 6858000"/>
                <a:gd name="connsiteX9" fmla="*/ 6033853 w 9065550"/>
                <a:gd name="connsiteY9" fmla="*/ 6069135 h 6858000"/>
                <a:gd name="connsiteX10" fmla="*/ 6480248 w 9065550"/>
                <a:gd name="connsiteY10" fmla="*/ 5607082 h 6858000"/>
                <a:gd name="connsiteX11" fmla="*/ 7551502 w 9065550"/>
                <a:gd name="connsiteY11" fmla="*/ 4859004 h 6858000"/>
                <a:gd name="connsiteX12" fmla="*/ 7844227 w 9065550"/>
                <a:gd name="connsiteY12" fmla="*/ 4683074 h 6858000"/>
                <a:gd name="connsiteX13" fmla="*/ 8005810 w 9065550"/>
                <a:gd name="connsiteY13" fmla="*/ 4330239 h 6858000"/>
                <a:gd name="connsiteX14" fmla="*/ 8016191 w 9065550"/>
                <a:gd name="connsiteY14" fmla="*/ 2956574 h 6858000"/>
                <a:gd name="connsiteX15" fmla="*/ 7346424 w 9065550"/>
                <a:gd name="connsiteY15" fmla="*/ 1636739 h 6858000"/>
                <a:gd name="connsiteX16" fmla="*/ 5995751 w 9065550"/>
                <a:gd name="connsiteY16" fmla="*/ 493319 h 6858000"/>
                <a:gd name="connsiteX17" fmla="*/ 4494836 w 9065550"/>
                <a:gd name="connsiteY17" fmla="*/ 75383 h 6858000"/>
                <a:gd name="connsiteX18" fmla="*/ 2002499 w 9065550"/>
                <a:gd name="connsiteY18" fmla="*/ 1094261 h 6858000"/>
                <a:gd name="connsiteX19" fmla="*/ 1241306 w 9065550"/>
                <a:gd name="connsiteY19" fmla="*/ 2206935 h 6858000"/>
                <a:gd name="connsiteX20" fmla="*/ 961736 w 9065550"/>
                <a:gd name="connsiteY20" fmla="*/ 3573719 h 6858000"/>
                <a:gd name="connsiteX21" fmla="*/ 1193878 w 9065550"/>
                <a:gd name="connsiteY21" fmla="*/ 4824208 h 6858000"/>
                <a:gd name="connsiteX22" fmla="*/ 1832096 w 9065550"/>
                <a:gd name="connsiteY22" fmla="*/ 5873050 h 6858000"/>
                <a:gd name="connsiteX23" fmla="*/ 3010752 w 9065550"/>
                <a:gd name="connsiteY23" fmla="*/ 6749475 h 6858000"/>
                <a:gd name="connsiteX24" fmla="*/ 3187037 w 9065550"/>
                <a:gd name="connsiteY24" fmla="*/ 6824756 h 6858000"/>
                <a:gd name="connsiteX25" fmla="*/ 3278211 w 9065550"/>
                <a:gd name="connsiteY25" fmla="*/ 6858000 h 6858000"/>
                <a:gd name="connsiteX26" fmla="*/ 1480830 w 9065550"/>
                <a:gd name="connsiteY26" fmla="*/ 6858000 h 6858000"/>
                <a:gd name="connsiteX27" fmla="*/ 1427607 w 9065550"/>
                <a:gd name="connsiteY27" fmla="*/ 6811515 h 6858000"/>
                <a:gd name="connsiteX28" fmla="*/ 1100739 w 9065550"/>
                <a:gd name="connsiteY28" fmla="*/ 6477651 h 6858000"/>
                <a:gd name="connsiteX29" fmla="*/ 0 w 9065550"/>
                <a:gd name="connsiteY29" fmla="*/ 3573620 h 6858000"/>
                <a:gd name="connsiteX30" fmla="*/ 1805513 w 9065550"/>
                <a:gd name="connsiteY30"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065550" h="6858000">
                  <a:moveTo>
                    <a:pt x="1839951" y="0"/>
                  </a:moveTo>
                  <a:lnTo>
                    <a:pt x="6979427" y="0"/>
                  </a:lnTo>
                  <a:lnTo>
                    <a:pt x="6989586" y="6825"/>
                  </a:lnTo>
                  <a:cubicBezTo>
                    <a:pt x="8438828" y="1031353"/>
                    <a:pt x="9439169" y="2823601"/>
                    <a:pt x="8932062" y="4580835"/>
                  </a:cubicBezTo>
                  <a:cubicBezTo>
                    <a:pt x="8592517" y="5757293"/>
                    <a:pt x="7979652" y="5458140"/>
                    <a:pt x="7166294" y="6259703"/>
                  </a:cubicBezTo>
                  <a:cubicBezTo>
                    <a:pt x="7064618" y="6359905"/>
                    <a:pt x="6966014" y="6462297"/>
                    <a:pt x="6868878" y="6564765"/>
                  </a:cubicBezTo>
                  <a:lnTo>
                    <a:pt x="6591881" y="6858000"/>
                  </a:lnTo>
                  <a:lnTo>
                    <a:pt x="5184648" y="6858000"/>
                  </a:lnTo>
                  <a:lnTo>
                    <a:pt x="5244877" y="6817615"/>
                  </a:lnTo>
                  <a:cubicBezTo>
                    <a:pt x="5481027" y="6649287"/>
                    <a:pt x="5723665" y="6398593"/>
                    <a:pt x="6033853" y="6069135"/>
                  </a:cubicBezTo>
                  <a:cubicBezTo>
                    <a:pt x="6175680" y="5918484"/>
                    <a:pt x="6322395" y="5762660"/>
                    <a:pt x="6480248" y="5607082"/>
                  </a:cubicBezTo>
                  <a:cubicBezTo>
                    <a:pt x="6893276" y="5200077"/>
                    <a:pt x="7273697" y="5002920"/>
                    <a:pt x="7551502" y="4859004"/>
                  </a:cubicBezTo>
                  <a:cubicBezTo>
                    <a:pt x="7687884" y="4788339"/>
                    <a:pt x="7795540" y="4732559"/>
                    <a:pt x="7844227" y="4683074"/>
                  </a:cubicBezTo>
                  <a:cubicBezTo>
                    <a:pt x="7898759" y="4627636"/>
                    <a:pt x="7956165" y="4502313"/>
                    <a:pt x="8005810" y="4330239"/>
                  </a:cubicBezTo>
                  <a:cubicBezTo>
                    <a:pt x="8132968" y="3889611"/>
                    <a:pt x="8136446" y="3427460"/>
                    <a:pt x="8016191" y="2956574"/>
                  </a:cubicBezTo>
                  <a:cubicBezTo>
                    <a:pt x="7900876" y="2505064"/>
                    <a:pt x="7669287" y="2048671"/>
                    <a:pt x="7346424" y="1636739"/>
                  </a:cubicBezTo>
                  <a:cubicBezTo>
                    <a:pt x="6979764" y="1168830"/>
                    <a:pt x="6512706" y="773489"/>
                    <a:pt x="5995751" y="493319"/>
                  </a:cubicBezTo>
                  <a:cubicBezTo>
                    <a:pt x="5491195" y="219884"/>
                    <a:pt x="4972174" y="75383"/>
                    <a:pt x="4494836" y="75383"/>
                  </a:cubicBezTo>
                  <a:cubicBezTo>
                    <a:pt x="3554318" y="75383"/>
                    <a:pt x="2669191" y="437197"/>
                    <a:pt x="2002499" y="1094261"/>
                  </a:cubicBezTo>
                  <a:cubicBezTo>
                    <a:pt x="1676360" y="1415667"/>
                    <a:pt x="1420225" y="1790023"/>
                    <a:pt x="1241306" y="2206935"/>
                  </a:cubicBezTo>
                  <a:cubicBezTo>
                    <a:pt x="1055782" y="2639169"/>
                    <a:pt x="961736" y="3099027"/>
                    <a:pt x="961736" y="3573719"/>
                  </a:cubicBezTo>
                  <a:cubicBezTo>
                    <a:pt x="961736" y="4005124"/>
                    <a:pt x="1039805" y="4425841"/>
                    <a:pt x="1193878" y="4824208"/>
                  </a:cubicBezTo>
                  <a:cubicBezTo>
                    <a:pt x="1342457" y="5208423"/>
                    <a:pt x="1557214" y="5561306"/>
                    <a:pt x="1832096" y="5873050"/>
                  </a:cubicBezTo>
                  <a:cubicBezTo>
                    <a:pt x="2157126" y="6241599"/>
                    <a:pt x="2564661" y="6544656"/>
                    <a:pt x="3010752" y="6749475"/>
                  </a:cubicBezTo>
                  <a:cubicBezTo>
                    <a:pt x="3069003" y="6776219"/>
                    <a:pt x="3127773" y="6801314"/>
                    <a:pt x="3187037" y="6824756"/>
                  </a:cubicBezTo>
                  <a:lnTo>
                    <a:pt x="3278211" y="6858000"/>
                  </a:lnTo>
                  <a:lnTo>
                    <a:pt x="1480830" y="6858000"/>
                  </a:lnTo>
                  <a:lnTo>
                    <a:pt x="1427607" y="6811515"/>
                  </a:lnTo>
                  <a:cubicBezTo>
                    <a:pt x="1312870" y="6705919"/>
                    <a:pt x="1203751" y="6594470"/>
                    <a:pt x="1100739" y="6477651"/>
                  </a:cubicBezTo>
                  <a:cubicBezTo>
                    <a:pt x="415045" y="5700097"/>
                    <a:pt x="0" y="4684635"/>
                    <a:pt x="0" y="3573620"/>
                  </a:cubicBezTo>
                  <a:cubicBezTo>
                    <a:pt x="0" y="2121118"/>
                    <a:pt x="709459" y="831902"/>
                    <a:pt x="1805513" y="24133"/>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Freeform: Shape 14">
              <a:extLst>
                <a:ext uri="{FF2B5EF4-FFF2-40B4-BE49-F238E27FC236}">
                  <a16:creationId xmlns:a16="http://schemas.microsoft.com/office/drawing/2014/main" id="{9A9A575B-DD07-4388-963B-0AF3FDDCF3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48217" y="3985"/>
              <a:ext cx="9088051" cy="6858000"/>
            </a:xfrm>
            <a:custGeom>
              <a:avLst/>
              <a:gdLst>
                <a:gd name="connsiteX0" fmla="*/ 5158786 w 9088051"/>
                <a:gd name="connsiteY0" fmla="*/ 0 h 6858000"/>
                <a:gd name="connsiteX1" fmla="*/ 6996771 w 9088051"/>
                <a:gd name="connsiteY1" fmla="*/ 0 h 6858000"/>
                <a:gd name="connsiteX2" fmla="*/ 7006955 w 9088051"/>
                <a:gd name="connsiteY2" fmla="*/ 6825 h 6858000"/>
                <a:gd name="connsiteX3" fmla="*/ 8954230 w 9088051"/>
                <a:gd name="connsiteY3" fmla="*/ 4580835 h 6858000"/>
                <a:gd name="connsiteX4" fmla="*/ 7184080 w 9088051"/>
                <a:gd name="connsiteY4" fmla="*/ 6259703 h 6858000"/>
                <a:gd name="connsiteX5" fmla="*/ 6885926 w 9088051"/>
                <a:gd name="connsiteY5" fmla="*/ 6564765 h 6858000"/>
                <a:gd name="connsiteX6" fmla="*/ 6608241 w 9088051"/>
                <a:gd name="connsiteY6" fmla="*/ 6858000 h 6858000"/>
                <a:gd name="connsiteX7" fmla="*/ 5462870 w 9088051"/>
                <a:gd name="connsiteY7" fmla="*/ 6858000 h 6858000"/>
                <a:gd name="connsiteX8" fmla="*/ 5529056 w 9088051"/>
                <a:gd name="connsiteY8" fmla="*/ 6804645 h 6858000"/>
                <a:gd name="connsiteX9" fmla="*/ 6167613 w 9088051"/>
                <a:gd name="connsiteY9" fmla="*/ 6173667 h 6858000"/>
                <a:gd name="connsiteX10" fmla="*/ 6610973 w 9088051"/>
                <a:gd name="connsiteY10" fmla="*/ 5715860 h 6858000"/>
                <a:gd name="connsiteX11" fmla="*/ 7646083 w 9088051"/>
                <a:gd name="connsiteY11" fmla="*/ 4995842 h 6858000"/>
                <a:gd name="connsiteX12" fmla="*/ 7980054 w 9088051"/>
                <a:gd name="connsiteY12" fmla="*/ 4790095 h 6858000"/>
                <a:gd name="connsiteX13" fmla="*/ 8180437 w 9088051"/>
                <a:gd name="connsiteY13" fmla="*/ 4371964 h 6858000"/>
                <a:gd name="connsiteX14" fmla="*/ 8192058 w 9088051"/>
                <a:gd name="connsiteY14" fmla="*/ 2919242 h 6858000"/>
                <a:gd name="connsiteX15" fmla="*/ 7492638 w 9088051"/>
                <a:gd name="connsiteY15" fmla="*/ 1542845 h 6858000"/>
                <a:gd name="connsiteX16" fmla="*/ 6089097 w 9088051"/>
                <a:gd name="connsiteY16" fmla="*/ 357847 h 6858000"/>
                <a:gd name="connsiteX17" fmla="*/ 5288639 w 9088051"/>
                <a:gd name="connsiteY17" fmla="*/ 31627 h 6858000"/>
                <a:gd name="connsiteX18" fmla="*/ 1844517 w 9088051"/>
                <a:gd name="connsiteY18" fmla="*/ 0 h 6858000"/>
                <a:gd name="connsiteX19" fmla="*/ 3734467 w 9088051"/>
                <a:gd name="connsiteY19" fmla="*/ 0 h 6858000"/>
                <a:gd name="connsiteX20" fmla="*/ 3603618 w 9088051"/>
                <a:gd name="connsiteY20" fmla="*/ 28853 h 6858000"/>
                <a:gd name="connsiteX21" fmla="*/ 1892878 w 9088051"/>
                <a:gd name="connsiteY21" fmla="*/ 985434 h 6858000"/>
                <a:gd name="connsiteX22" fmla="*/ 1096045 w 9088051"/>
                <a:gd name="connsiteY22" fmla="*/ 2147349 h 6858000"/>
                <a:gd name="connsiteX23" fmla="*/ 803453 w 9088051"/>
                <a:gd name="connsiteY23" fmla="*/ 3573669 h 6858000"/>
                <a:gd name="connsiteX24" fmla="*/ 1046377 w 9088051"/>
                <a:gd name="connsiteY24" fmla="*/ 4878573 h 6858000"/>
                <a:gd name="connsiteX25" fmla="*/ 1714473 w 9088051"/>
                <a:gd name="connsiteY25" fmla="*/ 5973776 h 6858000"/>
                <a:gd name="connsiteX26" fmla="*/ 2776083 w 9088051"/>
                <a:gd name="connsiteY26" fmla="*/ 6804641 h 6858000"/>
                <a:gd name="connsiteX27" fmla="*/ 2884836 w 9088051"/>
                <a:gd name="connsiteY27" fmla="*/ 6858000 h 6858000"/>
                <a:gd name="connsiteX28" fmla="*/ 1484505 w 9088051"/>
                <a:gd name="connsiteY28" fmla="*/ 6858000 h 6858000"/>
                <a:gd name="connsiteX29" fmla="*/ 1431151 w 9088051"/>
                <a:gd name="connsiteY29" fmla="*/ 6811515 h 6858000"/>
                <a:gd name="connsiteX30" fmla="*/ 1103471 w 9088051"/>
                <a:gd name="connsiteY30" fmla="*/ 6477651 h 6858000"/>
                <a:gd name="connsiteX31" fmla="*/ 0 w 9088051"/>
                <a:gd name="connsiteY31" fmla="*/ 3573620 h 6858000"/>
                <a:gd name="connsiteX32" fmla="*/ 1809994 w 9088051"/>
                <a:gd name="connsiteY32"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88051" h="6858000">
                  <a:moveTo>
                    <a:pt x="5158786" y="0"/>
                  </a:moveTo>
                  <a:lnTo>
                    <a:pt x="6996771" y="0"/>
                  </a:lnTo>
                  <a:lnTo>
                    <a:pt x="7006955" y="6825"/>
                  </a:lnTo>
                  <a:cubicBezTo>
                    <a:pt x="8459794" y="1031353"/>
                    <a:pt x="9462596" y="2823601"/>
                    <a:pt x="8954230" y="4580835"/>
                  </a:cubicBezTo>
                  <a:cubicBezTo>
                    <a:pt x="8613842" y="5757293"/>
                    <a:pt x="7999457" y="5458140"/>
                    <a:pt x="7184080" y="6259703"/>
                  </a:cubicBezTo>
                  <a:cubicBezTo>
                    <a:pt x="7082152" y="6359905"/>
                    <a:pt x="6983303" y="6462297"/>
                    <a:pt x="6885926" y="6564765"/>
                  </a:cubicBezTo>
                  <a:lnTo>
                    <a:pt x="6608241" y="6858000"/>
                  </a:lnTo>
                  <a:lnTo>
                    <a:pt x="5462870" y="6858000"/>
                  </a:lnTo>
                  <a:lnTo>
                    <a:pt x="5529056" y="6804645"/>
                  </a:lnTo>
                  <a:cubicBezTo>
                    <a:pt x="5740217" y="6626505"/>
                    <a:pt x="5949382" y="6404876"/>
                    <a:pt x="6167613" y="6173667"/>
                  </a:cubicBezTo>
                  <a:cubicBezTo>
                    <a:pt x="6308782" y="6024091"/>
                    <a:pt x="6454799" y="5869390"/>
                    <a:pt x="6610973" y="5715860"/>
                  </a:cubicBezTo>
                  <a:cubicBezTo>
                    <a:pt x="7007847" y="5325741"/>
                    <a:pt x="7376733" y="5135074"/>
                    <a:pt x="7646083" y="4995842"/>
                  </a:cubicBezTo>
                  <a:cubicBezTo>
                    <a:pt x="7816858" y="4907561"/>
                    <a:pt x="7916545" y="4854514"/>
                    <a:pt x="7980054" y="4790095"/>
                  </a:cubicBezTo>
                  <a:cubicBezTo>
                    <a:pt x="8054629" y="4714405"/>
                    <a:pt x="8122031" y="4573758"/>
                    <a:pt x="8180437" y="4371964"/>
                  </a:cubicBezTo>
                  <a:cubicBezTo>
                    <a:pt x="8315441" y="3905228"/>
                    <a:pt x="8319381" y="3416431"/>
                    <a:pt x="8192058" y="2919242"/>
                  </a:cubicBezTo>
                  <a:cubicBezTo>
                    <a:pt x="8071251" y="2447381"/>
                    <a:pt x="7829388" y="1971467"/>
                    <a:pt x="7492638" y="1542845"/>
                  </a:cubicBezTo>
                  <a:cubicBezTo>
                    <a:pt x="7111829" y="1058099"/>
                    <a:pt x="6626484" y="648361"/>
                    <a:pt x="6089097" y="357847"/>
                  </a:cubicBezTo>
                  <a:cubicBezTo>
                    <a:pt x="5824244" y="214687"/>
                    <a:pt x="5554957" y="105262"/>
                    <a:pt x="5288639" y="31627"/>
                  </a:cubicBezTo>
                  <a:close/>
                  <a:moveTo>
                    <a:pt x="1844517" y="0"/>
                  </a:moveTo>
                  <a:lnTo>
                    <a:pt x="3734467" y="0"/>
                  </a:lnTo>
                  <a:lnTo>
                    <a:pt x="3603618" y="28853"/>
                  </a:lnTo>
                  <a:cubicBezTo>
                    <a:pt x="2962049" y="186733"/>
                    <a:pt x="2373277" y="513136"/>
                    <a:pt x="1892878" y="985434"/>
                  </a:cubicBezTo>
                  <a:cubicBezTo>
                    <a:pt x="1551428" y="1321091"/>
                    <a:pt x="1283341" y="1711990"/>
                    <a:pt x="1096045" y="2147349"/>
                  </a:cubicBezTo>
                  <a:cubicBezTo>
                    <a:pt x="901876" y="2598519"/>
                    <a:pt x="803453" y="3078432"/>
                    <a:pt x="803453" y="3573669"/>
                  </a:cubicBezTo>
                  <a:cubicBezTo>
                    <a:pt x="803453" y="4023717"/>
                    <a:pt x="885151" y="4462735"/>
                    <a:pt x="1046377" y="4878573"/>
                  </a:cubicBezTo>
                  <a:cubicBezTo>
                    <a:pt x="1201945" y="5279770"/>
                    <a:pt x="1426681" y="5648221"/>
                    <a:pt x="1714473" y="5973776"/>
                  </a:cubicBezTo>
                  <a:cubicBezTo>
                    <a:pt x="2012357" y="6310732"/>
                    <a:pt x="2376505" y="6595304"/>
                    <a:pt x="2776083" y="6804641"/>
                  </a:cubicBezTo>
                  <a:lnTo>
                    <a:pt x="2884836" y="6858000"/>
                  </a:lnTo>
                  <a:lnTo>
                    <a:pt x="1484505" y="6858000"/>
                  </a:lnTo>
                  <a:lnTo>
                    <a:pt x="1431151" y="6811515"/>
                  </a:lnTo>
                  <a:cubicBezTo>
                    <a:pt x="1316128" y="6705919"/>
                    <a:pt x="1206738" y="6594470"/>
                    <a:pt x="1103471" y="6477651"/>
                  </a:cubicBezTo>
                  <a:cubicBezTo>
                    <a:pt x="416075" y="5700097"/>
                    <a:pt x="0" y="4684635"/>
                    <a:pt x="0" y="3573620"/>
                  </a:cubicBezTo>
                  <a:cubicBezTo>
                    <a:pt x="0" y="2121118"/>
                    <a:pt x="711220" y="831902"/>
                    <a:pt x="1809994" y="24133"/>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Freeform: Shape 15">
              <a:extLst>
                <a:ext uri="{FF2B5EF4-FFF2-40B4-BE49-F238E27FC236}">
                  <a16:creationId xmlns:a16="http://schemas.microsoft.com/office/drawing/2014/main" id="{D55285E4-21EB-4EC1-AB8E-36E881E899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29061" y="3985"/>
              <a:ext cx="9107210" cy="6858000"/>
            </a:xfrm>
            <a:custGeom>
              <a:avLst/>
              <a:gdLst>
                <a:gd name="connsiteX0" fmla="*/ 6184722 w 9107210"/>
                <a:gd name="connsiteY0" fmla="*/ 0 h 6858000"/>
                <a:gd name="connsiteX1" fmla="*/ 6985680 w 9107210"/>
                <a:gd name="connsiteY1" fmla="*/ 0 h 6858000"/>
                <a:gd name="connsiteX2" fmla="*/ 7324323 w 9107210"/>
                <a:gd name="connsiteY2" fmla="*/ 247136 h 6858000"/>
                <a:gd name="connsiteX3" fmla="*/ 7652712 w 9107210"/>
                <a:gd name="connsiteY3" fmla="*/ 528495 h 6858000"/>
                <a:gd name="connsiteX4" fmla="*/ 8236677 w 9107210"/>
                <a:gd name="connsiteY4" fmla="*/ 1166289 h 6858000"/>
                <a:gd name="connsiteX5" fmla="*/ 8704298 w 9107210"/>
                <a:gd name="connsiteY5" fmla="*/ 1897038 h 6858000"/>
                <a:gd name="connsiteX6" fmla="*/ 8885160 w 9107210"/>
                <a:gd name="connsiteY6" fmla="*/ 2294087 h 6858000"/>
                <a:gd name="connsiteX7" fmla="*/ 8924247 w 9107210"/>
                <a:gd name="connsiteY7" fmla="*/ 2396286 h 6858000"/>
                <a:gd name="connsiteX8" fmla="*/ 8960022 w 9107210"/>
                <a:gd name="connsiteY8" fmla="*/ 2499767 h 6858000"/>
                <a:gd name="connsiteX9" fmla="*/ 8991720 w 9107210"/>
                <a:gd name="connsiteY9" fmla="*/ 2604671 h 6858000"/>
                <a:gd name="connsiteX10" fmla="*/ 9019646 w 9107210"/>
                <a:gd name="connsiteY10" fmla="*/ 2710708 h 6858000"/>
                <a:gd name="connsiteX11" fmla="*/ 9105822 w 9107210"/>
                <a:gd name="connsiteY11" fmla="*/ 3582266 h 6858000"/>
                <a:gd name="connsiteX12" fmla="*/ 9057716 w 9107210"/>
                <a:gd name="connsiteY12" fmla="*/ 4017873 h 6858000"/>
                <a:gd name="connsiteX13" fmla="*/ 8945600 w 9107210"/>
                <a:gd name="connsiteY13" fmla="*/ 4439659 h 6858000"/>
                <a:gd name="connsiteX14" fmla="*/ 8796080 w 9107210"/>
                <a:gd name="connsiteY14" fmla="*/ 4847428 h 6858000"/>
                <a:gd name="connsiteX15" fmla="*/ 8702056 w 9107210"/>
                <a:gd name="connsiteY15" fmla="*/ 5050108 h 6858000"/>
                <a:gd name="connsiteX16" fmla="*/ 8581125 w 9107210"/>
                <a:gd name="connsiteY16" fmla="*/ 5247525 h 6858000"/>
                <a:gd name="connsiteX17" fmla="*/ 8426254 w 9107210"/>
                <a:gd name="connsiteY17" fmla="*/ 5429647 h 6858000"/>
                <a:gd name="connsiteX18" fmla="*/ 8337174 w 9107210"/>
                <a:gd name="connsiteY18" fmla="*/ 5510552 h 6858000"/>
                <a:gd name="connsiteX19" fmla="*/ 8243200 w 9107210"/>
                <a:gd name="connsiteY19" fmla="*/ 5582948 h 6858000"/>
                <a:gd name="connsiteX20" fmla="*/ 7868330 w 9107210"/>
                <a:gd name="connsiteY20" fmla="*/ 5811104 h 6858000"/>
                <a:gd name="connsiteX21" fmla="*/ 7538916 w 9107210"/>
                <a:gd name="connsiteY21" fmla="*/ 6018899 h 6858000"/>
                <a:gd name="connsiteX22" fmla="*/ 7391280 w 9107210"/>
                <a:gd name="connsiteY22" fmla="*/ 6134132 h 6858000"/>
                <a:gd name="connsiteX23" fmla="*/ 7252511 w 9107210"/>
                <a:gd name="connsiteY23" fmla="*/ 6259105 h 6858000"/>
                <a:gd name="connsiteX24" fmla="*/ 7185601 w 9107210"/>
                <a:gd name="connsiteY24" fmla="*/ 6325894 h 6858000"/>
                <a:gd name="connsiteX25" fmla="*/ 7116651 w 9107210"/>
                <a:gd name="connsiteY25" fmla="*/ 6397010 h 6858000"/>
                <a:gd name="connsiteX26" fmla="*/ 6978545 w 9107210"/>
                <a:gd name="connsiteY26" fmla="*/ 6541607 h 6858000"/>
                <a:gd name="connsiteX27" fmla="*/ 6693009 w 9107210"/>
                <a:gd name="connsiteY27" fmla="*/ 6832716 h 6858000"/>
                <a:gd name="connsiteX28" fmla="*/ 6667488 w 9107210"/>
                <a:gd name="connsiteY28" fmla="*/ 6858000 h 6858000"/>
                <a:gd name="connsiteX29" fmla="*/ 6056793 w 9107210"/>
                <a:gd name="connsiteY29" fmla="*/ 6858000 h 6858000"/>
                <a:gd name="connsiteX30" fmla="*/ 6077345 w 9107210"/>
                <a:gd name="connsiteY30" fmla="*/ 6835420 h 6858000"/>
                <a:gd name="connsiteX31" fmla="*/ 6208519 w 9107210"/>
                <a:gd name="connsiteY31" fmla="*/ 6683989 h 6858000"/>
                <a:gd name="connsiteX32" fmla="*/ 6340001 w 9107210"/>
                <a:gd name="connsiteY32" fmla="*/ 6529852 h 6858000"/>
                <a:gd name="connsiteX33" fmla="*/ 6611419 w 9107210"/>
                <a:gd name="connsiteY33" fmla="*/ 6219317 h 6858000"/>
                <a:gd name="connsiteX34" fmla="*/ 6757678 w 9107210"/>
                <a:gd name="connsiteY34" fmla="*/ 6068228 h 6858000"/>
                <a:gd name="connsiteX35" fmla="*/ 6833713 w 9107210"/>
                <a:gd name="connsiteY35" fmla="*/ 5994061 h 6858000"/>
                <a:gd name="connsiteX36" fmla="*/ 6915148 w 9107210"/>
                <a:gd name="connsiteY36" fmla="*/ 5918812 h 6858000"/>
                <a:gd name="connsiteX37" fmla="*/ 7276311 w 9107210"/>
                <a:gd name="connsiteY37" fmla="*/ 5650229 h 6858000"/>
                <a:gd name="connsiteX38" fmla="*/ 7664942 w 9107210"/>
                <a:gd name="connsiteY38" fmla="*/ 5445681 h 6858000"/>
                <a:gd name="connsiteX39" fmla="*/ 7848505 w 9107210"/>
                <a:gd name="connsiteY39" fmla="*/ 5358333 h 6858000"/>
                <a:gd name="connsiteX40" fmla="*/ 8011785 w 9107210"/>
                <a:gd name="connsiteY40" fmla="*/ 5267788 h 6858000"/>
                <a:gd name="connsiteX41" fmla="*/ 8260273 w 9107210"/>
                <a:gd name="connsiteY41" fmla="*/ 5034370 h 6858000"/>
                <a:gd name="connsiteX42" fmla="*/ 8417589 w 9107210"/>
                <a:gd name="connsiteY42" fmla="*/ 4714488 h 6858000"/>
                <a:gd name="connsiteX43" fmla="*/ 8495000 w 9107210"/>
                <a:gd name="connsiteY43" fmla="*/ 4346409 h 6858000"/>
                <a:gd name="connsiteX44" fmla="*/ 8508556 w 9107210"/>
                <a:gd name="connsiteY44" fmla="*/ 3971101 h 6858000"/>
                <a:gd name="connsiteX45" fmla="*/ 8483330 w 9107210"/>
                <a:gd name="connsiteY45" fmla="*/ 3600710 h 6858000"/>
                <a:gd name="connsiteX46" fmla="*/ 8425336 w 9107210"/>
                <a:gd name="connsiteY46" fmla="*/ 3236121 h 6858000"/>
                <a:gd name="connsiteX47" fmla="*/ 8334575 w 9107210"/>
                <a:gd name="connsiteY47" fmla="*/ 2877977 h 6858000"/>
                <a:gd name="connsiteX48" fmla="*/ 8087513 w 9107210"/>
                <a:gd name="connsiteY48" fmla="*/ 2174622 h 6858000"/>
                <a:gd name="connsiteX49" fmla="*/ 7723650 w 9107210"/>
                <a:gd name="connsiteY49" fmla="*/ 1507613 h 6858000"/>
                <a:gd name="connsiteX50" fmla="*/ 7501815 w 9107210"/>
                <a:gd name="connsiteY50" fmla="*/ 1192947 h 6858000"/>
                <a:gd name="connsiteX51" fmla="*/ 7254399 w 9107210"/>
                <a:gd name="connsiteY51" fmla="*/ 894361 h 6858000"/>
                <a:gd name="connsiteX52" fmla="*/ 6689339 w 9107210"/>
                <a:gd name="connsiteY52" fmla="*/ 354046 h 6858000"/>
                <a:gd name="connsiteX53" fmla="*/ 6206651 w 9107210"/>
                <a:gd name="connsiteY53" fmla="*/ 12626 h 6858000"/>
                <a:gd name="connsiteX54" fmla="*/ 1827105 w 9107210"/>
                <a:gd name="connsiteY54" fmla="*/ 0 h 6858000"/>
                <a:gd name="connsiteX55" fmla="*/ 2807607 w 9107210"/>
                <a:gd name="connsiteY55" fmla="*/ 0 h 6858000"/>
                <a:gd name="connsiteX56" fmla="*/ 2667958 w 9107210"/>
                <a:gd name="connsiteY56" fmla="*/ 88235 h 6858000"/>
                <a:gd name="connsiteX57" fmla="*/ 2354723 w 9107210"/>
                <a:gd name="connsiteY57" fmla="*/ 314947 h 6858000"/>
                <a:gd name="connsiteX58" fmla="*/ 2059963 w 9107210"/>
                <a:gd name="connsiteY58" fmla="*/ 561545 h 6858000"/>
                <a:gd name="connsiteX59" fmla="*/ 1780798 w 9107210"/>
                <a:gd name="connsiteY59" fmla="*/ 824425 h 6858000"/>
                <a:gd name="connsiteX60" fmla="*/ 954714 w 9107210"/>
                <a:gd name="connsiteY60" fmla="*/ 2094309 h 6858000"/>
                <a:gd name="connsiteX61" fmla="*/ 732676 w 9107210"/>
                <a:gd name="connsiteY61" fmla="*/ 2813646 h 6858000"/>
                <a:gd name="connsiteX62" fmla="*/ 673867 w 9107210"/>
                <a:gd name="connsiteY62" fmla="*/ 3183989 h 6858000"/>
                <a:gd name="connsiteX63" fmla="*/ 647621 w 9107210"/>
                <a:gd name="connsiteY63" fmla="*/ 3557281 h 6858000"/>
                <a:gd name="connsiteX64" fmla="*/ 653381 w 9107210"/>
                <a:gd name="connsiteY64" fmla="*/ 3931214 h 6858000"/>
                <a:gd name="connsiteX65" fmla="*/ 690428 w 9107210"/>
                <a:gd name="connsiteY65" fmla="*/ 4303719 h 6858000"/>
                <a:gd name="connsiteX66" fmla="*/ 871801 w 9107210"/>
                <a:gd name="connsiteY66" fmla="*/ 5033041 h 6858000"/>
                <a:gd name="connsiteX67" fmla="*/ 1197749 w 9107210"/>
                <a:gd name="connsiteY67" fmla="*/ 5718494 h 6858000"/>
                <a:gd name="connsiteX68" fmla="*/ 1411480 w 9107210"/>
                <a:gd name="connsiteY68" fmla="*/ 6036703 h 6858000"/>
                <a:gd name="connsiteX69" fmla="*/ 1530170 w 9107210"/>
                <a:gd name="connsiteY69" fmla="*/ 6188430 h 6858000"/>
                <a:gd name="connsiteX70" fmla="*/ 1657165 w 9107210"/>
                <a:gd name="connsiteY70" fmla="*/ 6335385 h 6858000"/>
                <a:gd name="connsiteX71" fmla="*/ 1931343 w 9107210"/>
                <a:gd name="connsiteY71" fmla="*/ 6612896 h 6858000"/>
                <a:gd name="connsiteX72" fmla="*/ 2220133 w 9107210"/>
                <a:gd name="connsiteY72" fmla="*/ 6858000 h 6858000"/>
                <a:gd name="connsiteX73" fmla="*/ 1539862 w 9107210"/>
                <a:gd name="connsiteY73" fmla="*/ 6858000 h 6858000"/>
                <a:gd name="connsiteX74" fmla="*/ 1307111 w 9107210"/>
                <a:gd name="connsiteY74" fmla="*/ 6648873 h 6858000"/>
                <a:gd name="connsiteX75" fmla="*/ 750258 w 9107210"/>
                <a:gd name="connsiteY75" fmla="*/ 5987570 h 6858000"/>
                <a:gd name="connsiteX76" fmla="*/ 335382 w 9107210"/>
                <a:gd name="connsiteY76" fmla="*/ 5229279 h 6858000"/>
                <a:gd name="connsiteX77" fmla="*/ 79351 w 9107210"/>
                <a:gd name="connsiteY77" fmla="*/ 4403854 h 6858000"/>
                <a:gd name="connsiteX78" fmla="*/ 16007 w 9107210"/>
                <a:gd name="connsiteY78" fmla="*/ 3975723 h 6858000"/>
                <a:gd name="connsiteX79" fmla="*/ 871 w 9107210"/>
                <a:gd name="connsiteY79" fmla="*/ 3543362 h 6858000"/>
                <a:gd name="connsiteX80" fmla="*/ 32519 w 9107210"/>
                <a:gd name="connsiteY80" fmla="*/ 3112085 h 6858000"/>
                <a:gd name="connsiteX81" fmla="*/ 108502 w 9107210"/>
                <a:gd name="connsiteY81" fmla="*/ 2686511 h 6858000"/>
                <a:gd name="connsiteX82" fmla="*/ 378239 w 9107210"/>
                <a:gd name="connsiteY82" fmla="*/ 1865955 h 6858000"/>
                <a:gd name="connsiteX83" fmla="*/ 1343701 w 9107210"/>
                <a:gd name="connsiteY83" fmla="*/ 431508 h 6858000"/>
                <a:gd name="connsiteX84" fmla="*/ 1661853 w 9107210"/>
                <a:gd name="connsiteY84" fmla="*/ 13026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9107210" h="6858000">
                  <a:moveTo>
                    <a:pt x="6184722" y="0"/>
                  </a:moveTo>
                  <a:lnTo>
                    <a:pt x="6985680" y="0"/>
                  </a:lnTo>
                  <a:lnTo>
                    <a:pt x="7324323" y="247136"/>
                  </a:lnTo>
                  <a:cubicBezTo>
                    <a:pt x="7437502" y="336500"/>
                    <a:pt x="7547171" y="430254"/>
                    <a:pt x="7652712" y="528495"/>
                  </a:cubicBezTo>
                  <a:cubicBezTo>
                    <a:pt x="7863743" y="724929"/>
                    <a:pt x="8060097" y="937593"/>
                    <a:pt x="8236677" y="1166289"/>
                  </a:cubicBezTo>
                  <a:cubicBezTo>
                    <a:pt x="8413818" y="1394594"/>
                    <a:pt x="8570168" y="1639471"/>
                    <a:pt x="8704298" y="1897038"/>
                  </a:cubicBezTo>
                  <a:cubicBezTo>
                    <a:pt x="8770803" y="2026141"/>
                    <a:pt x="8830836" y="2158786"/>
                    <a:pt x="8885160" y="2294087"/>
                  </a:cubicBezTo>
                  <a:cubicBezTo>
                    <a:pt x="8898360" y="2328071"/>
                    <a:pt x="8912169" y="2361810"/>
                    <a:pt x="8924247" y="2396286"/>
                  </a:cubicBezTo>
                  <a:lnTo>
                    <a:pt x="8960022" y="2499767"/>
                  </a:lnTo>
                  <a:lnTo>
                    <a:pt x="8991720" y="2604671"/>
                  </a:lnTo>
                  <a:cubicBezTo>
                    <a:pt x="9002116" y="2639690"/>
                    <a:pt x="9010474" y="2675346"/>
                    <a:pt x="9019646" y="2710708"/>
                  </a:cubicBezTo>
                  <a:cubicBezTo>
                    <a:pt x="9089055" y="2995079"/>
                    <a:pt x="9113620" y="3289927"/>
                    <a:pt x="9105822" y="3582266"/>
                  </a:cubicBezTo>
                  <a:cubicBezTo>
                    <a:pt x="9101796" y="3728484"/>
                    <a:pt x="9085744" y="3874458"/>
                    <a:pt x="9057716" y="4017873"/>
                  </a:cubicBezTo>
                  <a:cubicBezTo>
                    <a:pt x="9029534" y="4161336"/>
                    <a:pt x="8990497" y="4302046"/>
                    <a:pt x="8945600" y="4439659"/>
                  </a:cubicBezTo>
                  <a:cubicBezTo>
                    <a:pt x="8900857" y="4577566"/>
                    <a:pt x="8852901" y="4711784"/>
                    <a:pt x="8796080" y="4847428"/>
                  </a:cubicBezTo>
                  <a:cubicBezTo>
                    <a:pt x="8767695" y="4915152"/>
                    <a:pt x="8737016" y="4982926"/>
                    <a:pt x="8702056" y="5050108"/>
                  </a:cubicBezTo>
                  <a:cubicBezTo>
                    <a:pt x="8666485" y="5116997"/>
                    <a:pt x="8627347" y="5183687"/>
                    <a:pt x="8581125" y="5247525"/>
                  </a:cubicBezTo>
                  <a:cubicBezTo>
                    <a:pt x="8535565" y="5311660"/>
                    <a:pt x="8483534" y="5373185"/>
                    <a:pt x="8426254" y="5429647"/>
                  </a:cubicBezTo>
                  <a:cubicBezTo>
                    <a:pt x="8397512" y="5457779"/>
                    <a:pt x="8367801" y="5484879"/>
                    <a:pt x="8337174" y="5510552"/>
                  </a:cubicBezTo>
                  <a:cubicBezTo>
                    <a:pt x="8306444" y="5536077"/>
                    <a:pt x="8274899" y="5560029"/>
                    <a:pt x="8243200" y="5582948"/>
                  </a:cubicBezTo>
                  <a:cubicBezTo>
                    <a:pt x="8115543" y="5674574"/>
                    <a:pt x="7986203" y="5743233"/>
                    <a:pt x="7868330" y="5811104"/>
                  </a:cubicBezTo>
                  <a:cubicBezTo>
                    <a:pt x="7749844" y="5878385"/>
                    <a:pt x="7640685" y="5945126"/>
                    <a:pt x="7538916" y="6018899"/>
                  </a:cubicBezTo>
                  <a:cubicBezTo>
                    <a:pt x="7487749" y="6055392"/>
                    <a:pt x="7438777" y="6093950"/>
                    <a:pt x="7391280" y="6134132"/>
                  </a:cubicBezTo>
                  <a:cubicBezTo>
                    <a:pt x="7343427" y="6173921"/>
                    <a:pt x="7297511" y="6215922"/>
                    <a:pt x="7252511" y="6259105"/>
                  </a:cubicBezTo>
                  <a:cubicBezTo>
                    <a:pt x="7229784" y="6280990"/>
                    <a:pt x="7208635" y="6302433"/>
                    <a:pt x="7185601" y="6325894"/>
                  </a:cubicBezTo>
                  <a:lnTo>
                    <a:pt x="7116651" y="6397010"/>
                  </a:lnTo>
                  <a:lnTo>
                    <a:pt x="6978545" y="6541607"/>
                  </a:lnTo>
                  <a:cubicBezTo>
                    <a:pt x="6885693" y="6638397"/>
                    <a:pt x="6789885" y="6734943"/>
                    <a:pt x="6693009" y="6832716"/>
                  </a:cubicBezTo>
                  <a:lnTo>
                    <a:pt x="6667488" y="6858000"/>
                  </a:lnTo>
                  <a:lnTo>
                    <a:pt x="6056793" y="6858000"/>
                  </a:lnTo>
                  <a:lnTo>
                    <a:pt x="6077345" y="6835420"/>
                  </a:lnTo>
                  <a:cubicBezTo>
                    <a:pt x="6121427" y="6785747"/>
                    <a:pt x="6164948" y="6735090"/>
                    <a:pt x="6208519" y="6683989"/>
                  </a:cubicBezTo>
                  <a:lnTo>
                    <a:pt x="6340001" y="6529852"/>
                  </a:lnTo>
                  <a:cubicBezTo>
                    <a:pt x="6428315" y="6426667"/>
                    <a:pt x="6516733" y="6321417"/>
                    <a:pt x="6611419" y="6219317"/>
                  </a:cubicBezTo>
                  <a:cubicBezTo>
                    <a:pt x="6658864" y="6168363"/>
                    <a:pt x="6707584" y="6117950"/>
                    <a:pt x="6757678" y="6068228"/>
                  </a:cubicBezTo>
                  <a:lnTo>
                    <a:pt x="6833713" y="5994061"/>
                  </a:lnTo>
                  <a:cubicBezTo>
                    <a:pt x="6859346" y="5969422"/>
                    <a:pt x="6887579" y="5943404"/>
                    <a:pt x="6915148" y="5918812"/>
                  </a:cubicBezTo>
                  <a:cubicBezTo>
                    <a:pt x="7026295" y="5819219"/>
                    <a:pt x="7148602" y="5729117"/>
                    <a:pt x="7276311" y="5650229"/>
                  </a:cubicBezTo>
                  <a:cubicBezTo>
                    <a:pt x="7403918" y="5571046"/>
                    <a:pt x="7537794" y="5505190"/>
                    <a:pt x="7664942" y="5445681"/>
                  </a:cubicBezTo>
                  <a:cubicBezTo>
                    <a:pt x="7728491" y="5416024"/>
                    <a:pt x="7790410" y="5387449"/>
                    <a:pt x="7848505" y="5358333"/>
                  </a:cubicBezTo>
                  <a:cubicBezTo>
                    <a:pt x="7906805" y="5329315"/>
                    <a:pt x="7961843" y="5300101"/>
                    <a:pt x="8011785" y="5267788"/>
                  </a:cubicBezTo>
                  <a:cubicBezTo>
                    <a:pt x="8112281" y="5203950"/>
                    <a:pt x="8193615" y="5128111"/>
                    <a:pt x="8260273" y="5034370"/>
                  </a:cubicBezTo>
                  <a:cubicBezTo>
                    <a:pt x="8326370" y="4940776"/>
                    <a:pt x="8378657" y="4831640"/>
                    <a:pt x="8417589" y="4714488"/>
                  </a:cubicBezTo>
                  <a:cubicBezTo>
                    <a:pt x="8456372" y="4597485"/>
                    <a:pt x="8481140" y="4471332"/>
                    <a:pt x="8495000" y="4346409"/>
                  </a:cubicBezTo>
                  <a:cubicBezTo>
                    <a:pt x="8508404" y="4221044"/>
                    <a:pt x="8511359" y="4095482"/>
                    <a:pt x="8508556" y="3971101"/>
                  </a:cubicBezTo>
                  <a:cubicBezTo>
                    <a:pt x="8504530" y="3846571"/>
                    <a:pt x="8495663" y="3723222"/>
                    <a:pt x="8483330" y="3600710"/>
                  </a:cubicBezTo>
                  <a:cubicBezTo>
                    <a:pt x="8470793" y="3478148"/>
                    <a:pt x="8451888" y="3356421"/>
                    <a:pt x="8425336" y="3236121"/>
                  </a:cubicBezTo>
                  <a:cubicBezTo>
                    <a:pt x="8399091" y="3115774"/>
                    <a:pt x="8367801" y="2996655"/>
                    <a:pt x="8334575" y="2877977"/>
                  </a:cubicBezTo>
                  <a:cubicBezTo>
                    <a:pt x="8268222" y="2640772"/>
                    <a:pt x="8190100" y="2404057"/>
                    <a:pt x="8087513" y="2174622"/>
                  </a:cubicBezTo>
                  <a:cubicBezTo>
                    <a:pt x="7985081" y="1945237"/>
                    <a:pt x="7863233" y="1721900"/>
                    <a:pt x="7723650" y="1507613"/>
                  </a:cubicBezTo>
                  <a:cubicBezTo>
                    <a:pt x="7653527" y="1400692"/>
                    <a:pt x="7579684" y="1295589"/>
                    <a:pt x="7501815" y="1192947"/>
                  </a:cubicBezTo>
                  <a:cubicBezTo>
                    <a:pt x="7423844" y="1090353"/>
                    <a:pt x="7340778" y="991103"/>
                    <a:pt x="7254399" y="894361"/>
                  </a:cubicBezTo>
                  <a:cubicBezTo>
                    <a:pt x="7082047" y="700485"/>
                    <a:pt x="6893083" y="519052"/>
                    <a:pt x="6689339" y="354046"/>
                  </a:cubicBezTo>
                  <a:cubicBezTo>
                    <a:pt x="6536914" y="229775"/>
                    <a:pt x="6375602" y="115325"/>
                    <a:pt x="6206651" y="12626"/>
                  </a:cubicBezTo>
                  <a:close/>
                  <a:moveTo>
                    <a:pt x="1827105" y="0"/>
                  </a:moveTo>
                  <a:lnTo>
                    <a:pt x="2807607" y="0"/>
                  </a:lnTo>
                  <a:lnTo>
                    <a:pt x="2667958" y="88235"/>
                  </a:lnTo>
                  <a:cubicBezTo>
                    <a:pt x="2560098" y="159777"/>
                    <a:pt x="2455754" y="235690"/>
                    <a:pt x="2354723" y="314947"/>
                  </a:cubicBezTo>
                  <a:cubicBezTo>
                    <a:pt x="2253464" y="394030"/>
                    <a:pt x="2156943" y="478181"/>
                    <a:pt x="2059963" y="561545"/>
                  </a:cubicBezTo>
                  <a:cubicBezTo>
                    <a:pt x="1962831" y="644811"/>
                    <a:pt x="1868297" y="731322"/>
                    <a:pt x="1780798" y="824425"/>
                  </a:cubicBezTo>
                  <a:cubicBezTo>
                    <a:pt x="1429010" y="1195013"/>
                    <a:pt x="1148011" y="1628455"/>
                    <a:pt x="954714" y="2094309"/>
                  </a:cubicBezTo>
                  <a:cubicBezTo>
                    <a:pt x="857938" y="2327186"/>
                    <a:pt x="783229" y="2568326"/>
                    <a:pt x="732676" y="2813646"/>
                  </a:cubicBezTo>
                  <a:cubicBezTo>
                    <a:pt x="707552" y="2936307"/>
                    <a:pt x="688085" y="3059952"/>
                    <a:pt x="673867" y="3183989"/>
                  </a:cubicBezTo>
                  <a:cubicBezTo>
                    <a:pt x="660056" y="3308075"/>
                    <a:pt x="651341" y="3432605"/>
                    <a:pt x="647621" y="3557281"/>
                  </a:cubicBezTo>
                  <a:cubicBezTo>
                    <a:pt x="644411" y="3681958"/>
                    <a:pt x="645329" y="3806733"/>
                    <a:pt x="653381" y="3931214"/>
                  </a:cubicBezTo>
                  <a:cubicBezTo>
                    <a:pt x="659852" y="4055792"/>
                    <a:pt x="672949" y="4179977"/>
                    <a:pt x="690428" y="4303719"/>
                  </a:cubicBezTo>
                  <a:cubicBezTo>
                    <a:pt x="726408" y="4551057"/>
                    <a:pt x="786440" y="4795835"/>
                    <a:pt x="871801" y="5033041"/>
                  </a:cubicBezTo>
                  <a:cubicBezTo>
                    <a:pt x="957007" y="5270247"/>
                    <a:pt x="1065962" y="5500322"/>
                    <a:pt x="1197749" y="5718494"/>
                  </a:cubicBezTo>
                  <a:cubicBezTo>
                    <a:pt x="1263846" y="5827433"/>
                    <a:pt x="1334937" y="5933813"/>
                    <a:pt x="1411480" y="6036703"/>
                  </a:cubicBezTo>
                  <a:cubicBezTo>
                    <a:pt x="1449548" y="6088295"/>
                    <a:pt x="1489451" y="6138609"/>
                    <a:pt x="1530170" y="6188430"/>
                  </a:cubicBezTo>
                  <a:cubicBezTo>
                    <a:pt x="1571447" y="6238055"/>
                    <a:pt x="1613644" y="6287336"/>
                    <a:pt x="1657165" y="6335385"/>
                  </a:cubicBezTo>
                  <a:cubicBezTo>
                    <a:pt x="1744079" y="6431708"/>
                    <a:pt x="1835644" y="6524282"/>
                    <a:pt x="1931343" y="6612896"/>
                  </a:cubicBezTo>
                  <a:lnTo>
                    <a:pt x="2220133" y="6858000"/>
                  </a:lnTo>
                  <a:lnTo>
                    <a:pt x="1539862" y="6858000"/>
                  </a:lnTo>
                  <a:lnTo>
                    <a:pt x="1307111" y="6648873"/>
                  </a:lnTo>
                  <a:cubicBezTo>
                    <a:pt x="1101839" y="6448063"/>
                    <a:pt x="913180" y="6225465"/>
                    <a:pt x="750258" y="5987570"/>
                  </a:cubicBezTo>
                  <a:cubicBezTo>
                    <a:pt x="587232" y="5749281"/>
                    <a:pt x="448261" y="5494813"/>
                    <a:pt x="335382" y="5229279"/>
                  </a:cubicBezTo>
                  <a:cubicBezTo>
                    <a:pt x="222298" y="4963793"/>
                    <a:pt x="137040" y="4686652"/>
                    <a:pt x="79351" y="4403854"/>
                  </a:cubicBezTo>
                  <a:cubicBezTo>
                    <a:pt x="50150" y="4262456"/>
                    <a:pt x="29767" y="4119385"/>
                    <a:pt x="16007" y="3975723"/>
                  </a:cubicBezTo>
                  <a:cubicBezTo>
                    <a:pt x="3930" y="3831964"/>
                    <a:pt x="-2441" y="3687614"/>
                    <a:pt x="871" y="3543362"/>
                  </a:cubicBezTo>
                  <a:cubicBezTo>
                    <a:pt x="3522" y="3399160"/>
                    <a:pt x="14172" y="3255105"/>
                    <a:pt x="32519" y="3112085"/>
                  </a:cubicBezTo>
                  <a:cubicBezTo>
                    <a:pt x="50508" y="2969014"/>
                    <a:pt x="76090" y="2826925"/>
                    <a:pt x="108502" y="2686511"/>
                  </a:cubicBezTo>
                  <a:cubicBezTo>
                    <a:pt x="173019" y="2405533"/>
                    <a:pt x="263474" y="2130703"/>
                    <a:pt x="378239" y="1865955"/>
                  </a:cubicBezTo>
                  <a:cubicBezTo>
                    <a:pt x="607922" y="1336607"/>
                    <a:pt x="935706" y="848228"/>
                    <a:pt x="1343701" y="431508"/>
                  </a:cubicBezTo>
                  <a:cubicBezTo>
                    <a:pt x="1446133" y="327783"/>
                    <a:pt x="1550910" y="225926"/>
                    <a:pt x="1661853" y="130268"/>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Freeform: Shape 16">
              <a:extLst>
                <a:ext uri="{FF2B5EF4-FFF2-40B4-BE49-F238E27FC236}">
                  <a16:creationId xmlns:a16="http://schemas.microsoft.com/office/drawing/2014/main" id="{6A0C77B5-3FAA-4D4F-9555-89D7516088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3402" y="3985"/>
              <a:ext cx="9767847" cy="6858000"/>
            </a:xfrm>
            <a:custGeom>
              <a:avLst/>
              <a:gdLst>
                <a:gd name="connsiteX0" fmla="*/ 7145704 w 9767847"/>
                <a:gd name="connsiteY0" fmla="*/ 0 h 6858000"/>
                <a:gd name="connsiteX1" fmla="*/ 7875738 w 9767847"/>
                <a:gd name="connsiteY1" fmla="*/ 0 h 6858000"/>
                <a:gd name="connsiteX2" fmla="*/ 7990553 w 9767847"/>
                <a:gd name="connsiteY2" fmla="*/ 85415 h 6858000"/>
                <a:gd name="connsiteX3" fmla="*/ 9767847 w 9767847"/>
                <a:gd name="connsiteY3" fmla="*/ 3653129 h 6858000"/>
                <a:gd name="connsiteX4" fmla="*/ 8652597 w 9767847"/>
                <a:gd name="connsiteY4" fmla="*/ 6594103 h 6858000"/>
                <a:gd name="connsiteX5" fmla="*/ 8399240 w 9767847"/>
                <a:gd name="connsiteY5" fmla="*/ 6858000 h 6858000"/>
                <a:gd name="connsiteX6" fmla="*/ 6766926 w 9767847"/>
                <a:gd name="connsiteY6" fmla="*/ 6858000 h 6858000"/>
                <a:gd name="connsiteX7" fmla="*/ 6804586 w 9767847"/>
                <a:gd name="connsiteY7" fmla="*/ 6821201 h 6858000"/>
                <a:gd name="connsiteX8" fmla="*/ 6881735 w 9767847"/>
                <a:gd name="connsiteY8" fmla="*/ 6745295 h 6858000"/>
                <a:gd name="connsiteX9" fmla="*/ 6958883 w 9767847"/>
                <a:gd name="connsiteY9" fmla="*/ 6668920 h 6858000"/>
                <a:gd name="connsiteX10" fmla="*/ 7267925 w 9767847"/>
                <a:gd name="connsiteY10" fmla="*/ 6359792 h 6858000"/>
                <a:gd name="connsiteX11" fmla="*/ 7424360 w 9767847"/>
                <a:gd name="connsiteY11" fmla="*/ 6204783 h 6858000"/>
                <a:gd name="connsiteX12" fmla="*/ 7504938 w 9767847"/>
                <a:gd name="connsiteY12" fmla="*/ 6126806 h 6858000"/>
                <a:gd name="connsiteX13" fmla="*/ 7546396 w 9767847"/>
                <a:gd name="connsiteY13" fmla="*/ 6087795 h 6858000"/>
                <a:gd name="connsiteX14" fmla="*/ 7588002 w 9767847"/>
                <a:gd name="connsiteY14" fmla="*/ 6049630 h 6858000"/>
                <a:gd name="connsiteX15" fmla="*/ 7631000 w 9767847"/>
                <a:gd name="connsiteY15" fmla="*/ 6010807 h 6858000"/>
                <a:gd name="connsiteX16" fmla="*/ 7675440 w 9767847"/>
                <a:gd name="connsiteY16" fmla="*/ 5972407 h 6858000"/>
                <a:gd name="connsiteX17" fmla="*/ 7720626 w 9767847"/>
                <a:gd name="connsiteY17" fmla="*/ 5934949 h 6858000"/>
                <a:gd name="connsiteX18" fmla="*/ 7766458 w 9767847"/>
                <a:gd name="connsiteY18" fmla="*/ 5898432 h 6858000"/>
                <a:gd name="connsiteX19" fmla="*/ 7955254 w 9767847"/>
                <a:gd name="connsiteY19" fmla="*/ 5760926 h 6858000"/>
                <a:gd name="connsiteX20" fmla="*/ 8352678 w 9767847"/>
                <a:gd name="connsiteY20" fmla="*/ 5521728 h 6858000"/>
                <a:gd name="connsiteX21" fmla="*/ 8451350 w 9767847"/>
                <a:gd name="connsiteY21" fmla="*/ 5469352 h 6858000"/>
                <a:gd name="connsiteX22" fmla="*/ 8548532 w 9767847"/>
                <a:gd name="connsiteY22" fmla="*/ 5417493 h 6858000"/>
                <a:gd name="connsiteX23" fmla="*/ 8729473 w 9767847"/>
                <a:gd name="connsiteY23" fmla="*/ 5314059 h 6858000"/>
                <a:gd name="connsiteX24" fmla="*/ 8770781 w 9767847"/>
                <a:gd name="connsiteY24" fmla="*/ 5287330 h 6858000"/>
                <a:gd name="connsiteX25" fmla="*/ 8790964 w 9767847"/>
                <a:gd name="connsiteY25" fmla="*/ 5273590 h 6858000"/>
                <a:gd name="connsiteX26" fmla="*/ 8810499 w 9767847"/>
                <a:gd name="connsiteY26" fmla="*/ 5259801 h 6858000"/>
                <a:gd name="connsiteX27" fmla="*/ 8883571 w 9767847"/>
                <a:gd name="connsiteY27" fmla="*/ 5202577 h 6858000"/>
                <a:gd name="connsiteX28" fmla="*/ 9006651 w 9767847"/>
                <a:gd name="connsiteY28" fmla="*/ 5074625 h 6858000"/>
                <a:gd name="connsiteX29" fmla="*/ 9033494 w 9767847"/>
                <a:gd name="connsiteY29" fmla="*/ 5038203 h 6858000"/>
                <a:gd name="connsiteX30" fmla="*/ 9040305 w 9767847"/>
                <a:gd name="connsiteY30" fmla="*/ 5028649 h 6858000"/>
                <a:gd name="connsiteX31" fmla="*/ 9046568 w 9767847"/>
                <a:gd name="connsiteY31" fmla="*/ 5019379 h 6858000"/>
                <a:gd name="connsiteX32" fmla="*/ 9058846 w 9767847"/>
                <a:gd name="connsiteY32" fmla="*/ 5000743 h 6858000"/>
                <a:gd name="connsiteX33" fmla="*/ 9104529 w 9767847"/>
                <a:gd name="connsiteY33" fmla="*/ 4922203 h 6858000"/>
                <a:gd name="connsiteX34" fmla="*/ 9181081 w 9767847"/>
                <a:gd name="connsiteY34" fmla="*/ 4748792 h 6858000"/>
                <a:gd name="connsiteX35" fmla="*/ 9240731 w 9767847"/>
                <a:gd name="connsiteY35" fmla="*/ 4561970 h 6858000"/>
                <a:gd name="connsiteX36" fmla="*/ 9265388 w 9767847"/>
                <a:gd name="connsiteY36" fmla="*/ 4465171 h 6858000"/>
                <a:gd name="connsiteX37" fmla="*/ 9276571 w 9767847"/>
                <a:gd name="connsiteY37" fmla="*/ 4416041 h 6858000"/>
                <a:gd name="connsiteX38" fmla="*/ 9281841 w 9767847"/>
                <a:gd name="connsiteY38" fmla="*/ 4391477 h 6858000"/>
                <a:gd name="connsiteX39" fmla="*/ 9286513 w 9767847"/>
                <a:gd name="connsiteY39" fmla="*/ 4368936 h 6858000"/>
                <a:gd name="connsiteX40" fmla="*/ 9296754 w 9767847"/>
                <a:gd name="connsiteY40" fmla="*/ 4316136 h 6858000"/>
                <a:gd name="connsiteX41" fmla="*/ 9301029 w 9767847"/>
                <a:gd name="connsiteY41" fmla="*/ 4293172 h 6858000"/>
                <a:gd name="connsiteX42" fmla="*/ 9302818 w 9767847"/>
                <a:gd name="connsiteY42" fmla="*/ 4282679 h 6858000"/>
                <a:gd name="connsiteX43" fmla="*/ 9304658 w 9767847"/>
                <a:gd name="connsiteY43" fmla="*/ 4270914 h 6858000"/>
                <a:gd name="connsiteX44" fmla="*/ 9312810 w 9767847"/>
                <a:gd name="connsiteY44" fmla="*/ 4220043 h 6858000"/>
                <a:gd name="connsiteX45" fmla="*/ 9316887 w 9767847"/>
                <a:gd name="connsiteY45" fmla="*/ 4194584 h 6858000"/>
                <a:gd name="connsiteX46" fmla="*/ 9318923 w 9767847"/>
                <a:gd name="connsiteY46" fmla="*/ 4181878 h 6858000"/>
                <a:gd name="connsiteX47" fmla="*/ 9320515 w 9767847"/>
                <a:gd name="connsiteY47" fmla="*/ 4168984 h 6858000"/>
                <a:gd name="connsiteX48" fmla="*/ 9332445 w 9767847"/>
                <a:gd name="connsiteY48" fmla="*/ 4069079 h 6858000"/>
                <a:gd name="connsiteX49" fmla="*/ 9336173 w 9767847"/>
                <a:gd name="connsiteY49" fmla="*/ 4022774 h 6858000"/>
                <a:gd name="connsiteX50" fmla="*/ 9340199 w 9767847"/>
                <a:gd name="connsiteY50" fmla="*/ 3969269 h 6858000"/>
                <a:gd name="connsiteX51" fmla="*/ 9347557 w 9767847"/>
                <a:gd name="connsiteY51" fmla="*/ 3770070 h 6858000"/>
                <a:gd name="connsiteX52" fmla="*/ 9346364 w 9767847"/>
                <a:gd name="connsiteY52" fmla="*/ 3669036 h 6858000"/>
                <a:gd name="connsiteX53" fmla="*/ 9344921 w 9767847"/>
                <a:gd name="connsiteY53" fmla="*/ 3619341 h 6858000"/>
                <a:gd name="connsiteX54" fmla="*/ 9344524 w 9767847"/>
                <a:gd name="connsiteY54" fmla="*/ 3607624 h 6858000"/>
                <a:gd name="connsiteX55" fmla="*/ 9343728 w 9767847"/>
                <a:gd name="connsiteY55" fmla="*/ 3594872 h 6858000"/>
                <a:gd name="connsiteX56" fmla="*/ 9342188 w 9767847"/>
                <a:gd name="connsiteY56" fmla="*/ 3569366 h 6858000"/>
                <a:gd name="connsiteX57" fmla="*/ 9339056 w 9767847"/>
                <a:gd name="connsiteY57" fmla="*/ 3518354 h 6858000"/>
                <a:gd name="connsiteX58" fmla="*/ 9334334 w 9767847"/>
                <a:gd name="connsiteY58" fmla="*/ 3467155 h 6858000"/>
                <a:gd name="connsiteX59" fmla="*/ 9329363 w 9767847"/>
                <a:gd name="connsiteY59" fmla="*/ 3415908 h 6858000"/>
                <a:gd name="connsiteX60" fmla="*/ 9328319 w 9767847"/>
                <a:gd name="connsiteY60" fmla="*/ 3404755 h 6858000"/>
                <a:gd name="connsiteX61" fmla="*/ 9327177 w 9767847"/>
                <a:gd name="connsiteY61" fmla="*/ 3394214 h 6858000"/>
                <a:gd name="connsiteX62" fmla="*/ 9324293 w 9767847"/>
                <a:gd name="connsiteY62" fmla="*/ 3370872 h 6858000"/>
                <a:gd name="connsiteX63" fmla="*/ 9320763 w 9767847"/>
                <a:gd name="connsiteY63" fmla="*/ 3344427 h 6858000"/>
                <a:gd name="connsiteX64" fmla="*/ 9317184 w 9767847"/>
                <a:gd name="connsiteY64" fmla="*/ 3315343 h 6858000"/>
                <a:gd name="connsiteX65" fmla="*/ 9311021 w 9767847"/>
                <a:gd name="connsiteY65" fmla="*/ 3270309 h 6858000"/>
                <a:gd name="connsiteX66" fmla="*/ 9302719 w 9767847"/>
                <a:gd name="connsiteY66" fmla="*/ 3219815 h 6858000"/>
                <a:gd name="connsiteX67" fmla="*/ 9293970 w 9767847"/>
                <a:gd name="connsiteY67" fmla="*/ 3169887 h 6858000"/>
                <a:gd name="connsiteX68" fmla="*/ 9252065 w 9767847"/>
                <a:gd name="connsiteY68" fmla="*/ 2971205 h 6858000"/>
                <a:gd name="connsiteX69" fmla="*/ 9227211 w 9767847"/>
                <a:gd name="connsiteY69" fmla="*/ 2872571 h 6858000"/>
                <a:gd name="connsiteX70" fmla="*/ 9220699 w 9767847"/>
                <a:gd name="connsiteY70" fmla="*/ 2848524 h 6858000"/>
                <a:gd name="connsiteX71" fmla="*/ 9213740 w 9767847"/>
                <a:gd name="connsiteY71" fmla="*/ 2824289 h 6858000"/>
                <a:gd name="connsiteX72" fmla="*/ 9199374 w 9767847"/>
                <a:gd name="connsiteY72" fmla="*/ 2775536 h 6858000"/>
                <a:gd name="connsiteX73" fmla="*/ 9061829 w 9767847"/>
                <a:gd name="connsiteY73" fmla="*/ 2389515 h 6858000"/>
                <a:gd name="connsiteX74" fmla="*/ 8978865 w 9767847"/>
                <a:gd name="connsiteY74" fmla="*/ 2200953 h 6858000"/>
                <a:gd name="connsiteX75" fmla="*/ 8956694 w 9767847"/>
                <a:gd name="connsiteY75" fmla="*/ 2154317 h 6858000"/>
                <a:gd name="connsiteX76" fmla="*/ 8934176 w 9767847"/>
                <a:gd name="connsiteY76" fmla="*/ 2108012 h 6858000"/>
                <a:gd name="connsiteX77" fmla="*/ 8887151 w 9767847"/>
                <a:gd name="connsiteY77" fmla="*/ 2015448 h 6858000"/>
                <a:gd name="connsiteX78" fmla="*/ 8787533 w 9767847"/>
                <a:gd name="connsiteY78" fmla="*/ 1832625 h 6858000"/>
                <a:gd name="connsiteX79" fmla="*/ 8761485 w 9767847"/>
                <a:gd name="connsiteY79" fmla="*/ 1787496 h 6858000"/>
                <a:gd name="connsiteX80" fmla="*/ 8734791 w 9767847"/>
                <a:gd name="connsiteY80" fmla="*/ 1741991 h 6858000"/>
                <a:gd name="connsiteX81" fmla="*/ 8680808 w 9767847"/>
                <a:gd name="connsiteY81" fmla="*/ 1652910 h 6858000"/>
                <a:gd name="connsiteX82" fmla="*/ 8567024 w 9767847"/>
                <a:gd name="connsiteY82" fmla="*/ 1477004 h 6858000"/>
                <a:gd name="connsiteX83" fmla="*/ 8537446 w 9767847"/>
                <a:gd name="connsiteY83" fmla="*/ 1433428 h 6858000"/>
                <a:gd name="connsiteX84" fmla="*/ 8507423 w 9767847"/>
                <a:gd name="connsiteY84" fmla="*/ 1389994 h 6858000"/>
                <a:gd name="connsiteX85" fmla="*/ 8446529 w 9767847"/>
                <a:gd name="connsiteY85" fmla="*/ 1304393 h 6858000"/>
                <a:gd name="connsiteX86" fmla="*/ 8319224 w 9767847"/>
                <a:gd name="connsiteY86" fmla="*/ 1135124 h 6858000"/>
                <a:gd name="connsiteX87" fmla="*/ 8286366 w 9767847"/>
                <a:gd name="connsiteY87" fmla="*/ 1093148 h 6858000"/>
                <a:gd name="connsiteX88" fmla="*/ 8270161 w 9767847"/>
                <a:gd name="connsiteY88" fmla="*/ 1072538 h 6858000"/>
                <a:gd name="connsiteX89" fmla="*/ 8253856 w 9767847"/>
                <a:gd name="connsiteY89" fmla="*/ 1052254 h 6858000"/>
                <a:gd name="connsiteX90" fmla="*/ 8186352 w 9767847"/>
                <a:gd name="connsiteY90" fmla="*/ 970373 h 6858000"/>
                <a:gd name="connsiteX91" fmla="*/ 8046768 w 9767847"/>
                <a:gd name="connsiteY91" fmla="*/ 809527 h 6858000"/>
                <a:gd name="connsiteX92" fmla="*/ 8010927 w 9767847"/>
                <a:gd name="connsiteY92" fmla="*/ 769951 h 6858000"/>
                <a:gd name="connsiteX93" fmla="*/ 7974788 w 9767847"/>
                <a:gd name="connsiteY93" fmla="*/ 730751 h 6858000"/>
                <a:gd name="connsiteX94" fmla="*/ 7901070 w 9767847"/>
                <a:gd name="connsiteY94" fmla="*/ 652823 h 6858000"/>
                <a:gd name="connsiteX95" fmla="*/ 7750054 w 9767847"/>
                <a:gd name="connsiteY95" fmla="*/ 501106 h 6858000"/>
                <a:gd name="connsiteX96" fmla="*/ 7592277 w 9767847"/>
                <a:gd name="connsiteY96" fmla="*/ 355319 h 6858000"/>
                <a:gd name="connsiteX97" fmla="*/ 7257734 w 9767847"/>
                <a:gd name="connsiteY97" fmla="*/ 81062 h 6858000"/>
                <a:gd name="connsiteX98" fmla="*/ 1892109 w 9767847"/>
                <a:gd name="connsiteY98" fmla="*/ 0 h 6858000"/>
                <a:gd name="connsiteX99" fmla="*/ 2298402 w 9767847"/>
                <a:gd name="connsiteY99" fmla="*/ 0 h 6858000"/>
                <a:gd name="connsiteX100" fmla="*/ 2135542 w 9767847"/>
                <a:gd name="connsiteY100" fmla="*/ 121879 h 6858000"/>
                <a:gd name="connsiteX101" fmla="*/ 1969576 w 9767847"/>
                <a:gd name="connsiteY101" fmla="*/ 259084 h 6858000"/>
                <a:gd name="connsiteX102" fmla="*/ 1659938 w 9767847"/>
                <a:gd name="connsiteY102" fmla="*/ 553953 h 6858000"/>
                <a:gd name="connsiteX103" fmla="*/ 729383 w 9767847"/>
                <a:gd name="connsiteY103" fmla="*/ 1940578 h 6858000"/>
                <a:gd name="connsiteX104" fmla="*/ 578465 w 9767847"/>
                <a:gd name="connsiteY104" fmla="*/ 2324905 h 6858000"/>
                <a:gd name="connsiteX105" fmla="*/ 465080 w 9767847"/>
                <a:gd name="connsiteY105" fmla="*/ 2718973 h 6858000"/>
                <a:gd name="connsiteX106" fmla="*/ 423820 w 9767847"/>
                <a:gd name="connsiteY106" fmla="*/ 2919535 h 6858000"/>
                <a:gd name="connsiteX107" fmla="*/ 392355 w 9767847"/>
                <a:gd name="connsiteY107" fmla="*/ 3122169 h 6858000"/>
                <a:gd name="connsiteX108" fmla="*/ 358801 w 9767847"/>
                <a:gd name="connsiteY108" fmla="*/ 3531013 h 6858000"/>
                <a:gd name="connsiteX109" fmla="*/ 410350 w 9767847"/>
                <a:gd name="connsiteY109" fmla="*/ 4352324 h 6858000"/>
                <a:gd name="connsiteX110" fmla="*/ 449022 w 9767847"/>
                <a:gd name="connsiteY110" fmla="*/ 4555147 h 6858000"/>
                <a:gd name="connsiteX111" fmla="*/ 498882 w 9767847"/>
                <a:gd name="connsiteY111" fmla="*/ 4756463 h 6858000"/>
                <a:gd name="connsiteX112" fmla="*/ 559775 w 9767847"/>
                <a:gd name="connsiteY112" fmla="*/ 4955755 h 6858000"/>
                <a:gd name="connsiteX113" fmla="*/ 631406 w 9767847"/>
                <a:gd name="connsiteY113" fmla="*/ 5152084 h 6858000"/>
                <a:gd name="connsiteX114" fmla="*/ 1023461 w 9767847"/>
                <a:gd name="connsiteY114" fmla="*/ 5898055 h 6858000"/>
                <a:gd name="connsiteX115" fmla="*/ 1575880 w 9767847"/>
                <a:gd name="connsiteY115" fmla="*/ 6551744 h 6858000"/>
                <a:gd name="connsiteX116" fmla="*/ 1905228 w 9767847"/>
                <a:gd name="connsiteY116" fmla="*/ 6833566 h 6858000"/>
                <a:gd name="connsiteX117" fmla="*/ 1938629 w 9767847"/>
                <a:gd name="connsiteY117" fmla="*/ 6858000 h 6858000"/>
                <a:gd name="connsiteX118" fmla="*/ 1368607 w 9767847"/>
                <a:gd name="connsiteY118" fmla="*/ 6858000 h 6858000"/>
                <a:gd name="connsiteX119" fmla="*/ 1115251 w 9767847"/>
                <a:gd name="connsiteY119" fmla="*/ 6594103 h 6858000"/>
                <a:gd name="connsiteX120" fmla="*/ 0 w 9767847"/>
                <a:gd name="connsiteY120" fmla="*/ 3653129 h 6858000"/>
                <a:gd name="connsiteX121" fmla="*/ 1777294 w 9767847"/>
                <a:gd name="connsiteY121" fmla="*/ 8541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9767847" h="6858000">
                  <a:moveTo>
                    <a:pt x="7145704" y="0"/>
                  </a:moveTo>
                  <a:lnTo>
                    <a:pt x="7875738" y="0"/>
                  </a:lnTo>
                  <a:lnTo>
                    <a:pt x="7990553" y="85415"/>
                  </a:lnTo>
                  <a:cubicBezTo>
                    <a:pt x="9075991" y="933432"/>
                    <a:pt x="9767847" y="2216793"/>
                    <a:pt x="9767847" y="3653129"/>
                  </a:cubicBezTo>
                  <a:cubicBezTo>
                    <a:pt x="9767847" y="4770280"/>
                    <a:pt x="9349317" y="5794890"/>
                    <a:pt x="8652597" y="6594103"/>
                  </a:cubicBezTo>
                  <a:lnTo>
                    <a:pt x="8399240" y="6858000"/>
                  </a:lnTo>
                  <a:lnTo>
                    <a:pt x="6766926" y="6858000"/>
                  </a:lnTo>
                  <a:lnTo>
                    <a:pt x="6804586" y="6821201"/>
                  </a:lnTo>
                  <a:lnTo>
                    <a:pt x="6881735" y="6745295"/>
                  </a:lnTo>
                  <a:cubicBezTo>
                    <a:pt x="6907435" y="6719979"/>
                    <a:pt x="6933134" y="6694896"/>
                    <a:pt x="6958883" y="6668920"/>
                  </a:cubicBezTo>
                  <a:lnTo>
                    <a:pt x="7267925" y="6359792"/>
                  </a:lnTo>
                  <a:lnTo>
                    <a:pt x="7424360" y="6204783"/>
                  </a:lnTo>
                  <a:cubicBezTo>
                    <a:pt x="7450754" y="6178900"/>
                    <a:pt x="7477598" y="6152829"/>
                    <a:pt x="7504938" y="6126806"/>
                  </a:cubicBezTo>
                  <a:lnTo>
                    <a:pt x="7546396" y="6087795"/>
                  </a:lnTo>
                  <a:cubicBezTo>
                    <a:pt x="7560264" y="6074901"/>
                    <a:pt x="7574780" y="6061630"/>
                    <a:pt x="7588002" y="6049630"/>
                  </a:cubicBezTo>
                  <a:lnTo>
                    <a:pt x="7631000" y="6010807"/>
                  </a:lnTo>
                  <a:lnTo>
                    <a:pt x="7675440" y="5972407"/>
                  </a:lnTo>
                  <a:cubicBezTo>
                    <a:pt x="7690404" y="5959796"/>
                    <a:pt x="7705564" y="5947419"/>
                    <a:pt x="7720626" y="5934949"/>
                  </a:cubicBezTo>
                  <a:cubicBezTo>
                    <a:pt x="7735738" y="5922525"/>
                    <a:pt x="7751197" y="5910619"/>
                    <a:pt x="7766458" y="5898432"/>
                  </a:cubicBezTo>
                  <a:cubicBezTo>
                    <a:pt x="7827949" y="5850290"/>
                    <a:pt x="7890979" y="5804597"/>
                    <a:pt x="7955254" y="5760926"/>
                  </a:cubicBezTo>
                  <a:cubicBezTo>
                    <a:pt x="8083800" y="5673632"/>
                    <a:pt x="8216872" y="5594434"/>
                    <a:pt x="8352678" y="5521728"/>
                  </a:cubicBezTo>
                  <a:lnTo>
                    <a:pt x="8451350" y="5469352"/>
                  </a:lnTo>
                  <a:lnTo>
                    <a:pt x="8548532" y="5417493"/>
                  </a:lnTo>
                  <a:cubicBezTo>
                    <a:pt x="8612110" y="5383188"/>
                    <a:pt x="8673251" y="5349306"/>
                    <a:pt x="8729473" y="5314059"/>
                  </a:cubicBezTo>
                  <a:cubicBezTo>
                    <a:pt x="8743591" y="5305213"/>
                    <a:pt x="8757161" y="5296459"/>
                    <a:pt x="8770781" y="5287330"/>
                  </a:cubicBezTo>
                  <a:cubicBezTo>
                    <a:pt x="8777591" y="5282765"/>
                    <a:pt x="8784451" y="5278201"/>
                    <a:pt x="8790964" y="5273590"/>
                  </a:cubicBezTo>
                  <a:cubicBezTo>
                    <a:pt x="8797574" y="5268977"/>
                    <a:pt x="8804235" y="5264412"/>
                    <a:pt x="8810499" y="5259801"/>
                  </a:cubicBezTo>
                  <a:cubicBezTo>
                    <a:pt x="8835999" y="5241401"/>
                    <a:pt x="8860407" y="5222389"/>
                    <a:pt x="8883571" y="5202577"/>
                  </a:cubicBezTo>
                  <a:cubicBezTo>
                    <a:pt x="8929900" y="5162954"/>
                    <a:pt x="8971258" y="5120413"/>
                    <a:pt x="9006651" y="5074625"/>
                  </a:cubicBezTo>
                  <a:cubicBezTo>
                    <a:pt x="9015351" y="5063426"/>
                    <a:pt x="9024398" y="5050955"/>
                    <a:pt x="9033494" y="5038203"/>
                  </a:cubicBezTo>
                  <a:lnTo>
                    <a:pt x="9040305" y="5028649"/>
                  </a:lnTo>
                  <a:lnTo>
                    <a:pt x="9046568" y="5019379"/>
                  </a:lnTo>
                  <a:cubicBezTo>
                    <a:pt x="9050743" y="5013261"/>
                    <a:pt x="9054819" y="5007050"/>
                    <a:pt x="9058846" y="5000743"/>
                  </a:cubicBezTo>
                  <a:cubicBezTo>
                    <a:pt x="9075002" y="4975615"/>
                    <a:pt x="9090212" y="4949403"/>
                    <a:pt x="9104529" y="4922203"/>
                  </a:cubicBezTo>
                  <a:cubicBezTo>
                    <a:pt x="9133211" y="4867850"/>
                    <a:pt x="9158313" y="4809545"/>
                    <a:pt x="9181081" y="4748792"/>
                  </a:cubicBezTo>
                  <a:cubicBezTo>
                    <a:pt x="9203748" y="4688276"/>
                    <a:pt x="9223383" y="4625876"/>
                    <a:pt x="9240731" y="4561970"/>
                  </a:cubicBezTo>
                  <a:cubicBezTo>
                    <a:pt x="9249481" y="4530064"/>
                    <a:pt x="9257682" y="4497782"/>
                    <a:pt x="9265388" y="4465171"/>
                  </a:cubicBezTo>
                  <a:cubicBezTo>
                    <a:pt x="9269215" y="4448842"/>
                    <a:pt x="9272943" y="4432465"/>
                    <a:pt x="9276571" y="4416041"/>
                  </a:cubicBezTo>
                  <a:lnTo>
                    <a:pt x="9281841" y="4391477"/>
                  </a:lnTo>
                  <a:lnTo>
                    <a:pt x="9286513" y="4368936"/>
                  </a:lnTo>
                  <a:lnTo>
                    <a:pt x="9296754" y="4316136"/>
                  </a:lnTo>
                  <a:lnTo>
                    <a:pt x="9301029" y="4293172"/>
                  </a:lnTo>
                  <a:lnTo>
                    <a:pt x="9302818" y="4282679"/>
                  </a:lnTo>
                  <a:lnTo>
                    <a:pt x="9304658" y="4270914"/>
                  </a:lnTo>
                  <a:lnTo>
                    <a:pt x="9312810" y="4220043"/>
                  </a:lnTo>
                  <a:lnTo>
                    <a:pt x="9316887" y="4194584"/>
                  </a:lnTo>
                  <a:lnTo>
                    <a:pt x="9318923" y="4181878"/>
                  </a:lnTo>
                  <a:cubicBezTo>
                    <a:pt x="9319570" y="4177644"/>
                    <a:pt x="9319969" y="4173267"/>
                    <a:pt x="9320515" y="4168984"/>
                  </a:cubicBezTo>
                  <a:lnTo>
                    <a:pt x="9332445" y="4069079"/>
                  </a:lnTo>
                  <a:cubicBezTo>
                    <a:pt x="9333836" y="4056468"/>
                    <a:pt x="9334880" y="4040986"/>
                    <a:pt x="9336173" y="4022774"/>
                  </a:cubicBezTo>
                  <a:lnTo>
                    <a:pt x="9340199" y="3969269"/>
                  </a:lnTo>
                  <a:cubicBezTo>
                    <a:pt x="9345071" y="3903904"/>
                    <a:pt x="9347358" y="3837081"/>
                    <a:pt x="9347557" y="3770070"/>
                  </a:cubicBezTo>
                  <a:cubicBezTo>
                    <a:pt x="9347656" y="3736518"/>
                    <a:pt x="9347209" y="3702871"/>
                    <a:pt x="9346364" y="3669036"/>
                  </a:cubicBezTo>
                  <a:lnTo>
                    <a:pt x="9344921" y="3619341"/>
                  </a:lnTo>
                  <a:lnTo>
                    <a:pt x="9344524" y="3607624"/>
                  </a:lnTo>
                  <a:lnTo>
                    <a:pt x="9343728" y="3594872"/>
                  </a:lnTo>
                  <a:lnTo>
                    <a:pt x="9342188" y="3569366"/>
                  </a:lnTo>
                  <a:lnTo>
                    <a:pt x="9339056" y="3518354"/>
                  </a:lnTo>
                  <a:cubicBezTo>
                    <a:pt x="9337914" y="3501319"/>
                    <a:pt x="9335874" y="3484236"/>
                    <a:pt x="9334334" y="3467155"/>
                  </a:cubicBezTo>
                  <a:lnTo>
                    <a:pt x="9329363" y="3415908"/>
                  </a:lnTo>
                  <a:lnTo>
                    <a:pt x="9328319" y="3404755"/>
                  </a:lnTo>
                  <a:lnTo>
                    <a:pt x="9327177" y="3394214"/>
                  </a:lnTo>
                  <a:lnTo>
                    <a:pt x="9324293" y="3370872"/>
                  </a:lnTo>
                  <a:lnTo>
                    <a:pt x="9320763" y="3344427"/>
                  </a:lnTo>
                  <a:lnTo>
                    <a:pt x="9317184" y="3315343"/>
                  </a:lnTo>
                  <a:cubicBezTo>
                    <a:pt x="9315594" y="3300991"/>
                    <a:pt x="9313506" y="3286404"/>
                    <a:pt x="9311021" y="3270309"/>
                  </a:cubicBezTo>
                  <a:lnTo>
                    <a:pt x="9302719" y="3219815"/>
                  </a:lnTo>
                  <a:cubicBezTo>
                    <a:pt x="9299936" y="3203157"/>
                    <a:pt x="9297003" y="3186498"/>
                    <a:pt x="9293970" y="3169887"/>
                  </a:cubicBezTo>
                  <a:cubicBezTo>
                    <a:pt x="9281891" y="3103393"/>
                    <a:pt x="9267674" y="3037182"/>
                    <a:pt x="9252065" y="2971205"/>
                  </a:cubicBezTo>
                  <a:cubicBezTo>
                    <a:pt x="9244261" y="2938265"/>
                    <a:pt x="9235959" y="2905371"/>
                    <a:pt x="9227211" y="2872571"/>
                  </a:cubicBezTo>
                  <a:lnTo>
                    <a:pt x="9220699" y="2848524"/>
                  </a:lnTo>
                  <a:lnTo>
                    <a:pt x="9213740" y="2824289"/>
                  </a:lnTo>
                  <a:cubicBezTo>
                    <a:pt x="9209216" y="2808147"/>
                    <a:pt x="9204345" y="2791866"/>
                    <a:pt x="9199374" y="2775536"/>
                  </a:cubicBezTo>
                  <a:cubicBezTo>
                    <a:pt x="9159855" y="2645184"/>
                    <a:pt x="9114272" y="2516197"/>
                    <a:pt x="9061829" y="2389515"/>
                  </a:cubicBezTo>
                  <a:cubicBezTo>
                    <a:pt x="9035582" y="2326175"/>
                    <a:pt x="9008043" y="2263258"/>
                    <a:pt x="8978865" y="2200953"/>
                  </a:cubicBezTo>
                  <a:lnTo>
                    <a:pt x="8956694" y="2154317"/>
                  </a:lnTo>
                  <a:lnTo>
                    <a:pt x="8934176" y="2108012"/>
                  </a:lnTo>
                  <a:cubicBezTo>
                    <a:pt x="8918915" y="2077189"/>
                    <a:pt x="8903157" y="2046130"/>
                    <a:pt x="8887151" y="2015448"/>
                  </a:cubicBezTo>
                  <a:cubicBezTo>
                    <a:pt x="8854988" y="1953989"/>
                    <a:pt x="8822082" y="1892908"/>
                    <a:pt x="8787533" y="1832625"/>
                  </a:cubicBezTo>
                  <a:lnTo>
                    <a:pt x="8761485" y="1787496"/>
                  </a:lnTo>
                  <a:lnTo>
                    <a:pt x="8734791" y="1741991"/>
                  </a:lnTo>
                  <a:cubicBezTo>
                    <a:pt x="8717047" y="1711921"/>
                    <a:pt x="8699200" y="1682461"/>
                    <a:pt x="8680808" y="1652910"/>
                  </a:cubicBezTo>
                  <a:cubicBezTo>
                    <a:pt x="8644322" y="1593756"/>
                    <a:pt x="8606194" y="1535216"/>
                    <a:pt x="8567024" y="1477004"/>
                  </a:cubicBezTo>
                  <a:lnTo>
                    <a:pt x="8537446" y="1433428"/>
                  </a:lnTo>
                  <a:lnTo>
                    <a:pt x="8507423" y="1389994"/>
                  </a:lnTo>
                  <a:cubicBezTo>
                    <a:pt x="8487390" y="1361382"/>
                    <a:pt x="8467158" y="1332817"/>
                    <a:pt x="8446529" y="1304393"/>
                  </a:cubicBezTo>
                  <a:cubicBezTo>
                    <a:pt x="8405271" y="1247595"/>
                    <a:pt x="8362718" y="1191218"/>
                    <a:pt x="8319224" y="1135124"/>
                  </a:cubicBezTo>
                  <a:lnTo>
                    <a:pt x="8286366" y="1093148"/>
                  </a:lnTo>
                  <a:lnTo>
                    <a:pt x="8270161" y="1072538"/>
                  </a:lnTo>
                  <a:lnTo>
                    <a:pt x="8253856" y="1052254"/>
                  </a:lnTo>
                  <a:cubicBezTo>
                    <a:pt x="8231636" y="1024773"/>
                    <a:pt x="8209117" y="997479"/>
                    <a:pt x="8186352" y="970373"/>
                  </a:cubicBezTo>
                  <a:cubicBezTo>
                    <a:pt x="8140917" y="916020"/>
                    <a:pt x="8094240" y="862515"/>
                    <a:pt x="8046768" y="809527"/>
                  </a:cubicBezTo>
                  <a:lnTo>
                    <a:pt x="8010927" y="769951"/>
                  </a:lnTo>
                  <a:lnTo>
                    <a:pt x="7974788" y="730751"/>
                  </a:lnTo>
                  <a:cubicBezTo>
                    <a:pt x="7950382" y="704587"/>
                    <a:pt x="7925824" y="678563"/>
                    <a:pt x="7901070" y="652823"/>
                  </a:cubicBezTo>
                  <a:cubicBezTo>
                    <a:pt x="7851510" y="601387"/>
                    <a:pt x="7801404" y="550612"/>
                    <a:pt x="7750054" y="501106"/>
                  </a:cubicBezTo>
                  <a:cubicBezTo>
                    <a:pt x="7698902" y="451742"/>
                    <a:pt x="7645913" y="403036"/>
                    <a:pt x="7592277" y="355319"/>
                  </a:cubicBezTo>
                  <a:cubicBezTo>
                    <a:pt x="7484856" y="259884"/>
                    <a:pt x="7373308" y="168402"/>
                    <a:pt x="7257734" y="81062"/>
                  </a:cubicBezTo>
                  <a:close/>
                  <a:moveTo>
                    <a:pt x="1892109" y="0"/>
                  </a:moveTo>
                  <a:lnTo>
                    <a:pt x="2298402" y="0"/>
                  </a:lnTo>
                  <a:lnTo>
                    <a:pt x="2135542" y="121879"/>
                  </a:lnTo>
                  <a:cubicBezTo>
                    <a:pt x="2078998" y="166378"/>
                    <a:pt x="2023659" y="212143"/>
                    <a:pt x="1969576" y="259084"/>
                  </a:cubicBezTo>
                  <a:cubicBezTo>
                    <a:pt x="1861309" y="352918"/>
                    <a:pt x="1758064" y="451412"/>
                    <a:pt x="1659938" y="553953"/>
                  </a:cubicBezTo>
                  <a:cubicBezTo>
                    <a:pt x="1266987" y="964444"/>
                    <a:pt x="953820" y="1435593"/>
                    <a:pt x="729383" y="1940578"/>
                  </a:cubicBezTo>
                  <a:cubicBezTo>
                    <a:pt x="673260" y="2066459"/>
                    <a:pt x="622855" y="2195070"/>
                    <a:pt x="578465" y="2324905"/>
                  </a:cubicBezTo>
                  <a:cubicBezTo>
                    <a:pt x="534125" y="2454785"/>
                    <a:pt x="496147" y="2586314"/>
                    <a:pt x="465080" y="2718973"/>
                  </a:cubicBezTo>
                  <a:cubicBezTo>
                    <a:pt x="449769" y="2785089"/>
                    <a:pt x="435850" y="2852289"/>
                    <a:pt x="423820" y="2919535"/>
                  </a:cubicBezTo>
                  <a:cubicBezTo>
                    <a:pt x="411840" y="2986829"/>
                    <a:pt x="401054" y="3054358"/>
                    <a:pt x="392355" y="3122169"/>
                  </a:cubicBezTo>
                  <a:cubicBezTo>
                    <a:pt x="374509" y="3257744"/>
                    <a:pt x="363424" y="3393978"/>
                    <a:pt x="358801" y="3531013"/>
                  </a:cubicBezTo>
                  <a:cubicBezTo>
                    <a:pt x="349009" y="3804941"/>
                    <a:pt x="366357" y="4079668"/>
                    <a:pt x="410350" y="4352324"/>
                  </a:cubicBezTo>
                  <a:cubicBezTo>
                    <a:pt x="421286" y="4420230"/>
                    <a:pt x="434209" y="4487758"/>
                    <a:pt x="449022" y="4555147"/>
                  </a:cubicBezTo>
                  <a:cubicBezTo>
                    <a:pt x="463737" y="4622534"/>
                    <a:pt x="480389" y="4689686"/>
                    <a:pt x="498882" y="4756463"/>
                  </a:cubicBezTo>
                  <a:cubicBezTo>
                    <a:pt x="517373" y="4823239"/>
                    <a:pt x="537704" y="4889733"/>
                    <a:pt x="559775" y="4955755"/>
                  </a:cubicBezTo>
                  <a:cubicBezTo>
                    <a:pt x="581946" y="5021873"/>
                    <a:pt x="605358" y="5087473"/>
                    <a:pt x="631406" y="5152084"/>
                  </a:cubicBezTo>
                  <a:cubicBezTo>
                    <a:pt x="734055" y="5411706"/>
                    <a:pt x="865188" y="5662668"/>
                    <a:pt x="1023461" y="5898055"/>
                  </a:cubicBezTo>
                  <a:cubicBezTo>
                    <a:pt x="1181487" y="6133676"/>
                    <a:pt x="1367051" y="6353345"/>
                    <a:pt x="1575880" y="6551744"/>
                  </a:cubicBezTo>
                  <a:cubicBezTo>
                    <a:pt x="1680269" y="6651014"/>
                    <a:pt x="1790338" y="6745037"/>
                    <a:pt x="1905228" y="6833566"/>
                  </a:cubicBezTo>
                  <a:lnTo>
                    <a:pt x="1938629" y="6858000"/>
                  </a:lnTo>
                  <a:lnTo>
                    <a:pt x="1368607" y="6858000"/>
                  </a:lnTo>
                  <a:lnTo>
                    <a:pt x="1115251" y="6594103"/>
                  </a:lnTo>
                  <a:cubicBezTo>
                    <a:pt x="418530" y="5794890"/>
                    <a:pt x="0" y="4770280"/>
                    <a:pt x="0" y="3653129"/>
                  </a:cubicBezTo>
                  <a:cubicBezTo>
                    <a:pt x="0" y="2216793"/>
                    <a:pt x="691856" y="933432"/>
                    <a:pt x="1777294" y="85415"/>
                  </a:cubicBezTo>
                  <a:close/>
                </a:path>
              </a:pathLst>
            </a:custGeom>
            <a:solidFill>
              <a:schemeClr val="bg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Freeform: Shape 17">
              <a:extLst>
                <a:ext uri="{FF2B5EF4-FFF2-40B4-BE49-F238E27FC236}">
                  <a16:creationId xmlns:a16="http://schemas.microsoft.com/office/drawing/2014/main" id="{5F0C96D1-A8B7-4C8E-9997-D823FD1591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8434" y="3985"/>
              <a:ext cx="9747620" cy="6858000"/>
            </a:xfrm>
            <a:custGeom>
              <a:avLst/>
              <a:gdLst>
                <a:gd name="connsiteX0" fmla="*/ 7235453 w 9747620"/>
                <a:gd name="connsiteY0" fmla="*/ 0 h 6858000"/>
                <a:gd name="connsiteX1" fmla="*/ 7548130 w 9747620"/>
                <a:gd name="connsiteY1" fmla="*/ 0 h 6858000"/>
                <a:gd name="connsiteX2" fmla="*/ 7710334 w 9747620"/>
                <a:gd name="connsiteY2" fmla="*/ 111973 h 6858000"/>
                <a:gd name="connsiteX3" fmla="*/ 7889188 w 9747620"/>
                <a:gd name="connsiteY3" fmla="*/ 251542 h 6858000"/>
                <a:gd name="connsiteX4" fmla="*/ 8061828 w 9747620"/>
                <a:gd name="connsiteY4" fmla="*/ 398586 h 6858000"/>
                <a:gd name="connsiteX5" fmla="*/ 8145637 w 9747620"/>
                <a:gd name="connsiteY5" fmla="*/ 474218 h 6858000"/>
                <a:gd name="connsiteX6" fmla="*/ 8187242 w 9747620"/>
                <a:gd name="connsiteY6" fmla="*/ 512753 h 6858000"/>
                <a:gd name="connsiteX7" fmla="*/ 8228402 w 9747620"/>
                <a:gd name="connsiteY7" fmla="*/ 551575 h 6858000"/>
                <a:gd name="connsiteX8" fmla="*/ 8389211 w 9747620"/>
                <a:gd name="connsiteY8" fmla="*/ 710937 h 6858000"/>
                <a:gd name="connsiteX9" fmla="*/ 8467206 w 9747620"/>
                <a:gd name="connsiteY9" fmla="*/ 793088 h 6858000"/>
                <a:gd name="connsiteX10" fmla="*/ 8486791 w 9747620"/>
                <a:gd name="connsiteY10" fmla="*/ 814223 h 6858000"/>
                <a:gd name="connsiteX11" fmla="*/ 8505979 w 9747620"/>
                <a:gd name="connsiteY11" fmla="*/ 835409 h 6858000"/>
                <a:gd name="connsiteX12" fmla="*/ 8543509 w 9747620"/>
                <a:gd name="connsiteY12" fmla="*/ 877346 h 6858000"/>
                <a:gd name="connsiteX13" fmla="*/ 8690549 w 9747620"/>
                <a:gd name="connsiteY13" fmla="*/ 1048978 h 6858000"/>
                <a:gd name="connsiteX14" fmla="*/ 8761732 w 9747620"/>
                <a:gd name="connsiteY14" fmla="*/ 1137502 h 6858000"/>
                <a:gd name="connsiteX15" fmla="*/ 8796379 w 9747620"/>
                <a:gd name="connsiteY15" fmla="*/ 1182077 h 6858000"/>
                <a:gd name="connsiteX16" fmla="*/ 8830678 w 9747620"/>
                <a:gd name="connsiteY16" fmla="*/ 1226986 h 6858000"/>
                <a:gd name="connsiteX17" fmla="*/ 8963353 w 9747620"/>
                <a:gd name="connsiteY17" fmla="*/ 1410936 h 6858000"/>
                <a:gd name="connsiteX18" fmla="*/ 9026483 w 9747620"/>
                <a:gd name="connsiteY18" fmla="*/ 1505499 h 6858000"/>
                <a:gd name="connsiteX19" fmla="*/ 9057004 w 9747620"/>
                <a:gd name="connsiteY19" fmla="*/ 1552613 h 6858000"/>
                <a:gd name="connsiteX20" fmla="*/ 9087278 w 9747620"/>
                <a:gd name="connsiteY20" fmla="*/ 1600542 h 6858000"/>
                <a:gd name="connsiteX21" fmla="*/ 9202851 w 9747620"/>
                <a:gd name="connsiteY21" fmla="*/ 1795515 h 6858000"/>
                <a:gd name="connsiteX22" fmla="*/ 9257332 w 9747620"/>
                <a:gd name="connsiteY22" fmla="*/ 1894920 h 6858000"/>
                <a:gd name="connsiteX23" fmla="*/ 9283778 w 9747620"/>
                <a:gd name="connsiteY23" fmla="*/ 1945436 h 6858000"/>
                <a:gd name="connsiteX24" fmla="*/ 9309428 w 9747620"/>
                <a:gd name="connsiteY24" fmla="*/ 1996193 h 6858000"/>
                <a:gd name="connsiteX25" fmla="*/ 9405714 w 9747620"/>
                <a:gd name="connsiteY25" fmla="*/ 2202191 h 6858000"/>
                <a:gd name="connsiteX26" fmla="*/ 9566524 w 9747620"/>
                <a:gd name="connsiteY26" fmla="*/ 2627653 h 6858000"/>
                <a:gd name="connsiteX27" fmla="*/ 9583573 w 9747620"/>
                <a:gd name="connsiteY27" fmla="*/ 2682195 h 6858000"/>
                <a:gd name="connsiteX28" fmla="*/ 9591974 w 9747620"/>
                <a:gd name="connsiteY28" fmla="*/ 2709707 h 6858000"/>
                <a:gd name="connsiteX29" fmla="*/ 9600027 w 9747620"/>
                <a:gd name="connsiteY29" fmla="*/ 2737650 h 6858000"/>
                <a:gd name="connsiteX30" fmla="*/ 9629803 w 9747620"/>
                <a:gd name="connsiteY30" fmla="*/ 2847694 h 6858000"/>
                <a:gd name="connsiteX31" fmla="*/ 9679909 w 9747620"/>
                <a:gd name="connsiteY31" fmla="*/ 3070131 h 6858000"/>
                <a:gd name="connsiteX32" fmla="*/ 9690498 w 9747620"/>
                <a:gd name="connsiteY32" fmla="*/ 3126159 h 6858000"/>
                <a:gd name="connsiteX33" fmla="*/ 9700390 w 9747620"/>
                <a:gd name="connsiteY33" fmla="*/ 3181805 h 6858000"/>
                <a:gd name="connsiteX34" fmla="*/ 9709685 w 9747620"/>
                <a:gd name="connsiteY34" fmla="*/ 3243392 h 6858000"/>
                <a:gd name="connsiteX35" fmla="*/ 9713016 w 9747620"/>
                <a:gd name="connsiteY35" fmla="*/ 3267597 h 6858000"/>
                <a:gd name="connsiteX36" fmla="*/ 9716844 w 9747620"/>
                <a:gd name="connsiteY36" fmla="*/ 3294437 h 6858000"/>
                <a:gd name="connsiteX37" fmla="*/ 9720820 w 9747620"/>
                <a:gd name="connsiteY37" fmla="*/ 3324488 h 6858000"/>
                <a:gd name="connsiteX38" fmla="*/ 9722709 w 9747620"/>
                <a:gd name="connsiteY38" fmla="*/ 3340737 h 6858000"/>
                <a:gd name="connsiteX39" fmla="*/ 9724301 w 9747620"/>
                <a:gd name="connsiteY39" fmla="*/ 3356361 h 6858000"/>
                <a:gd name="connsiteX40" fmla="*/ 9730166 w 9747620"/>
                <a:gd name="connsiteY40" fmla="*/ 3412197 h 6858000"/>
                <a:gd name="connsiteX41" fmla="*/ 9735783 w 9747620"/>
                <a:gd name="connsiteY41" fmla="*/ 3468083 h 6858000"/>
                <a:gd name="connsiteX42" fmla="*/ 9739760 w 9747620"/>
                <a:gd name="connsiteY42" fmla="*/ 3524399 h 6858000"/>
                <a:gd name="connsiteX43" fmla="*/ 9741748 w 9747620"/>
                <a:gd name="connsiteY43" fmla="*/ 3552580 h 6858000"/>
                <a:gd name="connsiteX44" fmla="*/ 9742742 w 9747620"/>
                <a:gd name="connsiteY44" fmla="*/ 3566672 h 6858000"/>
                <a:gd name="connsiteX45" fmla="*/ 9743488 w 9747620"/>
                <a:gd name="connsiteY45" fmla="*/ 3581865 h 6858000"/>
                <a:gd name="connsiteX46" fmla="*/ 9744731 w 9747620"/>
                <a:gd name="connsiteY46" fmla="*/ 3611341 h 6858000"/>
                <a:gd name="connsiteX47" fmla="*/ 9745725 w 9747620"/>
                <a:gd name="connsiteY47" fmla="*/ 3639715 h 6858000"/>
                <a:gd name="connsiteX48" fmla="*/ 9747613 w 9747620"/>
                <a:gd name="connsiteY48" fmla="*/ 3753786 h 6858000"/>
                <a:gd name="connsiteX49" fmla="*/ 9740405 w 9747620"/>
                <a:gd name="connsiteY49" fmla="*/ 3984609 h 6858000"/>
                <a:gd name="connsiteX50" fmla="*/ 9736329 w 9747620"/>
                <a:gd name="connsiteY50" fmla="*/ 4038434 h 6858000"/>
                <a:gd name="connsiteX51" fmla="*/ 9731408 w 9747620"/>
                <a:gd name="connsiteY51" fmla="*/ 4099446 h 6858000"/>
                <a:gd name="connsiteX52" fmla="*/ 9717987 w 9747620"/>
                <a:gd name="connsiteY52" fmla="*/ 4213325 h 6858000"/>
                <a:gd name="connsiteX53" fmla="*/ 9716297 w 9747620"/>
                <a:gd name="connsiteY53" fmla="*/ 4227129 h 6858000"/>
                <a:gd name="connsiteX54" fmla="*/ 9714110 w 9747620"/>
                <a:gd name="connsiteY54" fmla="*/ 4240981 h 6858000"/>
                <a:gd name="connsiteX55" fmla="*/ 9709785 w 9747620"/>
                <a:gd name="connsiteY55" fmla="*/ 4268731 h 6858000"/>
                <a:gd name="connsiteX56" fmla="*/ 9701086 w 9747620"/>
                <a:gd name="connsiteY56" fmla="*/ 4324185 h 6858000"/>
                <a:gd name="connsiteX57" fmla="*/ 9698699 w 9747620"/>
                <a:gd name="connsiteY57" fmla="*/ 4338994 h 6858000"/>
                <a:gd name="connsiteX58" fmla="*/ 9695966 w 9747620"/>
                <a:gd name="connsiteY58" fmla="*/ 4355050 h 6858000"/>
                <a:gd name="connsiteX59" fmla="*/ 9690299 w 9747620"/>
                <a:gd name="connsiteY59" fmla="*/ 4385054 h 6858000"/>
                <a:gd name="connsiteX60" fmla="*/ 9679909 w 9747620"/>
                <a:gd name="connsiteY60" fmla="*/ 4437919 h 6858000"/>
                <a:gd name="connsiteX61" fmla="*/ 9673647 w 9747620"/>
                <a:gd name="connsiteY61" fmla="*/ 4468162 h 6858000"/>
                <a:gd name="connsiteX62" fmla="*/ 9667532 w 9747620"/>
                <a:gd name="connsiteY62" fmla="*/ 4496296 h 6858000"/>
                <a:gd name="connsiteX63" fmla="*/ 9654658 w 9747620"/>
                <a:gd name="connsiteY63" fmla="*/ 4552277 h 6858000"/>
                <a:gd name="connsiteX64" fmla="*/ 9625876 w 9747620"/>
                <a:gd name="connsiteY64" fmla="*/ 4664478 h 6858000"/>
                <a:gd name="connsiteX65" fmla="*/ 9552803 w 9747620"/>
                <a:gd name="connsiteY65" fmla="*/ 4888737 h 6858000"/>
                <a:gd name="connsiteX66" fmla="*/ 9452639 w 9747620"/>
                <a:gd name="connsiteY66" fmla="*/ 5110934 h 6858000"/>
                <a:gd name="connsiteX67" fmla="*/ 9388017 w 9747620"/>
                <a:gd name="connsiteY67" fmla="*/ 5220020 h 6858000"/>
                <a:gd name="connsiteX68" fmla="*/ 9370073 w 9747620"/>
                <a:gd name="connsiteY68" fmla="*/ 5246811 h 6858000"/>
                <a:gd name="connsiteX69" fmla="*/ 9360926 w 9747620"/>
                <a:gd name="connsiteY69" fmla="*/ 5260040 h 6858000"/>
                <a:gd name="connsiteX70" fmla="*/ 9351829 w 9747620"/>
                <a:gd name="connsiteY70" fmla="*/ 5272646 h 6858000"/>
                <a:gd name="connsiteX71" fmla="*/ 9313305 w 9747620"/>
                <a:gd name="connsiteY71" fmla="*/ 5323881 h 6858000"/>
                <a:gd name="connsiteX72" fmla="*/ 9130375 w 9747620"/>
                <a:gd name="connsiteY72" fmla="*/ 5510802 h 6858000"/>
                <a:gd name="connsiteX73" fmla="*/ 9028422 w 9747620"/>
                <a:gd name="connsiteY73" fmla="*/ 5588878 h 6858000"/>
                <a:gd name="connsiteX74" fmla="*/ 9002424 w 9747620"/>
                <a:gd name="connsiteY74" fmla="*/ 5606707 h 6858000"/>
                <a:gd name="connsiteX75" fmla="*/ 8976525 w 9747620"/>
                <a:gd name="connsiteY75" fmla="*/ 5623866 h 6858000"/>
                <a:gd name="connsiteX76" fmla="*/ 8924181 w 9747620"/>
                <a:gd name="connsiteY76" fmla="*/ 5656793 h 6858000"/>
                <a:gd name="connsiteX77" fmla="*/ 8717291 w 9747620"/>
                <a:gd name="connsiteY77" fmla="*/ 5771582 h 6858000"/>
                <a:gd name="connsiteX78" fmla="*/ 8617129 w 9747620"/>
                <a:gd name="connsiteY78" fmla="*/ 5823105 h 6858000"/>
                <a:gd name="connsiteX79" fmla="*/ 8518207 w 9747620"/>
                <a:gd name="connsiteY79" fmla="*/ 5873671 h 6858000"/>
                <a:gd name="connsiteX80" fmla="*/ 8150558 w 9747620"/>
                <a:gd name="connsiteY80" fmla="*/ 6086761 h 6858000"/>
                <a:gd name="connsiteX81" fmla="*/ 7979410 w 9747620"/>
                <a:gd name="connsiteY81" fmla="*/ 6207158 h 6858000"/>
                <a:gd name="connsiteX82" fmla="*/ 7938300 w 9747620"/>
                <a:gd name="connsiteY82" fmla="*/ 6238887 h 6858000"/>
                <a:gd name="connsiteX83" fmla="*/ 7897936 w 9747620"/>
                <a:gd name="connsiteY83" fmla="*/ 6271286 h 6858000"/>
                <a:gd name="connsiteX84" fmla="*/ 7858367 w 9747620"/>
                <a:gd name="connsiteY84" fmla="*/ 6304357 h 6858000"/>
                <a:gd name="connsiteX85" fmla="*/ 7819048 w 9747620"/>
                <a:gd name="connsiteY85" fmla="*/ 6338770 h 6858000"/>
                <a:gd name="connsiteX86" fmla="*/ 7778882 w 9747620"/>
                <a:gd name="connsiteY86" fmla="*/ 6374477 h 6858000"/>
                <a:gd name="connsiteX87" fmla="*/ 7739563 w 9747620"/>
                <a:gd name="connsiteY87" fmla="*/ 6410328 h 6858000"/>
                <a:gd name="connsiteX88" fmla="*/ 7660824 w 9747620"/>
                <a:gd name="connsiteY88" fmla="*/ 6484138 h 6858000"/>
                <a:gd name="connsiteX89" fmla="*/ 7502302 w 9747620"/>
                <a:gd name="connsiteY89" fmla="*/ 6636360 h 6858000"/>
                <a:gd name="connsiteX90" fmla="*/ 7273394 w 9747620"/>
                <a:gd name="connsiteY90" fmla="*/ 6858000 h 6858000"/>
                <a:gd name="connsiteX91" fmla="*/ 6780690 w 9747620"/>
                <a:gd name="connsiteY91" fmla="*/ 6858000 h 6858000"/>
                <a:gd name="connsiteX92" fmla="*/ 6854939 w 9747620"/>
                <a:gd name="connsiteY92" fmla="*/ 6783597 h 6858000"/>
                <a:gd name="connsiteX93" fmla="*/ 6932087 w 9747620"/>
                <a:gd name="connsiteY93" fmla="*/ 6705809 h 6858000"/>
                <a:gd name="connsiteX94" fmla="*/ 7241130 w 9747620"/>
                <a:gd name="connsiteY94" fmla="*/ 6390965 h 6858000"/>
                <a:gd name="connsiteX95" fmla="*/ 7397564 w 9747620"/>
                <a:gd name="connsiteY95" fmla="*/ 6233087 h 6858000"/>
                <a:gd name="connsiteX96" fmla="*/ 7478142 w 9747620"/>
                <a:gd name="connsiteY96" fmla="*/ 6153670 h 6858000"/>
                <a:gd name="connsiteX97" fmla="*/ 7519600 w 9747620"/>
                <a:gd name="connsiteY97" fmla="*/ 6113937 h 6858000"/>
                <a:gd name="connsiteX98" fmla="*/ 7561207 w 9747620"/>
                <a:gd name="connsiteY98" fmla="*/ 6075067 h 6858000"/>
                <a:gd name="connsiteX99" fmla="*/ 7604204 w 9747620"/>
                <a:gd name="connsiteY99" fmla="*/ 6035526 h 6858000"/>
                <a:gd name="connsiteX100" fmla="*/ 7648644 w 9747620"/>
                <a:gd name="connsiteY100" fmla="*/ 5996416 h 6858000"/>
                <a:gd name="connsiteX101" fmla="*/ 7693830 w 9747620"/>
                <a:gd name="connsiteY101" fmla="*/ 5958264 h 6858000"/>
                <a:gd name="connsiteX102" fmla="*/ 7739662 w 9747620"/>
                <a:gd name="connsiteY102" fmla="*/ 5921073 h 6858000"/>
                <a:gd name="connsiteX103" fmla="*/ 7928458 w 9747620"/>
                <a:gd name="connsiteY103" fmla="*/ 5781025 h 6858000"/>
                <a:gd name="connsiteX104" fmla="*/ 8325882 w 9747620"/>
                <a:gd name="connsiteY104" fmla="*/ 5537450 h 6858000"/>
                <a:gd name="connsiteX105" fmla="*/ 8424555 w 9747620"/>
                <a:gd name="connsiteY105" fmla="*/ 5484106 h 6858000"/>
                <a:gd name="connsiteX106" fmla="*/ 8521737 w 9747620"/>
                <a:gd name="connsiteY106" fmla="*/ 5431289 h 6858000"/>
                <a:gd name="connsiteX107" fmla="*/ 8702677 w 9747620"/>
                <a:gd name="connsiteY107" fmla="*/ 5325942 h 6858000"/>
                <a:gd name="connsiteX108" fmla="*/ 8743986 w 9747620"/>
                <a:gd name="connsiteY108" fmla="*/ 5298717 h 6858000"/>
                <a:gd name="connsiteX109" fmla="*/ 8764167 w 9747620"/>
                <a:gd name="connsiteY109" fmla="*/ 5284723 h 6858000"/>
                <a:gd name="connsiteX110" fmla="*/ 8783704 w 9747620"/>
                <a:gd name="connsiteY110" fmla="*/ 5270679 h 6858000"/>
                <a:gd name="connsiteX111" fmla="*/ 8856776 w 9747620"/>
                <a:gd name="connsiteY111" fmla="*/ 5212399 h 6858000"/>
                <a:gd name="connsiteX112" fmla="*/ 8979856 w 9747620"/>
                <a:gd name="connsiteY112" fmla="*/ 5082081 h 6858000"/>
                <a:gd name="connsiteX113" fmla="*/ 9006699 w 9747620"/>
                <a:gd name="connsiteY113" fmla="*/ 5044984 h 6858000"/>
                <a:gd name="connsiteX114" fmla="*/ 9013509 w 9747620"/>
                <a:gd name="connsiteY114" fmla="*/ 5035254 h 6858000"/>
                <a:gd name="connsiteX115" fmla="*/ 9019773 w 9747620"/>
                <a:gd name="connsiteY115" fmla="*/ 5025812 h 6858000"/>
                <a:gd name="connsiteX116" fmla="*/ 9032050 w 9747620"/>
                <a:gd name="connsiteY116" fmla="*/ 5006833 h 6858000"/>
                <a:gd name="connsiteX117" fmla="*/ 9077733 w 9747620"/>
                <a:gd name="connsiteY117" fmla="*/ 4926839 h 6858000"/>
                <a:gd name="connsiteX118" fmla="*/ 9154285 w 9747620"/>
                <a:gd name="connsiteY118" fmla="*/ 4750223 h 6858000"/>
                <a:gd name="connsiteX119" fmla="*/ 9213936 w 9747620"/>
                <a:gd name="connsiteY119" fmla="*/ 4559945 h 6858000"/>
                <a:gd name="connsiteX120" fmla="*/ 9238592 w 9747620"/>
                <a:gd name="connsiteY120" fmla="*/ 4461357 h 6858000"/>
                <a:gd name="connsiteX121" fmla="*/ 9249776 w 9747620"/>
                <a:gd name="connsiteY121" fmla="*/ 4411319 h 6858000"/>
                <a:gd name="connsiteX122" fmla="*/ 9255046 w 9747620"/>
                <a:gd name="connsiteY122" fmla="*/ 4386299 h 6858000"/>
                <a:gd name="connsiteX123" fmla="*/ 9259718 w 9747620"/>
                <a:gd name="connsiteY123" fmla="*/ 4363342 h 6858000"/>
                <a:gd name="connsiteX124" fmla="*/ 9269959 w 9747620"/>
                <a:gd name="connsiteY124" fmla="*/ 4309566 h 6858000"/>
                <a:gd name="connsiteX125" fmla="*/ 9274233 w 9747620"/>
                <a:gd name="connsiteY125" fmla="*/ 4286176 h 6858000"/>
                <a:gd name="connsiteX126" fmla="*/ 9276022 w 9747620"/>
                <a:gd name="connsiteY126" fmla="*/ 4275489 h 6858000"/>
                <a:gd name="connsiteX127" fmla="*/ 9277861 w 9747620"/>
                <a:gd name="connsiteY127" fmla="*/ 4263506 h 6858000"/>
                <a:gd name="connsiteX128" fmla="*/ 9286014 w 9747620"/>
                <a:gd name="connsiteY128" fmla="*/ 4211696 h 6858000"/>
                <a:gd name="connsiteX129" fmla="*/ 9290092 w 9747620"/>
                <a:gd name="connsiteY129" fmla="*/ 4185767 h 6858000"/>
                <a:gd name="connsiteX130" fmla="*/ 9292128 w 9747620"/>
                <a:gd name="connsiteY130" fmla="*/ 4172826 h 6858000"/>
                <a:gd name="connsiteX131" fmla="*/ 9293720 w 9747620"/>
                <a:gd name="connsiteY131" fmla="*/ 4159693 h 6858000"/>
                <a:gd name="connsiteX132" fmla="*/ 9305650 w 9747620"/>
                <a:gd name="connsiteY132" fmla="*/ 4057941 h 6858000"/>
                <a:gd name="connsiteX133" fmla="*/ 9309378 w 9747620"/>
                <a:gd name="connsiteY133" fmla="*/ 4010779 h 6858000"/>
                <a:gd name="connsiteX134" fmla="*/ 9313454 w 9747620"/>
                <a:gd name="connsiteY134" fmla="*/ 3956428 h 6858000"/>
                <a:gd name="connsiteX135" fmla="*/ 9320811 w 9747620"/>
                <a:gd name="connsiteY135" fmla="*/ 3753546 h 6858000"/>
                <a:gd name="connsiteX136" fmla="*/ 9319617 w 9747620"/>
                <a:gd name="connsiteY136" fmla="*/ 3650643 h 6858000"/>
                <a:gd name="connsiteX137" fmla="*/ 9318176 w 9747620"/>
                <a:gd name="connsiteY137" fmla="*/ 3600030 h 6858000"/>
                <a:gd name="connsiteX138" fmla="*/ 9317778 w 9747620"/>
                <a:gd name="connsiteY138" fmla="*/ 3588096 h 6858000"/>
                <a:gd name="connsiteX139" fmla="*/ 9316983 w 9747620"/>
                <a:gd name="connsiteY139" fmla="*/ 3575107 h 6858000"/>
                <a:gd name="connsiteX140" fmla="*/ 9315443 w 9747620"/>
                <a:gd name="connsiteY140" fmla="*/ 3549130 h 6858000"/>
                <a:gd name="connsiteX141" fmla="*/ 9312311 w 9747620"/>
                <a:gd name="connsiteY141" fmla="*/ 3497176 h 6858000"/>
                <a:gd name="connsiteX142" fmla="*/ 9307587 w 9747620"/>
                <a:gd name="connsiteY142" fmla="*/ 3445029 h 6858000"/>
                <a:gd name="connsiteX143" fmla="*/ 9302618 w 9747620"/>
                <a:gd name="connsiteY143" fmla="*/ 3392835 h 6858000"/>
                <a:gd name="connsiteX144" fmla="*/ 9301574 w 9747620"/>
                <a:gd name="connsiteY144" fmla="*/ 3381476 h 6858000"/>
                <a:gd name="connsiteX145" fmla="*/ 9300430 w 9747620"/>
                <a:gd name="connsiteY145" fmla="*/ 3370740 h 6858000"/>
                <a:gd name="connsiteX146" fmla="*/ 9297547 w 9747620"/>
                <a:gd name="connsiteY146" fmla="*/ 3346966 h 6858000"/>
                <a:gd name="connsiteX147" fmla="*/ 9294017 w 9747620"/>
                <a:gd name="connsiteY147" fmla="*/ 3320030 h 6858000"/>
                <a:gd name="connsiteX148" fmla="*/ 9290439 w 9747620"/>
                <a:gd name="connsiteY148" fmla="*/ 3290410 h 6858000"/>
                <a:gd name="connsiteX149" fmla="*/ 9284275 w 9747620"/>
                <a:gd name="connsiteY149" fmla="*/ 3244544 h 6858000"/>
                <a:gd name="connsiteX150" fmla="*/ 9275974 w 9747620"/>
                <a:gd name="connsiteY150" fmla="*/ 3193116 h 6858000"/>
                <a:gd name="connsiteX151" fmla="*/ 9267224 w 9747620"/>
                <a:gd name="connsiteY151" fmla="*/ 3142264 h 6858000"/>
                <a:gd name="connsiteX152" fmla="*/ 9225320 w 9747620"/>
                <a:gd name="connsiteY152" fmla="*/ 2939909 h 6858000"/>
                <a:gd name="connsiteX153" fmla="*/ 9200466 w 9747620"/>
                <a:gd name="connsiteY153" fmla="*/ 2839449 h 6858000"/>
                <a:gd name="connsiteX154" fmla="*/ 9193953 w 9747620"/>
                <a:gd name="connsiteY154" fmla="*/ 2814958 h 6858000"/>
                <a:gd name="connsiteX155" fmla="*/ 9186993 w 9747620"/>
                <a:gd name="connsiteY155" fmla="*/ 2790276 h 6858000"/>
                <a:gd name="connsiteX156" fmla="*/ 9172628 w 9747620"/>
                <a:gd name="connsiteY156" fmla="*/ 2740621 h 6858000"/>
                <a:gd name="connsiteX157" fmla="*/ 9035082 w 9747620"/>
                <a:gd name="connsiteY157" fmla="*/ 2347463 h 6858000"/>
                <a:gd name="connsiteX158" fmla="*/ 8952118 w 9747620"/>
                <a:gd name="connsiteY158" fmla="*/ 2155413 h 6858000"/>
                <a:gd name="connsiteX159" fmla="*/ 8929948 w 9747620"/>
                <a:gd name="connsiteY159" fmla="*/ 2107915 h 6858000"/>
                <a:gd name="connsiteX160" fmla="*/ 8907429 w 9747620"/>
                <a:gd name="connsiteY160" fmla="*/ 2060753 h 6858000"/>
                <a:gd name="connsiteX161" fmla="*/ 8860404 w 9747620"/>
                <a:gd name="connsiteY161" fmla="*/ 1966478 h 6858000"/>
                <a:gd name="connsiteX162" fmla="*/ 8760788 w 9747620"/>
                <a:gd name="connsiteY162" fmla="*/ 1780274 h 6858000"/>
                <a:gd name="connsiteX163" fmla="*/ 8734740 w 9747620"/>
                <a:gd name="connsiteY163" fmla="*/ 1734311 h 6858000"/>
                <a:gd name="connsiteX164" fmla="*/ 8708046 w 9747620"/>
                <a:gd name="connsiteY164" fmla="*/ 1687963 h 6858000"/>
                <a:gd name="connsiteX165" fmla="*/ 8654062 w 9747620"/>
                <a:gd name="connsiteY165" fmla="*/ 1597234 h 6858000"/>
                <a:gd name="connsiteX166" fmla="*/ 8540278 w 9747620"/>
                <a:gd name="connsiteY166" fmla="*/ 1418077 h 6858000"/>
                <a:gd name="connsiteX167" fmla="*/ 8510701 w 9747620"/>
                <a:gd name="connsiteY167" fmla="*/ 1373695 h 6858000"/>
                <a:gd name="connsiteX168" fmla="*/ 8480676 w 9747620"/>
                <a:gd name="connsiteY168" fmla="*/ 1329457 h 6858000"/>
                <a:gd name="connsiteX169" fmla="*/ 8419782 w 9747620"/>
                <a:gd name="connsiteY169" fmla="*/ 1242275 h 6858000"/>
                <a:gd name="connsiteX170" fmla="*/ 8292478 w 9747620"/>
                <a:gd name="connsiteY170" fmla="*/ 1069875 h 6858000"/>
                <a:gd name="connsiteX171" fmla="*/ 8259620 w 9747620"/>
                <a:gd name="connsiteY171" fmla="*/ 1027123 h 6858000"/>
                <a:gd name="connsiteX172" fmla="*/ 8243416 w 9747620"/>
                <a:gd name="connsiteY172" fmla="*/ 1006130 h 6858000"/>
                <a:gd name="connsiteX173" fmla="*/ 8227110 w 9747620"/>
                <a:gd name="connsiteY173" fmla="*/ 985473 h 6858000"/>
                <a:gd name="connsiteX174" fmla="*/ 8159604 w 9747620"/>
                <a:gd name="connsiteY174" fmla="*/ 902029 h 6858000"/>
                <a:gd name="connsiteX175" fmla="*/ 8020022 w 9747620"/>
                <a:gd name="connsiteY175" fmla="*/ 738209 h 6858000"/>
                <a:gd name="connsiteX176" fmla="*/ 7984182 w 9747620"/>
                <a:gd name="connsiteY176" fmla="*/ 697901 h 6858000"/>
                <a:gd name="connsiteX177" fmla="*/ 7948043 w 9747620"/>
                <a:gd name="connsiteY177" fmla="*/ 657976 h 6858000"/>
                <a:gd name="connsiteX178" fmla="*/ 7874324 w 9747620"/>
                <a:gd name="connsiteY178" fmla="*/ 578607 h 6858000"/>
                <a:gd name="connsiteX179" fmla="*/ 7723308 w 9747620"/>
                <a:gd name="connsiteY179" fmla="*/ 424085 h 6858000"/>
                <a:gd name="connsiteX180" fmla="*/ 7565532 w 9747620"/>
                <a:gd name="connsiteY180" fmla="*/ 275602 h 6858000"/>
                <a:gd name="connsiteX181" fmla="*/ 1832515 w 9747620"/>
                <a:gd name="connsiteY181" fmla="*/ 0 h 6858000"/>
                <a:gd name="connsiteX182" fmla="*/ 2158449 w 9747620"/>
                <a:gd name="connsiteY182" fmla="*/ 0 h 6858000"/>
                <a:gd name="connsiteX183" fmla="*/ 2108797 w 9747620"/>
                <a:gd name="connsiteY183" fmla="*/ 37845 h 6858000"/>
                <a:gd name="connsiteX184" fmla="*/ 1942830 w 9747620"/>
                <a:gd name="connsiteY184" fmla="*/ 177587 h 6858000"/>
                <a:gd name="connsiteX185" fmla="*/ 1633191 w 9747620"/>
                <a:gd name="connsiteY185" fmla="*/ 477909 h 6858000"/>
                <a:gd name="connsiteX186" fmla="*/ 702686 w 9747620"/>
                <a:gd name="connsiteY186" fmla="*/ 1889935 h 6858000"/>
                <a:gd name="connsiteX187" fmla="*/ 551769 w 9747620"/>
                <a:gd name="connsiteY187" fmla="*/ 2281416 h 6858000"/>
                <a:gd name="connsiteX188" fmla="*/ 438383 w 9747620"/>
                <a:gd name="connsiteY188" fmla="*/ 2682772 h 6858000"/>
                <a:gd name="connsiteX189" fmla="*/ 397124 w 9747620"/>
                <a:gd name="connsiteY189" fmla="*/ 2887044 h 6858000"/>
                <a:gd name="connsiteX190" fmla="*/ 365658 w 9747620"/>
                <a:gd name="connsiteY190" fmla="*/ 3093424 h 6858000"/>
                <a:gd name="connsiteX191" fmla="*/ 332105 w 9747620"/>
                <a:gd name="connsiteY191" fmla="*/ 3509828 h 6858000"/>
                <a:gd name="connsiteX192" fmla="*/ 383653 w 9747620"/>
                <a:gd name="connsiteY192" fmla="*/ 4346327 h 6858000"/>
                <a:gd name="connsiteX193" fmla="*/ 422327 w 9747620"/>
                <a:gd name="connsiteY193" fmla="*/ 4552900 h 6858000"/>
                <a:gd name="connsiteX194" fmla="*/ 472184 w 9747620"/>
                <a:gd name="connsiteY194" fmla="*/ 4757939 h 6858000"/>
                <a:gd name="connsiteX195" fmla="*/ 533078 w 9747620"/>
                <a:gd name="connsiteY195" fmla="*/ 4960916 h 6858000"/>
                <a:gd name="connsiteX196" fmla="*/ 604710 w 9747620"/>
                <a:gd name="connsiteY196" fmla="*/ 5160875 h 6858000"/>
                <a:gd name="connsiteX197" fmla="*/ 996766 w 9747620"/>
                <a:gd name="connsiteY197" fmla="*/ 5920640 h 6858000"/>
                <a:gd name="connsiteX198" fmla="*/ 1549183 w 9747620"/>
                <a:gd name="connsiteY198" fmla="*/ 6586417 h 6858000"/>
                <a:gd name="connsiteX199" fmla="*/ 1709890 w 9747620"/>
                <a:gd name="connsiteY199" fmla="*/ 6734063 h 6858000"/>
                <a:gd name="connsiteX200" fmla="*/ 1859761 w 9747620"/>
                <a:gd name="connsiteY200" fmla="*/ 6858000 h 6858000"/>
                <a:gd name="connsiteX201" fmla="*/ 1671798 w 9747620"/>
                <a:gd name="connsiteY201" fmla="*/ 6858000 h 6858000"/>
                <a:gd name="connsiteX202" fmla="*/ 1628044 w 9747620"/>
                <a:gd name="connsiteY202" fmla="*/ 6822717 h 6858000"/>
                <a:gd name="connsiteX203" fmla="*/ 1459756 w 9747620"/>
                <a:gd name="connsiteY203" fmla="*/ 6674223 h 6858000"/>
                <a:gd name="connsiteX204" fmla="*/ 402543 w 9747620"/>
                <a:gd name="connsiteY204" fmla="*/ 5241588 h 6858000"/>
                <a:gd name="connsiteX205" fmla="*/ 311923 w 9747620"/>
                <a:gd name="connsiteY205" fmla="*/ 5036741 h 6858000"/>
                <a:gd name="connsiteX206" fmla="*/ 232140 w 9747620"/>
                <a:gd name="connsiteY206" fmla="*/ 4827483 h 6858000"/>
                <a:gd name="connsiteX207" fmla="*/ 163392 w 9747620"/>
                <a:gd name="connsiteY207" fmla="*/ 4613913 h 6858000"/>
                <a:gd name="connsiteX208" fmla="*/ 106823 w 9747620"/>
                <a:gd name="connsiteY208" fmla="*/ 4396365 h 6858000"/>
                <a:gd name="connsiteX209" fmla="*/ 29326 w 9747620"/>
                <a:gd name="connsiteY209" fmla="*/ 3954702 h 6858000"/>
                <a:gd name="connsiteX210" fmla="*/ 8647 w 9747620"/>
                <a:gd name="connsiteY210" fmla="*/ 3730971 h 6858000"/>
                <a:gd name="connsiteX211" fmla="*/ 2880 w 9747620"/>
                <a:gd name="connsiteY211" fmla="*/ 3618674 h 6858000"/>
                <a:gd name="connsiteX212" fmla="*/ 296 w 9747620"/>
                <a:gd name="connsiteY212" fmla="*/ 3506425 h 6858000"/>
                <a:gd name="connsiteX213" fmla="*/ 20030 w 9747620"/>
                <a:gd name="connsiteY213" fmla="*/ 3056711 h 6858000"/>
                <a:gd name="connsiteX214" fmla="*/ 48664 w 9747620"/>
                <a:gd name="connsiteY214" fmla="*/ 2832980 h 6858000"/>
                <a:gd name="connsiteX215" fmla="*/ 89922 w 9747620"/>
                <a:gd name="connsiteY215" fmla="*/ 2610639 h 6858000"/>
                <a:gd name="connsiteX216" fmla="*/ 211163 w 9747620"/>
                <a:gd name="connsiteY216" fmla="*/ 2174343 h 6858000"/>
                <a:gd name="connsiteX217" fmla="*/ 379129 w 9747620"/>
                <a:gd name="connsiteY217" fmla="*/ 1754393 h 6858000"/>
                <a:gd name="connsiteX218" fmla="*/ 841424 w 9747620"/>
                <a:gd name="connsiteY218" fmla="*/ 976270 h 6858000"/>
                <a:gd name="connsiteX219" fmla="*/ 1130234 w 9747620"/>
                <a:gd name="connsiteY219" fmla="*/ 625768 h 6858000"/>
                <a:gd name="connsiteX220" fmla="*/ 1452897 w 9747620"/>
                <a:gd name="connsiteY220" fmla="*/ 305748 h 6858000"/>
                <a:gd name="connsiteX221" fmla="*/ 1805682 w 9747620"/>
                <a:gd name="connsiteY221" fmla="*/ 1875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Lst>
              <a:rect l="l" t="t" r="r" b="b"/>
              <a:pathLst>
                <a:path w="9747620" h="6858000">
                  <a:moveTo>
                    <a:pt x="7235453" y="0"/>
                  </a:moveTo>
                  <a:lnTo>
                    <a:pt x="7548130" y="0"/>
                  </a:lnTo>
                  <a:lnTo>
                    <a:pt x="7710334" y="111973"/>
                  </a:lnTo>
                  <a:cubicBezTo>
                    <a:pt x="7770781" y="157314"/>
                    <a:pt x="7830282" y="203517"/>
                    <a:pt x="7889188" y="251542"/>
                  </a:cubicBezTo>
                  <a:cubicBezTo>
                    <a:pt x="7947894" y="299470"/>
                    <a:pt x="8005557" y="348453"/>
                    <a:pt x="8061828" y="398586"/>
                  </a:cubicBezTo>
                  <a:cubicBezTo>
                    <a:pt x="8090013" y="423605"/>
                    <a:pt x="8117948" y="448816"/>
                    <a:pt x="8145637" y="474218"/>
                  </a:cubicBezTo>
                  <a:cubicBezTo>
                    <a:pt x="8159506" y="486918"/>
                    <a:pt x="8173375" y="499764"/>
                    <a:pt x="8187242" y="512753"/>
                  </a:cubicBezTo>
                  <a:lnTo>
                    <a:pt x="8228402" y="551575"/>
                  </a:lnTo>
                  <a:cubicBezTo>
                    <a:pt x="8283082" y="603577"/>
                    <a:pt x="8336569" y="656778"/>
                    <a:pt x="8389211" y="710937"/>
                  </a:cubicBezTo>
                  <a:cubicBezTo>
                    <a:pt x="8415458" y="738065"/>
                    <a:pt x="8441455" y="765432"/>
                    <a:pt x="8467206" y="793088"/>
                  </a:cubicBezTo>
                  <a:lnTo>
                    <a:pt x="8486791" y="814223"/>
                  </a:lnTo>
                  <a:lnTo>
                    <a:pt x="8505979" y="835409"/>
                  </a:lnTo>
                  <a:lnTo>
                    <a:pt x="8543509" y="877346"/>
                  </a:lnTo>
                  <a:cubicBezTo>
                    <a:pt x="8593418" y="933423"/>
                    <a:pt x="8642579" y="990601"/>
                    <a:pt x="8690549" y="1048978"/>
                  </a:cubicBezTo>
                  <a:cubicBezTo>
                    <a:pt x="8714558" y="1078168"/>
                    <a:pt x="8738368" y="1107644"/>
                    <a:pt x="8761732" y="1137502"/>
                  </a:cubicBezTo>
                  <a:lnTo>
                    <a:pt x="8796379" y="1182077"/>
                  </a:lnTo>
                  <a:lnTo>
                    <a:pt x="8830678" y="1226986"/>
                  </a:lnTo>
                  <a:cubicBezTo>
                    <a:pt x="8876112" y="1287185"/>
                    <a:pt x="8920304" y="1348532"/>
                    <a:pt x="8963353" y="1410936"/>
                  </a:cubicBezTo>
                  <a:cubicBezTo>
                    <a:pt x="8984727" y="1442137"/>
                    <a:pt x="9005954" y="1473915"/>
                    <a:pt x="9026483" y="1505499"/>
                  </a:cubicBezTo>
                  <a:lnTo>
                    <a:pt x="9057004" y="1552613"/>
                  </a:lnTo>
                  <a:cubicBezTo>
                    <a:pt x="9067245" y="1568525"/>
                    <a:pt x="9077336" y="1584534"/>
                    <a:pt x="9087278" y="1600542"/>
                  </a:cubicBezTo>
                  <a:cubicBezTo>
                    <a:pt x="9127145" y="1664766"/>
                    <a:pt x="9165966" y="1729613"/>
                    <a:pt x="9202851" y="1795515"/>
                  </a:cubicBezTo>
                  <a:cubicBezTo>
                    <a:pt x="9221342" y="1828491"/>
                    <a:pt x="9239437" y="1861417"/>
                    <a:pt x="9257332" y="1894920"/>
                  </a:cubicBezTo>
                  <a:lnTo>
                    <a:pt x="9283778" y="1945436"/>
                  </a:lnTo>
                  <a:lnTo>
                    <a:pt x="9309428" y="1996193"/>
                  </a:lnTo>
                  <a:cubicBezTo>
                    <a:pt x="9343280" y="2064013"/>
                    <a:pt x="9375491" y="2132695"/>
                    <a:pt x="9405714" y="2202191"/>
                  </a:cubicBezTo>
                  <a:cubicBezTo>
                    <a:pt x="9466260" y="2341183"/>
                    <a:pt x="9520493" y="2483053"/>
                    <a:pt x="9566524" y="2627653"/>
                  </a:cubicBezTo>
                  <a:cubicBezTo>
                    <a:pt x="9572289" y="2645675"/>
                    <a:pt x="9578056" y="2663792"/>
                    <a:pt x="9583573" y="2682195"/>
                  </a:cubicBezTo>
                  <a:lnTo>
                    <a:pt x="9591974" y="2709707"/>
                  </a:lnTo>
                  <a:lnTo>
                    <a:pt x="9600027" y="2737650"/>
                  </a:lnTo>
                  <a:cubicBezTo>
                    <a:pt x="9610416" y="2774171"/>
                    <a:pt x="9620358" y="2810884"/>
                    <a:pt x="9629803" y="2847694"/>
                  </a:cubicBezTo>
                  <a:cubicBezTo>
                    <a:pt x="9648692" y="2921312"/>
                    <a:pt x="9665196" y="2995506"/>
                    <a:pt x="9679909" y="3070131"/>
                  </a:cubicBezTo>
                  <a:cubicBezTo>
                    <a:pt x="9683587" y="3088775"/>
                    <a:pt x="9687118" y="3107418"/>
                    <a:pt x="9690498" y="3126159"/>
                  </a:cubicBezTo>
                  <a:lnTo>
                    <a:pt x="9700390" y="3181805"/>
                  </a:lnTo>
                  <a:cubicBezTo>
                    <a:pt x="9703670" y="3201120"/>
                    <a:pt x="9706952" y="3222112"/>
                    <a:pt x="9709685" y="3243392"/>
                  </a:cubicBezTo>
                  <a:lnTo>
                    <a:pt x="9713016" y="3267597"/>
                  </a:lnTo>
                  <a:lnTo>
                    <a:pt x="9716844" y="3294437"/>
                  </a:lnTo>
                  <a:cubicBezTo>
                    <a:pt x="9718186" y="3303926"/>
                    <a:pt x="9719527" y="3313895"/>
                    <a:pt x="9720820" y="3324488"/>
                  </a:cubicBezTo>
                  <a:lnTo>
                    <a:pt x="9722709" y="3340737"/>
                  </a:lnTo>
                  <a:lnTo>
                    <a:pt x="9724301" y="3356361"/>
                  </a:lnTo>
                  <a:lnTo>
                    <a:pt x="9730166" y="3412197"/>
                  </a:lnTo>
                  <a:cubicBezTo>
                    <a:pt x="9732005" y="3430842"/>
                    <a:pt x="9734291" y="3449342"/>
                    <a:pt x="9735783" y="3468083"/>
                  </a:cubicBezTo>
                  <a:lnTo>
                    <a:pt x="9739760" y="3524399"/>
                  </a:lnTo>
                  <a:lnTo>
                    <a:pt x="9741748" y="3552580"/>
                  </a:lnTo>
                  <a:lnTo>
                    <a:pt x="9742742" y="3566672"/>
                  </a:lnTo>
                  <a:lnTo>
                    <a:pt x="9743488" y="3581865"/>
                  </a:lnTo>
                  <a:lnTo>
                    <a:pt x="9744731" y="3611341"/>
                  </a:lnTo>
                  <a:lnTo>
                    <a:pt x="9745725" y="3639715"/>
                  </a:lnTo>
                  <a:cubicBezTo>
                    <a:pt x="9746868" y="3677579"/>
                    <a:pt x="9747514" y="3715587"/>
                    <a:pt x="9747613" y="3753786"/>
                  </a:cubicBezTo>
                  <a:cubicBezTo>
                    <a:pt x="9747763" y="3830232"/>
                    <a:pt x="9745675" y="3906870"/>
                    <a:pt x="9740405" y="3984609"/>
                  </a:cubicBezTo>
                  <a:lnTo>
                    <a:pt x="9736329" y="4038434"/>
                  </a:lnTo>
                  <a:cubicBezTo>
                    <a:pt x="9735087" y="4055976"/>
                    <a:pt x="9733794" y="4076346"/>
                    <a:pt x="9731408" y="4099446"/>
                  </a:cubicBezTo>
                  <a:lnTo>
                    <a:pt x="9717987" y="4213325"/>
                  </a:lnTo>
                  <a:cubicBezTo>
                    <a:pt x="9717441" y="4217926"/>
                    <a:pt x="9716943" y="4222527"/>
                    <a:pt x="9716297" y="4227129"/>
                  </a:cubicBezTo>
                  <a:lnTo>
                    <a:pt x="9714110" y="4240981"/>
                  </a:lnTo>
                  <a:lnTo>
                    <a:pt x="9709785" y="4268731"/>
                  </a:lnTo>
                  <a:lnTo>
                    <a:pt x="9701086" y="4324185"/>
                  </a:lnTo>
                  <a:lnTo>
                    <a:pt x="9698699" y="4338994"/>
                  </a:lnTo>
                  <a:lnTo>
                    <a:pt x="9695966" y="4355050"/>
                  </a:lnTo>
                  <a:cubicBezTo>
                    <a:pt x="9694077" y="4365547"/>
                    <a:pt x="9692188" y="4375516"/>
                    <a:pt x="9690299" y="4385054"/>
                  </a:cubicBezTo>
                  <a:lnTo>
                    <a:pt x="9679909" y="4437919"/>
                  </a:lnTo>
                  <a:cubicBezTo>
                    <a:pt x="9677871" y="4448320"/>
                    <a:pt x="9675735" y="4458097"/>
                    <a:pt x="9673647" y="4468162"/>
                  </a:cubicBezTo>
                  <a:lnTo>
                    <a:pt x="9667532" y="4496296"/>
                  </a:lnTo>
                  <a:cubicBezTo>
                    <a:pt x="9663406" y="4514941"/>
                    <a:pt x="9659081" y="4533585"/>
                    <a:pt x="9654658" y="4552277"/>
                  </a:cubicBezTo>
                  <a:cubicBezTo>
                    <a:pt x="9645760" y="4589613"/>
                    <a:pt x="9636265" y="4627045"/>
                    <a:pt x="9625876" y="4664478"/>
                  </a:cubicBezTo>
                  <a:cubicBezTo>
                    <a:pt x="9605048" y="4739247"/>
                    <a:pt x="9581088" y="4814303"/>
                    <a:pt x="9552803" y="4888737"/>
                  </a:cubicBezTo>
                  <a:cubicBezTo>
                    <a:pt x="9524668" y="4962930"/>
                    <a:pt x="9492109" y="5037459"/>
                    <a:pt x="9452639" y="5110934"/>
                  </a:cubicBezTo>
                  <a:cubicBezTo>
                    <a:pt x="9432905" y="5147695"/>
                    <a:pt x="9411431" y="5184169"/>
                    <a:pt x="9388017" y="5220020"/>
                  </a:cubicBezTo>
                  <a:cubicBezTo>
                    <a:pt x="9382201" y="5228982"/>
                    <a:pt x="9376236" y="5237945"/>
                    <a:pt x="9370073" y="5246811"/>
                  </a:cubicBezTo>
                  <a:lnTo>
                    <a:pt x="9360926" y="5260040"/>
                  </a:lnTo>
                  <a:lnTo>
                    <a:pt x="9351829" y="5272646"/>
                  </a:lnTo>
                  <a:cubicBezTo>
                    <a:pt x="9339700" y="5289468"/>
                    <a:pt x="9327174" y="5306387"/>
                    <a:pt x="9313305" y="5323881"/>
                  </a:cubicBezTo>
                  <a:cubicBezTo>
                    <a:pt x="9258625" y="5393042"/>
                    <a:pt x="9196489" y="5455445"/>
                    <a:pt x="9130375" y="5510802"/>
                  </a:cubicBezTo>
                  <a:cubicBezTo>
                    <a:pt x="9097319" y="5538505"/>
                    <a:pt x="9063268" y="5564530"/>
                    <a:pt x="9028422" y="5588878"/>
                  </a:cubicBezTo>
                  <a:cubicBezTo>
                    <a:pt x="9019723" y="5595109"/>
                    <a:pt x="9011074" y="5600909"/>
                    <a:pt x="9002424" y="5606707"/>
                  </a:cubicBezTo>
                  <a:cubicBezTo>
                    <a:pt x="8993774" y="5612603"/>
                    <a:pt x="8985124" y="5618211"/>
                    <a:pt x="8976525" y="5623866"/>
                  </a:cubicBezTo>
                  <a:cubicBezTo>
                    <a:pt x="8959277" y="5635130"/>
                    <a:pt x="8941629" y="5646201"/>
                    <a:pt x="8924181" y="5656793"/>
                  </a:cubicBezTo>
                  <a:cubicBezTo>
                    <a:pt x="8854291" y="5699259"/>
                    <a:pt x="8784946" y="5736451"/>
                    <a:pt x="8717291" y="5771582"/>
                  </a:cubicBezTo>
                  <a:lnTo>
                    <a:pt x="8617129" y="5823105"/>
                  </a:lnTo>
                  <a:lnTo>
                    <a:pt x="8518207" y="5873671"/>
                  </a:lnTo>
                  <a:cubicBezTo>
                    <a:pt x="8391200" y="5939188"/>
                    <a:pt x="8267922" y="6009788"/>
                    <a:pt x="8150558" y="6086761"/>
                  </a:cubicBezTo>
                  <a:cubicBezTo>
                    <a:pt x="8091901" y="6125248"/>
                    <a:pt x="8034736" y="6165317"/>
                    <a:pt x="7979410" y="6207158"/>
                  </a:cubicBezTo>
                  <a:cubicBezTo>
                    <a:pt x="7965739" y="6217750"/>
                    <a:pt x="7951771" y="6228103"/>
                    <a:pt x="7938300" y="6238887"/>
                  </a:cubicBezTo>
                  <a:lnTo>
                    <a:pt x="7897936" y="6271286"/>
                  </a:lnTo>
                  <a:lnTo>
                    <a:pt x="7858367" y="6304357"/>
                  </a:lnTo>
                  <a:lnTo>
                    <a:pt x="7819048" y="6338770"/>
                  </a:lnTo>
                  <a:cubicBezTo>
                    <a:pt x="7804882" y="6351232"/>
                    <a:pt x="7792105" y="6362591"/>
                    <a:pt x="7778882" y="6374477"/>
                  </a:cubicBezTo>
                  <a:lnTo>
                    <a:pt x="7739563" y="6410328"/>
                  </a:lnTo>
                  <a:cubicBezTo>
                    <a:pt x="7713366" y="6434485"/>
                    <a:pt x="7687168" y="6459120"/>
                    <a:pt x="7660824" y="6484138"/>
                  </a:cubicBezTo>
                  <a:lnTo>
                    <a:pt x="7502302" y="6636360"/>
                  </a:lnTo>
                  <a:lnTo>
                    <a:pt x="7273394" y="6858000"/>
                  </a:lnTo>
                  <a:lnTo>
                    <a:pt x="6780690" y="6858000"/>
                  </a:lnTo>
                  <a:lnTo>
                    <a:pt x="6854939" y="6783597"/>
                  </a:lnTo>
                  <a:cubicBezTo>
                    <a:pt x="6880688" y="6757810"/>
                    <a:pt x="6906338" y="6732265"/>
                    <a:pt x="6932087" y="6705809"/>
                  </a:cubicBezTo>
                  <a:lnTo>
                    <a:pt x="7241130" y="6390965"/>
                  </a:lnTo>
                  <a:lnTo>
                    <a:pt x="7397564" y="6233087"/>
                  </a:lnTo>
                  <a:cubicBezTo>
                    <a:pt x="7424009" y="6206679"/>
                    <a:pt x="7450802" y="6180175"/>
                    <a:pt x="7478142" y="6153670"/>
                  </a:cubicBezTo>
                  <a:lnTo>
                    <a:pt x="7519600" y="6113937"/>
                  </a:lnTo>
                  <a:cubicBezTo>
                    <a:pt x="7533469" y="6100805"/>
                    <a:pt x="7547934" y="6087288"/>
                    <a:pt x="7561207" y="6075067"/>
                  </a:cubicBezTo>
                  <a:lnTo>
                    <a:pt x="7604204" y="6035526"/>
                  </a:lnTo>
                  <a:lnTo>
                    <a:pt x="7648644" y="5996416"/>
                  </a:lnTo>
                  <a:cubicBezTo>
                    <a:pt x="7663608" y="5983570"/>
                    <a:pt x="7678768" y="5971013"/>
                    <a:pt x="7693830" y="5958264"/>
                  </a:cubicBezTo>
                  <a:cubicBezTo>
                    <a:pt x="7708942" y="5945611"/>
                    <a:pt x="7724352" y="5933485"/>
                    <a:pt x="7739662" y="5921073"/>
                  </a:cubicBezTo>
                  <a:cubicBezTo>
                    <a:pt x="7801154" y="5872088"/>
                    <a:pt x="7864234" y="5825502"/>
                    <a:pt x="7928458" y="5781025"/>
                  </a:cubicBezTo>
                  <a:cubicBezTo>
                    <a:pt x="8057005" y="5692164"/>
                    <a:pt x="8190077" y="5611500"/>
                    <a:pt x="8325882" y="5537450"/>
                  </a:cubicBezTo>
                  <a:lnTo>
                    <a:pt x="8424555" y="5484106"/>
                  </a:lnTo>
                  <a:lnTo>
                    <a:pt x="8521737" y="5431289"/>
                  </a:lnTo>
                  <a:cubicBezTo>
                    <a:pt x="8585315" y="5396349"/>
                    <a:pt x="8646456" y="5361840"/>
                    <a:pt x="8702677" y="5325942"/>
                  </a:cubicBezTo>
                  <a:cubicBezTo>
                    <a:pt x="8716795" y="5316931"/>
                    <a:pt x="8730365" y="5308017"/>
                    <a:pt x="8743986" y="5298717"/>
                  </a:cubicBezTo>
                  <a:cubicBezTo>
                    <a:pt x="8750747" y="5294069"/>
                    <a:pt x="8757606" y="5289420"/>
                    <a:pt x="8764167" y="5284723"/>
                  </a:cubicBezTo>
                  <a:cubicBezTo>
                    <a:pt x="8770778" y="5280074"/>
                    <a:pt x="8777440" y="5275377"/>
                    <a:pt x="8783704" y="5270679"/>
                  </a:cubicBezTo>
                  <a:cubicBezTo>
                    <a:pt x="8809155" y="5251987"/>
                    <a:pt x="8833611" y="5232577"/>
                    <a:pt x="8856776" y="5212399"/>
                  </a:cubicBezTo>
                  <a:cubicBezTo>
                    <a:pt x="8903104" y="5172043"/>
                    <a:pt x="8944463" y="5128668"/>
                    <a:pt x="8979856" y="5082081"/>
                  </a:cubicBezTo>
                  <a:cubicBezTo>
                    <a:pt x="8988555" y="5070722"/>
                    <a:pt x="8997602" y="5057973"/>
                    <a:pt x="9006699" y="5044984"/>
                  </a:cubicBezTo>
                  <a:lnTo>
                    <a:pt x="9013509" y="5035254"/>
                  </a:lnTo>
                  <a:lnTo>
                    <a:pt x="9019773" y="5025812"/>
                  </a:lnTo>
                  <a:cubicBezTo>
                    <a:pt x="9023997" y="5019629"/>
                    <a:pt x="9028073" y="5013254"/>
                    <a:pt x="9032050" y="5006833"/>
                  </a:cubicBezTo>
                  <a:cubicBezTo>
                    <a:pt x="9048206" y="4981238"/>
                    <a:pt x="9063417" y="4954542"/>
                    <a:pt x="9077733" y="4926839"/>
                  </a:cubicBezTo>
                  <a:cubicBezTo>
                    <a:pt x="9106415" y="4871434"/>
                    <a:pt x="9131469" y="4812050"/>
                    <a:pt x="9154285" y="4750223"/>
                  </a:cubicBezTo>
                  <a:cubicBezTo>
                    <a:pt x="9176904" y="4688586"/>
                    <a:pt x="9196537" y="4625032"/>
                    <a:pt x="9213936" y="4559945"/>
                  </a:cubicBezTo>
                  <a:cubicBezTo>
                    <a:pt x="9222635" y="4527402"/>
                    <a:pt x="9230887" y="4494523"/>
                    <a:pt x="9238592" y="4461357"/>
                  </a:cubicBezTo>
                  <a:cubicBezTo>
                    <a:pt x="9242419" y="4444773"/>
                    <a:pt x="9246147" y="4428094"/>
                    <a:pt x="9249776" y="4411319"/>
                  </a:cubicBezTo>
                  <a:lnTo>
                    <a:pt x="9255046" y="4386299"/>
                  </a:lnTo>
                  <a:lnTo>
                    <a:pt x="9259718" y="4363342"/>
                  </a:lnTo>
                  <a:lnTo>
                    <a:pt x="9269959" y="4309566"/>
                  </a:lnTo>
                  <a:lnTo>
                    <a:pt x="9274233" y="4286176"/>
                  </a:lnTo>
                  <a:lnTo>
                    <a:pt x="9276022" y="4275489"/>
                  </a:lnTo>
                  <a:lnTo>
                    <a:pt x="9277861" y="4263506"/>
                  </a:lnTo>
                  <a:lnTo>
                    <a:pt x="9286014" y="4211696"/>
                  </a:lnTo>
                  <a:lnTo>
                    <a:pt x="9290092" y="4185767"/>
                  </a:lnTo>
                  <a:lnTo>
                    <a:pt x="9292128" y="4172826"/>
                  </a:lnTo>
                  <a:cubicBezTo>
                    <a:pt x="9292774" y="4168464"/>
                    <a:pt x="9293173" y="4164055"/>
                    <a:pt x="9293720" y="4159693"/>
                  </a:cubicBezTo>
                  <a:lnTo>
                    <a:pt x="9305650" y="4057941"/>
                  </a:lnTo>
                  <a:cubicBezTo>
                    <a:pt x="9306991" y="4045048"/>
                    <a:pt x="9308085" y="4029328"/>
                    <a:pt x="9309378" y="4010779"/>
                  </a:cubicBezTo>
                  <a:lnTo>
                    <a:pt x="9313454" y="3956428"/>
                  </a:lnTo>
                  <a:cubicBezTo>
                    <a:pt x="9318326" y="3889806"/>
                    <a:pt x="9320611" y="3821796"/>
                    <a:pt x="9320811" y="3753546"/>
                  </a:cubicBezTo>
                  <a:cubicBezTo>
                    <a:pt x="9320910" y="3719373"/>
                    <a:pt x="9320513" y="3685056"/>
                    <a:pt x="9319617" y="3650643"/>
                  </a:cubicBezTo>
                  <a:lnTo>
                    <a:pt x="9318176" y="3600030"/>
                  </a:lnTo>
                  <a:lnTo>
                    <a:pt x="9317778" y="3588096"/>
                  </a:lnTo>
                  <a:lnTo>
                    <a:pt x="9316983" y="3575107"/>
                  </a:lnTo>
                  <a:lnTo>
                    <a:pt x="9315443" y="3549130"/>
                  </a:lnTo>
                  <a:lnTo>
                    <a:pt x="9312311" y="3497176"/>
                  </a:lnTo>
                  <a:cubicBezTo>
                    <a:pt x="9311118" y="3479825"/>
                    <a:pt x="9309129" y="3462427"/>
                    <a:pt x="9307587" y="3445029"/>
                  </a:cubicBezTo>
                  <a:lnTo>
                    <a:pt x="9302618" y="3392835"/>
                  </a:lnTo>
                  <a:lnTo>
                    <a:pt x="9301574" y="3381476"/>
                  </a:lnTo>
                  <a:lnTo>
                    <a:pt x="9300430" y="3370740"/>
                  </a:lnTo>
                  <a:lnTo>
                    <a:pt x="9297547" y="3346966"/>
                  </a:lnTo>
                  <a:lnTo>
                    <a:pt x="9294017" y="3320030"/>
                  </a:lnTo>
                  <a:lnTo>
                    <a:pt x="9290439" y="3290410"/>
                  </a:lnTo>
                  <a:cubicBezTo>
                    <a:pt x="9288849" y="3275745"/>
                    <a:pt x="9286761" y="3260934"/>
                    <a:pt x="9284275" y="3244544"/>
                  </a:cubicBezTo>
                  <a:lnTo>
                    <a:pt x="9275974" y="3193116"/>
                  </a:lnTo>
                  <a:cubicBezTo>
                    <a:pt x="9273189" y="3176197"/>
                    <a:pt x="9270256" y="3159230"/>
                    <a:pt x="9267224" y="3142264"/>
                  </a:cubicBezTo>
                  <a:cubicBezTo>
                    <a:pt x="9255146" y="3074493"/>
                    <a:pt x="9240929" y="3007057"/>
                    <a:pt x="9225320" y="2939909"/>
                  </a:cubicBezTo>
                  <a:cubicBezTo>
                    <a:pt x="9217465" y="2906311"/>
                    <a:pt x="9209214" y="2872809"/>
                    <a:pt x="9200466" y="2839449"/>
                  </a:cubicBezTo>
                  <a:lnTo>
                    <a:pt x="9193953" y="2814958"/>
                  </a:lnTo>
                  <a:lnTo>
                    <a:pt x="9186993" y="2790276"/>
                  </a:lnTo>
                  <a:cubicBezTo>
                    <a:pt x="9182471" y="2773836"/>
                    <a:pt x="9177599" y="2757252"/>
                    <a:pt x="9172628" y="2740621"/>
                  </a:cubicBezTo>
                  <a:cubicBezTo>
                    <a:pt x="9133110" y="2607859"/>
                    <a:pt x="9087527" y="2476533"/>
                    <a:pt x="9035082" y="2347463"/>
                  </a:cubicBezTo>
                  <a:cubicBezTo>
                    <a:pt x="9008836" y="2282951"/>
                    <a:pt x="8981298" y="2218870"/>
                    <a:pt x="8952118" y="2155413"/>
                  </a:cubicBezTo>
                  <a:lnTo>
                    <a:pt x="8929948" y="2107915"/>
                  </a:lnTo>
                  <a:lnTo>
                    <a:pt x="8907429" y="2060753"/>
                  </a:lnTo>
                  <a:cubicBezTo>
                    <a:pt x="8892170" y="2029408"/>
                    <a:pt x="8876411" y="1997726"/>
                    <a:pt x="8860404" y="1966478"/>
                  </a:cubicBezTo>
                  <a:cubicBezTo>
                    <a:pt x="8828243" y="1903931"/>
                    <a:pt x="8795336" y="1841670"/>
                    <a:pt x="8760788" y="1780274"/>
                  </a:cubicBezTo>
                  <a:lnTo>
                    <a:pt x="8734740" y="1734311"/>
                  </a:lnTo>
                  <a:lnTo>
                    <a:pt x="8708046" y="1687963"/>
                  </a:lnTo>
                  <a:cubicBezTo>
                    <a:pt x="8690300" y="1657337"/>
                    <a:pt x="8672455" y="1627334"/>
                    <a:pt x="8654062" y="1597234"/>
                  </a:cubicBezTo>
                  <a:cubicBezTo>
                    <a:pt x="8617575" y="1536988"/>
                    <a:pt x="8579398" y="1477365"/>
                    <a:pt x="8540278" y="1418077"/>
                  </a:cubicBezTo>
                  <a:lnTo>
                    <a:pt x="8510701" y="1373695"/>
                  </a:lnTo>
                  <a:lnTo>
                    <a:pt x="8480676" y="1329457"/>
                  </a:lnTo>
                  <a:cubicBezTo>
                    <a:pt x="8460643" y="1300269"/>
                    <a:pt x="8440411" y="1271224"/>
                    <a:pt x="8419782" y="1242275"/>
                  </a:cubicBezTo>
                  <a:cubicBezTo>
                    <a:pt x="8378476" y="1184425"/>
                    <a:pt x="8335923" y="1127006"/>
                    <a:pt x="8292478" y="1069875"/>
                  </a:cubicBezTo>
                  <a:lnTo>
                    <a:pt x="8259620" y="1027123"/>
                  </a:lnTo>
                  <a:lnTo>
                    <a:pt x="8243416" y="1006130"/>
                  </a:lnTo>
                  <a:lnTo>
                    <a:pt x="8227110" y="985473"/>
                  </a:lnTo>
                  <a:cubicBezTo>
                    <a:pt x="8204890" y="957483"/>
                    <a:pt x="8182422" y="929684"/>
                    <a:pt x="8159604" y="902029"/>
                  </a:cubicBezTo>
                  <a:cubicBezTo>
                    <a:pt x="8114170" y="846671"/>
                    <a:pt x="8067494" y="792177"/>
                    <a:pt x="8020022" y="738209"/>
                  </a:cubicBezTo>
                  <a:lnTo>
                    <a:pt x="7984182" y="697901"/>
                  </a:lnTo>
                  <a:lnTo>
                    <a:pt x="7948043" y="657976"/>
                  </a:lnTo>
                  <a:cubicBezTo>
                    <a:pt x="7923636" y="631328"/>
                    <a:pt x="7899079" y="604823"/>
                    <a:pt x="7874324" y="578607"/>
                  </a:cubicBezTo>
                  <a:cubicBezTo>
                    <a:pt x="7824714" y="526221"/>
                    <a:pt x="7774608" y="474458"/>
                    <a:pt x="7723308" y="424085"/>
                  </a:cubicBezTo>
                  <a:cubicBezTo>
                    <a:pt x="7672157" y="373808"/>
                    <a:pt x="7619168" y="324153"/>
                    <a:pt x="7565532" y="275602"/>
                  </a:cubicBezTo>
                  <a:close/>
                  <a:moveTo>
                    <a:pt x="1832515" y="0"/>
                  </a:moveTo>
                  <a:lnTo>
                    <a:pt x="2158449" y="0"/>
                  </a:lnTo>
                  <a:lnTo>
                    <a:pt x="2108797" y="37845"/>
                  </a:lnTo>
                  <a:cubicBezTo>
                    <a:pt x="2052253" y="83168"/>
                    <a:pt x="1996914" y="129778"/>
                    <a:pt x="1942830" y="177587"/>
                  </a:cubicBezTo>
                  <a:cubicBezTo>
                    <a:pt x="1834563" y="273109"/>
                    <a:pt x="1731317" y="373472"/>
                    <a:pt x="1633191" y="477909"/>
                  </a:cubicBezTo>
                  <a:cubicBezTo>
                    <a:pt x="1240290" y="896038"/>
                    <a:pt x="927123" y="1375900"/>
                    <a:pt x="702686" y="1889935"/>
                  </a:cubicBezTo>
                  <a:cubicBezTo>
                    <a:pt x="646565" y="2018192"/>
                    <a:pt x="596210" y="2149182"/>
                    <a:pt x="551769" y="2281416"/>
                  </a:cubicBezTo>
                  <a:cubicBezTo>
                    <a:pt x="507429" y="2413700"/>
                    <a:pt x="469451" y="2547613"/>
                    <a:pt x="438383" y="2682772"/>
                  </a:cubicBezTo>
                  <a:cubicBezTo>
                    <a:pt x="423122" y="2750111"/>
                    <a:pt x="409203" y="2818553"/>
                    <a:pt x="397124" y="2887044"/>
                  </a:cubicBezTo>
                  <a:cubicBezTo>
                    <a:pt x="385144" y="2955581"/>
                    <a:pt x="374357" y="3024359"/>
                    <a:pt x="365658" y="3093424"/>
                  </a:cubicBezTo>
                  <a:cubicBezTo>
                    <a:pt x="347813" y="3231506"/>
                    <a:pt x="336727" y="3370260"/>
                    <a:pt x="332105" y="3509828"/>
                  </a:cubicBezTo>
                  <a:cubicBezTo>
                    <a:pt x="322311" y="3788822"/>
                    <a:pt x="339660" y="4068628"/>
                    <a:pt x="383653" y="4346327"/>
                  </a:cubicBezTo>
                  <a:cubicBezTo>
                    <a:pt x="394539" y="4415489"/>
                    <a:pt x="407464" y="4484267"/>
                    <a:pt x="422327" y="4552900"/>
                  </a:cubicBezTo>
                  <a:cubicBezTo>
                    <a:pt x="437041" y="4621534"/>
                    <a:pt x="453693" y="4689881"/>
                    <a:pt x="472184" y="4757939"/>
                  </a:cubicBezTo>
                  <a:cubicBezTo>
                    <a:pt x="490677" y="4825949"/>
                    <a:pt x="511007" y="4893673"/>
                    <a:pt x="533078" y="4960916"/>
                  </a:cubicBezTo>
                  <a:cubicBezTo>
                    <a:pt x="555249" y="5028208"/>
                    <a:pt x="578662" y="5095022"/>
                    <a:pt x="604710" y="5160875"/>
                  </a:cubicBezTo>
                  <a:cubicBezTo>
                    <a:pt x="707358" y="5425298"/>
                    <a:pt x="838443" y="5680902"/>
                    <a:pt x="996766" y="5920640"/>
                  </a:cubicBezTo>
                  <a:cubicBezTo>
                    <a:pt x="1154790" y="6160571"/>
                    <a:pt x="1340404" y="6384350"/>
                    <a:pt x="1549183" y="6586417"/>
                  </a:cubicBezTo>
                  <a:cubicBezTo>
                    <a:pt x="1601365" y="6636982"/>
                    <a:pt x="1654970" y="6686208"/>
                    <a:pt x="1709890" y="6734063"/>
                  </a:cubicBezTo>
                  <a:lnTo>
                    <a:pt x="1859761" y="6858000"/>
                  </a:lnTo>
                  <a:lnTo>
                    <a:pt x="1671798" y="6858000"/>
                  </a:lnTo>
                  <a:lnTo>
                    <a:pt x="1628044" y="6822717"/>
                  </a:lnTo>
                  <a:cubicBezTo>
                    <a:pt x="1570828" y="6774460"/>
                    <a:pt x="1514710" y="6724955"/>
                    <a:pt x="1459756" y="6674223"/>
                  </a:cubicBezTo>
                  <a:cubicBezTo>
                    <a:pt x="1019931" y="6268363"/>
                    <a:pt x="658296" y="5781216"/>
                    <a:pt x="402543" y="5241588"/>
                  </a:cubicBezTo>
                  <a:cubicBezTo>
                    <a:pt x="370231" y="5174103"/>
                    <a:pt x="340306" y="5105661"/>
                    <a:pt x="311923" y="5036741"/>
                  </a:cubicBezTo>
                  <a:cubicBezTo>
                    <a:pt x="283539" y="4967771"/>
                    <a:pt x="256895" y="4897986"/>
                    <a:pt x="232140" y="4827483"/>
                  </a:cubicBezTo>
                  <a:cubicBezTo>
                    <a:pt x="207334" y="4756981"/>
                    <a:pt x="184368" y="4685758"/>
                    <a:pt x="163392" y="4613913"/>
                  </a:cubicBezTo>
                  <a:cubicBezTo>
                    <a:pt x="142514" y="4542020"/>
                    <a:pt x="123624" y="4469360"/>
                    <a:pt x="106823" y="4396365"/>
                  </a:cubicBezTo>
                  <a:cubicBezTo>
                    <a:pt x="73120" y="4250902"/>
                    <a:pt x="47371" y="4103281"/>
                    <a:pt x="29326" y="3954702"/>
                  </a:cubicBezTo>
                  <a:cubicBezTo>
                    <a:pt x="20478" y="3880365"/>
                    <a:pt x="13320" y="3805789"/>
                    <a:pt x="8647" y="3730971"/>
                  </a:cubicBezTo>
                  <a:cubicBezTo>
                    <a:pt x="6311" y="3693587"/>
                    <a:pt x="4322" y="3656106"/>
                    <a:pt x="2880" y="3618674"/>
                  </a:cubicBezTo>
                  <a:cubicBezTo>
                    <a:pt x="1539" y="3581146"/>
                    <a:pt x="694" y="3543809"/>
                    <a:pt x="296" y="3506425"/>
                  </a:cubicBezTo>
                  <a:cubicBezTo>
                    <a:pt x="-1543" y="3356649"/>
                    <a:pt x="5217" y="3206200"/>
                    <a:pt x="20030" y="3056711"/>
                  </a:cubicBezTo>
                  <a:cubicBezTo>
                    <a:pt x="27686" y="2981942"/>
                    <a:pt x="36931" y="2907317"/>
                    <a:pt x="48664" y="2832980"/>
                  </a:cubicBezTo>
                  <a:cubicBezTo>
                    <a:pt x="60395" y="2758642"/>
                    <a:pt x="73716" y="2684784"/>
                    <a:pt x="89922" y="2610639"/>
                  </a:cubicBezTo>
                  <a:cubicBezTo>
                    <a:pt x="121736" y="2462826"/>
                    <a:pt x="162645" y="2317220"/>
                    <a:pt x="211163" y="2174343"/>
                  </a:cubicBezTo>
                  <a:cubicBezTo>
                    <a:pt x="259778" y="2031468"/>
                    <a:pt x="315601" y="1891517"/>
                    <a:pt x="379129" y="1754393"/>
                  </a:cubicBezTo>
                  <a:cubicBezTo>
                    <a:pt x="505540" y="1480433"/>
                    <a:pt x="660930" y="1219318"/>
                    <a:pt x="841424" y="976270"/>
                  </a:cubicBezTo>
                  <a:cubicBezTo>
                    <a:pt x="931498" y="854627"/>
                    <a:pt x="1028182" y="737777"/>
                    <a:pt x="1130234" y="625768"/>
                  </a:cubicBezTo>
                  <a:cubicBezTo>
                    <a:pt x="1232486" y="513855"/>
                    <a:pt x="1340157" y="407117"/>
                    <a:pt x="1452897" y="305748"/>
                  </a:cubicBezTo>
                  <a:cubicBezTo>
                    <a:pt x="1565736" y="204380"/>
                    <a:pt x="1683596" y="108665"/>
                    <a:pt x="1805682" y="18752"/>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Freeform: Shape 18">
              <a:extLst>
                <a:ext uri="{FF2B5EF4-FFF2-40B4-BE49-F238E27FC236}">
                  <a16:creationId xmlns:a16="http://schemas.microsoft.com/office/drawing/2014/main" id="{DA46556D-445B-4CD0-87A0-02A30BD1B1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8320" y="3985"/>
              <a:ext cx="9767847" cy="6858000"/>
            </a:xfrm>
            <a:custGeom>
              <a:avLst/>
              <a:gdLst>
                <a:gd name="connsiteX0" fmla="*/ 7151367 w 9767847"/>
                <a:gd name="connsiteY0" fmla="*/ 0 h 6858000"/>
                <a:gd name="connsiteX1" fmla="*/ 7881247 w 9767847"/>
                <a:gd name="connsiteY1" fmla="*/ 0 h 6858000"/>
                <a:gd name="connsiteX2" fmla="*/ 7990553 w 9767847"/>
                <a:gd name="connsiteY2" fmla="*/ 81317 h 6858000"/>
                <a:gd name="connsiteX3" fmla="*/ 9767847 w 9767847"/>
                <a:gd name="connsiteY3" fmla="*/ 3649031 h 6858000"/>
                <a:gd name="connsiteX4" fmla="*/ 8652597 w 9767847"/>
                <a:gd name="connsiteY4" fmla="*/ 6590005 h 6858000"/>
                <a:gd name="connsiteX5" fmla="*/ 8395306 w 9767847"/>
                <a:gd name="connsiteY5" fmla="*/ 6858000 h 6858000"/>
                <a:gd name="connsiteX6" fmla="*/ 6762603 w 9767847"/>
                <a:gd name="connsiteY6" fmla="*/ 6858000 h 6858000"/>
                <a:gd name="connsiteX7" fmla="*/ 6765962 w 9767847"/>
                <a:gd name="connsiteY7" fmla="*/ 6854844 h 6858000"/>
                <a:gd name="connsiteX8" fmla="*/ 6804586 w 9767847"/>
                <a:gd name="connsiteY8" fmla="*/ 6817103 h 6858000"/>
                <a:gd name="connsiteX9" fmla="*/ 6881735 w 9767847"/>
                <a:gd name="connsiteY9" fmla="*/ 6741197 h 6858000"/>
                <a:gd name="connsiteX10" fmla="*/ 6958883 w 9767847"/>
                <a:gd name="connsiteY10" fmla="*/ 6664822 h 6858000"/>
                <a:gd name="connsiteX11" fmla="*/ 7267925 w 9767847"/>
                <a:gd name="connsiteY11" fmla="*/ 6355694 h 6858000"/>
                <a:gd name="connsiteX12" fmla="*/ 7424360 w 9767847"/>
                <a:gd name="connsiteY12" fmla="*/ 6200685 h 6858000"/>
                <a:gd name="connsiteX13" fmla="*/ 7504938 w 9767847"/>
                <a:gd name="connsiteY13" fmla="*/ 6122708 h 6858000"/>
                <a:gd name="connsiteX14" fmla="*/ 7546396 w 9767847"/>
                <a:gd name="connsiteY14" fmla="*/ 6083697 h 6858000"/>
                <a:gd name="connsiteX15" fmla="*/ 7588002 w 9767847"/>
                <a:gd name="connsiteY15" fmla="*/ 6045532 h 6858000"/>
                <a:gd name="connsiteX16" fmla="*/ 7631000 w 9767847"/>
                <a:gd name="connsiteY16" fmla="*/ 6006709 h 6858000"/>
                <a:gd name="connsiteX17" fmla="*/ 7675440 w 9767847"/>
                <a:gd name="connsiteY17" fmla="*/ 5968309 h 6858000"/>
                <a:gd name="connsiteX18" fmla="*/ 7720626 w 9767847"/>
                <a:gd name="connsiteY18" fmla="*/ 5930851 h 6858000"/>
                <a:gd name="connsiteX19" fmla="*/ 7766458 w 9767847"/>
                <a:gd name="connsiteY19" fmla="*/ 5894334 h 6858000"/>
                <a:gd name="connsiteX20" fmla="*/ 7955254 w 9767847"/>
                <a:gd name="connsiteY20" fmla="*/ 5756828 h 6858000"/>
                <a:gd name="connsiteX21" fmla="*/ 8352678 w 9767847"/>
                <a:gd name="connsiteY21" fmla="*/ 5517630 h 6858000"/>
                <a:gd name="connsiteX22" fmla="*/ 8451350 w 9767847"/>
                <a:gd name="connsiteY22" fmla="*/ 5465254 h 6858000"/>
                <a:gd name="connsiteX23" fmla="*/ 8548532 w 9767847"/>
                <a:gd name="connsiteY23" fmla="*/ 5413395 h 6858000"/>
                <a:gd name="connsiteX24" fmla="*/ 8729473 w 9767847"/>
                <a:gd name="connsiteY24" fmla="*/ 5309961 h 6858000"/>
                <a:gd name="connsiteX25" fmla="*/ 8770781 w 9767847"/>
                <a:gd name="connsiteY25" fmla="*/ 5283232 h 6858000"/>
                <a:gd name="connsiteX26" fmla="*/ 8790964 w 9767847"/>
                <a:gd name="connsiteY26" fmla="*/ 5269492 h 6858000"/>
                <a:gd name="connsiteX27" fmla="*/ 8810499 w 9767847"/>
                <a:gd name="connsiteY27" fmla="*/ 5255703 h 6858000"/>
                <a:gd name="connsiteX28" fmla="*/ 8883571 w 9767847"/>
                <a:gd name="connsiteY28" fmla="*/ 5198479 h 6858000"/>
                <a:gd name="connsiteX29" fmla="*/ 9006651 w 9767847"/>
                <a:gd name="connsiteY29" fmla="*/ 5070527 h 6858000"/>
                <a:gd name="connsiteX30" fmla="*/ 9033494 w 9767847"/>
                <a:gd name="connsiteY30" fmla="*/ 5034105 h 6858000"/>
                <a:gd name="connsiteX31" fmla="*/ 9040305 w 9767847"/>
                <a:gd name="connsiteY31" fmla="*/ 5024551 h 6858000"/>
                <a:gd name="connsiteX32" fmla="*/ 9046568 w 9767847"/>
                <a:gd name="connsiteY32" fmla="*/ 5015281 h 6858000"/>
                <a:gd name="connsiteX33" fmla="*/ 9058846 w 9767847"/>
                <a:gd name="connsiteY33" fmla="*/ 4996645 h 6858000"/>
                <a:gd name="connsiteX34" fmla="*/ 9104529 w 9767847"/>
                <a:gd name="connsiteY34" fmla="*/ 4918105 h 6858000"/>
                <a:gd name="connsiteX35" fmla="*/ 9181081 w 9767847"/>
                <a:gd name="connsiteY35" fmla="*/ 4744694 h 6858000"/>
                <a:gd name="connsiteX36" fmla="*/ 9240731 w 9767847"/>
                <a:gd name="connsiteY36" fmla="*/ 4557872 h 6858000"/>
                <a:gd name="connsiteX37" fmla="*/ 9265388 w 9767847"/>
                <a:gd name="connsiteY37" fmla="*/ 4461073 h 6858000"/>
                <a:gd name="connsiteX38" fmla="*/ 9276571 w 9767847"/>
                <a:gd name="connsiteY38" fmla="*/ 4411943 h 6858000"/>
                <a:gd name="connsiteX39" fmla="*/ 9281841 w 9767847"/>
                <a:gd name="connsiteY39" fmla="*/ 4387379 h 6858000"/>
                <a:gd name="connsiteX40" fmla="*/ 9286513 w 9767847"/>
                <a:gd name="connsiteY40" fmla="*/ 4364838 h 6858000"/>
                <a:gd name="connsiteX41" fmla="*/ 9296754 w 9767847"/>
                <a:gd name="connsiteY41" fmla="*/ 4312038 h 6858000"/>
                <a:gd name="connsiteX42" fmla="*/ 9301029 w 9767847"/>
                <a:gd name="connsiteY42" fmla="*/ 4289074 h 6858000"/>
                <a:gd name="connsiteX43" fmla="*/ 9302818 w 9767847"/>
                <a:gd name="connsiteY43" fmla="*/ 4278581 h 6858000"/>
                <a:gd name="connsiteX44" fmla="*/ 9304658 w 9767847"/>
                <a:gd name="connsiteY44" fmla="*/ 4266816 h 6858000"/>
                <a:gd name="connsiteX45" fmla="*/ 9312810 w 9767847"/>
                <a:gd name="connsiteY45" fmla="*/ 4215945 h 6858000"/>
                <a:gd name="connsiteX46" fmla="*/ 9316887 w 9767847"/>
                <a:gd name="connsiteY46" fmla="*/ 4190486 h 6858000"/>
                <a:gd name="connsiteX47" fmla="*/ 9318923 w 9767847"/>
                <a:gd name="connsiteY47" fmla="*/ 4177780 h 6858000"/>
                <a:gd name="connsiteX48" fmla="*/ 9320515 w 9767847"/>
                <a:gd name="connsiteY48" fmla="*/ 4164886 h 6858000"/>
                <a:gd name="connsiteX49" fmla="*/ 9332445 w 9767847"/>
                <a:gd name="connsiteY49" fmla="*/ 4064981 h 6858000"/>
                <a:gd name="connsiteX50" fmla="*/ 9336173 w 9767847"/>
                <a:gd name="connsiteY50" fmla="*/ 4018676 h 6858000"/>
                <a:gd name="connsiteX51" fmla="*/ 9340199 w 9767847"/>
                <a:gd name="connsiteY51" fmla="*/ 3965171 h 6858000"/>
                <a:gd name="connsiteX52" fmla="*/ 9347557 w 9767847"/>
                <a:gd name="connsiteY52" fmla="*/ 3765972 h 6858000"/>
                <a:gd name="connsiteX53" fmla="*/ 9346364 w 9767847"/>
                <a:gd name="connsiteY53" fmla="*/ 3664938 h 6858000"/>
                <a:gd name="connsiteX54" fmla="*/ 9344921 w 9767847"/>
                <a:gd name="connsiteY54" fmla="*/ 3615243 h 6858000"/>
                <a:gd name="connsiteX55" fmla="*/ 9344524 w 9767847"/>
                <a:gd name="connsiteY55" fmla="*/ 3603526 h 6858000"/>
                <a:gd name="connsiteX56" fmla="*/ 9343728 w 9767847"/>
                <a:gd name="connsiteY56" fmla="*/ 3590774 h 6858000"/>
                <a:gd name="connsiteX57" fmla="*/ 9342188 w 9767847"/>
                <a:gd name="connsiteY57" fmla="*/ 3565268 h 6858000"/>
                <a:gd name="connsiteX58" fmla="*/ 9339056 w 9767847"/>
                <a:gd name="connsiteY58" fmla="*/ 3514256 h 6858000"/>
                <a:gd name="connsiteX59" fmla="*/ 9334334 w 9767847"/>
                <a:gd name="connsiteY59" fmla="*/ 3463057 h 6858000"/>
                <a:gd name="connsiteX60" fmla="*/ 9329363 w 9767847"/>
                <a:gd name="connsiteY60" fmla="*/ 3411810 h 6858000"/>
                <a:gd name="connsiteX61" fmla="*/ 9328319 w 9767847"/>
                <a:gd name="connsiteY61" fmla="*/ 3400657 h 6858000"/>
                <a:gd name="connsiteX62" fmla="*/ 9327177 w 9767847"/>
                <a:gd name="connsiteY62" fmla="*/ 3390116 h 6858000"/>
                <a:gd name="connsiteX63" fmla="*/ 9324293 w 9767847"/>
                <a:gd name="connsiteY63" fmla="*/ 3366774 h 6858000"/>
                <a:gd name="connsiteX64" fmla="*/ 9320763 w 9767847"/>
                <a:gd name="connsiteY64" fmla="*/ 3340329 h 6858000"/>
                <a:gd name="connsiteX65" fmla="*/ 9317184 w 9767847"/>
                <a:gd name="connsiteY65" fmla="*/ 3311245 h 6858000"/>
                <a:gd name="connsiteX66" fmla="*/ 9311021 w 9767847"/>
                <a:gd name="connsiteY66" fmla="*/ 3266211 h 6858000"/>
                <a:gd name="connsiteX67" fmla="*/ 9302719 w 9767847"/>
                <a:gd name="connsiteY67" fmla="*/ 3215717 h 6858000"/>
                <a:gd name="connsiteX68" fmla="*/ 9293970 w 9767847"/>
                <a:gd name="connsiteY68" fmla="*/ 3165789 h 6858000"/>
                <a:gd name="connsiteX69" fmla="*/ 9252065 w 9767847"/>
                <a:gd name="connsiteY69" fmla="*/ 2967107 h 6858000"/>
                <a:gd name="connsiteX70" fmla="*/ 9227211 w 9767847"/>
                <a:gd name="connsiteY70" fmla="*/ 2868473 h 6858000"/>
                <a:gd name="connsiteX71" fmla="*/ 9220699 w 9767847"/>
                <a:gd name="connsiteY71" fmla="*/ 2844426 h 6858000"/>
                <a:gd name="connsiteX72" fmla="*/ 9213740 w 9767847"/>
                <a:gd name="connsiteY72" fmla="*/ 2820191 h 6858000"/>
                <a:gd name="connsiteX73" fmla="*/ 9199374 w 9767847"/>
                <a:gd name="connsiteY73" fmla="*/ 2771438 h 6858000"/>
                <a:gd name="connsiteX74" fmla="*/ 9061829 w 9767847"/>
                <a:gd name="connsiteY74" fmla="*/ 2385418 h 6858000"/>
                <a:gd name="connsiteX75" fmla="*/ 8978865 w 9767847"/>
                <a:gd name="connsiteY75" fmla="*/ 2196855 h 6858000"/>
                <a:gd name="connsiteX76" fmla="*/ 8956694 w 9767847"/>
                <a:gd name="connsiteY76" fmla="*/ 2150219 h 6858000"/>
                <a:gd name="connsiteX77" fmla="*/ 8934176 w 9767847"/>
                <a:gd name="connsiteY77" fmla="*/ 2103914 h 6858000"/>
                <a:gd name="connsiteX78" fmla="*/ 8887151 w 9767847"/>
                <a:gd name="connsiteY78" fmla="*/ 2011350 h 6858000"/>
                <a:gd name="connsiteX79" fmla="*/ 8787533 w 9767847"/>
                <a:gd name="connsiteY79" fmla="*/ 1828527 h 6858000"/>
                <a:gd name="connsiteX80" fmla="*/ 8761485 w 9767847"/>
                <a:gd name="connsiteY80" fmla="*/ 1783398 h 6858000"/>
                <a:gd name="connsiteX81" fmla="*/ 8734791 w 9767847"/>
                <a:gd name="connsiteY81" fmla="*/ 1737893 h 6858000"/>
                <a:gd name="connsiteX82" fmla="*/ 8680808 w 9767847"/>
                <a:gd name="connsiteY82" fmla="*/ 1648812 h 6858000"/>
                <a:gd name="connsiteX83" fmla="*/ 8567024 w 9767847"/>
                <a:gd name="connsiteY83" fmla="*/ 1472906 h 6858000"/>
                <a:gd name="connsiteX84" fmla="*/ 8537446 w 9767847"/>
                <a:gd name="connsiteY84" fmla="*/ 1429330 h 6858000"/>
                <a:gd name="connsiteX85" fmla="*/ 8507423 w 9767847"/>
                <a:gd name="connsiteY85" fmla="*/ 1385896 h 6858000"/>
                <a:gd name="connsiteX86" fmla="*/ 8446529 w 9767847"/>
                <a:gd name="connsiteY86" fmla="*/ 1300295 h 6858000"/>
                <a:gd name="connsiteX87" fmla="*/ 8319224 w 9767847"/>
                <a:gd name="connsiteY87" fmla="*/ 1131026 h 6858000"/>
                <a:gd name="connsiteX88" fmla="*/ 8286366 w 9767847"/>
                <a:gd name="connsiteY88" fmla="*/ 1089050 h 6858000"/>
                <a:gd name="connsiteX89" fmla="*/ 8270161 w 9767847"/>
                <a:gd name="connsiteY89" fmla="*/ 1068439 h 6858000"/>
                <a:gd name="connsiteX90" fmla="*/ 8253856 w 9767847"/>
                <a:gd name="connsiteY90" fmla="*/ 1048156 h 6858000"/>
                <a:gd name="connsiteX91" fmla="*/ 8186352 w 9767847"/>
                <a:gd name="connsiteY91" fmla="*/ 966275 h 6858000"/>
                <a:gd name="connsiteX92" fmla="*/ 8046768 w 9767847"/>
                <a:gd name="connsiteY92" fmla="*/ 805429 h 6858000"/>
                <a:gd name="connsiteX93" fmla="*/ 8010927 w 9767847"/>
                <a:gd name="connsiteY93" fmla="*/ 765853 h 6858000"/>
                <a:gd name="connsiteX94" fmla="*/ 7974788 w 9767847"/>
                <a:gd name="connsiteY94" fmla="*/ 726653 h 6858000"/>
                <a:gd name="connsiteX95" fmla="*/ 7901070 w 9767847"/>
                <a:gd name="connsiteY95" fmla="*/ 648724 h 6858000"/>
                <a:gd name="connsiteX96" fmla="*/ 7750054 w 9767847"/>
                <a:gd name="connsiteY96" fmla="*/ 497008 h 6858000"/>
                <a:gd name="connsiteX97" fmla="*/ 7592277 w 9767847"/>
                <a:gd name="connsiteY97" fmla="*/ 351221 h 6858000"/>
                <a:gd name="connsiteX98" fmla="*/ 7257734 w 9767847"/>
                <a:gd name="connsiteY98" fmla="*/ 76964 h 6858000"/>
                <a:gd name="connsiteX99" fmla="*/ 1886601 w 9767847"/>
                <a:gd name="connsiteY99" fmla="*/ 0 h 6858000"/>
                <a:gd name="connsiteX100" fmla="*/ 2292926 w 9767847"/>
                <a:gd name="connsiteY100" fmla="*/ 0 h 6858000"/>
                <a:gd name="connsiteX101" fmla="*/ 2135542 w 9767847"/>
                <a:gd name="connsiteY101" fmla="*/ 117781 h 6858000"/>
                <a:gd name="connsiteX102" fmla="*/ 1969576 w 9767847"/>
                <a:gd name="connsiteY102" fmla="*/ 254986 h 6858000"/>
                <a:gd name="connsiteX103" fmla="*/ 1659938 w 9767847"/>
                <a:gd name="connsiteY103" fmla="*/ 549855 h 6858000"/>
                <a:gd name="connsiteX104" fmla="*/ 729383 w 9767847"/>
                <a:gd name="connsiteY104" fmla="*/ 1936480 h 6858000"/>
                <a:gd name="connsiteX105" fmla="*/ 578465 w 9767847"/>
                <a:gd name="connsiteY105" fmla="*/ 2320807 h 6858000"/>
                <a:gd name="connsiteX106" fmla="*/ 465080 w 9767847"/>
                <a:gd name="connsiteY106" fmla="*/ 2714875 h 6858000"/>
                <a:gd name="connsiteX107" fmla="*/ 423820 w 9767847"/>
                <a:gd name="connsiteY107" fmla="*/ 2915436 h 6858000"/>
                <a:gd name="connsiteX108" fmla="*/ 392355 w 9767847"/>
                <a:gd name="connsiteY108" fmla="*/ 3118071 h 6858000"/>
                <a:gd name="connsiteX109" fmla="*/ 358801 w 9767847"/>
                <a:gd name="connsiteY109" fmla="*/ 3526915 h 6858000"/>
                <a:gd name="connsiteX110" fmla="*/ 410350 w 9767847"/>
                <a:gd name="connsiteY110" fmla="*/ 4348226 h 6858000"/>
                <a:gd name="connsiteX111" fmla="*/ 449022 w 9767847"/>
                <a:gd name="connsiteY111" fmla="*/ 4551049 h 6858000"/>
                <a:gd name="connsiteX112" fmla="*/ 498882 w 9767847"/>
                <a:gd name="connsiteY112" fmla="*/ 4752365 h 6858000"/>
                <a:gd name="connsiteX113" fmla="*/ 559775 w 9767847"/>
                <a:gd name="connsiteY113" fmla="*/ 4951657 h 6858000"/>
                <a:gd name="connsiteX114" fmla="*/ 631406 w 9767847"/>
                <a:gd name="connsiteY114" fmla="*/ 5147986 h 6858000"/>
                <a:gd name="connsiteX115" fmla="*/ 1023461 w 9767847"/>
                <a:gd name="connsiteY115" fmla="*/ 5893957 h 6858000"/>
                <a:gd name="connsiteX116" fmla="*/ 1575880 w 9767847"/>
                <a:gd name="connsiteY116" fmla="*/ 6547646 h 6858000"/>
                <a:gd name="connsiteX117" fmla="*/ 1905228 w 9767847"/>
                <a:gd name="connsiteY117" fmla="*/ 6829468 h 6858000"/>
                <a:gd name="connsiteX118" fmla="*/ 1944230 w 9767847"/>
                <a:gd name="connsiteY118" fmla="*/ 6858000 h 6858000"/>
                <a:gd name="connsiteX119" fmla="*/ 1372541 w 9767847"/>
                <a:gd name="connsiteY119" fmla="*/ 6858000 h 6858000"/>
                <a:gd name="connsiteX120" fmla="*/ 1115251 w 9767847"/>
                <a:gd name="connsiteY120" fmla="*/ 6590005 h 6858000"/>
                <a:gd name="connsiteX121" fmla="*/ 0 w 9767847"/>
                <a:gd name="connsiteY121" fmla="*/ 3649031 h 6858000"/>
                <a:gd name="connsiteX122" fmla="*/ 1777294 w 9767847"/>
                <a:gd name="connsiteY122" fmla="*/ 8131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9767847" h="6858000">
                  <a:moveTo>
                    <a:pt x="7151367" y="0"/>
                  </a:moveTo>
                  <a:lnTo>
                    <a:pt x="7881247" y="0"/>
                  </a:lnTo>
                  <a:lnTo>
                    <a:pt x="7990553" y="81317"/>
                  </a:lnTo>
                  <a:cubicBezTo>
                    <a:pt x="9075991" y="929334"/>
                    <a:pt x="9767847" y="2212695"/>
                    <a:pt x="9767847" y="3649031"/>
                  </a:cubicBezTo>
                  <a:cubicBezTo>
                    <a:pt x="9767847" y="4766182"/>
                    <a:pt x="9349317" y="5790792"/>
                    <a:pt x="8652597" y="6590005"/>
                  </a:cubicBezTo>
                  <a:lnTo>
                    <a:pt x="8395306" y="6858000"/>
                  </a:lnTo>
                  <a:lnTo>
                    <a:pt x="6762603" y="6858000"/>
                  </a:lnTo>
                  <a:lnTo>
                    <a:pt x="6765962" y="6854844"/>
                  </a:lnTo>
                  <a:cubicBezTo>
                    <a:pt x="6779036" y="6842703"/>
                    <a:pt x="6791663" y="6829621"/>
                    <a:pt x="6804586" y="6817103"/>
                  </a:cubicBezTo>
                  <a:lnTo>
                    <a:pt x="6881735" y="6741197"/>
                  </a:lnTo>
                  <a:cubicBezTo>
                    <a:pt x="6907435" y="6715881"/>
                    <a:pt x="6933134" y="6690798"/>
                    <a:pt x="6958883" y="6664822"/>
                  </a:cubicBezTo>
                  <a:lnTo>
                    <a:pt x="7267925" y="6355694"/>
                  </a:lnTo>
                  <a:lnTo>
                    <a:pt x="7424360" y="6200685"/>
                  </a:lnTo>
                  <a:cubicBezTo>
                    <a:pt x="7450754" y="6174802"/>
                    <a:pt x="7477598" y="6148731"/>
                    <a:pt x="7504938" y="6122708"/>
                  </a:cubicBezTo>
                  <a:lnTo>
                    <a:pt x="7546396" y="6083697"/>
                  </a:lnTo>
                  <a:cubicBezTo>
                    <a:pt x="7560264" y="6070803"/>
                    <a:pt x="7574780" y="6057532"/>
                    <a:pt x="7588002" y="6045532"/>
                  </a:cubicBezTo>
                  <a:lnTo>
                    <a:pt x="7631000" y="6006709"/>
                  </a:lnTo>
                  <a:lnTo>
                    <a:pt x="7675440" y="5968309"/>
                  </a:lnTo>
                  <a:cubicBezTo>
                    <a:pt x="7690404" y="5955698"/>
                    <a:pt x="7705564" y="5943321"/>
                    <a:pt x="7720626" y="5930851"/>
                  </a:cubicBezTo>
                  <a:cubicBezTo>
                    <a:pt x="7735738" y="5918427"/>
                    <a:pt x="7751197" y="5906521"/>
                    <a:pt x="7766458" y="5894334"/>
                  </a:cubicBezTo>
                  <a:cubicBezTo>
                    <a:pt x="7827949" y="5846192"/>
                    <a:pt x="7890979" y="5800499"/>
                    <a:pt x="7955254" y="5756828"/>
                  </a:cubicBezTo>
                  <a:cubicBezTo>
                    <a:pt x="8083800" y="5669534"/>
                    <a:pt x="8216872" y="5590336"/>
                    <a:pt x="8352678" y="5517630"/>
                  </a:cubicBezTo>
                  <a:lnTo>
                    <a:pt x="8451350" y="5465254"/>
                  </a:lnTo>
                  <a:lnTo>
                    <a:pt x="8548532" y="5413395"/>
                  </a:lnTo>
                  <a:cubicBezTo>
                    <a:pt x="8612110" y="5379090"/>
                    <a:pt x="8673251" y="5345208"/>
                    <a:pt x="8729473" y="5309961"/>
                  </a:cubicBezTo>
                  <a:cubicBezTo>
                    <a:pt x="8743591" y="5301115"/>
                    <a:pt x="8757161" y="5292361"/>
                    <a:pt x="8770781" y="5283232"/>
                  </a:cubicBezTo>
                  <a:cubicBezTo>
                    <a:pt x="8777591" y="5278667"/>
                    <a:pt x="8784451" y="5274103"/>
                    <a:pt x="8790964" y="5269492"/>
                  </a:cubicBezTo>
                  <a:cubicBezTo>
                    <a:pt x="8797574" y="5264879"/>
                    <a:pt x="8804235" y="5260314"/>
                    <a:pt x="8810499" y="5255703"/>
                  </a:cubicBezTo>
                  <a:cubicBezTo>
                    <a:pt x="8835999" y="5237303"/>
                    <a:pt x="8860407" y="5218291"/>
                    <a:pt x="8883571" y="5198479"/>
                  </a:cubicBezTo>
                  <a:cubicBezTo>
                    <a:pt x="8929900" y="5158856"/>
                    <a:pt x="8971258" y="5116315"/>
                    <a:pt x="9006651" y="5070527"/>
                  </a:cubicBezTo>
                  <a:cubicBezTo>
                    <a:pt x="9015351" y="5059328"/>
                    <a:pt x="9024398" y="5046857"/>
                    <a:pt x="9033494" y="5034105"/>
                  </a:cubicBezTo>
                  <a:lnTo>
                    <a:pt x="9040305" y="5024551"/>
                  </a:lnTo>
                  <a:lnTo>
                    <a:pt x="9046568" y="5015281"/>
                  </a:lnTo>
                  <a:cubicBezTo>
                    <a:pt x="9050743" y="5009163"/>
                    <a:pt x="9054819" y="5002952"/>
                    <a:pt x="9058846" y="4996645"/>
                  </a:cubicBezTo>
                  <a:cubicBezTo>
                    <a:pt x="9075002" y="4971517"/>
                    <a:pt x="9090212" y="4945305"/>
                    <a:pt x="9104529" y="4918105"/>
                  </a:cubicBezTo>
                  <a:cubicBezTo>
                    <a:pt x="9133211" y="4863752"/>
                    <a:pt x="9158313" y="4805447"/>
                    <a:pt x="9181081" y="4744694"/>
                  </a:cubicBezTo>
                  <a:cubicBezTo>
                    <a:pt x="9203748" y="4684178"/>
                    <a:pt x="9223383" y="4621778"/>
                    <a:pt x="9240731" y="4557872"/>
                  </a:cubicBezTo>
                  <a:cubicBezTo>
                    <a:pt x="9249481" y="4525966"/>
                    <a:pt x="9257682" y="4493684"/>
                    <a:pt x="9265388" y="4461073"/>
                  </a:cubicBezTo>
                  <a:cubicBezTo>
                    <a:pt x="9269215" y="4444744"/>
                    <a:pt x="9272943" y="4428367"/>
                    <a:pt x="9276571" y="4411943"/>
                  </a:cubicBezTo>
                  <a:lnTo>
                    <a:pt x="9281841" y="4387379"/>
                  </a:lnTo>
                  <a:lnTo>
                    <a:pt x="9286513" y="4364838"/>
                  </a:lnTo>
                  <a:lnTo>
                    <a:pt x="9296754" y="4312038"/>
                  </a:lnTo>
                  <a:lnTo>
                    <a:pt x="9301029" y="4289074"/>
                  </a:lnTo>
                  <a:lnTo>
                    <a:pt x="9302818" y="4278581"/>
                  </a:lnTo>
                  <a:lnTo>
                    <a:pt x="9304658" y="4266816"/>
                  </a:lnTo>
                  <a:lnTo>
                    <a:pt x="9312810" y="4215945"/>
                  </a:lnTo>
                  <a:lnTo>
                    <a:pt x="9316887" y="4190486"/>
                  </a:lnTo>
                  <a:lnTo>
                    <a:pt x="9318923" y="4177780"/>
                  </a:lnTo>
                  <a:cubicBezTo>
                    <a:pt x="9319570" y="4173546"/>
                    <a:pt x="9319969" y="4169169"/>
                    <a:pt x="9320515" y="4164886"/>
                  </a:cubicBezTo>
                  <a:lnTo>
                    <a:pt x="9332445" y="4064981"/>
                  </a:lnTo>
                  <a:cubicBezTo>
                    <a:pt x="9333836" y="4052370"/>
                    <a:pt x="9334880" y="4036888"/>
                    <a:pt x="9336173" y="4018676"/>
                  </a:cubicBezTo>
                  <a:lnTo>
                    <a:pt x="9340199" y="3965171"/>
                  </a:lnTo>
                  <a:cubicBezTo>
                    <a:pt x="9345071" y="3899806"/>
                    <a:pt x="9347358" y="3832983"/>
                    <a:pt x="9347557" y="3765972"/>
                  </a:cubicBezTo>
                  <a:cubicBezTo>
                    <a:pt x="9347656" y="3732420"/>
                    <a:pt x="9347209" y="3698773"/>
                    <a:pt x="9346364" y="3664938"/>
                  </a:cubicBezTo>
                  <a:lnTo>
                    <a:pt x="9344921" y="3615243"/>
                  </a:lnTo>
                  <a:lnTo>
                    <a:pt x="9344524" y="3603526"/>
                  </a:lnTo>
                  <a:lnTo>
                    <a:pt x="9343728" y="3590774"/>
                  </a:lnTo>
                  <a:lnTo>
                    <a:pt x="9342188" y="3565268"/>
                  </a:lnTo>
                  <a:lnTo>
                    <a:pt x="9339056" y="3514256"/>
                  </a:lnTo>
                  <a:cubicBezTo>
                    <a:pt x="9337914" y="3497221"/>
                    <a:pt x="9335874" y="3480138"/>
                    <a:pt x="9334334" y="3463057"/>
                  </a:cubicBezTo>
                  <a:lnTo>
                    <a:pt x="9329363" y="3411810"/>
                  </a:lnTo>
                  <a:lnTo>
                    <a:pt x="9328319" y="3400657"/>
                  </a:lnTo>
                  <a:lnTo>
                    <a:pt x="9327177" y="3390116"/>
                  </a:lnTo>
                  <a:lnTo>
                    <a:pt x="9324293" y="3366774"/>
                  </a:lnTo>
                  <a:lnTo>
                    <a:pt x="9320763" y="3340329"/>
                  </a:lnTo>
                  <a:lnTo>
                    <a:pt x="9317184" y="3311245"/>
                  </a:lnTo>
                  <a:cubicBezTo>
                    <a:pt x="9315594" y="3296893"/>
                    <a:pt x="9313506" y="3282306"/>
                    <a:pt x="9311021" y="3266211"/>
                  </a:cubicBezTo>
                  <a:lnTo>
                    <a:pt x="9302719" y="3215717"/>
                  </a:lnTo>
                  <a:cubicBezTo>
                    <a:pt x="9299936" y="3199059"/>
                    <a:pt x="9297003" y="3182400"/>
                    <a:pt x="9293970" y="3165789"/>
                  </a:cubicBezTo>
                  <a:cubicBezTo>
                    <a:pt x="9281891" y="3099295"/>
                    <a:pt x="9267674" y="3033084"/>
                    <a:pt x="9252065" y="2967107"/>
                  </a:cubicBezTo>
                  <a:cubicBezTo>
                    <a:pt x="9244261" y="2934167"/>
                    <a:pt x="9235959" y="2901273"/>
                    <a:pt x="9227211" y="2868473"/>
                  </a:cubicBezTo>
                  <a:lnTo>
                    <a:pt x="9220699" y="2844426"/>
                  </a:lnTo>
                  <a:lnTo>
                    <a:pt x="9213740" y="2820191"/>
                  </a:lnTo>
                  <a:cubicBezTo>
                    <a:pt x="9209216" y="2804049"/>
                    <a:pt x="9204345" y="2787768"/>
                    <a:pt x="9199374" y="2771438"/>
                  </a:cubicBezTo>
                  <a:cubicBezTo>
                    <a:pt x="9159855" y="2641086"/>
                    <a:pt x="9114272" y="2512099"/>
                    <a:pt x="9061829" y="2385418"/>
                  </a:cubicBezTo>
                  <a:cubicBezTo>
                    <a:pt x="9035582" y="2322077"/>
                    <a:pt x="9008043" y="2259160"/>
                    <a:pt x="8978865" y="2196855"/>
                  </a:cubicBezTo>
                  <a:lnTo>
                    <a:pt x="8956694" y="2150219"/>
                  </a:lnTo>
                  <a:lnTo>
                    <a:pt x="8934176" y="2103914"/>
                  </a:lnTo>
                  <a:cubicBezTo>
                    <a:pt x="8918915" y="2073091"/>
                    <a:pt x="8903157" y="2042032"/>
                    <a:pt x="8887151" y="2011350"/>
                  </a:cubicBezTo>
                  <a:cubicBezTo>
                    <a:pt x="8854988" y="1949891"/>
                    <a:pt x="8822082" y="1888810"/>
                    <a:pt x="8787533" y="1828527"/>
                  </a:cubicBezTo>
                  <a:lnTo>
                    <a:pt x="8761485" y="1783398"/>
                  </a:lnTo>
                  <a:lnTo>
                    <a:pt x="8734791" y="1737893"/>
                  </a:lnTo>
                  <a:cubicBezTo>
                    <a:pt x="8717047" y="1707823"/>
                    <a:pt x="8699200" y="1678363"/>
                    <a:pt x="8680808" y="1648812"/>
                  </a:cubicBezTo>
                  <a:cubicBezTo>
                    <a:pt x="8644322" y="1589658"/>
                    <a:pt x="8606194" y="1531118"/>
                    <a:pt x="8567024" y="1472906"/>
                  </a:cubicBezTo>
                  <a:lnTo>
                    <a:pt x="8537446" y="1429330"/>
                  </a:lnTo>
                  <a:lnTo>
                    <a:pt x="8507423" y="1385896"/>
                  </a:lnTo>
                  <a:cubicBezTo>
                    <a:pt x="8487390" y="1357284"/>
                    <a:pt x="8467158" y="1328719"/>
                    <a:pt x="8446529" y="1300295"/>
                  </a:cubicBezTo>
                  <a:cubicBezTo>
                    <a:pt x="8405271" y="1243496"/>
                    <a:pt x="8362718" y="1187120"/>
                    <a:pt x="8319224" y="1131026"/>
                  </a:cubicBezTo>
                  <a:lnTo>
                    <a:pt x="8286366" y="1089050"/>
                  </a:lnTo>
                  <a:lnTo>
                    <a:pt x="8270161" y="1068439"/>
                  </a:lnTo>
                  <a:lnTo>
                    <a:pt x="8253856" y="1048156"/>
                  </a:lnTo>
                  <a:cubicBezTo>
                    <a:pt x="8231636" y="1020675"/>
                    <a:pt x="8209117" y="993381"/>
                    <a:pt x="8186352" y="966275"/>
                  </a:cubicBezTo>
                  <a:cubicBezTo>
                    <a:pt x="8140917" y="911922"/>
                    <a:pt x="8094240" y="858417"/>
                    <a:pt x="8046768" y="805429"/>
                  </a:cubicBezTo>
                  <a:lnTo>
                    <a:pt x="8010927" y="765853"/>
                  </a:lnTo>
                  <a:lnTo>
                    <a:pt x="7974788" y="726653"/>
                  </a:lnTo>
                  <a:cubicBezTo>
                    <a:pt x="7950382" y="700489"/>
                    <a:pt x="7925824" y="674465"/>
                    <a:pt x="7901070" y="648724"/>
                  </a:cubicBezTo>
                  <a:cubicBezTo>
                    <a:pt x="7851510" y="597289"/>
                    <a:pt x="7801404" y="546514"/>
                    <a:pt x="7750054" y="497008"/>
                  </a:cubicBezTo>
                  <a:cubicBezTo>
                    <a:pt x="7698902" y="447644"/>
                    <a:pt x="7645913" y="398938"/>
                    <a:pt x="7592277" y="351221"/>
                  </a:cubicBezTo>
                  <a:cubicBezTo>
                    <a:pt x="7484856" y="255786"/>
                    <a:pt x="7373308" y="164304"/>
                    <a:pt x="7257734" y="76964"/>
                  </a:cubicBezTo>
                  <a:close/>
                  <a:moveTo>
                    <a:pt x="1886601" y="0"/>
                  </a:moveTo>
                  <a:lnTo>
                    <a:pt x="2292926" y="0"/>
                  </a:lnTo>
                  <a:lnTo>
                    <a:pt x="2135542" y="117781"/>
                  </a:lnTo>
                  <a:cubicBezTo>
                    <a:pt x="2078998" y="162280"/>
                    <a:pt x="2023659" y="208045"/>
                    <a:pt x="1969576" y="254986"/>
                  </a:cubicBezTo>
                  <a:cubicBezTo>
                    <a:pt x="1861309" y="348820"/>
                    <a:pt x="1758064" y="447314"/>
                    <a:pt x="1659938" y="549855"/>
                  </a:cubicBezTo>
                  <a:cubicBezTo>
                    <a:pt x="1266987" y="960346"/>
                    <a:pt x="953820" y="1431495"/>
                    <a:pt x="729383" y="1936480"/>
                  </a:cubicBezTo>
                  <a:cubicBezTo>
                    <a:pt x="673260" y="2062362"/>
                    <a:pt x="622855" y="2190972"/>
                    <a:pt x="578465" y="2320807"/>
                  </a:cubicBezTo>
                  <a:cubicBezTo>
                    <a:pt x="534125" y="2450687"/>
                    <a:pt x="496147" y="2582216"/>
                    <a:pt x="465080" y="2714875"/>
                  </a:cubicBezTo>
                  <a:cubicBezTo>
                    <a:pt x="449769" y="2780991"/>
                    <a:pt x="435850" y="2848191"/>
                    <a:pt x="423820" y="2915436"/>
                  </a:cubicBezTo>
                  <a:cubicBezTo>
                    <a:pt x="411840" y="2982731"/>
                    <a:pt x="401054" y="3050260"/>
                    <a:pt x="392355" y="3118071"/>
                  </a:cubicBezTo>
                  <a:cubicBezTo>
                    <a:pt x="374509" y="3253646"/>
                    <a:pt x="363424" y="3389880"/>
                    <a:pt x="358801" y="3526915"/>
                  </a:cubicBezTo>
                  <a:cubicBezTo>
                    <a:pt x="349009" y="3800843"/>
                    <a:pt x="366357" y="4075570"/>
                    <a:pt x="410350" y="4348226"/>
                  </a:cubicBezTo>
                  <a:cubicBezTo>
                    <a:pt x="421286" y="4416132"/>
                    <a:pt x="434209" y="4483660"/>
                    <a:pt x="449022" y="4551049"/>
                  </a:cubicBezTo>
                  <a:cubicBezTo>
                    <a:pt x="463737" y="4618436"/>
                    <a:pt x="480389" y="4685588"/>
                    <a:pt x="498882" y="4752365"/>
                  </a:cubicBezTo>
                  <a:cubicBezTo>
                    <a:pt x="517373" y="4819141"/>
                    <a:pt x="537704" y="4885635"/>
                    <a:pt x="559775" y="4951657"/>
                  </a:cubicBezTo>
                  <a:cubicBezTo>
                    <a:pt x="581946" y="5017775"/>
                    <a:pt x="605358" y="5083375"/>
                    <a:pt x="631406" y="5147986"/>
                  </a:cubicBezTo>
                  <a:cubicBezTo>
                    <a:pt x="734055" y="5407608"/>
                    <a:pt x="865188" y="5658570"/>
                    <a:pt x="1023461" y="5893957"/>
                  </a:cubicBezTo>
                  <a:cubicBezTo>
                    <a:pt x="1181487" y="6129578"/>
                    <a:pt x="1367051" y="6349247"/>
                    <a:pt x="1575880" y="6547646"/>
                  </a:cubicBezTo>
                  <a:cubicBezTo>
                    <a:pt x="1680269" y="6646916"/>
                    <a:pt x="1790338" y="6740939"/>
                    <a:pt x="1905228" y="6829468"/>
                  </a:cubicBezTo>
                  <a:lnTo>
                    <a:pt x="1944230" y="6858000"/>
                  </a:lnTo>
                  <a:lnTo>
                    <a:pt x="1372541" y="6858000"/>
                  </a:lnTo>
                  <a:lnTo>
                    <a:pt x="1115251" y="6590005"/>
                  </a:lnTo>
                  <a:cubicBezTo>
                    <a:pt x="418530" y="5790792"/>
                    <a:pt x="0" y="4766182"/>
                    <a:pt x="0" y="3649031"/>
                  </a:cubicBezTo>
                  <a:cubicBezTo>
                    <a:pt x="0" y="2212695"/>
                    <a:pt x="691856" y="929334"/>
                    <a:pt x="1777294" y="81317"/>
                  </a:cubicBezTo>
                  <a:close/>
                </a:path>
              </a:pathLst>
            </a:cu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2" name="Title 1"/>
          <p:cNvSpPr>
            <a:spLocks noGrp="1"/>
          </p:cNvSpPr>
          <p:nvPr>
            <p:ph type="title"/>
          </p:nvPr>
        </p:nvSpPr>
        <p:spPr>
          <a:xfrm>
            <a:off x="3935797" y="1764407"/>
            <a:ext cx="4320635" cy="2310312"/>
          </a:xfrm>
        </p:spPr>
        <p:txBody>
          <a:bodyPr vert="horz" lIns="91440" tIns="45720" rIns="91440" bIns="45720" rtlCol="0" anchor="b">
            <a:normAutofit/>
          </a:bodyPr>
          <a:lstStyle/>
          <a:p>
            <a:pPr defTabSz="914400">
              <a:lnSpc>
                <a:spcPct val="90000"/>
              </a:lnSpc>
              <a:defRPr sz="2400" b="1"/>
            </a:pPr>
            <a:r>
              <a:rPr lang="en-US" sz="4500" dirty="0">
                <a:solidFill>
                  <a:schemeClr val="tx2"/>
                </a:solidFill>
              </a:rPr>
              <a:t>Empowerment-Based Integrated Treatment (EBiT)</a:t>
            </a:r>
          </a:p>
        </p:txBody>
      </p:sp>
      <p:sp>
        <p:nvSpPr>
          <p:cNvPr id="3" name="Content Placeholder 2"/>
          <p:cNvSpPr>
            <a:spLocks noGrp="1"/>
          </p:cNvSpPr>
          <p:nvPr>
            <p:ph idx="1"/>
          </p:nvPr>
        </p:nvSpPr>
        <p:spPr>
          <a:xfrm>
            <a:off x="3935797" y="4165153"/>
            <a:ext cx="4320635" cy="682079"/>
          </a:xfrm>
        </p:spPr>
        <p:txBody>
          <a:bodyPr vert="horz" lIns="91440" tIns="45720" rIns="91440" bIns="45720" rtlCol="0">
            <a:normAutofit/>
          </a:bodyPr>
          <a:lstStyle/>
          <a:p>
            <a:pPr marL="0" indent="0" algn="ctr" defTabSz="914400">
              <a:lnSpc>
                <a:spcPct val="90000"/>
              </a:lnSpc>
              <a:spcBef>
                <a:spcPts val="1000"/>
              </a:spcBef>
              <a:buNone/>
              <a:defRPr sz="1400"/>
            </a:pPr>
            <a:r>
              <a:rPr lang="en-US" sz="2000" dirty="0">
                <a:solidFill>
                  <a:schemeClr val="tx2"/>
                </a:solidFill>
              </a:rPr>
              <a:t>The role of EBiT in supporting neurodivergent clients.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314D791-4D8A-4854-B8FC-6959656D09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1" y="1"/>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15076E76-3EB3-4269-8135-07CAB20E59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228" y="0"/>
            <a:ext cx="914377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sp>
        <p:nvSpPr>
          <p:cNvPr id="2" name="Title 1"/>
          <p:cNvSpPr>
            <a:spLocks noGrp="1"/>
          </p:cNvSpPr>
          <p:nvPr>
            <p:ph type="title"/>
          </p:nvPr>
        </p:nvSpPr>
        <p:spPr>
          <a:xfrm>
            <a:off x="3568709" y="1741337"/>
            <a:ext cx="5054352" cy="2387918"/>
          </a:xfrm>
        </p:spPr>
        <p:txBody>
          <a:bodyPr vert="horz" lIns="91440" tIns="45720" rIns="91440" bIns="45720" rtlCol="0" anchor="b">
            <a:normAutofit/>
          </a:bodyPr>
          <a:lstStyle/>
          <a:p>
            <a:pPr defTabSz="914400">
              <a:lnSpc>
                <a:spcPct val="90000"/>
              </a:lnSpc>
              <a:defRPr sz="2400" b="1"/>
            </a:pPr>
            <a:r>
              <a:rPr lang="en-US" sz="4500" dirty="0">
                <a:solidFill>
                  <a:schemeClr val="tx2"/>
                </a:solidFill>
              </a:rPr>
              <a:t>Key Principles of EBiT</a:t>
            </a:r>
          </a:p>
        </p:txBody>
      </p:sp>
      <p:sp>
        <p:nvSpPr>
          <p:cNvPr id="3" name="Content Placeholder 2"/>
          <p:cNvSpPr>
            <a:spLocks noGrp="1"/>
          </p:cNvSpPr>
          <p:nvPr>
            <p:ph idx="1"/>
          </p:nvPr>
        </p:nvSpPr>
        <p:spPr>
          <a:xfrm>
            <a:off x="3568128" y="4200523"/>
            <a:ext cx="5055514" cy="682079"/>
          </a:xfrm>
        </p:spPr>
        <p:txBody>
          <a:bodyPr vert="horz" lIns="91440" tIns="45720" rIns="91440" bIns="45720" rtlCol="0">
            <a:normAutofit/>
          </a:bodyPr>
          <a:lstStyle/>
          <a:p>
            <a:pPr marL="0" indent="0" algn="ctr" defTabSz="914400">
              <a:lnSpc>
                <a:spcPct val="90000"/>
              </a:lnSpc>
              <a:spcBef>
                <a:spcPts val="1000"/>
              </a:spcBef>
              <a:buNone/>
              <a:defRPr sz="1400"/>
            </a:pPr>
            <a:r>
              <a:rPr lang="en-US" sz="2400" dirty="0">
                <a:solidFill>
                  <a:schemeClr val="tx2"/>
                </a:solidFill>
              </a:rPr>
              <a:t>Validate, Accept, Nurture.</a:t>
            </a:r>
          </a:p>
        </p:txBody>
      </p:sp>
      <p:grpSp>
        <p:nvGrpSpPr>
          <p:cNvPr id="12" name="Group 11">
            <a:extLst>
              <a:ext uri="{FF2B5EF4-FFF2-40B4-BE49-F238E27FC236}">
                <a16:creationId xmlns:a16="http://schemas.microsoft.com/office/drawing/2014/main" id="{5EB3C7E5-50E1-4F9E-AEA3-A6D2190394F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524228" y="0"/>
            <a:ext cx="3872286" cy="3153018"/>
            <a:chOff x="6867015" y="-1"/>
            <a:chExt cx="5324985" cy="3251912"/>
          </a:xfrm>
          <a:solidFill>
            <a:schemeClr val="accent5">
              <a:alpha val="10000"/>
            </a:schemeClr>
          </a:solidFill>
        </p:grpSpPr>
        <p:sp>
          <p:nvSpPr>
            <p:cNvPr id="13" name="Freeform: Shape 12">
              <a:extLst>
                <a:ext uri="{FF2B5EF4-FFF2-40B4-BE49-F238E27FC236}">
                  <a16:creationId xmlns:a16="http://schemas.microsoft.com/office/drawing/2014/main" id="{80233B5C-C5A9-48C0-8C07-21E6F6B360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Freeform: Shape 13">
              <a:extLst>
                <a:ext uri="{FF2B5EF4-FFF2-40B4-BE49-F238E27FC236}">
                  <a16:creationId xmlns:a16="http://schemas.microsoft.com/office/drawing/2014/main" id="{10F3AF96-AAC1-41E3-9F66-0A6277845D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Freeform: Shape 14">
              <a:extLst>
                <a:ext uri="{FF2B5EF4-FFF2-40B4-BE49-F238E27FC236}">
                  <a16:creationId xmlns:a16="http://schemas.microsoft.com/office/drawing/2014/main" id="{5DF38A98-557F-4C23-935A-42806B67AA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reeform: Shape 15">
              <a:extLst>
                <a:ext uri="{FF2B5EF4-FFF2-40B4-BE49-F238E27FC236}">
                  <a16:creationId xmlns:a16="http://schemas.microsoft.com/office/drawing/2014/main" id="{8ACEB13D-EBFC-4288-B604-572C2F779A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8" name="Group 17">
            <a:extLst>
              <a:ext uri="{FF2B5EF4-FFF2-40B4-BE49-F238E27FC236}">
                <a16:creationId xmlns:a16="http://schemas.microsoft.com/office/drawing/2014/main" id="{B988F9A4-0578-4C59-8B4A-346E02CF3A3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flipH="1">
            <a:off x="8077998" y="4267997"/>
            <a:ext cx="3142400" cy="2037604"/>
            <a:chOff x="-305" y="-4155"/>
            <a:chExt cx="2514948" cy="2174333"/>
          </a:xfrm>
        </p:grpSpPr>
        <p:sp>
          <p:nvSpPr>
            <p:cNvPr id="19" name="Freeform: Shape 18">
              <a:extLst>
                <a:ext uri="{FF2B5EF4-FFF2-40B4-BE49-F238E27FC236}">
                  <a16:creationId xmlns:a16="http://schemas.microsoft.com/office/drawing/2014/main" id="{F63F827B-FA00-442A-A09C-806F1FFA34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Freeform: Shape 19">
              <a:extLst>
                <a:ext uri="{FF2B5EF4-FFF2-40B4-BE49-F238E27FC236}">
                  <a16:creationId xmlns:a16="http://schemas.microsoft.com/office/drawing/2014/main" id="{AC876680-EE75-4791-842F-E23509221D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Freeform: Shape 20">
              <a:extLst>
                <a:ext uri="{FF2B5EF4-FFF2-40B4-BE49-F238E27FC236}">
                  <a16:creationId xmlns:a16="http://schemas.microsoft.com/office/drawing/2014/main" id="{3B9819B2-70D4-4E0A-8D51-6B359B44CB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dirty="0"/>
            </a:p>
          </p:txBody>
        </p:sp>
        <p:sp>
          <p:nvSpPr>
            <p:cNvPr id="22" name="Freeform: Shape 21">
              <a:extLst>
                <a:ext uri="{FF2B5EF4-FFF2-40B4-BE49-F238E27FC236}">
                  <a16:creationId xmlns:a16="http://schemas.microsoft.com/office/drawing/2014/main" id="{5FA8033D-6A70-4FA5-8F37-7F8C117C98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314D791-4D8A-4854-B8FC-6959656D09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1" y="1"/>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15076E76-3EB3-4269-8135-07CAB20E59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228" y="0"/>
            <a:ext cx="914377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sp>
        <p:nvSpPr>
          <p:cNvPr id="2" name="Title 1"/>
          <p:cNvSpPr>
            <a:spLocks noGrp="1"/>
          </p:cNvSpPr>
          <p:nvPr>
            <p:ph type="title"/>
          </p:nvPr>
        </p:nvSpPr>
        <p:spPr>
          <a:xfrm>
            <a:off x="3568709" y="1741337"/>
            <a:ext cx="5054352" cy="2387918"/>
          </a:xfrm>
        </p:spPr>
        <p:txBody>
          <a:bodyPr vert="horz" lIns="91440" tIns="45720" rIns="91440" bIns="45720" rtlCol="0" anchor="b">
            <a:normAutofit/>
          </a:bodyPr>
          <a:lstStyle/>
          <a:p>
            <a:pPr defTabSz="914400">
              <a:lnSpc>
                <a:spcPct val="90000"/>
              </a:lnSpc>
              <a:defRPr sz="2400" b="1"/>
            </a:pPr>
            <a:r>
              <a:rPr lang="en-US" sz="4500" dirty="0">
                <a:solidFill>
                  <a:schemeClr val="tx2"/>
                </a:solidFill>
              </a:rPr>
              <a:t>Therapeutic Alliance</a:t>
            </a:r>
          </a:p>
        </p:txBody>
      </p:sp>
      <p:sp>
        <p:nvSpPr>
          <p:cNvPr id="3" name="Content Placeholder 2"/>
          <p:cNvSpPr>
            <a:spLocks noGrp="1"/>
          </p:cNvSpPr>
          <p:nvPr>
            <p:ph idx="1"/>
          </p:nvPr>
        </p:nvSpPr>
        <p:spPr>
          <a:xfrm>
            <a:off x="3568128" y="4200523"/>
            <a:ext cx="5055514" cy="682079"/>
          </a:xfrm>
        </p:spPr>
        <p:txBody>
          <a:bodyPr vert="horz" lIns="91440" tIns="45720" rIns="91440" bIns="45720" rtlCol="0">
            <a:normAutofit/>
          </a:bodyPr>
          <a:lstStyle/>
          <a:p>
            <a:pPr marL="0" indent="0" algn="ctr" defTabSz="914400">
              <a:lnSpc>
                <a:spcPct val="90000"/>
              </a:lnSpc>
              <a:spcBef>
                <a:spcPts val="1000"/>
              </a:spcBef>
              <a:buNone/>
              <a:defRPr sz="1400"/>
            </a:pPr>
            <a:r>
              <a:rPr lang="en-US" sz="2000" dirty="0">
                <a:solidFill>
                  <a:schemeClr val="tx2"/>
                </a:solidFill>
              </a:rPr>
              <a:t>Building trust and rapport with neurodivergent individuals.</a:t>
            </a:r>
          </a:p>
        </p:txBody>
      </p:sp>
      <p:grpSp>
        <p:nvGrpSpPr>
          <p:cNvPr id="12" name="Group 11">
            <a:extLst>
              <a:ext uri="{FF2B5EF4-FFF2-40B4-BE49-F238E27FC236}">
                <a16:creationId xmlns:a16="http://schemas.microsoft.com/office/drawing/2014/main" id="{5EB3C7E5-50E1-4F9E-AEA3-A6D2190394F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524228" y="0"/>
            <a:ext cx="3872286" cy="3153018"/>
            <a:chOff x="6867015" y="-1"/>
            <a:chExt cx="5324985" cy="3251912"/>
          </a:xfrm>
          <a:solidFill>
            <a:schemeClr val="accent5">
              <a:alpha val="10000"/>
            </a:schemeClr>
          </a:solidFill>
        </p:grpSpPr>
        <p:sp>
          <p:nvSpPr>
            <p:cNvPr id="13" name="Freeform: Shape 12">
              <a:extLst>
                <a:ext uri="{FF2B5EF4-FFF2-40B4-BE49-F238E27FC236}">
                  <a16:creationId xmlns:a16="http://schemas.microsoft.com/office/drawing/2014/main" id="{80233B5C-C5A9-48C0-8C07-21E6F6B360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Freeform: Shape 13">
              <a:extLst>
                <a:ext uri="{FF2B5EF4-FFF2-40B4-BE49-F238E27FC236}">
                  <a16:creationId xmlns:a16="http://schemas.microsoft.com/office/drawing/2014/main" id="{10F3AF96-AAC1-41E3-9F66-0A6277845D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Freeform: Shape 14">
              <a:extLst>
                <a:ext uri="{FF2B5EF4-FFF2-40B4-BE49-F238E27FC236}">
                  <a16:creationId xmlns:a16="http://schemas.microsoft.com/office/drawing/2014/main" id="{5DF38A98-557F-4C23-935A-42806B67AA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reeform: Shape 15">
              <a:extLst>
                <a:ext uri="{FF2B5EF4-FFF2-40B4-BE49-F238E27FC236}">
                  <a16:creationId xmlns:a16="http://schemas.microsoft.com/office/drawing/2014/main" id="{8ACEB13D-EBFC-4288-B604-572C2F779A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8" name="Group 17">
            <a:extLst>
              <a:ext uri="{FF2B5EF4-FFF2-40B4-BE49-F238E27FC236}">
                <a16:creationId xmlns:a16="http://schemas.microsoft.com/office/drawing/2014/main" id="{B988F9A4-0578-4C59-8B4A-346E02CF3A3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flipH="1">
            <a:off x="8077998" y="4267997"/>
            <a:ext cx="3142400" cy="2037604"/>
            <a:chOff x="-305" y="-4155"/>
            <a:chExt cx="2514948" cy="2174333"/>
          </a:xfrm>
        </p:grpSpPr>
        <p:sp>
          <p:nvSpPr>
            <p:cNvPr id="19" name="Freeform: Shape 18">
              <a:extLst>
                <a:ext uri="{FF2B5EF4-FFF2-40B4-BE49-F238E27FC236}">
                  <a16:creationId xmlns:a16="http://schemas.microsoft.com/office/drawing/2014/main" id="{F63F827B-FA00-442A-A09C-806F1FFA34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Freeform: Shape 19">
              <a:extLst>
                <a:ext uri="{FF2B5EF4-FFF2-40B4-BE49-F238E27FC236}">
                  <a16:creationId xmlns:a16="http://schemas.microsoft.com/office/drawing/2014/main" id="{AC876680-EE75-4791-842F-E23509221D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Freeform: Shape 20">
              <a:extLst>
                <a:ext uri="{FF2B5EF4-FFF2-40B4-BE49-F238E27FC236}">
                  <a16:creationId xmlns:a16="http://schemas.microsoft.com/office/drawing/2014/main" id="{3B9819B2-70D4-4E0A-8D51-6B359B44CB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dirty="0"/>
            </a:p>
          </p:txBody>
        </p:sp>
        <p:sp>
          <p:nvSpPr>
            <p:cNvPr id="22" name="Freeform: Shape 21">
              <a:extLst>
                <a:ext uri="{FF2B5EF4-FFF2-40B4-BE49-F238E27FC236}">
                  <a16:creationId xmlns:a16="http://schemas.microsoft.com/office/drawing/2014/main" id="{5FA8033D-6A70-4FA5-8F37-7F8C117C98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3A25D70-4A55-4F72-B9C5-A69CDBF4DB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1" y="1"/>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54957100-6D8B-4161-9F2F-C0A949EC84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228" y="0"/>
            <a:ext cx="914377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sp>
        <p:nvSpPr>
          <p:cNvPr id="12" name="Rectangle 11">
            <a:extLst>
              <a:ext uri="{FF2B5EF4-FFF2-40B4-BE49-F238E27FC236}">
                <a16:creationId xmlns:a16="http://schemas.microsoft.com/office/drawing/2014/main" id="{0BD8B065-EE51-4AE2-A94C-86249998FD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1" y="0"/>
            <a:ext cx="9143771" cy="6858000"/>
          </a:xfrm>
          <a:prstGeom prst="rect">
            <a:avLst/>
          </a:prstGeom>
          <a:gradFill flip="none" rotWithShape="1">
            <a:gsLst>
              <a:gs pos="16000">
                <a:schemeClr val="accent6">
                  <a:alpha val="20000"/>
                </a:schemeClr>
              </a:gs>
              <a:gs pos="85000">
                <a:schemeClr val="accent1">
                  <a:alpha val="4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4052841" y="1741337"/>
            <a:ext cx="4086547" cy="2387918"/>
          </a:xfrm>
        </p:spPr>
        <p:txBody>
          <a:bodyPr vert="horz" lIns="91440" tIns="45720" rIns="91440" bIns="45720" rtlCol="0" anchor="b">
            <a:normAutofit/>
          </a:bodyPr>
          <a:lstStyle/>
          <a:p>
            <a:pPr defTabSz="914400">
              <a:lnSpc>
                <a:spcPct val="90000"/>
              </a:lnSpc>
              <a:defRPr sz="2400" b="1"/>
            </a:pPr>
            <a:r>
              <a:rPr lang="en-US" sz="4500" dirty="0">
                <a:solidFill>
                  <a:schemeClr val="tx2"/>
                </a:solidFill>
              </a:rPr>
              <a:t>Case Study Example</a:t>
            </a:r>
          </a:p>
        </p:txBody>
      </p:sp>
      <p:sp>
        <p:nvSpPr>
          <p:cNvPr id="3" name="Content Placeholder 2"/>
          <p:cNvSpPr>
            <a:spLocks noGrp="1"/>
          </p:cNvSpPr>
          <p:nvPr>
            <p:ph idx="1"/>
          </p:nvPr>
        </p:nvSpPr>
        <p:spPr>
          <a:xfrm>
            <a:off x="4052371" y="4200523"/>
            <a:ext cx="4087487" cy="682079"/>
          </a:xfrm>
        </p:spPr>
        <p:txBody>
          <a:bodyPr vert="horz" lIns="91440" tIns="45720" rIns="91440" bIns="45720" rtlCol="0">
            <a:normAutofit/>
          </a:bodyPr>
          <a:lstStyle/>
          <a:p>
            <a:pPr marL="0" indent="0" algn="ctr" defTabSz="914400">
              <a:lnSpc>
                <a:spcPct val="90000"/>
              </a:lnSpc>
              <a:spcBef>
                <a:spcPts val="1000"/>
              </a:spcBef>
              <a:buNone/>
              <a:defRPr sz="1400"/>
            </a:pPr>
            <a:r>
              <a:rPr lang="en-US" sz="2000" dirty="0">
                <a:solidFill>
                  <a:schemeClr val="tx2"/>
                </a:solidFill>
              </a:rPr>
              <a:t>A practical application of EBiT principles in therapy.</a:t>
            </a:r>
          </a:p>
        </p:txBody>
      </p:sp>
      <p:grpSp>
        <p:nvGrpSpPr>
          <p:cNvPr id="14" name="Group 13">
            <a:extLst>
              <a:ext uri="{FF2B5EF4-FFF2-40B4-BE49-F238E27FC236}">
                <a16:creationId xmlns:a16="http://schemas.microsoft.com/office/drawing/2014/main" id="{18999293-B054-4B57-A26F-D04C2BB1133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510328" y="-43336"/>
            <a:ext cx="3872284" cy="2657478"/>
            <a:chOff x="6867015" y="-1"/>
            <a:chExt cx="5324985" cy="3251912"/>
          </a:xfrm>
          <a:solidFill>
            <a:schemeClr val="bg1">
              <a:alpha val="30000"/>
            </a:schemeClr>
          </a:solidFill>
        </p:grpSpPr>
        <p:sp>
          <p:nvSpPr>
            <p:cNvPr id="15" name="Freeform: Shape 14">
              <a:extLst>
                <a:ext uri="{FF2B5EF4-FFF2-40B4-BE49-F238E27FC236}">
                  <a16:creationId xmlns:a16="http://schemas.microsoft.com/office/drawing/2014/main" id="{5E505D8A-F41A-450D-A648-E77DF6B8D8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reeform: Shape 15">
              <a:extLst>
                <a:ext uri="{FF2B5EF4-FFF2-40B4-BE49-F238E27FC236}">
                  <a16:creationId xmlns:a16="http://schemas.microsoft.com/office/drawing/2014/main" id="{E2BD6DCE-6A81-4F34-9958-67B578EA16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5C462BE8-CD72-48CF-8A7B-C716D2B99E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1C2CDB70-40F1-4D00-8F17-A532E732EB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0" name="Group 19">
            <a:extLst>
              <a:ext uri="{FF2B5EF4-FFF2-40B4-BE49-F238E27FC236}">
                <a16:creationId xmlns:a16="http://schemas.microsoft.com/office/drawing/2014/main" id="{761945C4-D997-42F3-B59A-984CF006671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8317706" y="4146311"/>
            <a:ext cx="2356800" cy="2716805"/>
            <a:chOff x="-305" y="-4155"/>
            <a:chExt cx="2514948" cy="2174333"/>
          </a:xfrm>
          <a:solidFill>
            <a:schemeClr val="bg1">
              <a:alpha val="30000"/>
            </a:schemeClr>
          </a:solidFill>
        </p:grpSpPr>
        <p:sp>
          <p:nvSpPr>
            <p:cNvPr id="21" name="Freeform: Shape 20">
              <a:extLst>
                <a:ext uri="{FF2B5EF4-FFF2-40B4-BE49-F238E27FC236}">
                  <a16:creationId xmlns:a16="http://schemas.microsoft.com/office/drawing/2014/main" id="{4651FE4A-9487-43BE-A388-134535743B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Freeform: Shape 21">
              <a:extLst>
                <a:ext uri="{FF2B5EF4-FFF2-40B4-BE49-F238E27FC236}">
                  <a16:creationId xmlns:a16="http://schemas.microsoft.com/office/drawing/2014/main" id="{F44B0EF3-9992-4B95-8A43-6206B3FC3F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Freeform: Shape 22">
              <a:extLst>
                <a:ext uri="{FF2B5EF4-FFF2-40B4-BE49-F238E27FC236}">
                  <a16:creationId xmlns:a16="http://schemas.microsoft.com/office/drawing/2014/main" id="{041B1C1F-C2FE-4C47-9D74-ADB9B53F4B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dirty="0"/>
            </a:p>
          </p:txBody>
        </p:sp>
        <p:sp>
          <p:nvSpPr>
            <p:cNvPr id="24" name="Freeform: Shape 23">
              <a:extLst>
                <a:ext uri="{FF2B5EF4-FFF2-40B4-BE49-F238E27FC236}">
                  <a16:creationId xmlns:a16="http://schemas.microsoft.com/office/drawing/2014/main" id="{1048177B-A49E-4E24-9007-07A0EDD6A2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3A25D70-4A55-4F72-B9C5-A69CDBF4DB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1" y="1"/>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54957100-6D8B-4161-9F2F-C0A949EC84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228" y="0"/>
            <a:ext cx="914377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sp>
        <p:nvSpPr>
          <p:cNvPr id="12" name="Rectangle 11">
            <a:extLst>
              <a:ext uri="{FF2B5EF4-FFF2-40B4-BE49-F238E27FC236}">
                <a16:creationId xmlns:a16="http://schemas.microsoft.com/office/drawing/2014/main" id="{0BD8B065-EE51-4AE2-A94C-86249998FD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1" y="0"/>
            <a:ext cx="9143771" cy="6858000"/>
          </a:xfrm>
          <a:prstGeom prst="rect">
            <a:avLst/>
          </a:prstGeom>
          <a:gradFill flip="none" rotWithShape="1">
            <a:gsLst>
              <a:gs pos="16000">
                <a:schemeClr val="accent6">
                  <a:alpha val="20000"/>
                </a:schemeClr>
              </a:gs>
              <a:gs pos="85000">
                <a:schemeClr val="accent1">
                  <a:alpha val="4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4052841" y="1741337"/>
            <a:ext cx="4086547" cy="2387918"/>
          </a:xfrm>
        </p:spPr>
        <p:txBody>
          <a:bodyPr vert="horz" lIns="91440" tIns="45720" rIns="91440" bIns="45720" rtlCol="0" anchor="b">
            <a:normAutofit/>
          </a:bodyPr>
          <a:lstStyle/>
          <a:p>
            <a:pPr defTabSz="914400">
              <a:lnSpc>
                <a:spcPct val="90000"/>
              </a:lnSpc>
              <a:defRPr sz="2400" b="1"/>
            </a:pPr>
            <a:r>
              <a:rPr lang="en-US" sz="4500" dirty="0">
                <a:solidFill>
                  <a:schemeClr val="tx2"/>
                </a:solidFill>
              </a:rPr>
              <a:t>Reflection Activity</a:t>
            </a:r>
          </a:p>
        </p:txBody>
      </p:sp>
      <p:sp>
        <p:nvSpPr>
          <p:cNvPr id="3" name="Content Placeholder 2"/>
          <p:cNvSpPr>
            <a:spLocks noGrp="1"/>
          </p:cNvSpPr>
          <p:nvPr>
            <p:ph idx="1"/>
          </p:nvPr>
        </p:nvSpPr>
        <p:spPr>
          <a:xfrm>
            <a:off x="4052371" y="4200523"/>
            <a:ext cx="4087487" cy="682079"/>
          </a:xfrm>
        </p:spPr>
        <p:txBody>
          <a:bodyPr vert="horz" lIns="91440" tIns="45720" rIns="91440" bIns="45720" rtlCol="0">
            <a:normAutofit/>
          </a:bodyPr>
          <a:lstStyle/>
          <a:p>
            <a:pPr marL="0" indent="0" algn="ctr" defTabSz="914400">
              <a:lnSpc>
                <a:spcPct val="90000"/>
              </a:lnSpc>
              <a:spcBef>
                <a:spcPts val="1000"/>
              </a:spcBef>
              <a:buNone/>
              <a:defRPr sz="1400"/>
            </a:pPr>
            <a:r>
              <a:rPr lang="en-US" sz="2000" dirty="0">
                <a:solidFill>
                  <a:schemeClr val="tx2"/>
                </a:solidFill>
              </a:rPr>
              <a:t>Journaling: Reflect on personal biases and assumptions.</a:t>
            </a:r>
          </a:p>
        </p:txBody>
      </p:sp>
      <p:grpSp>
        <p:nvGrpSpPr>
          <p:cNvPr id="14" name="Group 13">
            <a:extLst>
              <a:ext uri="{FF2B5EF4-FFF2-40B4-BE49-F238E27FC236}">
                <a16:creationId xmlns:a16="http://schemas.microsoft.com/office/drawing/2014/main" id="{18999293-B054-4B57-A26F-D04C2BB1133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510328" y="-43336"/>
            <a:ext cx="3872284" cy="2657478"/>
            <a:chOff x="6867015" y="-1"/>
            <a:chExt cx="5324985" cy="3251912"/>
          </a:xfrm>
          <a:solidFill>
            <a:schemeClr val="bg1">
              <a:alpha val="30000"/>
            </a:schemeClr>
          </a:solidFill>
        </p:grpSpPr>
        <p:sp>
          <p:nvSpPr>
            <p:cNvPr id="15" name="Freeform: Shape 14">
              <a:extLst>
                <a:ext uri="{FF2B5EF4-FFF2-40B4-BE49-F238E27FC236}">
                  <a16:creationId xmlns:a16="http://schemas.microsoft.com/office/drawing/2014/main" id="{5E505D8A-F41A-450D-A648-E77DF6B8D8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reeform: Shape 15">
              <a:extLst>
                <a:ext uri="{FF2B5EF4-FFF2-40B4-BE49-F238E27FC236}">
                  <a16:creationId xmlns:a16="http://schemas.microsoft.com/office/drawing/2014/main" id="{E2BD6DCE-6A81-4F34-9958-67B578EA16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5C462BE8-CD72-48CF-8A7B-C716D2B99E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1C2CDB70-40F1-4D00-8F17-A532E732EB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0" name="Group 19">
            <a:extLst>
              <a:ext uri="{FF2B5EF4-FFF2-40B4-BE49-F238E27FC236}">
                <a16:creationId xmlns:a16="http://schemas.microsoft.com/office/drawing/2014/main" id="{761945C4-D997-42F3-B59A-984CF006671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8317706" y="4146311"/>
            <a:ext cx="2356800" cy="2716805"/>
            <a:chOff x="-305" y="-4155"/>
            <a:chExt cx="2514948" cy="2174333"/>
          </a:xfrm>
          <a:solidFill>
            <a:schemeClr val="bg1">
              <a:alpha val="30000"/>
            </a:schemeClr>
          </a:solidFill>
        </p:grpSpPr>
        <p:sp>
          <p:nvSpPr>
            <p:cNvPr id="21" name="Freeform: Shape 20">
              <a:extLst>
                <a:ext uri="{FF2B5EF4-FFF2-40B4-BE49-F238E27FC236}">
                  <a16:creationId xmlns:a16="http://schemas.microsoft.com/office/drawing/2014/main" id="{4651FE4A-9487-43BE-A388-134535743B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Freeform: Shape 21">
              <a:extLst>
                <a:ext uri="{FF2B5EF4-FFF2-40B4-BE49-F238E27FC236}">
                  <a16:creationId xmlns:a16="http://schemas.microsoft.com/office/drawing/2014/main" id="{F44B0EF3-9992-4B95-8A43-6206B3FC3F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Freeform: Shape 22">
              <a:extLst>
                <a:ext uri="{FF2B5EF4-FFF2-40B4-BE49-F238E27FC236}">
                  <a16:creationId xmlns:a16="http://schemas.microsoft.com/office/drawing/2014/main" id="{041B1C1F-C2FE-4C47-9D74-ADB9B53F4B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dirty="0"/>
            </a:p>
          </p:txBody>
        </p:sp>
        <p:sp>
          <p:nvSpPr>
            <p:cNvPr id="24" name="Freeform: Shape 23">
              <a:extLst>
                <a:ext uri="{FF2B5EF4-FFF2-40B4-BE49-F238E27FC236}">
                  <a16:creationId xmlns:a16="http://schemas.microsoft.com/office/drawing/2014/main" id="{1048177B-A49E-4E24-9007-07A0EDD6A2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038248A-211C-4EEC-8401-C761B929FB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1" y="1"/>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C30A849F-66D9-40C8-BEC8-35AFF8F456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228" y="0"/>
            <a:ext cx="914377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sp>
        <p:nvSpPr>
          <p:cNvPr id="2" name="Title 1"/>
          <p:cNvSpPr>
            <a:spLocks noGrp="1"/>
          </p:cNvSpPr>
          <p:nvPr>
            <p:ph type="title"/>
          </p:nvPr>
        </p:nvSpPr>
        <p:spPr>
          <a:xfrm>
            <a:off x="2408420" y="1280680"/>
            <a:ext cx="7375161" cy="1325563"/>
          </a:xfrm>
        </p:spPr>
        <p:txBody>
          <a:bodyPr anchor="b">
            <a:normAutofit/>
          </a:bodyPr>
          <a:lstStyle/>
          <a:p>
            <a:pPr>
              <a:defRPr sz="2400" b="1"/>
            </a:pPr>
            <a:r>
              <a:rPr lang="en-US" sz="3100" dirty="0">
                <a:solidFill>
                  <a:schemeClr val="tx2"/>
                </a:solidFill>
              </a:rPr>
              <a:t>Discussion Questions</a:t>
            </a:r>
          </a:p>
        </p:txBody>
      </p:sp>
      <p:grpSp>
        <p:nvGrpSpPr>
          <p:cNvPr id="12" name="Group 11">
            <a:extLst>
              <a:ext uri="{FF2B5EF4-FFF2-40B4-BE49-F238E27FC236}">
                <a16:creationId xmlns:a16="http://schemas.microsoft.com/office/drawing/2014/main" id="{04542298-A2B1-480F-A11C-A40EDD19B8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741418" y="1"/>
            <a:ext cx="2926583" cy="2382977"/>
            <a:chOff x="6867015" y="-1"/>
            <a:chExt cx="5324985" cy="3251912"/>
          </a:xfrm>
          <a:solidFill>
            <a:schemeClr val="accent5">
              <a:alpha val="10000"/>
            </a:schemeClr>
          </a:solidFill>
        </p:grpSpPr>
        <p:sp>
          <p:nvSpPr>
            <p:cNvPr id="13" name="Freeform: Shape 12">
              <a:extLst>
                <a:ext uri="{FF2B5EF4-FFF2-40B4-BE49-F238E27FC236}">
                  <a16:creationId xmlns:a16="http://schemas.microsoft.com/office/drawing/2014/main" id="{74AEB45E-B965-46A0-8557-C646B5011B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Freeform: Shape 13">
              <a:extLst>
                <a:ext uri="{FF2B5EF4-FFF2-40B4-BE49-F238E27FC236}">
                  <a16:creationId xmlns:a16="http://schemas.microsoft.com/office/drawing/2014/main" id="{921A22C7-11AD-44B0-9BF7-6E3A458215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Freeform: Shape 14">
              <a:extLst>
                <a:ext uri="{FF2B5EF4-FFF2-40B4-BE49-F238E27FC236}">
                  <a16:creationId xmlns:a16="http://schemas.microsoft.com/office/drawing/2014/main" id="{87049D82-B7F3-4192-8337-4BDB16955E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reeform: Shape 15">
              <a:extLst>
                <a:ext uri="{FF2B5EF4-FFF2-40B4-BE49-F238E27FC236}">
                  <a16:creationId xmlns:a16="http://schemas.microsoft.com/office/drawing/2014/main" id="{24A7FAD9-577C-4D2E-A3B5-C6D0A39D47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 name="Content Placeholder 2"/>
          <p:cNvSpPr>
            <a:spLocks noGrp="1"/>
          </p:cNvSpPr>
          <p:nvPr>
            <p:ph idx="1"/>
          </p:nvPr>
        </p:nvSpPr>
        <p:spPr>
          <a:xfrm>
            <a:off x="2408420" y="2890979"/>
            <a:ext cx="7375161" cy="2693976"/>
          </a:xfrm>
        </p:spPr>
        <p:txBody>
          <a:bodyPr>
            <a:normAutofit/>
          </a:bodyPr>
          <a:lstStyle/>
          <a:p>
            <a:pPr>
              <a:defRPr sz="1400"/>
            </a:pPr>
            <a:r>
              <a:rPr lang="en-US" sz="1600" dirty="0">
                <a:solidFill>
                  <a:schemeClr val="tx2"/>
                </a:solidFill>
              </a:rPr>
              <a:t>1. What does neurodiversity mean to you?</a:t>
            </a:r>
          </a:p>
          <a:p>
            <a:pPr>
              <a:defRPr sz="1400"/>
            </a:pPr>
            <a:r>
              <a:rPr lang="en-US" sz="1600" dirty="0">
                <a:solidFill>
                  <a:schemeClr val="tx2"/>
                </a:solidFill>
              </a:rPr>
              <a:t>2. How can you support neurodivergent clients more effectively?</a:t>
            </a:r>
          </a:p>
        </p:txBody>
      </p:sp>
      <p:grpSp>
        <p:nvGrpSpPr>
          <p:cNvPr id="18" name="Group 17">
            <a:extLst>
              <a:ext uri="{FF2B5EF4-FFF2-40B4-BE49-F238E27FC236}">
                <a16:creationId xmlns:a16="http://schemas.microsoft.com/office/drawing/2014/main" id="{2A5C9C35-2375-49EB-B99C-17C87D42FE7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flipH="1">
            <a:off x="1524001" y="4682671"/>
            <a:ext cx="2174211" cy="2175328"/>
            <a:chOff x="-305" y="-1"/>
            <a:chExt cx="3832880" cy="2876136"/>
          </a:xfrm>
        </p:grpSpPr>
        <p:sp>
          <p:nvSpPr>
            <p:cNvPr id="19" name="Freeform: Shape 18">
              <a:extLst>
                <a:ext uri="{FF2B5EF4-FFF2-40B4-BE49-F238E27FC236}">
                  <a16:creationId xmlns:a16="http://schemas.microsoft.com/office/drawing/2014/main" id="{7BE7B8C5-3FC9-47E9-B555-AFCB849A41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Freeform: Shape 19">
              <a:extLst>
                <a:ext uri="{FF2B5EF4-FFF2-40B4-BE49-F238E27FC236}">
                  <a16:creationId xmlns:a16="http://schemas.microsoft.com/office/drawing/2014/main" id="{615B6EFE-6DC2-4A72-AC12-BCCC3638A6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Freeform: Shape 20">
              <a:extLst>
                <a:ext uri="{FF2B5EF4-FFF2-40B4-BE49-F238E27FC236}">
                  <a16:creationId xmlns:a16="http://schemas.microsoft.com/office/drawing/2014/main" id="{AE8C1B65-6799-4DD1-B262-01901DA126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Freeform: Shape 21">
              <a:extLst>
                <a:ext uri="{FF2B5EF4-FFF2-40B4-BE49-F238E27FC236}">
                  <a16:creationId xmlns:a16="http://schemas.microsoft.com/office/drawing/2014/main" id="{03829674-8FAF-4E90-9FB7-C6CE17839B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BC99CB9-DDAD-44A2-8A1C-E3AF4E72DF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1" y="1"/>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3799099" y="991262"/>
            <a:ext cx="4316022" cy="1837349"/>
          </a:xfrm>
        </p:spPr>
        <p:txBody>
          <a:bodyPr anchor="b">
            <a:normAutofit/>
          </a:bodyPr>
          <a:lstStyle/>
          <a:p>
            <a:pPr>
              <a:defRPr sz="2400" b="1"/>
            </a:pPr>
            <a:r>
              <a:rPr lang="en-US" sz="3100" dirty="0">
                <a:solidFill>
                  <a:schemeClr val="tx2"/>
                </a:solidFill>
              </a:rPr>
              <a:t>Key Takeaways</a:t>
            </a:r>
          </a:p>
        </p:txBody>
      </p:sp>
      <p:grpSp>
        <p:nvGrpSpPr>
          <p:cNvPr id="10" name="Group 9">
            <a:extLst>
              <a:ext uri="{FF2B5EF4-FFF2-40B4-BE49-F238E27FC236}">
                <a16:creationId xmlns:a16="http://schemas.microsoft.com/office/drawing/2014/main" id="{5C3921CD-DDE5-4B57-8FDF-B37ADE4EDAC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342415" y="3985"/>
            <a:ext cx="7310715" cy="6858000"/>
            <a:chOff x="1318434" y="36937"/>
            <a:chExt cx="9747620" cy="6858000"/>
          </a:xfrm>
        </p:grpSpPr>
        <p:sp>
          <p:nvSpPr>
            <p:cNvPr id="11" name="Freeform: Shape 10">
              <a:extLst>
                <a:ext uri="{FF2B5EF4-FFF2-40B4-BE49-F238E27FC236}">
                  <a16:creationId xmlns:a16="http://schemas.microsoft.com/office/drawing/2014/main" id="{A4CBEDF6-7B5F-471F-AF99-301A237481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0551" y="36937"/>
              <a:ext cx="9313016" cy="6858000"/>
            </a:xfrm>
            <a:custGeom>
              <a:avLst/>
              <a:gdLst>
                <a:gd name="connsiteX0" fmla="*/ 6993556 w 9313016"/>
                <a:gd name="connsiteY0" fmla="*/ 0 h 6858000"/>
                <a:gd name="connsiteX1" fmla="*/ 7358516 w 9313016"/>
                <a:gd name="connsiteY1" fmla="*/ 0 h 6858000"/>
                <a:gd name="connsiteX2" fmla="*/ 7475006 w 9313016"/>
                <a:gd name="connsiteY2" fmla="*/ 82722 h 6858000"/>
                <a:gd name="connsiteX3" fmla="*/ 7816357 w 9313016"/>
                <a:gd name="connsiteY3" fmla="*/ 358482 h 6858000"/>
                <a:gd name="connsiteX4" fmla="*/ 8421752 w 9313016"/>
                <a:gd name="connsiteY4" fmla="*/ 995405 h 6858000"/>
                <a:gd name="connsiteX5" fmla="*/ 8897059 w 9313016"/>
                <a:gd name="connsiteY5" fmla="*/ 1737211 h 6858000"/>
                <a:gd name="connsiteX6" fmla="*/ 9206633 w 9313016"/>
                <a:gd name="connsiteY6" fmla="*/ 2564460 h 6858000"/>
                <a:gd name="connsiteX7" fmla="*/ 9286787 w 9313016"/>
                <a:gd name="connsiteY7" fmla="*/ 3000164 h 6858000"/>
                <a:gd name="connsiteX8" fmla="*/ 9312914 w 9313016"/>
                <a:gd name="connsiteY8" fmla="*/ 3442493 h 6858000"/>
                <a:gd name="connsiteX9" fmla="*/ 9190562 w 9313016"/>
                <a:gd name="connsiteY9" fmla="*/ 4316686 h 6858000"/>
                <a:gd name="connsiteX10" fmla="*/ 9043416 w 9313016"/>
                <a:gd name="connsiteY10" fmla="*/ 4734917 h 6858000"/>
                <a:gd name="connsiteX11" fmla="*/ 8809657 w 9313016"/>
                <a:gd name="connsiteY11" fmla="*/ 5128718 h 6858000"/>
                <a:gd name="connsiteX12" fmla="*/ 8645997 w 9313016"/>
                <a:gd name="connsiteY12" fmla="*/ 5297441 h 6858000"/>
                <a:gd name="connsiteX13" fmla="*/ 8457787 w 9313016"/>
                <a:gd name="connsiteY13" fmla="*/ 5433763 h 6858000"/>
                <a:gd name="connsiteX14" fmla="*/ 8260803 w 9313016"/>
                <a:gd name="connsiteY14" fmla="*/ 5541237 h 6858000"/>
                <a:gd name="connsiteX15" fmla="*/ 8066136 w 9313016"/>
                <a:gd name="connsiteY15" fmla="*/ 5635704 h 6858000"/>
                <a:gd name="connsiteX16" fmla="*/ 7698638 w 9313016"/>
                <a:gd name="connsiteY16" fmla="*/ 5837163 h 6858000"/>
                <a:gd name="connsiteX17" fmla="*/ 7370135 w 9313016"/>
                <a:gd name="connsiteY17" fmla="*/ 6090081 h 6858000"/>
                <a:gd name="connsiteX18" fmla="*/ 7218897 w 9313016"/>
                <a:gd name="connsiteY18" fmla="*/ 6235860 h 6858000"/>
                <a:gd name="connsiteX19" fmla="*/ 7070665 w 9313016"/>
                <a:gd name="connsiteY19" fmla="*/ 6387205 h 6858000"/>
                <a:gd name="connsiteX20" fmla="*/ 6779035 w 9313016"/>
                <a:gd name="connsiteY20" fmla="*/ 6697100 h 6858000"/>
                <a:gd name="connsiteX21" fmla="*/ 6631837 w 9313016"/>
                <a:gd name="connsiteY21" fmla="*/ 6852239 h 6858000"/>
                <a:gd name="connsiteX22" fmla="*/ 6626221 w 9313016"/>
                <a:gd name="connsiteY22" fmla="*/ 6858000 h 6858000"/>
                <a:gd name="connsiteX23" fmla="*/ 6424725 w 9313016"/>
                <a:gd name="connsiteY23" fmla="*/ 6858000 h 6858000"/>
                <a:gd name="connsiteX24" fmla="*/ 6527382 w 9313016"/>
                <a:gd name="connsiteY24" fmla="*/ 6756333 h 6858000"/>
                <a:gd name="connsiteX25" fmla="*/ 6674233 w 9313016"/>
                <a:gd name="connsiteY25" fmla="*/ 6603450 h 6858000"/>
                <a:gd name="connsiteX26" fmla="*/ 6965813 w 9313016"/>
                <a:gd name="connsiteY26" fmla="*/ 6292932 h 6858000"/>
                <a:gd name="connsiteX27" fmla="*/ 7112961 w 9313016"/>
                <a:gd name="connsiteY27" fmla="*/ 6137505 h 6858000"/>
                <a:gd name="connsiteX28" fmla="*/ 7264790 w 9313016"/>
                <a:gd name="connsiteY28" fmla="*/ 5983710 h 6858000"/>
                <a:gd name="connsiteX29" fmla="*/ 7974595 w 9313016"/>
                <a:gd name="connsiteY29" fmla="*/ 5470773 h 6858000"/>
                <a:gd name="connsiteX30" fmla="*/ 8331591 w 9313016"/>
                <a:gd name="connsiteY30" fmla="*/ 5254048 h 6858000"/>
                <a:gd name="connsiteX31" fmla="*/ 8599807 w 9313016"/>
                <a:gd name="connsiteY31" fmla="*/ 4980010 h 6858000"/>
                <a:gd name="connsiteX32" fmla="*/ 8766474 w 9313016"/>
                <a:gd name="connsiteY32" fmla="*/ 4631524 h 6858000"/>
                <a:gd name="connsiteX33" fmla="*/ 8865755 w 9313016"/>
                <a:gd name="connsiteY33" fmla="*/ 4244445 h 6858000"/>
                <a:gd name="connsiteX34" fmla="*/ 8882911 w 9313016"/>
                <a:gd name="connsiteY34" fmla="*/ 4145659 h 6858000"/>
                <a:gd name="connsiteX35" fmla="*/ 8897403 w 9313016"/>
                <a:gd name="connsiteY35" fmla="*/ 4046633 h 6858000"/>
                <a:gd name="connsiteX36" fmla="*/ 8908298 w 9313016"/>
                <a:gd name="connsiteY36" fmla="*/ 3947271 h 6858000"/>
                <a:gd name="connsiteX37" fmla="*/ 8916184 w 9313016"/>
                <a:gd name="connsiteY37" fmla="*/ 3847765 h 6858000"/>
                <a:gd name="connsiteX38" fmla="*/ 8920670 w 9313016"/>
                <a:gd name="connsiteY38" fmla="*/ 3449597 h 6858000"/>
                <a:gd name="connsiteX39" fmla="*/ 8914607 w 9313016"/>
                <a:gd name="connsiteY39" fmla="*/ 3350283 h 6858000"/>
                <a:gd name="connsiteX40" fmla="*/ 8905340 w 9313016"/>
                <a:gd name="connsiteY40" fmla="*/ 3251209 h 6858000"/>
                <a:gd name="connsiteX41" fmla="*/ 8893854 w 9313016"/>
                <a:gd name="connsiteY41" fmla="*/ 3152376 h 6858000"/>
                <a:gd name="connsiteX42" fmla="*/ 8879706 w 9313016"/>
                <a:gd name="connsiteY42" fmla="*/ 3053878 h 6858000"/>
                <a:gd name="connsiteX43" fmla="*/ 8797531 w 9313016"/>
                <a:gd name="connsiteY43" fmla="*/ 2663966 h 6858000"/>
                <a:gd name="connsiteX44" fmla="*/ 8520442 w 9313016"/>
                <a:gd name="connsiteY44" fmla="*/ 1911983 h 6858000"/>
                <a:gd name="connsiteX45" fmla="*/ 8332626 w 9313016"/>
                <a:gd name="connsiteY45" fmla="*/ 1553608 h 6858000"/>
                <a:gd name="connsiteX46" fmla="*/ 8116317 w 9313016"/>
                <a:gd name="connsiteY46" fmla="*/ 1208529 h 6858000"/>
                <a:gd name="connsiteX47" fmla="*/ 7873293 w 9313016"/>
                <a:gd name="connsiteY47" fmla="*/ 878284 h 6858000"/>
                <a:gd name="connsiteX48" fmla="*/ 7604337 w 9313016"/>
                <a:gd name="connsiteY48" fmla="*/ 565125 h 6858000"/>
                <a:gd name="connsiteX49" fmla="*/ 7311128 w 9313016"/>
                <a:gd name="connsiteY49" fmla="*/ 270591 h 6858000"/>
                <a:gd name="connsiteX50" fmla="*/ 1752019 w 9313016"/>
                <a:gd name="connsiteY50" fmla="*/ 0 h 6858000"/>
                <a:gd name="connsiteX51" fmla="*/ 2155804 w 9313016"/>
                <a:gd name="connsiteY51" fmla="*/ 0 h 6858000"/>
                <a:gd name="connsiteX52" fmla="*/ 2103975 w 9313016"/>
                <a:gd name="connsiteY52" fmla="*/ 40789 h 6858000"/>
                <a:gd name="connsiteX53" fmla="*/ 1656310 w 9313016"/>
                <a:gd name="connsiteY53" fmla="*/ 470035 h 6858000"/>
                <a:gd name="connsiteX54" fmla="*/ 806013 w 9313016"/>
                <a:gd name="connsiteY54" fmla="*/ 1841133 h 6858000"/>
                <a:gd name="connsiteX55" fmla="*/ 580685 w 9313016"/>
                <a:gd name="connsiteY55" fmla="*/ 2606364 h 6858000"/>
                <a:gd name="connsiteX56" fmla="*/ 503489 w 9313016"/>
                <a:gd name="connsiteY56" fmla="*/ 3397276 h 6858000"/>
                <a:gd name="connsiteX57" fmla="*/ 570135 w 9313016"/>
                <a:gd name="connsiteY57" fmla="*/ 4188235 h 6858000"/>
                <a:gd name="connsiteX58" fmla="*/ 783387 w 9313016"/>
                <a:gd name="connsiteY58" fmla="*/ 4953850 h 6858000"/>
                <a:gd name="connsiteX59" fmla="*/ 1628014 w 9313016"/>
                <a:gd name="connsiteY59" fmla="*/ 6308245 h 6858000"/>
                <a:gd name="connsiteX60" fmla="*/ 2235998 w 9313016"/>
                <a:gd name="connsiteY60" fmla="*/ 6844829 h 6858000"/>
                <a:gd name="connsiteX61" fmla="*/ 2255028 w 9313016"/>
                <a:gd name="connsiteY61" fmla="*/ 6858000 h 6858000"/>
                <a:gd name="connsiteX62" fmla="*/ 1578787 w 9313016"/>
                <a:gd name="connsiteY62" fmla="*/ 6858000 h 6858000"/>
                <a:gd name="connsiteX63" fmla="*/ 1465153 w 9313016"/>
                <a:gd name="connsiteY63" fmla="*/ 6759050 h 6858000"/>
                <a:gd name="connsiteX64" fmla="*/ 1303650 w 9313016"/>
                <a:gd name="connsiteY64" fmla="*/ 6604267 h 6858000"/>
                <a:gd name="connsiteX65" fmla="*/ 323708 w 9313016"/>
                <a:gd name="connsiteY65" fmla="*/ 5126365 h 6858000"/>
                <a:gd name="connsiteX66" fmla="*/ 872 w 9313016"/>
                <a:gd name="connsiteY66" fmla="*/ 3391228 h 6858000"/>
                <a:gd name="connsiteX67" fmla="*/ 105428 w 9313016"/>
                <a:gd name="connsiteY67" fmla="*/ 2511899 h 6858000"/>
                <a:gd name="connsiteX68" fmla="*/ 384933 w 9313016"/>
                <a:gd name="connsiteY68" fmla="*/ 1670971 h 6858000"/>
                <a:gd name="connsiteX69" fmla="*/ 1433593 w 9313016"/>
                <a:gd name="connsiteY69" fmla="*/ 256095 h 6858000"/>
                <a:gd name="connsiteX70" fmla="*/ 1602664 w 9313016"/>
                <a:gd name="connsiteY70" fmla="*/ 1137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9313016" h="6858000">
                  <a:moveTo>
                    <a:pt x="6993556" y="0"/>
                  </a:moveTo>
                  <a:lnTo>
                    <a:pt x="7358516" y="0"/>
                  </a:lnTo>
                  <a:lnTo>
                    <a:pt x="7475006" y="82722"/>
                  </a:lnTo>
                  <a:cubicBezTo>
                    <a:pt x="7592423" y="169778"/>
                    <a:pt x="7706366" y="261748"/>
                    <a:pt x="7816357" y="358482"/>
                  </a:cubicBezTo>
                  <a:cubicBezTo>
                    <a:pt x="8036559" y="551589"/>
                    <a:pt x="8239655" y="764905"/>
                    <a:pt x="8421752" y="995405"/>
                  </a:cubicBezTo>
                  <a:cubicBezTo>
                    <a:pt x="8604736" y="1225282"/>
                    <a:pt x="8763567" y="1474646"/>
                    <a:pt x="8897059" y="1737211"/>
                  </a:cubicBezTo>
                  <a:cubicBezTo>
                    <a:pt x="9029909" y="2000162"/>
                    <a:pt x="9134317" y="2277990"/>
                    <a:pt x="9206633" y="2564460"/>
                  </a:cubicBezTo>
                  <a:cubicBezTo>
                    <a:pt x="9242322" y="2707791"/>
                    <a:pt x="9269041" y="2853474"/>
                    <a:pt x="9286787" y="3000164"/>
                  </a:cubicBezTo>
                  <a:cubicBezTo>
                    <a:pt x="9304977" y="3146856"/>
                    <a:pt x="9314097" y="3294698"/>
                    <a:pt x="9312914" y="3442493"/>
                  </a:cubicBezTo>
                  <a:cubicBezTo>
                    <a:pt x="9309906" y="3737987"/>
                    <a:pt x="9270717" y="4033288"/>
                    <a:pt x="9190562" y="4316686"/>
                  </a:cubicBezTo>
                  <a:cubicBezTo>
                    <a:pt x="9150486" y="4458240"/>
                    <a:pt x="9103951" y="4597587"/>
                    <a:pt x="9043416" y="4734917"/>
                  </a:cubicBezTo>
                  <a:cubicBezTo>
                    <a:pt x="8982980" y="4871817"/>
                    <a:pt x="8908740" y="5007131"/>
                    <a:pt x="8809657" y="5128718"/>
                  </a:cubicBezTo>
                  <a:cubicBezTo>
                    <a:pt x="8760312" y="5189247"/>
                    <a:pt x="8706137" y="5246945"/>
                    <a:pt x="8645997" y="5297441"/>
                  </a:cubicBezTo>
                  <a:cubicBezTo>
                    <a:pt x="8586252" y="5348274"/>
                    <a:pt x="8522809" y="5393730"/>
                    <a:pt x="8457787" y="5433763"/>
                  </a:cubicBezTo>
                  <a:cubicBezTo>
                    <a:pt x="8392816" y="5474132"/>
                    <a:pt x="8326219" y="5508213"/>
                    <a:pt x="8260803" y="5541237"/>
                  </a:cubicBezTo>
                  <a:cubicBezTo>
                    <a:pt x="8195289" y="5574071"/>
                    <a:pt x="8130023" y="5604838"/>
                    <a:pt x="8066136" y="5635704"/>
                  </a:cubicBezTo>
                  <a:cubicBezTo>
                    <a:pt x="7938313" y="5697433"/>
                    <a:pt x="7815222" y="5762186"/>
                    <a:pt x="7698638" y="5837163"/>
                  </a:cubicBezTo>
                  <a:cubicBezTo>
                    <a:pt x="7582449" y="5912381"/>
                    <a:pt x="7471881" y="5996094"/>
                    <a:pt x="7370135" y="6090081"/>
                  </a:cubicBezTo>
                  <a:cubicBezTo>
                    <a:pt x="7319460" y="6136593"/>
                    <a:pt x="7268881" y="6186082"/>
                    <a:pt x="7218897" y="6235860"/>
                  </a:cubicBezTo>
                  <a:cubicBezTo>
                    <a:pt x="7168763" y="6285493"/>
                    <a:pt x="7119665" y="6336229"/>
                    <a:pt x="7070665" y="6387205"/>
                  </a:cubicBezTo>
                  <a:cubicBezTo>
                    <a:pt x="6972715" y="6489208"/>
                    <a:pt x="6876195" y="6593131"/>
                    <a:pt x="6779035" y="6697100"/>
                  </a:cubicBezTo>
                  <a:cubicBezTo>
                    <a:pt x="6730379" y="6748989"/>
                    <a:pt x="6681528" y="6800878"/>
                    <a:pt x="6631837" y="6852239"/>
                  </a:cubicBezTo>
                  <a:lnTo>
                    <a:pt x="6626221" y="6858000"/>
                  </a:lnTo>
                  <a:lnTo>
                    <a:pt x="6424725" y="6858000"/>
                  </a:lnTo>
                  <a:lnTo>
                    <a:pt x="6527382" y="6756333"/>
                  </a:lnTo>
                  <a:cubicBezTo>
                    <a:pt x="6576726" y="6705932"/>
                    <a:pt x="6625480" y="6654811"/>
                    <a:pt x="6674233" y="6603450"/>
                  </a:cubicBezTo>
                  <a:cubicBezTo>
                    <a:pt x="6771788" y="6500920"/>
                    <a:pt x="6868309" y="6396757"/>
                    <a:pt x="6965813" y="6292932"/>
                  </a:cubicBezTo>
                  <a:lnTo>
                    <a:pt x="7112961" y="6137505"/>
                  </a:lnTo>
                  <a:cubicBezTo>
                    <a:pt x="7162354" y="6085808"/>
                    <a:pt x="7211945" y="6034640"/>
                    <a:pt x="7264790" y="5983710"/>
                  </a:cubicBezTo>
                  <a:cubicBezTo>
                    <a:pt x="7472373" y="5779130"/>
                    <a:pt x="7721610" y="5610648"/>
                    <a:pt x="7974595" y="5470773"/>
                  </a:cubicBezTo>
                  <a:cubicBezTo>
                    <a:pt x="8099903" y="5399395"/>
                    <a:pt x="8224127" y="5332529"/>
                    <a:pt x="8331591" y="5254048"/>
                  </a:cubicBezTo>
                  <a:cubicBezTo>
                    <a:pt x="8439351" y="5176047"/>
                    <a:pt x="8529660" y="5085949"/>
                    <a:pt x="8599807" y="4980010"/>
                  </a:cubicBezTo>
                  <a:cubicBezTo>
                    <a:pt x="8671187" y="4875128"/>
                    <a:pt x="8723982" y="4756086"/>
                    <a:pt x="8766474" y="4631524"/>
                  </a:cubicBezTo>
                  <a:cubicBezTo>
                    <a:pt x="8808968" y="4507010"/>
                    <a:pt x="8840615" y="4375872"/>
                    <a:pt x="8865755" y="4244445"/>
                  </a:cubicBezTo>
                  <a:cubicBezTo>
                    <a:pt x="8871375" y="4211468"/>
                    <a:pt x="8878129" y="4178731"/>
                    <a:pt x="8882911" y="4145659"/>
                  </a:cubicBezTo>
                  <a:lnTo>
                    <a:pt x="8897403" y="4046633"/>
                  </a:lnTo>
                  <a:lnTo>
                    <a:pt x="8908298" y="3947271"/>
                  </a:lnTo>
                  <a:cubicBezTo>
                    <a:pt x="8912389" y="3914247"/>
                    <a:pt x="8913425" y="3880886"/>
                    <a:pt x="8916184" y="3847765"/>
                  </a:cubicBezTo>
                  <a:cubicBezTo>
                    <a:pt x="8925797" y="3715091"/>
                    <a:pt x="8925945" y="3582127"/>
                    <a:pt x="8920670" y="3449597"/>
                  </a:cubicBezTo>
                  <a:lnTo>
                    <a:pt x="8914607" y="3350283"/>
                  </a:lnTo>
                  <a:cubicBezTo>
                    <a:pt x="8911995" y="3317211"/>
                    <a:pt x="8908348" y="3284233"/>
                    <a:pt x="8905340" y="3251209"/>
                  </a:cubicBezTo>
                  <a:cubicBezTo>
                    <a:pt x="8902628" y="3218185"/>
                    <a:pt x="8897551" y="3185305"/>
                    <a:pt x="8893854" y="3152376"/>
                  </a:cubicBezTo>
                  <a:cubicBezTo>
                    <a:pt x="8890305" y="3119399"/>
                    <a:pt x="8884932" y="3086662"/>
                    <a:pt x="8879706" y="3053878"/>
                  </a:cubicBezTo>
                  <a:cubicBezTo>
                    <a:pt x="8858707" y="2922835"/>
                    <a:pt x="8831249" y="2792705"/>
                    <a:pt x="8797531" y="2663966"/>
                  </a:cubicBezTo>
                  <a:cubicBezTo>
                    <a:pt x="8728616" y="2406777"/>
                    <a:pt x="8635497" y="2155109"/>
                    <a:pt x="8520442" y="1911983"/>
                  </a:cubicBezTo>
                  <a:cubicBezTo>
                    <a:pt x="8462667" y="1790541"/>
                    <a:pt x="8400112" y="1670923"/>
                    <a:pt x="8332626" y="1553608"/>
                  </a:cubicBezTo>
                  <a:cubicBezTo>
                    <a:pt x="8265683" y="1436006"/>
                    <a:pt x="8192973" y="1321188"/>
                    <a:pt x="8116317" y="1208529"/>
                  </a:cubicBezTo>
                  <a:cubicBezTo>
                    <a:pt x="8039811" y="1095776"/>
                    <a:pt x="7958079" y="986094"/>
                    <a:pt x="7873293" y="878284"/>
                  </a:cubicBezTo>
                  <a:cubicBezTo>
                    <a:pt x="7787814" y="771002"/>
                    <a:pt x="7697999" y="666551"/>
                    <a:pt x="7604337" y="565125"/>
                  </a:cubicBezTo>
                  <a:cubicBezTo>
                    <a:pt x="7510479" y="463891"/>
                    <a:pt x="7413367" y="364818"/>
                    <a:pt x="7311128" y="270591"/>
                  </a:cubicBezTo>
                  <a:close/>
                  <a:moveTo>
                    <a:pt x="1752019" y="0"/>
                  </a:moveTo>
                  <a:lnTo>
                    <a:pt x="2155804" y="0"/>
                  </a:lnTo>
                  <a:lnTo>
                    <a:pt x="2103975" y="40789"/>
                  </a:lnTo>
                  <a:cubicBezTo>
                    <a:pt x="1943592" y="173585"/>
                    <a:pt x="1793955" y="317500"/>
                    <a:pt x="1656310" y="470035"/>
                  </a:cubicBezTo>
                  <a:cubicBezTo>
                    <a:pt x="1288172" y="876939"/>
                    <a:pt x="1002998" y="1344708"/>
                    <a:pt x="806013" y="1841133"/>
                  </a:cubicBezTo>
                  <a:cubicBezTo>
                    <a:pt x="707818" y="2089538"/>
                    <a:pt x="630868" y="2345480"/>
                    <a:pt x="580685" y="2606364"/>
                  </a:cubicBezTo>
                  <a:cubicBezTo>
                    <a:pt x="530749" y="2867250"/>
                    <a:pt x="504868" y="3132119"/>
                    <a:pt x="503489" y="3397276"/>
                  </a:cubicBezTo>
                  <a:cubicBezTo>
                    <a:pt x="501467" y="3662434"/>
                    <a:pt x="524093" y="3927351"/>
                    <a:pt x="570135" y="4188235"/>
                  </a:cubicBezTo>
                  <a:cubicBezTo>
                    <a:pt x="615734" y="4449264"/>
                    <a:pt x="688642" y="4705493"/>
                    <a:pt x="783387" y="4953850"/>
                  </a:cubicBezTo>
                  <a:cubicBezTo>
                    <a:pt x="974357" y="5449796"/>
                    <a:pt x="1259630" y="5913773"/>
                    <a:pt x="1628014" y="6308245"/>
                  </a:cubicBezTo>
                  <a:cubicBezTo>
                    <a:pt x="1812182" y="6505481"/>
                    <a:pt x="2016215" y="6685052"/>
                    <a:pt x="2235998" y="6844829"/>
                  </a:cubicBezTo>
                  <a:lnTo>
                    <a:pt x="2255028" y="6858000"/>
                  </a:lnTo>
                  <a:lnTo>
                    <a:pt x="1578787" y="6858000"/>
                  </a:lnTo>
                  <a:lnTo>
                    <a:pt x="1465153" y="6759050"/>
                  </a:lnTo>
                  <a:cubicBezTo>
                    <a:pt x="1410086" y="6708726"/>
                    <a:pt x="1356236" y="6657104"/>
                    <a:pt x="1303650" y="6604267"/>
                  </a:cubicBezTo>
                  <a:cubicBezTo>
                    <a:pt x="883506" y="6181043"/>
                    <a:pt x="548150" y="5676072"/>
                    <a:pt x="323708" y="5126365"/>
                  </a:cubicBezTo>
                  <a:cubicBezTo>
                    <a:pt x="97737" y="4577139"/>
                    <a:pt x="-10958" y="3981927"/>
                    <a:pt x="872" y="3391228"/>
                  </a:cubicBezTo>
                  <a:cubicBezTo>
                    <a:pt x="5951" y="3095783"/>
                    <a:pt x="40506" y="2800528"/>
                    <a:pt x="105428" y="2511899"/>
                  </a:cubicBezTo>
                  <a:cubicBezTo>
                    <a:pt x="170104" y="2223317"/>
                    <a:pt x="262089" y="1940399"/>
                    <a:pt x="384933" y="1670971"/>
                  </a:cubicBezTo>
                  <a:cubicBezTo>
                    <a:pt x="629092" y="1131344"/>
                    <a:pt x="991955" y="646919"/>
                    <a:pt x="1433593" y="256095"/>
                  </a:cubicBezTo>
                  <a:cubicBezTo>
                    <a:pt x="1488791" y="207206"/>
                    <a:pt x="1545179" y="159733"/>
                    <a:pt x="1602664" y="113704"/>
                  </a:cubicBezTo>
                  <a:close/>
                </a:path>
              </a:pathLst>
            </a:custGeom>
            <a:gradFill>
              <a:gsLst>
                <a:gs pos="2000">
                  <a:schemeClr val="bg1">
                    <a:alpha val="10000"/>
                  </a:schemeClr>
                </a:gs>
                <a:gs pos="16000">
                  <a:schemeClr val="accent6">
                    <a:alpha val="8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2" name="Freeform: Shape 11">
              <a:extLst>
                <a:ext uri="{FF2B5EF4-FFF2-40B4-BE49-F238E27FC236}">
                  <a16:creationId xmlns:a16="http://schemas.microsoft.com/office/drawing/2014/main" id="{1D43DB10-4F84-47C2-8170-CB9EED8667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59468" y="36937"/>
              <a:ext cx="9065550" cy="6858000"/>
            </a:xfrm>
            <a:custGeom>
              <a:avLst/>
              <a:gdLst>
                <a:gd name="connsiteX0" fmla="*/ 1839951 w 9065550"/>
                <a:gd name="connsiteY0" fmla="*/ 0 h 6858000"/>
                <a:gd name="connsiteX1" fmla="*/ 6979427 w 9065550"/>
                <a:gd name="connsiteY1" fmla="*/ 0 h 6858000"/>
                <a:gd name="connsiteX2" fmla="*/ 6989586 w 9065550"/>
                <a:gd name="connsiteY2" fmla="*/ 6825 h 6858000"/>
                <a:gd name="connsiteX3" fmla="*/ 8932062 w 9065550"/>
                <a:gd name="connsiteY3" fmla="*/ 4580835 h 6858000"/>
                <a:gd name="connsiteX4" fmla="*/ 7166294 w 9065550"/>
                <a:gd name="connsiteY4" fmla="*/ 6259703 h 6858000"/>
                <a:gd name="connsiteX5" fmla="*/ 6868878 w 9065550"/>
                <a:gd name="connsiteY5" fmla="*/ 6564765 h 6858000"/>
                <a:gd name="connsiteX6" fmla="*/ 6591881 w 9065550"/>
                <a:gd name="connsiteY6" fmla="*/ 6858000 h 6858000"/>
                <a:gd name="connsiteX7" fmla="*/ 5184648 w 9065550"/>
                <a:gd name="connsiteY7" fmla="*/ 6858000 h 6858000"/>
                <a:gd name="connsiteX8" fmla="*/ 5244877 w 9065550"/>
                <a:gd name="connsiteY8" fmla="*/ 6817615 h 6858000"/>
                <a:gd name="connsiteX9" fmla="*/ 6033853 w 9065550"/>
                <a:gd name="connsiteY9" fmla="*/ 6069135 h 6858000"/>
                <a:gd name="connsiteX10" fmla="*/ 6480248 w 9065550"/>
                <a:gd name="connsiteY10" fmla="*/ 5607082 h 6858000"/>
                <a:gd name="connsiteX11" fmla="*/ 7551502 w 9065550"/>
                <a:gd name="connsiteY11" fmla="*/ 4859004 h 6858000"/>
                <a:gd name="connsiteX12" fmla="*/ 7844227 w 9065550"/>
                <a:gd name="connsiteY12" fmla="*/ 4683074 h 6858000"/>
                <a:gd name="connsiteX13" fmla="*/ 8005810 w 9065550"/>
                <a:gd name="connsiteY13" fmla="*/ 4330239 h 6858000"/>
                <a:gd name="connsiteX14" fmla="*/ 8016191 w 9065550"/>
                <a:gd name="connsiteY14" fmla="*/ 2956574 h 6858000"/>
                <a:gd name="connsiteX15" fmla="*/ 7346424 w 9065550"/>
                <a:gd name="connsiteY15" fmla="*/ 1636739 h 6858000"/>
                <a:gd name="connsiteX16" fmla="*/ 5995751 w 9065550"/>
                <a:gd name="connsiteY16" fmla="*/ 493319 h 6858000"/>
                <a:gd name="connsiteX17" fmla="*/ 4494836 w 9065550"/>
                <a:gd name="connsiteY17" fmla="*/ 75383 h 6858000"/>
                <a:gd name="connsiteX18" fmla="*/ 2002499 w 9065550"/>
                <a:gd name="connsiteY18" fmla="*/ 1094261 h 6858000"/>
                <a:gd name="connsiteX19" fmla="*/ 1241306 w 9065550"/>
                <a:gd name="connsiteY19" fmla="*/ 2206935 h 6858000"/>
                <a:gd name="connsiteX20" fmla="*/ 961736 w 9065550"/>
                <a:gd name="connsiteY20" fmla="*/ 3573719 h 6858000"/>
                <a:gd name="connsiteX21" fmla="*/ 1193878 w 9065550"/>
                <a:gd name="connsiteY21" fmla="*/ 4824208 h 6858000"/>
                <a:gd name="connsiteX22" fmla="*/ 1832096 w 9065550"/>
                <a:gd name="connsiteY22" fmla="*/ 5873050 h 6858000"/>
                <a:gd name="connsiteX23" fmla="*/ 3010752 w 9065550"/>
                <a:gd name="connsiteY23" fmla="*/ 6749475 h 6858000"/>
                <a:gd name="connsiteX24" fmla="*/ 3187037 w 9065550"/>
                <a:gd name="connsiteY24" fmla="*/ 6824756 h 6858000"/>
                <a:gd name="connsiteX25" fmla="*/ 3278211 w 9065550"/>
                <a:gd name="connsiteY25" fmla="*/ 6858000 h 6858000"/>
                <a:gd name="connsiteX26" fmla="*/ 1480830 w 9065550"/>
                <a:gd name="connsiteY26" fmla="*/ 6858000 h 6858000"/>
                <a:gd name="connsiteX27" fmla="*/ 1427607 w 9065550"/>
                <a:gd name="connsiteY27" fmla="*/ 6811515 h 6858000"/>
                <a:gd name="connsiteX28" fmla="*/ 1100739 w 9065550"/>
                <a:gd name="connsiteY28" fmla="*/ 6477651 h 6858000"/>
                <a:gd name="connsiteX29" fmla="*/ 0 w 9065550"/>
                <a:gd name="connsiteY29" fmla="*/ 3573620 h 6858000"/>
                <a:gd name="connsiteX30" fmla="*/ 1805513 w 9065550"/>
                <a:gd name="connsiteY30"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065550" h="6858000">
                  <a:moveTo>
                    <a:pt x="1839951" y="0"/>
                  </a:moveTo>
                  <a:lnTo>
                    <a:pt x="6979427" y="0"/>
                  </a:lnTo>
                  <a:lnTo>
                    <a:pt x="6989586" y="6825"/>
                  </a:lnTo>
                  <a:cubicBezTo>
                    <a:pt x="8438828" y="1031353"/>
                    <a:pt x="9439169" y="2823601"/>
                    <a:pt x="8932062" y="4580835"/>
                  </a:cubicBezTo>
                  <a:cubicBezTo>
                    <a:pt x="8592517" y="5757293"/>
                    <a:pt x="7979652" y="5458140"/>
                    <a:pt x="7166294" y="6259703"/>
                  </a:cubicBezTo>
                  <a:cubicBezTo>
                    <a:pt x="7064618" y="6359905"/>
                    <a:pt x="6966014" y="6462297"/>
                    <a:pt x="6868878" y="6564765"/>
                  </a:cubicBezTo>
                  <a:lnTo>
                    <a:pt x="6591881" y="6858000"/>
                  </a:lnTo>
                  <a:lnTo>
                    <a:pt x="5184648" y="6858000"/>
                  </a:lnTo>
                  <a:lnTo>
                    <a:pt x="5244877" y="6817615"/>
                  </a:lnTo>
                  <a:cubicBezTo>
                    <a:pt x="5481027" y="6649287"/>
                    <a:pt x="5723665" y="6398593"/>
                    <a:pt x="6033853" y="6069135"/>
                  </a:cubicBezTo>
                  <a:cubicBezTo>
                    <a:pt x="6175680" y="5918484"/>
                    <a:pt x="6322395" y="5762660"/>
                    <a:pt x="6480248" y="5607082"/>
                  </a:cubicBezTo>
                  <a:cubicBezTo>
                    <a:pt x="6893276" y="5200077"/>
                    <a:pt x="7273697" y="5002920"/>
                    <a:pt x="7551502" y="4859004"/>
                  </a:cubicBezTo>
                  <a:cubicBezTo>
                    <a:pt x="7687884" y="4788339"/>
                    <a:pt x="7795540" y="4732559"/>
                    <a:pt x="7844227" y="4683074"/>
                  </a:cubicBezTo>
                  <a:cubicBezTo>
                    <a:pt x="7898759" y="4627636"/>
                    <a:pt x="7956165" y="4502313"/>
                    <a:pt x="8005810" y="4330239"/>
                  </a:cubicBezTo>
                  <a:cubicBezTo>
                    <a:pt x="8132968" y="3889611"/>
                    <a:pt x="8136446" y="3427460"/>
                    <a:pt x="8016191" y="2956574"/>
                  </a:cubicBezTo>
                  <a:cubicBezTo>
                    <a:pt x="7900876" y="2505064"/>
                    <a:pt x="7669287" y="2048671"/>
                    <a:pt x="7346424" y="1636739"/>
                  </a:cubicBezTo>
                  <a:cubicBezTo>
                    <a:pt x="6979764" y="1168830"/>
                    <a:pt x="6512706" y="773489"/>
                    <a:pt x="5995751" y="493319"/>
                  </a:cubicBezTo>
                  <a:cubicBezTo>
                    <a:pt x="5491195" y="219884"/>
                    <a:pt x="4972174" y="75383"/>
                    <a:pt x="4494836" y="75383"/>
                  </a:cubicBezTo>
                  <a:cubicBezTo>
                    <a:pt x="3554318" y="75383"/>
                    <a:pt x="2669191" y="437197"/>
                    <a:pt x="2002499" y="1094261"/>
                  </a:cubicBezTo>
                  <a:cubicBezTo>
                    <a:pt x="1676360" y="1415667"/>
                    <a:pt x="1420225" y="1790023"/>
                    <a:pt x="1241306" y="2206935"/>
                  </a:cubicBezTo>
                  <a:cubicBezTo>
                    <a:pt x="1055782" y="2639169"/>
                    <a:pt x="961736" y="3099027"/>
                    <a:pt x="961736" y="3573719"/>
                  </a:cubicBezTo>
                  <a:cubicBezTo>
                    <a:pt x="961736" y="4005124"/>
                    <a:pt x="1039805" y="4425841"/>
                    <a:pt x="1193878" y="4824208"/>
                  </a:cubicBezTo>
                  <a:cubicBezTo>
                    <a:pt x="1342457" y="5208423"/>
                    <a:pt x="1557214" y="5561306"/>
                    <a:pt x="1832096" y="5873050"/>
                  </a:cubicBezTo>
                  <a:cubicBezTo>
                    <a:pt x="2157126" y="6241599"/>
                    <a:pt x="2564661" y="6544656"/>
                    <a:pt x="3010752" y="6749475"/>
                  </a:cubicBezTo>
                  <a:cubicBezTo>
                    <a:pt x="3069003" y="6776219"/>
                    <a:pt x="3127773" y="6801314"/>
                    <a:pt x="3187037" y="6824756"/>
                  </a:cubicBezTo>
                  <a:lnTo>
                    <a:pt x="3278211" y="6858000"/>
                  </a:lnTo>
                  <a:lnTo>
                    <a:pt x="1480830" y="6858000"/>
                  </a:lnTo>
                  <a:lnTo>
                    <a:pt x="1427607" y="6811515"/>
                  </a:lnTo>
                  <a:cubicBezTo>
                    <a:pt x="1312870" y="6705919"/>
                    <a:pt x="1203751" y="6594470"/>
                    <a:pt x="1100739" y="6477651"/>
                  </a:cubicBezTo>
                  <a:cubicBezTo>
                    <a:pt x="415045" y="5700097"/>
                    <a:pt x="0" y="4684635"/>
                    <a:pt x="0" y="3573620"/>
                  </a:cubicBezTo>
                  <a:cubicBezTo>
                    <a:pt x="0" y="2121118"/>
                    <a:pt x="709459" y="831902"/>
                    <a:pt x="1805513" y="24133"/>
                  </a:cubicBezTo>
                  <a:close/>
                </a:path>
              </a:pathLst>
            </a:custGeom>
            <a:solidFill>
              <a:schemeClr val="accent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3" name="Freeform: Shape 12">
              <a:extLst>
                <a:ext uri="{FF2B5EF4-FFF2-40B4-BE49-F238E27FC236}">
                  <a16:creationId xmlns:a16="http://schemas.microsoft.com/office/drawing/2014/main" id="{9F35C7A0-1526-4D97-BCD8-91B3576E3C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48217" y="36937"/>
              <a:ext cx="9088051" cy="6858000"/>
            </a:xfrm>
            <a:custGeom>
              <a:avLst/>
              <a:gdLst>
                <a:gd name="connsiteX0" fmla="*/ 5158786 w 9088051"/>
                <a:gd name="connsiteY0" fmla="*/ 0 h 6858000"/>
                <a:gd name="connsiteX1" fmla="*/ 6996771 w 9088051"/>
                <a:gd name="connsiteY1" fmla="*/ 0 h 6858000"/>
                <a:gd name="connsiteX2" fmla="*/ 7006955 w 9088051"/>
                <a:gd name="connsiteY2" fmla="*/ 6825 h 6858000"/>
                <a:gd name="connsiteX3" fmla="*/ 8954230 w 9088051"/>
                <a:gd name="connsiteY3" fmla="*/ 4580835 h 6858000"/>
                <a:gd name="connsiteX4" fmla="*/ 7184080 w 9088051"/>
                <a:gd name="connsiteY4" fmla="*/ 6259703 h 6858000"/>
                <a:gd name="connsiteX5" fmla="*/ 6885926 w 9088051"/>
                <a:gd name="connsiteY5" fmla="*/ 6564765 h 6858000"/>
                <a:gd name="connsiteX6" fmla="*/ 6608241 w 9088051"/>
                <a:gd name="connsiteY6" fmla="*/ 6858000 h 6858000"/>
                <a:gd name="connsiteX7" fmla="*/ 5462870 w 9088051"/>
                <a:gd name="connsiteY7" fmla="*/ 6858000 h 6858000"/>
                <a:gd name="connsiteX8" fmla="*/ 5529056 w 9088051"/>
                <a:gd name="connsiteY8" fmla="*/ 6804645 h 6858000"/>
                <a:gd name="connsiteX9" fmla="*/ 6167613 w 9088051"/>
                <a:gd name="connsiteY9" fmla="*/ 6173667 h 6858000"/>
                <a:gd name="connsiteX10" fmla="*/ 6610973 w 9088051"/>
                <a:gd name="connsiteY10" fmla="*/ 5715860 h 6858000"/>
                <a:gd name="connsiteX11" fmla="*/ 7646083 w 9088051"/>
                <a:gd name="connsiteY11" fmla="*/ 4995842 h 6858000"/>
                <a:gd name="connsiteX12" fmla="*/ 7980054 w 9088051"/>
                <a:gd name="connsiteY12" fmla="*/ 4790095 h 6858000"/>
                <a:gd name="connsiteX13" fmla="*/ 8180437 w 9088051"/>
                <a:gd name="connsiteY13" fmla="*/ 4371964 h 6858000"/>
                <a:gd name="connsiteX14" fmla="*/ 8192058 w 9088051"/>
                <a:gd name="connsiteY14" fmla="*/ 2919242 h 6858000"/>
                <a:gd name="connsiteX15" fmla="*/ 7492638 w 9088051"/>
                <a:gd name="connsiteY15" fmla="*/ 1542845 h 6858000"/>
                <a:gd name="connsiteX16" fmla="*/ 6089097 w 9088051"/>
                <a:gd name="connsiteY16" fmla="*/ 357847 h 6858000"/>
                <a:gd name="connsiteX17" fmla="*/ 5288639 w 9088051"/>
                <a:gd name="connsiteY17" fmla="*/ 31627 h 6858000"/>
                <a:gd name="connsiteX18" fmla="*/ 1844517 w 9088051"/>
                <a:gd name="connsiteY18" fmla="*/ 0 h 6858000"/>
                <a:gd name="connsiteX19" fmla="*/ 3734467 w 9088051"/>
                <a:gd name="connsiteY19" fmla="*/ 0 h 6858000"/>
                <a:gd name="connsiteX20" fmla="*/ 3603618 w 9088051"/>
                <a:gd name="connsiteY20" fmla="*/ 28853 h 6858000"/>
                <a:gd name="connsiteX21" fmla="*/ 1892878 w 9088051"/>
                <a:gd name="connsiteY21" fmla="*/ 985434 h 6858000"/>
                <a:gd name="connsiteX22" fmla="*/ 1096045 w 9088051"/>
                <a:gd name="connsiteY22" fmla="*/ 2147349 h 6858000"/>
                <a:gd name="connsiteX23" fmla="*/ 803453 w 9088051"/>
                <a:gd name="connsiteY23" fmla="*/ 3573669 h 6858000"/>
                <a:gd name="connsiteX24" fmla="*/ 1046377 w 9088051"/>
                <a:gd name="connsiteY24" fmla="*/ 4878573 h 6858000"/>
                <a:gd name="connsiteX25" fmla="*/ 1714473 w 9088051"/>
                <a:gd name="connsiteY25" fmla="*/ 5973776 h 6858000"/>
                <a:gd name="connsiteX26" fmla="*/ 2776083 w 9088051"/>
                <a:gd name="connsiteY26" fmla="*/ 6804641 h 6858000"/>
                <a:gd name="connsiteX27" fmla="*/ 2884836 w 9088051"/>
                <a:gd name="connsiteY27" fmla="*/ 6858000 h 6858000"/>
                <a:gd name="connsiteX28" fmla="*/ 1484505 w 9088051"/>
                <a:gd name="connsiteY28" fmla="*/ 6858000 h 6858000"/>
                <a:gd name="connsiteX29" fmla="*/ 1431151 w 9088051"/>
                <a:gd name="connsiteY29" fmla="*/ 6811515 h 6858000"/>
                <a:gd name="connsiteX30" fmla="*/ 1103471 w 9088051"/>
                <a:gd name="connsiteY30" fmla="*/ 6477651 h 6858000"/>
                <a:gd name="connsiteX31" fmla="*/ 0 w 9088051"/>
                <a:gd name="connsiteY31" fmla="*/ 3573620 h 6858000"/>
                <a:gd name="connsiteX32" fmla="*/ 1809994 w 9088051"/>
                <a:gd name="connsiteY32"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88051" h="6858000">
                  <a:moveTo>
                    <a:pt x="5158786" y="0"/>
                  </a:moveTo>
                  <a:lnTo>
                    <a:pt x="6996771" y="0"/>
                  </a:lnTo>
                  <a:lnTo>
                    <a:pt x="7006955" y="6825"/>
                  </a:lnTo>
                  <a:cubicBezTo>
                    <a:pt x="8459794" y="1031353"/>
                    <a:pt x="9462596" y="2823601"/>
                    <a:pt x="8954230" y="4580835"/>
                  </a:cubicBezTo>
                  <a:cubicBezTo>
                    <a:pt x="8613842" y="5757293"/>
                    <a:pt x="7999457" y="5458140"/>
                    <a:pt x="7184080" y="6259703"/>
                  </a:cubicBezTo>
                  <a:cubicBezTo>
                    <a:pt x="7082152" y="6359905"/>
                    <a:pt x="6983303" y="6462297"/>
                    <a:pt x="6885926" y="6564765"/>
                  </a:cubicBezTo>
                  <a:lnTo>
                    <a:pt x="6608241" y="6858000"/>
                  </a:lnTo>
                  <a:lnTo>
                    <a:pt x="5462870" y="6858000"/>
                  </a:lnTo>
                  <a:lnTo>
                    <a:pt x="5529056" y="6804645"/>
                  </a:lnTo>
                  <a:cubicBezTo>
                    <a:pt x="5740217" y="6626505"/>
                    <a:pt x="5949382" y="6404876"/>
                    <a:pt x="6167613" y="6173667"/>
                  </a:cubicBezTo>
                  <a:cubicBezTo>
                    <a:pt x="6308782" y="6024091"/>
                    <a:pt x="6454799" y="5869390"/>
                    <a:pt x="6610973" y="5715860"/>
                  </a:cubicBezTo>
                  <a:cubicBezTo>
                    <a:pt x="7007847" y="5325741"/>
                    <a:pt x="7376733" y="5135074"/>
                    <a:pt x="7646083" y="4995842"/>
                  </a:cubicBezTo>
                  <a:cubicBezTo>
                    <a:pt x="7816858" y="4907561"/>
                    <a:pt x="7916545" y="4854514"/>
                    <a:pt x="7980054" y="4790095"/>
                  </a:cubicBezTo>
                  <a:cubicBezTo>
                    <a:pt x="8054629" y="4714405"/>
                    <a:pt x="8122031" y="4573758"/>
                    <a:pt x="8180437" y="4371964"/>
                  </a:cubicBezTo>
                  <a:cubicBezTo>
                    <a:pt x="8315441" y="3905228"/>
                    <a:pt x="8319381" y="3416431"/>
                    <a:pt x="8192058" y="2919242"/>
                  </a:cubicBezTo>
                  <a:cubicBezTo>
                    <a:pt x="8071251" y="2447381"/>
                    <a:pt x="7829388" y="1971467"/>
                    <a:pt x="7492638" y="1542845"/>
                  </a:cubicBezTo>
                  <a:cubicBezTo>
                    <a:pt x="7111829" y="1058099"/>
                    <a:pt x="6626484" y="648361"/>
                    <a:pt x="6089097" y="357847"/>
                  </a:cubicBezTo>
                  <a:cubicBezTo>
                    <a:pt x="5824244" y="214687"/>
                    <a:pt x="5554957" y="105262"/>
                    <a:pt x="5288639" y="31627"/>
                  </a:cubicBezTo>
                  <a:close/>
                  <a:moveTo>
                    <a:pt x="1844517" y="0"/>
                  </a:moveTo>
                  <a:lnTo>
                    <a:pt x="3734467" y="0"/>
                  </a:lnTo>
                  <a:lnTo>
                    <a:pt x="3603618" y="28853"/>
                  </a:lnTo>
                  <a:cubicBezTo>
                    <a:pt x="2962049" y="186733"/>
                    <a:pt x="2373277" y="513136"/>
                    <a:pt x="1892878" y="985434"/>
                  </a:cubicBezTo>
                  <a:cubicBezTo>
                    <a:pt x="1551428" y="1321091"/>
                    <a:pt x="1283341" y="1711990"/>
                    <a:pt x="1096045" y="2147349"/>
                  </a:cubicBezTo>
                  <a:cubicBezTo>
                    <a:pt x="901876" y="2598519"/>
                    <a:pt x="803453" y="3078432"/>
                    <a:pt x="803453" y="3573669"/>
                  </a:cubicBezTo>
                  <a:cubicBezTo>
                    <a:pt x="803453" y="4023717"/>
                    <a:pt x="885151" y="4462735"/>
                    <a:pt x="1046377" y="4878573"/>
                  </a:cubicBezTo>
                  <a:cubicBezTo>
                    <a:pt x="1201945" y="5279770"/>
                    <a:pt x="1426681" y="5648221"/>
                    <a:pt x="1714473" y="5973776"/>
                  </a:cubicBezTo>
                  <a:cubicBezTo>
                    <a:pt x="2012357" y="6310732"/>
                    <a:pt x="2376505" y="6595304"/>
                    <a:pt x="2776083" y="6804641"/>
                  </a:cubicBezTo>
                  <a:lnTo>
                    <a:pt x="2884836" y="6858000"/>
                  </a:lnTo>
                  <a:lnTo>
                    <a:pt x="1484505" y="6858000"/>
                  </a:lnTo>
                  <a:lnTo>
                    <a:pt x="1431151" y="6811515"/>
                  </a:lnTo>
                  <a:cubicBezTo>
                    <a:pt x="1316128" y="6705919"/>
                    <a:pt x="1206738" y="6594470"/>
                    <a:pt x="1103471" y="6477651"/>
                  </a:cubicBezTo>
                  <a:cubicBezTo>
                    <a:pt x="416075" y="5700097"/>
                    <a:pt x="0" y="4684635"/>
                    <a:pt x="0" y="3573620"/>
                  </a:cubicBezTo>
                  <a:cubicBezTo>
                    <a:pt x="0" y="2121118"/>
                    <a:pt x="711220" y="831902"/>
                    <a:pt x="1809994" y="24133"/>
                  </a:cubicBezTo>
                  <a:close/>
                </a:path>
              </a:pathLst>
            </a:custGeom>
            <a:gradFill>
              <a:gsLst>
                <a:gs pos="2000">
                  <a:schemeClr val="bg1">
                    <a:alpha val="10000"/>
                  </a:schemeClr>
                </a:gs>
                <a:gs pos="16000">
                  <a:schemeClr val="accent6">
                    <a:alpha val="2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 name="Freeform: Shape 13">
              <a:extLst>
                <a:ext uri="{FF2B5EF4-FFF2-40B4-BE49-F238E27FC236}">
                  <a16:creationId xmlns:a16="http://schemas.microsoft.com/office/drawing/2014/main" id="{1009574A-38B7-43A8-A925-1FB54C6B1A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29061" y="36937"/>
              <a:ext cx="9107210" cy="6858000"/>
            </a:xfrm>
            <a:custGeom>
              <a:avLst/>
              <a:gdLst>
                <a:gd name="connsiteX0" fmla="*/ 6184722 w 9107210"/>
                <a:gd name="connsiteY0" fmla="*/ 0 h 6858000"/>
                <a:gd name="connsiteX1" fmla="*/ 6985680 w 9107210"/>
                <a:gd name="connsiteY1" fmla="*/ 0 h 6858000"/>
                <a:gd name="connsiteX2" fmla="*/ 7324323 w 9107210"/>
                <a:gd name="connsiteY2" fmla="*/ 247136 h 6858000"/>
                <a:gd name="connsiteX3" fmla="*/ 7652712 w 9107210"/>
                <a:gd name="connsiteY3" fmla="*/ 528495 h 6858000"/>
                <a:gd name="connsiteX4" fmla="*/ 8236677 w 9107210"/>
                <a:gd name="connsiteY4" fmla="*/ 1166289 h 6858000"/>
                <a:gd name="connsiteX5" fmla="*/ 8704298 w 9107210"/>
                <a:gd name="connsiteY5" fmla="*/ 1897038 h 6858000"/>
                <a:gd name="connsiteX6" fmla="*/ 8885160 w 9107210"/>
                <a:gd name="connsiteY6" fmla="*/ 2294087 h 6858000"/>
                <a:gd name="connsiteX7" fmla="*/ 8924247 w 9107210"/>
                <a:gd name="connsiteY7" fmla="*/ 2396286 h 6858000"/>
                <a:gd name="connsiteX8" fmla="*/ 8960022 w 9107210"/>
                <a:gd name="connsiteY8" fmla="*/ 2499767 h 6858000"/>
                <a:gd name="connsiteX9" fmla="*/ 8991720 w 9107210"/>
                <a:gd name="connsiteY9" fmla="*/ 2604671 h 6858000"/>
                <a:gd name="connsiteX10" fmla="*/ 9019646 w 9107210"/>
                <a:gd name="connsiteY10" fmla="*/ 2710708 h 6858000"/>
                <a:gd name="connsiteX11" fmla="*/ 9105822 w 9107210"/>
                <a:gd name="connsiteY11" fmla="*/ 3582266 h 6858000"/>
                <a:gd name="connsiteX12" fmla="*/ 9057716 w 9107210"/>
                <a:gd name="connsiteY12" fmla="*/ 4017873 h 6858000"/>
                <a:gd name="connsiteX13" fmla="*/ 8945600 w 9107210"/>
                <a:gd name="connsiteY13" fmla="*/ 4439659 h 6858000"/>
                <a:gd name="connsiteX14" fmla="*/ 8796080 w 9107210"/>
                <a:gd name="connsiteY14" fmla="*/ 4847428 h 6858000"/>
                <a:gd name="connsiteX15" fmla="*/ 8702056 w 9107210"/>
                <a:gd name="connsiteY15" fmla="*/ 5050108 h 6858000"/>
                <a:gd name="connsiteX16" fmla="*/ 8581125 w 9107210"/>
                <a:gd name="connsiteY16" fmla="*/ 5247525 h 6858000"/>
                <a:gd name="connsiteX17" fmla="*/ 8426254 w 9107210"/>
                <a:gd name="connsiteY17" fmla="*/ 5429647 h 6858000"/>
                <a:gd name="connsiteX18" fmla="*/ 8337174 w 9107210"/>
                <a:gd name="connsiteY18" fmla="*/ 5510552 h 6858000"/>
                <a:gd name="connsiteX19" fmla="*/ 8243200 w 9107210"/>
                <a:gd name="connsiteY19" fmla="*/ 5582948 h 6858000"/>
                <a:gd name="connsiteX20" fmla="*/ 7868330 w 9107210"/>
                <a:gd name="connsiteY20" fmla="*/ 5811104 h 6858000"/>
                <a:gd name="connsiteX21" fmla="*/ 7538916 w 9107210"/>
                <a:gd name="connsiteY21" fmla="*/ 6018899 h 6858000"/>
                <a:gd name="connsiteX22" fmla="*/ 7391280 w 9107210"/>
                <a:gd name="connsiteY22" fmla="*/ 6134132 h 6858000"/>
                <a:gd name="connsiteX23" fmla="*/ 7252511 w 9107210"/>
                <a:gd name="connsiteY23" fmla="*/ 6259105 h 6858000"/>
                <a:gd name="connsiteX24" fmla="*/ 7185601 w 9107210"/>
                <a:gd name="connsiteY24" fmla="*/ 6325894 h 6858000"/>
                <a:gd name="connsiteX25" fmla="*/ 7116651 w 9107210"/>
                <a:gd name="connsiteY25" fmla="*/ 6397010 h 6858000"/>
                <a:gd name="connsiteX26" fmla="*/ 6978545 w 9107210"/>
                <a:gd name="connsiteY26" fmla="*/ 6541607 h 6858000"/>
                <a:gd name="connsiteX27" fmla="*/ 6693009 w 9107210"/>
                <a:gd name="connsiteY27" fmla="*/ 6832716 h 6858000"/>
                <a:gd name="connsiteX28" fmla="*/ 6667488 w 9107210"/>
                <a:gd name="connsiteY28" fmla="*/ 6858000 h 6858000"/>
                <a:gd name="connsiteX29" fmla="*/ 6056793 w 9107210"/>
                <a:gd name="connsiteY29" fmla="*/ 6858000 h 6858000"/>
                <a:gd name="connsiteX30" fmla="*/ 6077345 w 9107210"/>
                <a:gd name="connsiteY30" fmla="*/ 6835420 h 6858000"/>
                <a:gd name="connsiteX31" fmla="*/ 6208519 w 9107210"/>
                <a:gd name="connsiteY31" fmla="*/ 6683989 h 6858000"/>
                <a:gd name="connsiteX32" fmla="*/ 6340001 w 9107210"/>
                <a:gd name="connsiteY32" fmla="*/ 6529852 h 6858000"/>
                <a:gd name="connsiteX33" fmla="*/ 6611419 w 9107210"/>
                <a:gd name="connsiteY33" fmla="*/ 6219317 h 6858000"/>
                <a:gd name="connsiteX34" fmla="*/ 6757678 w 9107210"/>
                <a:gd name="connsiteY34" fmla="*/ 6068228 h 6858000"/>
                <a:gd name="connsiteX35" fmla="*/ 6833713 w 9107210"/>
                <a:gd name="connsiteY35" fmla="*/ 5994061 h 6858000"/>
                <a:gd name="connsiteX36" fmla="*/ 6915148 w 9107210"/>
                <a:gd name="connsiteY36" fmla="*/ 5918812 h 6858000"/>
                <a:gd name="connsiteX37" fmla="*/ 7276311 w 9107210"/>
                <a:gd name="connsiteY37" fmla="*/ 5650229 h 6858000"/>
                <a:gd name="connsiteX38" fmla="*/ 7664942 w 9107210"/>
                <a:gd name="connsiteY38" fmla="*/ 5445681 h 6858000"/>
                <a:gd name="connsiteX39" fmla="*/ 7848505 w 9107210"/>
                <a:gd name="connsiteY39" fmla="*/ 5358333 h 6858000"/>
                <a:gd name="connsiteX40" fmla="*/ 8011785 w 9107210"/>
                <a:gd name="connsiteY40" fmla="*/ 5267788 h 6858000"/>
                <a:gd name="connsiteX41" fmla="*/ 8260273 w 9107210"/>
                <a:gd name="connsiteY41" fmla="*/ 5034370 h 6858000"/>
                <a:gd name="connsiteX42" fmla="*/ 8417589 w 9107210"/>
                <a:gd name="connsiteY42" fmla="*/ 4714488 h 6858000"/>
                <a:gd name="connsiteX43" fmla="*/ 8495000 w 9107210"/>
                <a:gd name="connsiteY43" fmla="*/ 4346409 h 6858000"/>
                <a:gd name="connsiteX44" fmla="*/ 8508556 w 9107210"/>
                <a:gd name="connsiteY44" fmla="*/ 3971101 h 6858000"/>
                <a:gd name="connsiteX45" fmla="*/ 8483330 w 9107210"/>
                <a:gd name="connsiteY45" fmla="*/ 3600710 h 6858000"/>
                <a:gd name="connsiteX46" fmla="*/ 8425336 w 9107210"/>
                <a:gd name="connsiteY46" fmla="*/ 3236121 h 6858000"/>
                <a:gd name="connsiteX47" fmla="*/ 8334575 w 9107210"/>
                <a:gd name="connsiteY47" fmla="*/ 2877977 h 6858000"/>
                <a:gd name="connsiteX48" fmla="*/ 8087513 w 9107210"/>
                <a:gd name="connsiteY48" fmla="*/ 2174622 h 6858000"/>
                <a:gd name="connsiteX49" fmla="*/ 7723650 w 9107210"/>
                <a:gd name="connsiteY49" fmla="*/ 1507613 h 6858000"/>
                <a:gd name="connsiteX50" fmla="*/ 7501815 w 9107210"/>
                <a:gd name="connsiteY50" fmla="*/ 1192947 h 6858000"/>
                <a:gd name="connsiteX51" fmla="*/ 7254399 w 9107210"/>
                <a:gd name="connsiteY51" fmla="*/ 894361 h 6858000"/>
                <a:gd name="connsiteX52" fmla="*/ 6689339 w 9107210"/>
                <a:gd name="connsiteY52" fmla="*/ 354046 h 6858000"/>
                <a:gd name="connsiteX53" fmla="*/ 6206651 w 9107210"/>
                <a:gd name="connsiteY53" fmla="*/ 12626 h 6858000"/>
                <a:gd name="connsiteX54" fmla="*/ 1827105 w 9107210"/>
                <a:gd name="connsiteY54" fmla="*/ 0 h 6858000"/>
                <a:gd name="connsiteX55" fmla="*/ 2807607 w 9107210"/>
                <a:gd name="connsiteY55" fmla="*/ 0 h 6858000"/>
                <a:gd name="connsiteX56" fmla="*/ 2667958 w 9107210"/>
                <a:gd name="connsiteY56" fmla="*/ 88235 h 6858000"/>
                <a:gd name="connsiteX57" fmla="*/ 2354723 w 9107210"/>
                <a:gd name="connsiteY57" fmla="*/ 314947 h 6858000"/>
                <a:gd name="connsiteX58" fmla="*/ 2059963 w 9107210"/>
                <a:gd name="connsiteY58" fmla="*/ 561545 h 6858000"/>
                <a:gd name="connsiteX59" fmla="*/ 1780798 w 9107210"/>
                <a:gd name="connsiteY59" fmla="*/ 824425 h 6858000"/>
                <a:gd name="connsiteX60" fmla="*/ 954714 w 9107210"/>
                <a:gd name="connsiteY60" fmla="*/ 2094309 h 6858000"/>
                <a:gd name="connsiteX61" fmla="*/ 732676 w 9107210"/>
                <a:gd name="connsiteY61" fmla="*/ 2813646 h 6858000"/>
                <a:gd name="connsiteX62" fmla="*/ 673867 w 9107210"/>
                <a:gd name="connsiteY62" fmla="*/ 3183989 h 6858000"/>
                <a:gd name="connsiteX63" fmla="*/ 647621 w 9107210"/>
                <a:gd name="connsiteY63" fmla="*/ 3557281 h 6858000"/>
                <a:gd name="connsiteX64" fmla="*/ 653381 w 9107210"/>
                <a:gd name="connsiteY64" fmla="*/ 3931214 h 6858000"/>
                <a:gd name="connsiteX65" fmla="*/ 690428 w 9107210"/>
                <a:gd name="connsiteY65" fmla="*/ 4303719 h 6858000"/>
                <a:gd name="connsiteX66" fmla="*/ 871801 w 9107210"/>
                <a:gd name="connsiteY66" fmla="*/ 5033041 h 6858000"/>
                <a:gd name="connsiteX67" fmla="*/ 1197749 w 9107210"/>
                <a:gd name="connsiteY67" fmla="*/ 5718494 h 6858000"/>
                <a:gd name="connsiteX68" fmla="*/ 1411480 w 9107210"/>
                <a:gd name="connsiteY68" fmla="*/ 6036703 h 6858000"/>
                <a:gd name="connsiteX69" fmla="*/ 1530170 w 9107210"/>
                <a:gd name="connsiteY69" fmla="*/ 6188430 h 6858000"/>
                <a:gd name="connsiteX70" fmla="*/ 1657165 w 9107210"/>
                <a:gd name="connsiteY70" fmla="*/ 6335385 h 6858000"/>
                <a:gd name="connsiteX71" fmla="*/ 1931343 w 9107210"/>
                <a:gd name="connsiteY71" fmla="*/ 6612896 h 6858000"/>
                <a:gd name="connsiteX72" fmla="*/ 2220133 w 9107210"/>
                <a:gd name="connsiteY72" fmla="*/ 6858000 h 6858000"/>
                <a:gd name="connsiteX73" fmla="*/ 1539862 w 9107210"/>
                <a:gd name="connsiteY73" fmla="*/ 6858000 h 6858000"/>
                <a:gd name="connsiteX74" fmla="*/ 1307111 w 9107210"/>
                <a:gd name="connsiteY74" fmla="*/ 6648873 h 6858000"/>
                <a:gd name="connsiteX75" fmla="*/ 750258 w 9107210"/>
                <a:gd name="connsiteY75" fmla="*/ 5987570 h 6858000"/>
                <a:gd name="connsiteX76" fmla="*/ 335382 w 9107210"/>
                <a:gd name="connsiteY76" fmla="*/ 5229279 h 6858000"/>
                <a:gd name="connsiteX77" fmla="*/ 79351 w 9107210"/>
                <a:gd name="connsiteY77" fmla="*/ 4403854 h 6858000"/>
                <a:gd name="connsiteX78" fmla="*/ 16007 w 9107210"/>
                <a:gd name="connsiteY78" fmla="*/ 3975723 h 6858000"/>
                <a:gd name="connsiteX79" fmla="*/ 871 w 9107210"/>
                <a:gd name="connsiteY79" fmla="*/ 3543362 h 6858000"/>
                <a:gd name="connsiteX80" fmla="*/ 32519 w 9107210"/>
                <a:gd name="connsiteY80" fmla="*/ 3112085 h 6858000"/>
                <a:gd name="connsiteX81" fmla="*/ 108502 w 9107210"/>
                <a:gd name="connsiteY81" fmla="*/ 2686511 h 6858000"/>
                <a:gd name="connsiteX82" fmla="*/ 378239 w 9107210"/>
                <a:gd name="connsiteY82" fmla="*/ 1865955 h 6858000"/>
                <a:gd name="connsiteX83" fmla="*/ 1343701 w 9107210"/>
                <a:gd name="connsiteY83" fmla="*/ 431508 h 6858000"/>
                <a:gd name="connsiteX84" fmla="*/ 1661853 w 9107210"/>
                <a:gd name="connsiteY84" fmla="*/ 13026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9107210" h="6858000">
                  <a:moveTo>
                    <a:pt x="6184722" y="0"/>
                  </a:moveTo>
                  <a:lnTo>
                    <a:pt x="6985680" y="0"/>
                  </a:lnTo>
                  <a:lnTo>
                    <a:pt x="7324323" y="247136"/>
                  </a:lnTo>
                  <a:cubicBezTo>
                    <a:pt x="7437502" y="336500"/>
                    <a:pt x="7547171" y="430254"/>
                    <a:pt x="7652712" y="528495"/>
                  </a:cubicBezTo>
                  <a:cubicBezTo>
                    <a:pt x="7863743" y="724929"/>
                    <a:pt x="8060097" y="937593"/>
                    <a:pt x="8236677" y="1166289"/>
                  </a:cubicBezTo>
                  <a:cubicBezTo>
                    <a:pt x="8413818" y="1394594"/>
                    <a:pt x="8570168" y="1639471"/>
                    <a:pt x="8704298" y="1897038"/>
                  </a:cubicBezTo>
                  <a:cubicBezTo>
                    <a:pt x="8770803" y="2026141"/>
                    <a:pt x="8830836" y="2158786"/>
                    <a:pt x="8885160" y="2294087"/>
                  </a:cubicBezTo>
                  <a:cubicBezTo>
                    <a:pt x="8898360" y="2328071"/>
                    <a:pt x="8912169" y="2361810"/>
                    <a:pt x="8924247" y="2396286"/>
                  </a:cubicBezTo>
                  <a:lnTo>
                    <a:pt x="8960022" y="2499767"/>
                  </a:lnTo>
                  <a:lnTo>
                    <a:pt x="8991720" y="2604671"/>
                  </a:lnTo>
                  <a:cubicBezTo>
                    <a:pt x="9002116" y="2639690"/>
                    <a:pt x="9010474" y="2675346"/>
                    <a:pt x="9019646" y="2710708"/>
                  </a:cubicBezTo>
                  <a:cubicBezTo>
                    <a:pt x="9089055" y="2995079"/>
                    <a:pt x="9113620" y="3289927"/>
                    <a:pt x="9105822" y="3582266"/>
                  </a:cubicBezTo>
                  <a:cubicBezTo>
                    <a:pt x="9101796" y="3728484"/>
                    <a:pt x="9085744" y="3874458"/>
                    <a:pt x="9057716" y="4017873"/>
                  </a:cubicBezTo>
                  <a:cubicBezTo>
                    <a:pt x="9029534" y="4161336"/>
                    <a:pt x="8990497" y="4302046"/>
                    <a:pt x="8945600" y="4439659"/>
                  </a:cubicBezTo>
                  <a:cubicBezTo>
                    <a:pt x="8900857" y="4577566"/>
                    <a:pt x="8852901" y="4711784"/>
                    <a:pt x="8796080" y="4847428"/>
                  </a:cubicBezTo>
                  <a:cubicBezTo>
                    <a:pt x="8767695" y="4915152"/>
                    <a:pt x="8737016" y="4982926"/>
                    <a:pt x="8702056" y="5050108"/>
                  </a:cubicBezTo>
                  <a:cubicBezTo>
                    <a:pt x="8666485" y="5116997"/>
                    <a:pt x="8627347" y="5183687"/>
                    <a:pt x="8581125" y="5247525"/>
                  </a:cubicBezTo>
                  <a:cubicBezTo>
                    <a:pt x="8535565" y="5311660"/>
                    <a:pt x="8483534" y="5373185"/>
                    <a:pt x="8426254" y="5429647"/>
                  </a:cubicBezTo>
                  <a:cubicBezTo>
                    <a:pt x="8397512" y="5457779"/>
                    <a:pt x="8367801" y="5484879"/>
                    <a:pt x="8337174" y="5510552"/>
                  </a:cubicBezTo>
                  <a:cubicBezTo>
                    <a:pt x="8306444" y="5536077"/>
                    <a:pt x="8274899" y="5560029"/>
                    <a:pt x="8243200" y="5582948"/>
                  </a:cubicBezTo>
                  <a:cubicBezTo>
                    <a:pt x="8115543" y="5674574"/>
                    <a:pt x="7986203" y="5743233"/>
                    <a:pt x="7868330" y="5811104"/>
                  </a:cubicBezTo>
                  <a:cubicBezTo>
                    <a:pt x="7749844" y="5878385"/>
                    <a:pt x="7640685" y="5945126"/>
                    <a:pt x="7538916" y="6018899"/>
                  </a:cubicBezTo>
                  <a:cubicBezTo>
                    <a:pt x="7487749" y="6055392"/>
                    <a:pt x="7438777" y="6093950"/>
                    <a:pt x="7391280" y="6134132"/>
                  </a:cubicBezTo>
                  <a:cubicBezTo>
                    <a:pt x="7343427" y="6173921"/>
                    <a:pt x="7297511" y="6215922"/>
                    <a:pt x="7252511" y="6259105"/>
                  </a:cubicBezTo>
                  <a:cubicBezTo>
                    <a:pt x="7229784" y="6280990"/>
                    <a:pt x="7208635" y="6302433"/>
                    <a:pt x="7185601" y="6325894"/>
                  </a:cubicBezTo>
                  <a:lnTo>
                    <a:pt x="7116651" y="6397010"/>
                  </a:lnTo>
                  <a:lnTo>
                    <a:pt x="6978545" y="6541607"/>
                  </a:lnTo>
                  <a:cubicBezTo>
                    <a:pt x="6885693" y="6638397"/>
                    <a:pt x="6789885" y="6734943"/>
                    <a:pt x="6693009" y="6832716"/>
                  </a:cubicBezTo>
                  <a:lnTo>
                    <a:pt x="6667488" y="6858000"/>
                  </a:lnTo>
                  <a:lnTo>
                    <a:pt x="6056793" y="6858000"/>
                  </a:lnTo>
                  <a:lnTo>
                    <a:pt x="6077345" y="6835420"/>
                  </a:lnTo>
                  <a:cubicBezTo>
                    <a:pt x="6121427" y="6785747"/>
                    <a:pt x="6164948" y="6735090"/>
                    <a:pt x="6208519" y="6683989"/>
                  </a:cubicBezTo>
                  <a:lnTo>
                    <a:pt x="6340001" y="6529852"/>
                  </a:lnTo>
                  <a:cubicBezTo>
                    <a:pt x="6428315" y="6426667"/>
                    <a:pt x="6516733" y="6321417"/>
                    <a:pt x="6611419" y="6219317"/>
                  </a:cubicBezTo>
                  <a:cubicBezTo>
                    <a:pt x="6658864" y="6168363"/>
                    <a:pt x="6707584" y="6117950"/>
                    <a:pt x="6757678" y="6068228"/>
                  </a:cubicBezTo>
                  <a:lnTo>
                    <a:pt x="6833713" y="5994061"/>
                  </a:lnTo>
                  <a:cubicBezTo>
                    <a:pt x="6859346" y="5969422"/>
                    <a:pt x="6887579" y="5943404"/>
                    <a:pt x="6915148" y="5918812"/>
                  </a:cubicBezTo>
                  <a:cubicBezTo>
                    <a:pt x="7026295" y="5819219"/>
                    <a:pt x="7148602" y="5729117"/>
                    <a:pt x="7276311" y="5650229"/>
                  </a:cubicBezTo>
                  <a:cubicBezTo>
                    <a:pt x="7403918" y="5571046"/>
                    <a:pt x="7537794" y="5505190"/>
                    <a:pt x="7664942" y="5445681"/>
                  </a:cubicBezTo>
                  <a:cubicBezTo>
                    <a:pt x="7728491" y="5416024"/>
                    <a:pt x="7790410" y="5387449"/>
                    <a:pt x="7848505" y="5358333"/>
                  </a:cubicBezTo>
                  <a:cubicBezTo>
                    <a:pt x="7906805" y="5329315"/>
                    <a:pt x="7961843" y="5300101"/>
                    <a:pt x="8011785" y="5267788"/>
                  </a:cubicBezTo>
                  <a:cubicBezTo>
                    <a:pt x="8112281" y="5203950"/>
                    <a:pt x="8193615" y="5128111"/>
                    <a:pt x="8260273" y="5034370"/>
                  </a:cubicBezTo>
                  <a:cubicBezTo>
                    <a:pt x="8326370" y="4940776"/>
                    <a:pt x="8378657" y="4831640"/>
                    <a:pt x="8417589" y="4714488"/>
                  </a:cubicBezTo>
                  <a:cubicBezTo>
                    <a:pt x="8456372" y="4597485"/>
                    <a:pt x="8481140" y="4471332"/>
                    <a:pt x="8495000" y="4346409"/>
                  </a:cubicBezTo>
                  <a:cubicBezTo>
                    <a:pt x="8508404" y="4221044"/>
                    <a:pt x="8511359" y="4095482"/>
                    <a:pt x="8508556" y="3971101"/>
                  </a:cubicBezTo>
                  <a:cubicBezTo>
                    <a:pt x="8504530" y="3846571"/>
                    <a:pt x="8495663" y="3723222"/>
                    <a:pt x="8483330" y="3600710"/>
                  </a:cubicBezTo>
                  <a:cubicBezTo>
                    <a:pt x="8470793" y="3478148"/>
                    <a:pt x="8451888" y="3356421"/>
                    <a:pt x="8425336" y="3236121"/>
                  </a:cubicBezTo>
                  <a:cubicBezTo>
                    <a:pt x="8399091" y="3115774"/>
                    <a:pt x="8367801" y="2996655"/>
                    <a:pt x="8334575" y="2877977"/>
                  </a:cubicBezTo>
                  <a:cubicBezTo>
                    <a:pt x="8268222" y="2640772"/>
                    <a:pt x="8190100" y="2404057"/>
                    <a:pt x="8087513" y="2174622"/>
                  </a:cubicBezTo>
                  <a:cubicBezTo>
                    <a:pt x="7985081" y="1945237"/>
                    <a:pt x="7863233" y="1721900"/>
                    <a:pt x="7723650" y="1507613"/>
                  </a:cubicBezTo>
                  <a:cubicBezTo>
                    <a:pt x="7653527" y="1400692"/>
                    <a:pt x="7579684" y="1295589"/>
                    <a:pt x="7501815" y="1192947"/>
                  </a:cubicBezTo>
                  <a:cubicBezTo>
                    <a:pt x="7423844" y="1090353"/>
                    <a:pt x="7340778" y="991103"/>
                    <a:pt x="7254399" y="894361"/>
                  </a:cubicBezTo>
                  <a:cubicBezTo>
                    <a:pt x="7082047" y="700485"/>
                    <a:pt x="6893083" y="519052"/>
                    <a:pt x="6689339" y="354046"/>
                  </a:cubicBezTo>
                  <a:cubicBezTo>
                    <a:pt x="6536914" y="229775"/>
                    <a:pt x="6375602" y="115325"/>
                    <a:pt x="6206651" y="12626"/>
                  </a:cubicBezTo>
                  <a:close/>
                  <a:moveTo>
                    <a:pt x="1827105" y="0"/>
                  </a:moveTo>
                  <a:lnTo>
                    <a:pt x="2807607" y="0"/>
                  </a:lnTo>
                  <a:lnTo>
                    <a:pt x="2667958" y="88235"/>
                  </a:lnTo>
                  <a:cubicBezTo>
                    <a:pt x="2560098" y="159777"/>
                    <a:pt x="2455754" y="235690"/>
                    <a:pt x="2354723" y="314947"/>
                  </a:cubicBezTo>
                  <a:cubicBezTo>
                    <a:pt x="2253464" y="394030"/>
                    <a:pt x="2156943" y="478181"/>
                    <a:pt x="2059963" y="561545"/>
                  </a:cubicBezTo>
                  <a:cubicBezTo>
                    <a:pt x="1962831" y="644811"/>
                    <a:pt x="1868297" y="731322"/>
                    <a:pt x="1780798" y="824425"/>
                  </a:cubicBezTo>
                  <a:cubicBezTo>
                    <a:pt x="1429010" y="1195013"/>
                    <a:pt x="1148011" y="1628455"/>
                    <a:pt x="954714" y="2094309"/>
                  </a:cubicBezTo>
                  <a:cubicBezTo>
                    <a:pt x="857938" y="2327186"/>
                    <a:pt x="783229" y="2568326"/>
                    <a:pt x="732676" y="2813646"/>
                  </a:cubicBezTo>
                  <a:cubicBezTo>
                    <a:pt x="707552" y="2936307"/>
                    <a:pt x="688085" y="3059952"/>
                    <a:pt x="673867" y="3183989"/>
                  </a:cubicBezTo>
                  <a:cubicBezTo>
                    <a:pt x="660056" y="3308075"/>
                    <a:pt x="651341" y="3432605"/>
                    <a:pt x="647621" y="3557281"/>
                  </a:cubicBezTo>
                  <a:cubicBezTo>
                    <a:pt x="644411" y="3681958"/>
                    <a:pt x="645329" y="3806733"/>
                    <a:pt x="653381" y="3931214"/>
                  </a:cubicBezTo>
                  <a:cubicBezTo>
                    <a:pt x="659852" y="4055792"/>
                    <a:pt x="672949" y="4179977"/>
                    <a:pt x="690428" y="4303719"/>
                  </a:cubicBezTo>
                  <a:cubicBezTo>
                    <a:pt x="726408" y="4551057"/>
                    <a:pt x="786440" y="4795835"/>
                    <a:pt x="871801" y="5033041"/>
                  </a:cubicBezTo>
                  <a:cubicBezTo>
                    <a:pt x="957007" y="5270247"/>
                    <a:pt x="1065962" y="5500322"/>
                    <a:pt x="1197749" y="5718494"/>
                  </a:cubicBezTo>
                  <a:cubicBezTo>
                    <a:pt x="1263846" y="5827433"/>
                    <a:pt x="1334937" y="5933813"/>
                    <a:pt x="1411480" y="6036703"/>
                  </a:cubicBezTo>
                  <a:cubicBezTo>
                    <a:pt x="1449548" y="6088295"/>
                    <a:pt x="1489451" y="6138609"/>
                    <a:pt x="1530170" y="6188430"/>
                  </a:cubicBezTo>
                  <a:cubicBezTo>
                    <a:pt x="1571447" y="6238055"/>
                    <a:pt x="1613644" y="6287336"/>
                    <a:pt x="1657165" y="6335385"/>
                  </a:cubicBezTo>
                  <a:cubicBezTo>
                    <a:pt x="1744079" y="6431708"/>
                    <a:pt x="1835644" y="6524282"/>
                    <a:pt x="1931343" y="6612896"/>
                  </a:cubicBezTo>
                  <a:lnTo>
                    <a:pt x="2220133" y="6858000"/>
                  </a:lnTo>
                  <a:lnTo>
                    <a:pt x="1539862" y="6858000"/>
                  </a:lnTo>
                  <a:lnTo>
                    <a:pt x="1307111" y="6648873"/>
                  </a:lnTo>
                  <a:cubicBezTo>
                    <a:pt x="1101839" y="6448063"/>
                    <a:pt x="913180" y="6225465"/>
                    <a:pt x="750258" y="5987570"/>
                  </a:cubicBezTo>
                  <a:cubicBezTo>
                    <a:pt x="587232" y="5749281"/>
                    <a:pt x="448261" y="5494813"/>
                    <a:pt x="335382" y="5229279"/>
                  </a:cubicBezTo>
                  <a:cubicBezTo>
                    <a:pt x="222298" y="4963793"/>
                    <a:pt x="137040" y="4686652"/>
                    <a:pt x="79351" y="4403854"/>
                  </a:cubicBezTo>
                  <a:cubicBezTo>
                    <a:pt x="50150" y="4262456"/>
                    <a:pt x="29767" y="4119385"/>
                    <a:pt x="16007" y="3975723"/>
                  </a:cubicBezTo>
                  <a:cubicBezTo>
                    <a:pt x="3930" y="3831964"/>
                    <a:pt x="-2441" y="3687614"/>
                    <a:pt x="871" y="3543362"/>
                  </a:cubicBezTo>
                  <a:cubicBezTo>
                    <a:pt x="3522" y="3399160"/>
                    <a:pt x="14172" y="3255105"/>
                    <a:pt x="32519" y="3112085"/>
                  </a:cubicBezTo>
                  <a:cubicBezTo>
                    <a:pt x="50508" y="2969014"/>
                    <a:pt x="76090" y="2826925"/>
                    <a:pt x="108502" y="2686511"/>
                  </a:cubicBezTo>
                  <a:cubicBezTo>
                    <a:pt x="173019" y="2405533"/>
                    <a:pt x="263474" y="2130703"/>
                    <a:pt x="378239" y="1865955"/>
                  </a:cubicBezTo>
                  <a:cubicBezTo>
                    <a:pt x="607922" y="1336607"/>
                    <a:pt x="935706" y="848228"/>
                    <a:pt x="1343701" y="431508"/>
                  </a:cubicBezTo>
                  <a:cubicBezTo>
                    <a:pt x="1446133" y="327783"/>
                    <a:pt x="1550910" y="225926"/>
                    <a:pt x="1661853" y="130268"/>
                  </a:cubicBezTo>
                  <a:close/>
                </a:path>
              </a:pathLst>
            </a:custGeom>
            <a:gradFill>
              <a:gsLst>
                <a:gs pos="2000">
                  <a:schemeClr val="bg1">
                    <a:alpha val="10000"/>
                  </a:schemeClr>
                </a:gs>
                <a:gs pos="16000">
                  <a:schemeClr val="accent6">
                    <a:alpha val="8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Freeform: Shape 14">
              <a:extLst>
                <a:ext uri="{FF2B5EF4-FFF2-40B4-BE49-F238E27FC236}">
                  <a16:creationId xmlns:a16="http://schemas.microsoft.com/office/drawing/2014/main" id="{EA3AAA50-DE22-4E5D-9064-A37786C590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8434" y="36937"/>
              <a:ext cx="9747620" cy="6858000"/>
            </a:xfrm>
            <a:custGeom>
              <a:avLst/>
              <a:gdLst>
                <a:gd name="connsiteX0" fmla="*/ 7235453 w 9747620"/>
                <a:gd name="connsiteY0" fmla="*/ 0 h 6858000"/>
                <a:gd name="connsiteX1" fmla="*/ 7548130 w 9747620"/>
                <a:gd name="connsiteY1" fmla="*/ 0 h 6858000"/>
                <a:gd name="connsiteX2" fmla="*/ 7710334 w 9747620"/>
                <a:gd name="connsiteY2" fmla="*/ 111973 h 6858000"/>
                <a:gd name="connsiteX3" fmla="*/ 7889188 w 9747620"/>
                <a:gd name="connsiteY3" fmla="*/ 251542 h 6858000"/>
                <a:gd name="connsiteX4" fmla="*/ 8061828 w 9747620"/>
                <a:gd name="connsiteY4" fmla="*/ 398586 h 6858000"/>
                <a:gd name="connsiteX5" fmla="*/ 8145637 w 9747620"/>
                <a:gd name="connsiteY5" fmla="*/ 474218 h 6858000"/>
                <a:gd name="connsiteX6" fmla="*/ 8187242 w 9747620"/>
                <a:gd name="connsiteY6" fmla="*/ 512753 h 6858000"/>
                <a:gd name="connsiteX7" fmla="*/ 8228402 w 9747620"/>
                <a:gd name="connsiteY7" fmla="*/ 551575 h 6858000"/>
                <a:gd name="connsiteX8" fmla="*/ 8389211 w 9747620"/>
                <a:gd name="connsiteY8" fmla="*/ 710937 h 6858000"/>
                <a:gd name="connsiteX9" fmla="*/ 8467206 w 9747620"/>
                <a:gd name="connsiteY9" fmla="*/ 793088 h 6858000"/>
                <a:gd name="connsiteX10" fmla="*/ 8486791 w 9747620"/>
                <a:gd name="connsiteY10" fmla="*/ 814223 h 6858000"/>
                <a:gd name="connsiteX11" fmla="*/ 8505979 w 9747620"/>
                <a:gd name="connsiteY11" fmla="*/ 835409 h 6858000"/>
                <a:gd name="connsiteX12" fmla="*/ 8543509 w 9747620"/>
                <a:gd name="connsiteY12" fmla="*/ 877346 h 6858000"/>
                <a:gd name="connsiteX13" fmla="*/ 8690549 w 9747620"/>
                <a:gd name="connsiteY13" fmla="*/ 1048978 h 6858000"/>
                <a:gd name="connsiteX14" fmla="*/ 8761732 w 9747620"/>
                <a:gd name="connsiteY14" fmla="*/ 1137502 h 6858000"/>
                <a:gd name="connsiteX15" fmla="*/ 8796379 w 9747620"/>
                <a:gd name="connsiteY15" fmla="*/ 1182077 h 6858000"/>
                <a:gd name="connsiteX16" fmla="*/ 8830678 w 9747620"/>
                <a:gd name="connsiteY16" fmla="*/ 1226986 h 6858000"/>
                <a:gd name="connsiteX17" fmla="*/ 8963353 w 9747620"/>
                <a:gd name="connsiteY17" fmla="*/ 1410936 h 6858000"/>
                <a:gd name="connsiteX18" fmla="*/ 9026483 w 9747620"/>
                <a:gd name="connsiteY18" fmla="*/ 1505499 h 6858000"/>
                <a:gd name="connsiteX19" fmla="*/ 9057004 w 9747620"/>
                <a:gd name="connsiteY19" fmla="*/ 1552613 h 6858000"/>
                <a:gd name="connsiteX20" fmla="*/ 9087278 w 9747620"/>
                <a:gd name="connsiteY20" fmla="*/ 1600542 h 6858000"/>
                <a:gd name="connsiteX21" fmla="*/ 9202851 w 9747620"/>
                <a:gd name="connsiteY21" fmla="*/ 1795515 h 6858000"/>
                <a:gd name="connsiteX22" fmla="*/ 9257332 w 9747620"/>
                <a:gd name="connsiteY22" fmla="*/ 1894920 h 6858000"/>
                <a:gd name="connsiteX23" fmla="*/ 9283778 w 9747620"/>
                <a:gd name="connsiteY23" fmla="*/ 1945436 h 6858000"/>
                <a:gd name="connsiteX24" fmla="*/ 9309428 w 9747620"/>
                <a:gd name="connsiteY24" fmla="*/ 1996193 h 6858000"/>
                <a:gd name="connsiteX25" fmla="*/ 9405714 w 9747620"/>
                <a:gd name="connsiteY25" fmla="*/ 2202191 h 6858000"/>
                <a:gd name="connsiteX26" fmla="*/ 9566524 w 9747620"/>
                <a:gd name="connsiteY26" fmla="*/ 2627653 h 6858000"/>
                <a:gd name="connsiteX27" fmla="*/ 9583573 w 9747620"/>
                <a:gd name="connsiteY27" fmla="*/ 2682195 h 6858000"/>
                <a:gd name="connsiteX28" fmla="*/ 9591974 w 9747620"/>
                <a:gd name="connsiteY28" fmla="*/ 2709707 h 6858000"/>
                <a:gd name="connsiteX29" fmla="*/ 9600027 w 9747620"/>
                <a:gd name="connsiteY29" fmla="*/ 2737650 h 6858000"/>
                <a:gd name="connsiteX30" fmla="*/ 9629803 w 9747620"/>
                <a:gd name="connsiteY30" fmla="*/ 2847694 h 6858000"/>
                <a:gd name="connsiteX31" fmla="*/ 9679909 w 9747620"/>
                <a:gd name="connsiteY31" fmla="*/ 3070131 h 6858000"/>
                <a:gd name="connsiteX32" fmla="*/ 9690498 w 9747620"/>
                <a:gd name="connsiteY32" fmla="*/ 3126159 h 6858000"/>
                <a:gd name="connsiteX33" fmla="*/ 9700390 w 9747620"/>
                <a:gd name="connsiteY33" fmla="*/ 3181805 h 6858000"/>
                <a:gd name="connsiteX34" fmla="*/ 9709685 w 9747620"/>
                <a:gd name="connsiteY34" fmla="*/ 3243392 h 6858000"/>
                <a:gd name="connsiteX35" fmla="*/ 9713016 w 9747620"/>
                <a:gd name="connsiteY35" fmla="*/ 3267597 h 6858000"/>
                <a:gd name="connsiteX36" fmla="*/ 9716844 w 9747620"/>
                <a:gd name="connsiteY36" fmla="*/ 3294437 h 6858000"/>
                <a:gd name="connsiteX37" fmla="*/ 9720820 w 9747620"/>
                <a:gd name="connsiteY37" fmla="*/ 3324488 h 6858000"/>
                <a:gd name="connsiteX38" fmla="*/ 9722709 w 9747620"/>
                <a:gd name="connsiteY38" fmla="*/ 3340737 h 6858000"/>
                <a:gd name="connsiteX39" fmla="*/ 9724301 w 9747620"/>
                <a:gd name="connsiteY39" fmla="*/ 3356361 h 6858000"/>
                <a:gd name="connsiteX40" fmla="*/ 9730166 w 9747620"/>
                <a:gd name="connsiteY40" fmla="*/ 3412197 h 6858000"/>
                <a:gd name="connsiteX41" fmla="*/ 9735783 w 9747620"/>
                <a:gd name="connsiteY41" fmla="*/ 3468083 h 6858000"/>
                <a:gd name="connsiteX42" fmla="*/ 9739760 w 9747620"/>
                <a:gd name="connsiteY42" fmla="*/ 3524399 h 6858000"/>
                <a:gd name="connsiteX43" fmla="*/ 9741748 w 9747620"/>
                <a:gd name="connsiteY43" fmla="*/ 3552580 h 6858000"/>
                <a:gd name="connsiteX44" fmla="*/ 9742742 w 9747620"/>
                <a:gd name="connsiteY44" fmla="*/ 3566672 h 6858000"/>
                <a:gd name="connsiteX45" fmla="*/ 9743488 w 9747620"/>
                <a:gd name="connsiteY45" fmla="*/ 3581865 h 6858000"/>
                <a:gd name="connsiteX46" fmla="*/ 9744731 w 9747620"/>
                <a:gd name="connsiteY46" fmla="*/ 3611341 h 6858000"/>
                <a:gd name="connsiteX47" fmla="*/ 9745725 w 9747620"/>
                <a:gd name="connsiteY47" fmla="*/ 3639715 h 6858000"/>
                <a:gd name="connsiteX48" fmla="*/ 9747613 w 9747620"/>
                <a:gd name="connsiteY48" fmla="*/ 3753786 h 6858000"/>
                <a:gd name="connsiteX49" fmla="*/ 9740405 w 9747620"/>
                <a:gd name="connsiteY49" fmla="*/ 3984609 h 6858000"/>
                <a:gd name="connsiteX50" fmla="*/ 9736329 w 9747620"/>
                <a:gd name="connsiteY50" fmla="*/ 4038434 h 6858000"/>
                <a:gd name="connsiteX51" fmla="*/ 9731408 w 9747620"/>
                <a:gd name="connsiteY51" fmla="*/ 4099446 h 6858000"/>
                <a:gd name="connsiteX52" fmla="*/ 9717987 w 9747620"/>
                <a:gd name="connsiteY52" fmla="*/ 4213325 h 6858000"/>
                <a:gd name="connsiteX53" fmla="*/ 9716297 w 9747620"/>
                <a:gd name="connsiteY53" fmla="*/ 4227129 h 6858000"/>
                <a:gd name="connsiteX54" fmla="*/ 9714110 w 9747620"/>
                <a:gd name="connsiteY54" fmla="*/ 4240981 h 6858000"/>
                <a:gd name="connsiteX55" fmla="*/ 9709785 w 9747620"/>
                <a:gd name="connsiteY55" fmla="*/ 4268731 h 6858000"/>
                <a:gd name="connsiteX56" fmla="*/ 9701086 w 9747620"/>
                <a:gd name="connsiteY56" fmla="*/ 4324185 h 6858000"/>
                <a:gd name="connsiteX57" fmla="*/ 9698699 w 9747620"/>
                <a:gd name="connsiteY57" fmla="*/ 4338994 h 6858000"/>
                <a:gd name="connsiteX58" fmla="*/ 9695966 w 9747620"/>
                <a:gd name="connsiteY58" fmla="*/ 4355050 h 6858000"/>
                <a:gd name="connsiteX59" fmla="*/ 9690299 w 9747620"/>
                <a:gd name="connsiteY59" fmla="*/ 4385054 h 6858000"/>
                <a:gd name="connsiteX60" fmla="*/ 9679909 w 9747620"/>
                <a:gd name="connsiteY60" fmla="*/ 4437919 h 6858000"/>
                <a:gd name="connsiteX61" fmla="*/ 9673647 w 9747620"/>
                <a:gd name="connsiteY61" fmla="*/ 4468162 h 6858000"/>
                <a:gd name="connsiteX62" fmla="*/ 9667532 w 9747620"/>
                <a:gd name="connsiteY62" fmla="*/ 4496296 h 6858000"/>
                <a:gd name="connsiteX63" fmla="*/ 9654658 w 9747620"/>
                <a:gd name="connsiteY63" fmla="*/ 4552277 h 6858000"/>
                <a:gd name="connsiteX64" fmla="*/ 9625876 w 9747620"/>
                <a:gd name="connsiteY64" fmla="*/ 4664478 h 6858000"/>
                <a:gd name="connsiteX65" fmla="*/ 9552803 w 9747620"/>
                <a:gd name="connsiteY65" fmla="*/ 4888737 h 6858000"/>
                <a:gd name="connsiteX66" fmla="*/ 9452639 w 9747620"/>
                <a:gd name="connsiteY66" fmla="*/ 5110934 h 6858000"/>
                <a:gd name="connsiteX67" fmla="*/ 9388017 w 9747620"/>
                <a:gd name="connsiteY67" fmla="*/ 5220020 h 6858000"/>
                <a:gd name="connsiteX68" fmla="*/ 9370073 w 9747620"/>
                <a:gd name="connsiteY68" fmla="*/ 5246811 h 6858000"/>
                <a:gd name="connsiteX69" fmla="*/ 9360926 w 9747620"/>
                <a:gd name="connsiteY69" fmla="*/ 5260040 h 6858000"/>
                <a:gd name="connsiteX70" fmla="*/ 9351829 w 9747620"/>
                <a:gd name="connsiteY70" fmla="*/ 5272646 h 6858000"/>
                <a:gd name="connsiteX71" fmla="*/ 9313305 w 9747620"/>
                <a:gd name="connsiteY71" fmla="*/ 5323881 h 6858000"/>
                <a:gd name="connsiteX72" fmla="*/ 9130375 w 9747620"/>
                <a:gd name="connsiteY72" fmla="*/ 5510802 h 6858000"/>
                <a:gd name="connsiteX73" fmla="*/ 9028422 w 9747620"/>
                <a:gd name="connsiteY73" fmla="*/ 5588878 h 6858000"/>
                <a:gd name="connsiteX74" fmla="*/ 9002424 w 9747620"/>
                <a:gd name="connsiteY74" fmla="*/ 5606707 h 6858000"/>
                <a:gd name="connsiteX75" fmla="*/ 8976525 w 9747620"/>
                <a:gd name="connsiteY75" fmla="*/ 5623866 h 6858000"/>
                <a:gd name="connsiteX76" fmla="*/ 8924181 w 9747620"/>
                <a:gd name="connsiteY76" fmla="*/ 5656793 h 6858000"/>
                <a:gd name="connsiteX77" fmla="*/ 8717291 w 9747620"/>
                <a:gd name="connsiteY77" fmla="*/ 5771582 h 6858000"/>
                <a:gd name="connsiteX78" fmla="*/ 8617129 w 9747620"/>
                <a:gd name="connsiteY78" fmla="*/ 5823105 h 6858000"/>
                <a:gd name="connsiteX79" fmla="*/ 8518207 w 9747620"/>
                <a:gd name="connsiteY79" fmla="*/ 5873671 h 6858000"/>
                <a:gd name="connsiteX80" fmla="*/ 8150558 w 9747620"/>
                <a:gd name="connsiteY80" fmla="*/ 6086761 h 6858000"/>
                <a:gd name="connsiteX81" fmla="*/ 7979410 w 9747620"/>
                <a:gd name="connsiteY81" fmla="*/ 6207158 h 6858000"/>
                <a:gd name="connsiteX82" fmla="*/ 7938300 w 9747620"/>
                <a:gd name="connsiteY82" fmla="*/ 6238887 h 6858000"/>
                <a:gd name="connsiteX83" fmla="*/ 7897936 w 9747620"/>
                <a:gd name="connsiteY83" fmla="*/ 6271286 h 6858000"/>
                <a:gd name="connsiteX84" fmla="*/ 7858367 w 9747620"/>
                <a:gd name="connsiteY84" fmla="*/ 6304357 h 6858000"/>
                <a:gd name="connsiteX85" fmla="*/ 7819048 w 9747620"/>
                <a:gd name="connsiteY85" fmla="*/ 6338770 h 6858000"/>
                <a:gd name="connsiteX86" fmla="*/ 7778882 w 9747620"/>
                <a:gd name="connsiteY86" fmla="*/ 6374477 h 6858000"/>
                <a:gd name="connsiteX87" fmla="*/ 7739563 w 9747620"/>
                <a:gd name="connsiteY87" fmla="*/ 6410328 h 6858000"/>
                <a:gd name="connsiteX88" fmla="*/ 7660824 w 9747620"/>
                <a:gd name="connsiteY88" fmla="*/ 6484138 h 6858000"/>
                <a:gd name="connsiteX89" fmla="*/ 7502302 w 9747620"/>
                <a:gd name="connsiteY89" fmla="*/ 6636360 h 6858000"/>
                <a:gd name="connsiteX90" fmla="*/ 7273394 w 9747620"/>
                <a:gd name="connsiteY90" fmla="*/ 6858000 h 6858000"/>
                <a:gd name="connsiteX91" fmla="*/ 6780690 w 9747620"/>
                <a:gd name="connsiteY91" fmla="*/ 6858000 h 6858000"/>
                <a:gd name="connsiteX92" fmla="*/ 6854939 w 9747620"/>
                <a:gd name="connsiteY92" fmla="*/ 6783597 h 6858000"/>
                <a:gd name="connsiteX93" fmla="*/ 6932087 w 9747620"/>
                <a:gd name="connsiteY93" fmla="*/ 6705809 h 6858000"/>
                <a:gd name="connsiteX94" fmla="*/ 7241130 w 9747620"/>
                <a:gd name="connsiteY94" fmla="*/ 6390965 h 6858000"/>
                <a:gd name="connsiteX95" fmla="*/ 7397564 w 9747620"/>
                <a:gd name="connsiteY95" fmla="*/ 6233087 h 6858000"/>
                <a:gd name="connsiteX96" fmla="*/ 7478142 w 9747620"/>
                <a:gd name="connsiteY96" fmla="*/ 6153670 h 6858000"/>
                <a:gd name="connsiteX97" fmla="*/ 7519600 w 9747620"/>
                <a:gd name="connsiteY97" fmla="*/ 6113937 h 6858000"/>
                <a:gd name="connsiteX98" fmla="*/ 7561207 w 9747620"/>
                <a:gd name="connsiteY98" fmla="*/ 6075067 h 6858000"/>
                <a:gd name="connsiteX99" fmla="*/ 7604204 w 9747620"/>
                <a:gd name="connsiteY99" fmla="*/ 6035526 h 6858000"/>
                <a:gd name="connsiteX100" fmla="*/ 7648644 w 9747620"/>
                <a:gd name="connsiteY100" fmla="*/ 5996416 h 6858000"/>
                <a:gd name="connsiteX101" fmla="*/ 7693830 w 9747620"/>
                <a:gd name="connsiteY101" fmla="*/ 5958264 h 6858000"/>
                <a:gd name="connsiteX102" fmla="*/ 7739662 w 9747620"/>
                <a:gd name="connsiteY102" fmla="*/ 5921073 h 6858000"/>
                <a:gd name="connsiteX103" fmla="*/ 7928458 w 9747620"/>
                <a:gd name="connsiteY103" fmla="*/ 5781025 h 6858000"/>
                <a:gd name="connsiteX104" fmla="*/ 8325882 w 9747620"/>
                <a:gd name="connsiteY104" fmla="*/ 5537450 h 6858000"/>
                <a:gd name="connsiteX105" fmla="*/ 8424555 w 9747620"/>
                <a:gd name="connsiteY105" fmla="*/ 5484106 h 6858000"/>
                <a:gd name="connsiteX106" fmla="*/ 8521737 w 9747620"/>
                <a:gd name="connsiteY106" fmla="*/ 5431289 h 6858000"/>
                <a:gd name="connsiteX107" fmla="*/ 8702677 w 9747620"/>
                <a:gd name="connsiteY107" fmla="*/ 5325942 h 6858000"/>
                <a:gd name="connsiteX108" fmla="*/ 8743986 w 9747620"/>
                <a:gd name="connsiteY108" fmla="*/ 5298717 h 6858000"/>
                <a:gd name="connsiteX109" fmla="*/ 8764167 w 9747620"/>
                <a:gd name="connsiteY109" fmla="*/ 5284723 h 6858000"/>
                <a:gd name="connsiteX110" fmla="*/ 8783704 w 9747620"/>
                <a:gd name="connsiteY110" fmla="*/ 5270679 h 6858000"/>
                <a:gd name="connsiteX111" fmla="*/ 8856776 w 9747620"/>
                <a:gd name="connsiteY111" fmla="*/ 5212399 h 6858000"/>
                <a:gd name="connsiteX112" fmla="*/ 8979856 w 9747620"/>
                <a:gd name="connsiteY112" fmla="*/ 5082081 h 6858000"/>
                <a:gd name="connsiteX113" fmla="*/ 9006699 w 9747620"/>
                <a:gd name="connsiteY113" fmla="*/ 5044984 h 6858000"/>
                <a:gd name="connsiteX114" fmla="*/ 9013509 w 9747620"/>
                <a:gd name="connsiteY114" fmla="*/ 5035254 h 6858000"/>
                <a:gd name="connsiteX115" fmla="*/ 9019773 w 9747620"/>
                <a:gd name="connsiteY115" fmla="*/ 5025812 h 6858000"/>
                <a:gd name="connsiteX116" fmla="*/ 9032050 w 9747620"/>
                <a:gd name="connsiteY116" fmla="*/ 5006833 h 6858000"/>
                <a:gd name="connsiteX117" fmla="*/ 9077733 w 9747620"/>
                <a:gd name="connsiteY117" fmla="*/ 4926839 h 6858000"/>
                <a:gd name="connsiteX118" fmla="*/ 9154285 w 9747620"/>
                <a:gd name="connsiteY118" fmla="*/ 4750223 h 6858000"/>
                <a:gd name="connsiteX119" fmla="*/ 9213936 w 9747620"/>
                <a:gd name="connsiteY119" fmla="*/ 4559945 h 6858000"/>
                <a:gd name="connsiteX120" fmla="*/ 9238592 w 9747620"/>
                <a:gd name="connsiteY120" fmla="*/ 4461357 h 6858000"/>
                <a:gd name="connsiteX121" fmla="*/ 9249776 w 9747620"/>
                <a:gd name="connsiteY121" fmla="*/ 4411319 h 6858000"/>
                <a:gd name="connsiteX122" fmla="*/ 9255046 w 9747620"/>
                <a:gd name="connsiteY122" fmla="*/ 4386299 h 6858000"/>
                <a:gd name="connsiteX123" fmla="*/ 9259718 w 9747620"/>
                <a:gd name="connsiteY123" fmla="*/ 4363342 h 6858000"/>
                <a:gd name="connsiteX124" fmla="*/ 9269959 w 9747620"/>
                <a:gd name="connsiteY124" fmla="*/ 4309566 h 6858000"/>
                <a:gd name="connsiteX125" fmla="*/ 9274233 w 9747620"/>
                <a:gd name="connsiteY125" fmla="*/ 4286176 h 6858000"/>
                <a:gd name="connsiteX126" fmla="*/ 9276022 w 9747620"/>
                <a:gd name="connsiteY126" fmla="*/ 4275489 h 6858000"/>
                <a:gd name="connsiteX127" fmla="*/ 9277861 w 9747620"/>
                <a:gd name="connsiteY127" fmla="*/ 4263506 h 6858000"/>
                <a:gd name="connsiteX128" fmla="*/ 9286014 w 9747620"/>
                <a:gd name="connsiteY128" fmla="*/ 4211696 h 6858000"/>
                <a:gd name="connsiteX129" fmla="*/ 9290092 w 9747620"/>
                <a:gd name="connsiteY129" fmla="*/ 4185767 h 6858000"/>
                <a:gd name="connsiteX130" fmla="*/ 9292128 w 9747620"/>
                <a:gd name="connsiteY130" fmla="*/ 4172826 h 6858000"/>
                <a:gd name="connsiteX131" fmla="*/ 9293720 w 9747620"/>
                <a:gd name="connsiteY131" fmla="*/ 4159693 h 6858000"/>
                <a:gd name="connsiteX132" fmla="*/ 9305650 w 9747620"/>
                <a:gd name="connsiteY132" fmla="*/ 4057941 h 6858000"/>
                <a:gd name="connsiteX133" fmla="*/ 9309378 w 9747620"/>
                <a:gd name="connsiteY133" fmla="*/ 4010779 h 6858000"/>
                <a:gd name="connsiteX134" fmla="*/ 9313454 w 9747620"/>
                <a:gd name="connsiteY134" fmla="*/ 3956428 h 6858000"/>
                <a:gd name="connsiteX135" fmla="*/ 9320811 w 9747620"/>
                <a:gd name="connsiteY135" fmla="*/ 3753546 h 6858000"/>
                <a:gd name="connsiteX136" fmla="*/ 9319617 w 9747620"/>
                <a:gd name="connsiteY136" fmla="*/ 3650643 h 6858000"/>
                <a:gd name="connsiteX137" fmla="*/ 9318176 w 9747620"/>
                <a:gd name="connsiteY137" fmla="*/ 3600030 h 6858000"/>
                <a:gd name="connsiteX138" fmla="*/ 9317778 w 9747620"/>
                <a:gd name="connsiteY138" fmla="*/ 3588096 h 6858000"/>
                <a:gd name="connsiteX139" fmla="*/ 9316983 w 9747620"/>
                <a:gd name="connsiteY139" fmla="*/ 3575107 h 6858000"/>
                <a:gd name="connsiteX140" fmla="*/ 9315443 w 9747620"/>
                <a:gd name="connsiteY140" fmla="*/ 3549130 h 6858000"/>
                <a:gd name="connsiteX141" fmla="*/ 9312311 w 9747620"/>
                <a:gd name="connsiteY141" fmla="*/ 3497176 h 6858000"/>
                <a:gd name="connsiteX142" fmla="*/ 9307587 w 9747620"/>
                <a:gd name="connsiteY142" fmla="*/ 3445029 h 6858000"/>
                <a:gd name="connsiteX143" fmla="*/ 9302618 w 9747620"/>
                <a:gd name="connsiteY143" fmla="*/ 3392835 h 6858000"/>
                <a:gd name="connsiteX144" fmla="*/ 9301574 w 9747620"/>
                <a:gd name="connsiteY144" fmla="*/ 3381476 h 6858000"/>
                <a:gd name="connsiteX145" fmla="*/ 9300430 w 9747620"/>
                <a:gd name="connsiteY145" fmla="*/ 3370740 h 6858000"/>
                <a:gd name="connsiteX146" fmla="*/ 9297547 w 9747620"/>
                <a:gd name="connsiteY146" fmla="*/ 3346966 h 6858000"/>
                <a:gd name="connsiteX147" fmla="*/ 9294017 w 9747620"/>
                <a:gd name="connsiteY147" fmla="*/ 3320030 h 6858000"/>
                <a:gd name="connsiteX148" fmla="*/ 9290439 w 9747620"/>
                <a:gd name="connsiteY148" fmla="*/ 3290410 h 6858000"/>
                <a:gd name="connsiteX149" fmla="*/ 9284275 w 9747620"/>
                <a:gd name="connsiteY149" fmla="*/ 3244544 h 6858000"/>
                <a:gd name="connsiteX150" fmla="*/ 9275974 w 9747620"/>
                <a:gd name="connsiteY150" fmla="*/ 3193116 h 6858000"/>
                <a:gd name="connsiteX151" fmla="*/ 9267224 w 9747620"/>
                <a:gd name="connsiteY151" fmla="*/ 3142264 h 6858000"/>
                <a:gd name="connsiteX152" fmla="*/ 9225320 w 9747620"/>
                <a:gd name="connsiteY152" fmla="*/ 2939909 h 6858000"/>
                <a:gd name="connsiteX153" fmla="*/ 9200466 w 9747620"/>
                <a:gd name="connsiteY153" fmla="*/ 2839449 h 6858000"/>
                <a:gd name="connsiteX154" fmla="*/ 9193953 w 9747620"/>
                <a:gd name="connsiteY154" fmla="*/ 2814958 h 6858000"/>
                <a:gd name="connsiteX155" fmla="*/ 9186993 w 9747620"/>
                <a:gd name="connsiteY155" fmla="*/ 2790276 h 6858000"/>
                <a:gd name="connsiteX156" fmla="*/ 9172628 w 9747620"/>
                <a:gd name="connsiteY156" fmla="*/ 2740621 h 6858000"/>
                <a:gd name="connsiteX157" fmla="*/ 9035082 w 9747620"/>
                <a:gd name="connsiteY157" fmla="*/ 2347463 h 6858000"/>
                <a:gd name="connsiteX158" fmla="*/ 8952118 w 9747620"/>
                <a:gd name="connsiteY158" fmla="*/ 2155413 h 6858000"/>
                <a:gd name="connsiteX159" fmla="*/ 8929948 w 9747620"/>
                <a:gd name="connsiteY159" fmla="*/ 2107915 h 6858000"/>
                <a:gd name="connsiteX160" fmla="*/ 8907429 w 9747620"/>
                <a:gd name="connsiteY160" fmla="*/ 2060753 h 6858000"/>
                <a:gd name="connsiteX161" fmla="*/ 8860404 w 9747620"/>
                <a:gd name="connsiteY161" fmla="*/ 1966478 h 6858000"/>
                <a:gd name="connsiteX162" fmla="*/ 8760788 w 9747620"/>
                <a:gd name="connsiteY162" fmla="*/ 1780274 h 6858000"/>
                <a:gd name="connsiteX163" fmla="*/ 8734740 w 9747620"/>
                <a:gd name="connsiteY163" fmla="*/ 1734311 h 6858000"/>
                <a:gd name="connsiteX164" fmla="*/ 8708046 w 9747620"/>
                <a:gd name="connsiteY164" fmla="*/ 1687963 h 6858000"/>
                <a:gd name="connsiteX165" fmla="*/ 8654062 w 9747620"/>
                <a:gd name="connsiteY165" fmla="*/ 1597234 h 6858000"/>
                <a:gd name="connsiteX166" fmla="*/ 8540278 w 9747620"/>
                <a:gd name="connsiteY166" fmla="*/ 1418077 h 6858000"/>
                <a:gd name="connsiteX167" fmla="*/ 8510701 w 9747620"/>
                <a:gd name="connsiteY167" fmla="*/ 1373695 h 6858000"/>
                <a:gd name="connsiteX168" fmla="*/ 8480676 w 9747620"/>
                <a:gd name="connsiteY168" fmla="*/ 1329457 h 6858000"/>
                <a:gd name="connsiteX169" fmla="*/ 8419782 w 9747620"/>
                <a:gd name="connsiteY169" fmla="*/ 1242275 h 6858000"/>
                <a:gd name="connsiteX170" fmla="*/ 8292478 w 9747620"/>
                <a:gd name="connsiteY170" fmla="*/ 1069875 h 6858000"/>
                <a:gd name="connsiteX171" fmla="*/ 8259620 w 9747620"/>
                <a:gd name="connsiteY171" fmla="*/ 1027123 h 6858000"/>
                <a:gd name="connsiteX172" fmla="*/ 8243416 w 9747620"/>
                <a:gd name="connsiteY172" fmla="*/ 1006130 h 6858000"/>
                <a:gd name="connsiteX173" fmla="*/ 8227110 w 9747620"/>
                <a:gd name="connsiteY173" fmla="*/ 985473 h 6858000"/>
                <a:gd name="connsiteX174" fmla="*/ 8159604 w 9747620"/>
                <a:gd name="connsiteY174" fmla="*/ 902029 h 6858000"/>
                <a:gd name="connsiteX175" fmla="*/ 8020022 w 9747620"/>
                <a:gd name="connsiteY175" fmla="*/ 738209 h 6858000"/>
                <a:gd name="connsiteX176" fmla="*/ 7984182 w 9747620"/>
                <a:gd name="connsiteY176" fmla="*/ 697901 h 6858000"/>
                <a:gd name="connsiteX177" fmla="*/ 7948043 w 9747620"/>
                <a:gd name="connsiteY177" fmla="*/ 657976 h 6858000"/>
                <a:gd name="connsiteX178" fmla="*/ 7874324 w 9747620"/>
                <a:gd name="connsiteY178" fmla="*/ 578607 h 6858000"/>
                <a:gd name="connsiteX179" fmla="*/ 7723308 w 9747620"/>
                <a:gd name="connsiteY179" fmla="*/ 424085 h 6858000"/>
                <a:gd name="connsiteX180" fmla="*/ 7565532 w 9747620"/>
                <a:gd name="connsiteY180" fmla="*/ 275602 h 6858000"/>
                <a:gd name="connsiteX181" fmla="*/ 1832515 w 9747620"/>
                <a:gd name="connsiteY181" fmla="*/ 0 h 6858000"/>
                <a:gd name="connsiteX182" fmla="*/ 2158449 w 9747620"/>
                <a:gd name="connsiteY182" fmla="*/ 0 h 6858000"/>
                <a:gd name="connsiteX183" fmla="*/ 2108797 w 9747620"/>
                <a:gd name="connsiteY183" fmla="*/ 37845 h 6858000"/>
                <a:gd name="connsiteX184" fmla="*/ 1942830 w 9747620"/>
                <a:gd name="connsiteY184" fmla="*/ 177587 h 6858000"/>
                <a:gd name="connsiteX185" fmla="*/ 1633191 w 9747620"/>
                <a:gd name="connsiteY185" fmla="*/ 477909 h 6858000"/>
                <a:gd name="connsiteX186" fmla="*/ 702686 w 9747620"/>
                <a:gd name="connsiteY186" fmla="*/ 1889935 h 6858000"/>
                <a:gd name="connsiteX187" fmla="*/ 551769 w 9747620"/>
                <a:gd name="connsiteY187" fmla="*/ 2281416 h 6858000"/>
                <a:gd name="connsiteX188" fmla="*/ 438383 w 9747620"/>
                <a:gd name="connsiteY188" fmla="*/ 2682772 h 6858000"/>
                <a:gd name="connsiteX189" fmla="*/ 397124 w 9747620"/>
                <a:gd name="connsiteY189" fmla="*/ 2887044 h 6858000"/>
                <a:gd name="connsiteX190" fmla="*/ 365658 w 9747620"/>
                <a:gd name="connsiteY190" fmla="*/ 3093424 h 6858000"/>
                <a:gd name="connsiteX191" fmla="*/ 332105 w 9747620"/>
                <a:gd name="connsiteY191" fmla="*/ 3509828 h 6858000"/>
                <a:gd name="connsiteX192" fmla="*/ 383653 w 9747620"/>
                <a:gd name="connsiteY192" fmla="*/ 4346327 h 6858000"/>
                <a:gd name="connsiteX193" fmla="*/ 422327 w 9747620"/>
                <a:gd name="connsiteY193" fmla="*/ 4552900 h 6858000"/>
                <a:gd name="connsiteX194" fmla="*/ 472184 w 9747620"/>
                <a:gd name="connsiteY194" fmla="*/ 4757939 h 6858000"/>
                <a:gd name="connsiteX195" fmla="*/ 533078 w 9747620"/>
                <a:gd name="connsiteY195" fmla="*/ 4960916 h 6858000"/>
                <a:gd name="connsiteX196" fmla="*/ 604710 w 9747620"/>
                <a:gd name="connsiteY196" fmla="*/ 5160875 h 6858000"/>
                <a:gd name="connsiteX197" fmla="*/ 996766 w 9747620"/>
                <a:gd name="connsiteY197" fmla="*/ 5920640 h 6858000"/>
                <a:gd name="connsiteX198" fmla="*/ 1549183 w 9747620"/>
                <a:gd name="connsiteY198" fmla="*/ 6586417 h 6858000"/>
                <a:gd name="connsiteX199" fmla="*/ 1709890 w 9747620"/>
                <a:gd name="connsiteY199" fmla="*/ 6734063 h 6858000"/>
                <a:gd name="connsiteX200" fmla="*/ 1859761 w 9747620"/>
                <a:gd name="connsiteY200" fmla="*/ 6858000 h 6858000"/>
                <a:gd name="connsiteX201" fmla="*/ 1671798 w 9747620"/>
                <a:gd name="connsiteY201" fmla="*/ 6858000 h 6858000"/>
                <a:gd name="connsiteX202" fmla="*/ 1628044 w 9747620"/>
                <a:gd name="connsiteY202" fmla="*/ 6822717 h 6858000"/>
                <a:gd name="connsiteX203" fmla="*/ 1459756 w 9747620"/>
                <a:gd name="connsiteY203" fmla="*/ 6674223 h 6858000"/>
                <a:gd name="connsiteX204" fmla="*/ 402543 w 9747620"/>
                <a:gd name="connsiteY204" fmla="*/ 5241588 h 6858000"/>
                <a:gd name="connsiteX205" fmla="*/ 311923 w 9747620"/>
                <a:gd name="connsiteY205" fmla="*/ 5036741 h 6858000"/>
                <a:gd name="connsiteX206" fmla="*/ 232140 w 9747620"/>
                <a:gd name="connsiteY206" fmla="*/ 4827483 h 6858000"/>
                <a:gd name="connsiteX207" fmla="*/ 163392 w 9747620"/>
                <a:gd name="connsiteY207" fmla="*/ 4613913 h 6858000"/>
                <a:gd name="connsiteX208" fmla="*/ 106823 w 9747620"/>
                <a:gd name="connsiteY208" fmla="*/ 4396365 h 6858000"/>
                <a:gd name="connsiteX209" fmla="*/ 29326 w 9747620"/>
                <a:gd name="connsiteY209" fmla="*/ 3954702 h 6858000"/>
                <a:gd name="connsiteX210" fmla="*/ 8647 w 9747620"/>
                <a:gd name="connsiteY210" fmla="*/ 3730971 h 6858000"/>
                <a:gd name="connsiteX211" fmla="*/ 2880 w 9747620"/>
                <a:gd name="connsiteY211" fmla="*/ 3618674 h 6858000"/>
                <a:gd name="connsiteX212" fmla="*/ 296 w 9747620"/>
                <a:gd name="connsiteY212" fmla="*/ 3506425 h 6858000"/>
                <a:gd name="connsiteX213" fmla="*/ 20030 w 9747620"/>
                <a:gd name="connsiteY213" fmla="*/ 3056711 h 6858000"/>
                <a:gd name="connsiteX214" fmla="*/ 48664 w 9747620"/>
                <a:gd name="connsiteY214" fmla="*/ 2832980 h 6858000"/>
                <a:gd name="connsiteX215" fmla="*/ 89922 w 9747620"/>
                <a:gd name="connsiteY215" fmla="*/ 2610639 h 6858000"/>
                <a:gd name="connsiteX216" fmla="*/ 211163 w 9747620"/>
                <a:gd name="connsiteY216" fmla="*/ 2174343 h 6858000"/>
                <a:gd name="connsiteX217" fmla="*/ 379129 w 9747620"/>
                <a:gd name="connsiteY217" fmla="*/ 1754393 h 6858000"/>
                <a:gd name="connsiteX218" fmla="*/ 841424 w 9747620"/>
                <a:gd name="connsiteY218" fmla="*/ 976270 h 6858000"/>
                <a:gd name="connsiteX219" fmla="*/ 1130234 w 9747620"/>
                <a:gd name="connsiteY219" fmla="*/ 625768 h 6858000"/>
                <a:gd name="connsiteX220" fmla="*/ 1452897 w 9747620"/>
                <a:gd name="connsiteY220" fmla="*/ 305748 h 6858000"/>
                <a:gd name="connsiteX221" fmla="*/ 1805682 w 9747620"/>
                <a:gd name="connsiteY221" fmla="*/ 1875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Lst>
              <a:rect l="l" t="t" r="r" b="b"/>
              <a:pathLst>
                <a:path w="9747620" h="6858000">
                  <a:moveTo>
                    <a:pt x="7235453" y="0"/>
                  </a:moveTo>
                  <a:lnTo>
                    <a:pt x="7548130" y="0"/>
                  </a:lnTo>
                  <a:lnTo>
                    <a:pt x="7710334" y="111973"/>
                  </a:lnTo>
                  <a:cubicBezTo>
                    <a:pt x="7770781" y="157314"/>
                    <a:pt x="7830282" y="203517"/>
                    <a:pt x="7889188" y="251542"/>
                  </a:cubicBezTo>
                  <a:cubicBezTo>
                    <a:pt x="7947894" y="299470"/>
                    <a:pt x="8005557" y="348453"/>
                    <a:pt x="8061828" y="398586"/>
                  </a:cubicBezTo>
                  <a:cubicBezTo>
                    <a:pt x="8090013" y="423605"/>
                    <a:pt x="8117948" y="448816"/>
                    <a:pt x="8145637" y="474218"/>
                  </a:cubicBezTo>
                  <a:cubicBezTo>
                    <a:pt x="8159506" y="486918"/>
                    <a:pt x="8173375" y="499764"/>
                    <a:pt x="8187242" y="512753"/>
                  </a:cubicBezTo>
                  <a:lnTo>
                    <a:pt x="8228402" y="551575"/>
                  </a:lnTo>
                  <a:cubicBezTo>
                    <a:pt x="8283082" y="603577"/>
                    <a:pt x="8336569" y="656778"/>
                    <a:pt x="8389211" y="710937"/>
                  </a:cubicBezTo>
                  <a:cubicBezTo>
                    <a:pt x="8415458" y="738065"/>
                    <a:pt x="8441455" y="765432"/>
                    <a:pt x="8467206" y="793088"/>
                  </a:cubicBezTo>
                  <a:lnTo>
                    <a:pt x="8486791" y="814223"/>
                  </a:lnTo>
                  <a:lnTo>
                    <a:pt x="8505979" y="835409"/>
                  </a:lnTo>
                  <a:lnTo>
                    <a:pt x="8543509" y="877346"/>
                  </a:lnTo>
                  <a:cubicBezTo>
                    <a:pt x="8593418" y="933423"/>
                    <a:pt x="8642579" y="990601"/>
                    <a:pt x="8690549" y="1048978"/>
                  </a:cubicBezTo>
                  <a:cubicBezTo>
                    <a:pt x="8714558" y="1078168"/>
                    <a:pt x="8738368" y="1107644"/>
                    <a:pt x="8761732" y="1137502"/>
                  </a:cubicBezTo>
                  <a:lnTo>
                    <a:pt x="8796379" y="1182077"/>
                  </a:lnTo>
                  <a:lnTo>
                    <a:pt x="8830678" y="1226986"/>
                  </a:lnTo>
                  <a:cubicBezTo>
                    <a:pt x="8876112" y="1287185"/>
                    <a:pt x="8920304" y="1348532"/>
                    <a:pt x="8963353" y="1410936"/>
                  </a:cubicBezTo>
                  <a:cubicBezTo>
                    <a:pt x="8984727" y="1442137"/>
                    <a:pt x="9005954" y="1473915"/>
                    <a:pt x="9026483" y="1505499"/>
                  </a:cubicBezTo>
                  <a:lnTo>
                    <a:pt x="9057004" y="1552613"/>
                  </a:lnTo>
                  <a:cubicBezTo>
                    <a:pt x="9067245" y="1568525"/>
                    <a:pt x="9077336" y="1584534"/>
                    <a:pt x="9087278" y="1600542"/>
                  </a:cubicBezTo>
                  <a:cubicBezTo>
                    <a:pt x="9127145" y="1664766"/>
                    <a:pt x="9165966" y="1729613"/>
                    <a:pt x="9202851" y="1795515"/>
                  </a:cubicBezTo>
                  <a:cubicBezTo>
                    <a:pt x="9221342" y="1828491"/>
                    <a:pt x="9239437" y="1861417"/>
                    <a:pt x="9257332" y="1894920"/>
                  </a:cubicBezTo>
                  <a:lnTo>
                    <a:pt x="9283778" y="1945436"/>
                  </a:lnTo>
                  <a:lnTo>
                    <a:pt x="9309428" y="1996193"/>
                  </a:lnTo>
                  <a:cubicBezTo>
                    <a:pt x="9343280" y="2064013"/>
                    <a:pt x="9375491" y="2132695"/>
                    <a:pt x="9405714" y="2202191"/>
                  </a:cubicBezTo>
                  <a:cubicBezTo>
                    <a:pt x="9466260" y="2341183"/>
                    <a:pt x="9520493" y="2483053"/>
                    <a:pt x="9566524" y="2627653"/>
                  </a:cubicBezTo>
                  <a:cubicBezTo>
                    <a:pt x="9572289" y="2645675"/>
                    <a:pt x="9578056" y="2663792"/>
                    <a:pt x="9583573" y="2682195"/>
                  </a:cubicBezTo>
                  <a:lnTo>
                    <a:pt x="9591974" y="2709707"/>
                  </a:lnTo>
                  <a:lnTo>
                    <a:pt x="9600027" y="2737650"/>
                  </a:lnTo>
                  <a:cubicBezTo>
                    <a:pt x="9610416" y="2774171"/>
                    <a:pt x="9620358" y="2810884"/>
                    <a:pt x="9629803" y="2847694"/>
                  </a:cubicBezTo>
                  <a:cubicBezTo>
                    <a:pt x="9648692" y="2921312"/>
                    <a:pt x="9665196" y="2995506"/>
                    <a:pt x="9679909" y="3070131"/>
                  </a:cubicBezTo>
                  <a:cubicBezTo>
                    <a:pt x="9683587" y="3088775"/>
                    <a:pt x="9687118" y="3107418"/>
                    <a:pt x="9690498" y="3126159"/>
                  </a:cubicBezTo>
                  <a:lnTo>
                    <a:pt x="9700390" y="3181805"/>
                  </a:lnTo>
                  <a:cubicBezTo>
                    <a:pt x="9703670" y="3201120"/>
                    <a:pt x="9706952" y="3222112"/>
                    <a:pt x="9709685" y="3243392"/>
                  </a:cubicBezTo>
                  <a:lnTo>
                    <a:pt x="9713016" y="3267597"/>
                  </a:lnTo>
                  <a:lnTo>
                    <a:pt x="9716844" y="3294437"/>
                  </a:lnTo>
                  <a:cubicBezTo>
                    <a:pt x="9718186" y="3303926"/>
                    <a:pt x="9719527" y="3313895"/>
                    <a:pt x="9720820" y="3324488"/>
                  </a:cubicBezTo>
                  <a:lnTo>
                    <a:pt x="9722709" y="3340737"/>
                  </a:lnTo>
                  <a:lnTo>
                    <a:pt x="9724301" y="3356361"/>
                  </a:lnTo>
                  <a:lnTo>
                    <a:pt x="9730166" y="3412197"/>
                  </a:lnTo>
                  <a:cubicBezTo>
                    <a:pt x="9732005" y="3430842"/>
                    <a:pt x="9734291" y="3449342"/>
                    <a:pt x="9735783" y="3468083"/>
                  </a:cubicBezTo>
                  <a:lnTo>
                    <a:pt x="9739760" y="3524399"/>
                  </a:lnTo>
                  <a:lnTo>
                    <a:pt x="9741748" y="3552580"/>
                  </a:lnTo>
                  <a:lnTo>
                    <a:pt x="9742742" y="3566672"/>
                  </a:lnTo>
                  <a:lnTo>
                    <a:pt x="9743488" y="3581865"/>
                  </a:lnTo>
                  <a:lnTo>
                    <a:pt x="9744731" y="3611341"/>
                  </a:lnTo>
                  <a:lnTo>
                    <a:pt x="9745725" y="3639715"/>
                  </a:lnTo>
                  <a:cubicBezTo>
                    <a:pt x="9746868" y="3677579"/>
                    <a:pt x="9747514" y="3715587"/>
                    <a:pt x="9747613" y="3753786"/>
                  </a:cubicBezTo>
                  <a:cubicBezTo>
                    <a:pt x="9747763" y="3830232"/>
                    <a:pt x="9745675" y="3906870"/>
                    <a:pt x="9740405" y="3984609"/>
                  </a:cubicBezTo>
                  <a:lnTo>
                    <a:pt x="9736329" y="4038434"/>
                  </a:lnTo>
                  <a:cubicBezTo>
                    <a:pt x="9735087" y="4055976"/>
                    <a:pt x="9733794" y="4076346"/>
                    <a:pt x="9731408" y="4099446"/>
                  </a:cubicBezTo>
                  <a:lnTo>
                    <a:pt x="9717987" y="4213325"/>
                  </a:lnTo>
                  <a:cubicBezTo>
                    <a:pt x="9717441" y="4217926"/>
                    <a:pt x="9716943" y="4222527"/>
                    <a:pt x="9716297" y="4227129"/>
                  </a:cubicBezTo>
                  <a:lnTo>
                    <a:pt x="9714110" y="4240981"/>
                  </a:lnTo>
                  <a:lnTo>
                    <a:pt x="9709785" y="4268731"/>
                  </a:lnTo>
                  <a:lnTo>
                    <a:pt x="9701086" y="4324185"/>
                  </a:lnTo>
                  <a:lnTo>
                    <a:pt x="9698699" y="4338994"/>
                  </a:lnTo>
                  <a:lnTo>
                    <a:pt x="9695966" y="4355050"/>
                  </a:lnTo>
                  <a:cubicBezTo>
                    <a:pt x="9694077" y="4365547"/>
                    <a:pt x="9692188" y="4375516"/>
                    <a:pt x="9690299" y="4385054"/>
                  </a:cubicBezTo>
                  <a:lnTo>
                    <a:pt x="9679909" y="4437919"/>
                  </a:lnTo>
                  <a:cubicBezTo>
                    <a:pt x="9677871" y="4448320"/>
                    <a:pt x="9675735" y="4458097"/>
                    <a:pt x="9673647" y="4468162"/>
                  </a:cubicBezTo>
                  <a:lnTo>
                    <a:pt x="9667532" y="4496296"/>
                  </a:lnTo>
                  <a:cubicBezTo>
                    <a:pt x="9663406" y="4514941"/>
                    <a:pt x="9659081" y="4533585"/>
                    <a:pt x="9654658" y="4552277"/>
                  </a:cubicBezTo>
                  <a:cubicBezTo>
                    <a:pt x="9645760" y="4589613"/>
                    <a:pt x="9636265" y="4627045"/>
                    <a:pt x="9625876" y="4664478"/>
                  </a:cubicBezTo>
                  <a:cubicBezTo>
                    <a:pt x="9605048" y="4739247"/>
                    <a:pt x="9581088" y="4814303"/>
                    <a:pt x="9552803" y="4888737"/>
                  </a:cubicBezTo>
                  <a:cubicBezTo>
                    <a:pt x="9524668" y="4962930"/>
                    <a:pt x="9492109" y="5037459"/>
                    <a:pt x="9452639" y="5110934"/>
                  </a:cubicBezTo>
                  <a:cubicBezTo>
                    <a:pt x="9432905" y="5147695"/>
                    <a:pt x="9411431" y="5184169"/>
                    <a:pt x="9388017" y="5220020"/>
                  </a:cubicBezTo>
                  <a:cubicBezTo>
                    <a:pt x="9382201" y="5228982"/>
                    <a:pt x="9376236" y="5237945"/>
                    <a:pt x="9370073" y="5246811"/>
                  </a:cubicBezTo>
                  <a:lnTo>
                    <a:pt x="9360926" y="5260040"/>
                  </a:lnTo>
                  <a:lnTo>
                    <a:pt x="9351829" y="5272646"/>
                  </a:lnTo>
                  <a:cubicBezTo>
                    <a:pt x="9339700" y="5289468"/>
                    <a:pt x="9327174" y="5306387"/>
                    <a:pt x="9313305" y="5323881"/>
                  </a:cubicBezTo>
                  <a:cubicBezTo>
                    <a:pt x="9258625" y="5393042"/>
                    <a:pt x="9196489" y="5455445"/>
                    <a:pt x="9130375" y="5510802"/>
                  </a:cubicBezTo>
                  <a:cubicBezTo>
                    <a:pt x="9097319" y="5538505"/>
                    <a:pt x="9063268" y="5564530"/>
                    <a:pt x="9028422" y="5588878"/>
                  </a:cubicBezTo>
                  <a:cubicBezTo>
                    <a:pt x="9019723" y="5595109"/>
                    <a:pt x="9011074" y="5600909"/>
                    <a:pt x="9002424" y="5606707"/>
                  </a:cubicBezTo>
                  <a:cubicBezTo>
                    <a:pt x="8993774" y="5612603"/>
                    <a:pt x="8985124" y="5618211"/>
                    <a:pt x="8976525" y="5623866"/>
                  </a:cubicBezTo>
                  <a:cubicBezTo>
                    <a:pt x="8959277" y="5635130"/>
                    <a:pt x="8941629" y="5646201"/>
                    <a:pt x="8924181" y="5656793"/>
                  </a:cubicBezTo>
                  <a:cubicBezTo>
                    <a:pt x="8854291" y="5699259"/>
                    <a:pt x="8784946" y="5736451"/>
                    <a:pt x="8717291" y="5771582"/>
                  </a:cubicBezTo>
                  <a:lnTo>
                    <a:pt x="8617129" y="5823105"/>
                  </a:lnTo>
                  <a:lnTo>
                    <a:pt x="8518207" y="5873671"/>
                  </a:lnTo>
                  <a:cubicBezTo>
                    <a:pt x="8391200" y="5939188"/>
                    <a:pt x="8267922" y="6009788"/>
                    <a:pt x="8150558" y="6086761"/>
                  </a:cubicBezTo>
                  <a:cubicBezTo>
                    <a:pt x="8091901" y="6125248"/>
                    <a:pt x="8034736" y="6165317"/>
                    <a:pt x="7979410" y="6207158"/>
                  </a:cubicBezTo>
                  <a:cubicBezTo>
                    <a:pt x="7965739" y="6217750"/>
                    <a:pt x="7951771" y="6228103"/>
                    <a:pt x="7938300" y="6238887"/>
                  </a:cubicBezTo>
                  <a:lnTo>
                    <a:pt x="7897936" y="6271286"/>
                  </a:lnTo>
                  <a:lnTo>
                    <a:pt x="7858367" y="6304357"/>
                  </a:lnTo>
                  <a:lnTo>
                    <a:pt x="7819048" y="6338770"/>
                  </a:lnTo>
                  <a:cubicBezTo>
                    <a:pt x="7804882" y="6351232"/>
                    <a:pt x="7792105" y="6362591"/>
                    <a:pt x="7778882" y="6374477"/>
                  </a:cubicBezTo>
                  <a:lnTo>
                    <a:pt x="7739563" y="6410328"/>
                  </a:lnTo>
                  <a:cubicBezTo>
                    <a:pt x="7713366" y="6434485"/>
                    <a:pt x="7687168" y="6459120"/>
                    <a:pt x="7660824" y="6484138"/>
                  </a:cubicBezTo>
                  <a:lnTo>
                    <a:pt x="7502302" y="6636360"/>
                  </a:lnTo>
                  <a:lnTo>
                    <a:pt x="7273394" y="6858000"/>
                  </a:lnTo>
                  <a:lnTo>
                    <a:pt x="6780690" y="6858000"/>
                  </a:lnTo>
                  <a:lnTo>
                    <a:pt x="6854939" y="6783597"/>
                  </a:lnTo>
                  <a:cubicBezTo>
                    <a:pt x="6880688" y="6757810"/>
                    <a:pt x="6906338" y="6732265"/>
                    <a:pt x="6932087" y="6705809"/>
                  </a:cubicBezTo>
                  <a:lnTo>
                    <a:pt x="7241130" y="6390965"/>
                  </a:lnTo>
                  <a:lnTo>
                    <a:pt x="7397564" y="6233087"/>
                  </a:lnTo>
                  <a:cubicBezTo>
                    <a:pt x="7424009" y="6206679"/>
                    <a:pt x="7450802" y="6180175"/>
                    <a:pt x="7478142" y="6153670"/>
                  </a:cubicBezTo>
                  <a:lnTo>
                    <a:pt x="7519600" y="6113937"/>
                  </a:lnTo>
                  <a:cubicBezTo>
                    <a:pt x="7533469" y="6100805"/>
                    <a:pt x="7547934" y="6087288"/>
                    <a:pt x="7561207" y="6075067"/>
                  </a:cubicBezTo>
                  <a:lnTo>
                    <a:pt x="7604204" y="6035526"/>
                  </a:lnTo>
                  <a:lnTo>
                    <a:pt x="7648644" y="5996416"/>
                  </a:lnTo>
                  <a:cubicBezTo>
                    <a:pt x="7663608" y="5983570"/>
                    <a:pt x="7678768" y="5971013"/>
                    <a:pt x="7693830" y="5958264"/>
                  </a:cubicBezTo>
                  <a:cubicBezTo>
                    <a:pt x="7708942" y="5945611"/>
                    <a:pt x="7724352" y="5933485"/>
                    <a:pt x="7739662" y="5921073"/>
                  </a:cubicBezTo>
                  <a:cubicBezTo>
                    <a:pt x="7801154" y="5872088"/>
                    <a:pt x="7864234" y="5825502"/>
                    <a:pt x="7928458" y="5781025"/>
                  </a:cubicBezTo>
                  <a:cubicBezTo>
                    <a:pt x="8057005" y="5692164"/>
                    <a:pt x="8190077" y="5611500"/>
                    <a:pt x="8325882" y="5537450"/>
                  </a:cubicBezTo>
                  <a:lnTo>
                    <a:pt x="8424555" y="5484106"/>
                  </a:lnTo>
                  <a:lnTo>
                    <a:pt x="8521737" y="5431289"/>
                  </a:lnTo>
                  <a:cubicBezTo>
                    <a:pt x="8585315" y="5396349"/>
                    <a:pt x="8646456" y="5361840"/>
                    <a:pt x="8702677" y="5325942"/>
                  </a:cubicBezTo>
                  <a:cubicBezTo>
                    <a:pt x="8716795" y="5316931"/>
                    <a:pt x="8730365" y="5308017"/>
                    <a:pt x="8743986" y="5298717"/>
                  </a:cubicBezTo>
                  <a:cubicBezTo>
                    <a:pt x="8750747" y="5294069"/>
                    <a:pt x="8757606" y="5289420"/>
                    <a:pt x="8764167" y="5284723"/>
                  </a:cubicBezTo>
                  <a:cubicBezTo>
                    <a:pt x="8770778" y="5280074"/>
                    <a:pt x="8777440" y="5275377"/>
                    <a:pt x="8783704" y="5270679"/>
                  </a:cubicBezTo>
                  <a:cubicBezTo>
                    <a:pt x="8809155" y="5251987"/>
                    <a:pt x="8833611" y="5232577"/>
                    <a:pt x="8856776" y="5212399"/>
                  </a:cubicBezTo>
                  <a:cubicBezTo>
                    <a:pt x="8903104" y="5172043"/>
                    <a:pt x="8944463" y="5128668"/>
                    <a:pt x="8979856" y="5082081"/>
                  </a:cubicBezTo>
                  <a:cubicBezTo>
                    <a:pt x="8988555" y="5070722"/>
                    <a:pt x="8997602" y="5057973"/>
                    <a:pt x="9006699" y="5044984"/>
                  </a:cubicBezTo>
                  <a:lnTo>
                    <a:pt x="9013509" y="5035254"/>
                  </a:lnTo>
                  <a:lnTo>
                    <a:pt x="9019773" y="5025812"/>
                  </a:lnTo>
                  <a:cubicBezTo>
                    <a:pt x="9023997" y="5019629"/>
                    <a:pt x="9028073" y="5013254"/>
                    <a:pt x="9032050" y="5006833"/>
                  </a:cubicBezTo>
                  <a:cubicBezTo>
                    <a:pt x="9048206" y="4981238"/>
                    <a:pt x="9063417" y="4954542"/>
                    <a:pt x="9077733" y="4926839"/>
                  </a:cubicBezTo>
                  <a:cubicBezTo>
                    <a:pt x="9106415" y="4871434"/>
                    <a:pt x="9131469" y="4812050"/>
                    <a:pt x="9154285" y="4750223"/>
                  </a:cubicBezTo>
                  <a:cubicBezTo>
                    <a:pt x="9176904" y="4688586"/>
                    <a:pt x="9196537" y="4625032"/>
                    <a:pt x="9213936" y="4559945"/>
                  </a:cubicBezTo>
                  <a:cubicBezTo>
                    <a:pt x="9222635" y="4527402"/>
                    <a:pt x="9230887" y="4494523"/>
                    <a:pt x="9238592" y="4461357"/>
                  </a:cubicBezTo>
                  <a:cubicBezTo>
                    <a:pt x="9242419" y="4444773"/>
                    <a:pt x="9246147" y="4428094"/>
                    <a:pt x="9249776" y="4411319"/>
                  </a:cubicBezTo>
                  <a:lnTo>
                    <a:pt x="9255046" y="4386299"/>
                  </a:lnTo>
                  <a:lnTo>
                    <a:pt x="9259718" y="4363342"/>
                  </a:lnTo>
                  <a:lnTo>
                    <a:pt x="9269959" y="4309566"/>
                  </a:lnTo>
                  <a:lnTo>
                    <a:pt x="9274233" y="4286176"/>
                  </a:lnTo>
                  <a:lnTo>
                    <a:pt x="9276022" y="4275489"/>
                  </a:lnTo>
                  <a:lnTo>
                    <a:pt x="9277861" y="4263506"/>
                  </a:lnTo>
                  <a:lnTo>
                    <a:pt x="9286014" y="4211696"/>
                  </a:lnTo>
                  <a:lnTo>
                    <a:pt x="9290092" y="4185767"/>
                  </a:lnTo>
                  <a:lnTo>
                    <a:pt x="9292128" y="4172826"/>
                  </a:lnTo>
                  <a:cubicBezTo>
                    <a:pt x="9292774" y="4168464"/>
                    <a:pt x="9293173" y="4164055"/>
                    <a:pt x="9293720" y="4159693"/>
                  </a:cubicBezTo>
                  <a:lnTo>
                    <a:pt x="9305650" y="4057941"/>
                  </a:lnTo>
                  <a:cubicBezTo>
                    <a:pt x="9306991" y="4045048"/>
                    <a:pt x="9308085" y="4029328"/>
                    <a:pt x="9309378" y="4010779"/>
                  </a:cubicBezTo>
                  <a:lnTo>
                    <a:pt x="9313454" y="3956428"/>
                  </a:lnTo>
                  <a:cubicBezTo>
                    <a:pt x="9318326" y="3889806"/>
                    <a:pt x="9320611" y="3821796"/>
                    <a:pt x="9320811" y="3753546"/>
                  </a:cubicBezTo>
                  <a:cubicBezTo>
                    <a:pt x="9320910" y="3719373"/>
                    <a:pt x="9320513" y="3685056"/>
                    <a:pt x="9319617" y="3650643"/>
                  </a:cubicBezTo>
                  <a:lnTo>
                    <a:pt x="9318176" y="3600030"/>
                  </a:lnTo>
                  <a:lnTo>
                    <a:pt x="9317778" y="3588096"/>
                  </a:lnTo>
                  <a:lnTo>
                    <a:pt x="9316983" y="3575107"/>
                  </a:lnTo>
                  <a:lnTo>
                    <a:pt x="9315443" y="3549130"/>
                  </a:lnTo>
                  <a:lnTo>
                    <a:pt x="9312311" y="3497176"/>
                  </a:lnTo>
                  <a:cubicBezTo>
                    <a:pt x="9311118" y="3479825"/>
                    <a:pt x="9309129" y="3462427"/>
                    <a:pt x="9307587" y="3445029"/>
                  </a:cubicBezTo>
                  <a:lnTo>
                    <a:pt x="9302618" y="3392835"/>
                  </a:lnTo>
                  <a:lnTo>
                    <a:pt x="9301574" y="3381476"/>
                  </a:lnTo>
                  <a:lnTo>
                    <a:pt x="9300430" y="3370740"/>
                  </a:lnTo>
                  <a:lnTo>
                    <a:pt x="9297547" y="3346966"/>
                  </a:lnTo>
                  <a:lnTo>
                    <a:pt x="9294017" y="3320030"/>
                  </a:lnTo>
                  <a:lnTo>
                    <a:pt x="9290439" y="3290410"/>
                  </a:lnTo>
                  <a:cubicBezTo>
                    <a:pt x="9288849" y="3275745"/>
                    <a:pt x="9286761" y="3260934"/>
                    <a:pt x="9284275" y="3244544"/>
                  </a:cubicBezTo>
                  <a:lnTo>
                    <a:pt x="9275974" y="3193116"/>
                  </a:lnTo>
                  <a:cubicBezTo>
                    <a:pt x="9273189" y="3176197"/>
                    <a:pt x="9270256" y="3159230"/>
                    <a:pt x="9267224" y="3142264"/>
                  </a:cubicBezTo>
                  <a:cubicBezTo>
                    <a:pt x="9255146" y="3074493"/>
                    <a:pt x="9240929" y="3007057"/>
                    <a:pt x="9225320" y="2939909"/>
                  </a:cubicBezTo>
                  <a:cubicBezTo>
                    <a:pt x="9217465" y="2906311"/>
                    <a:pt x="9209214" y="2872809"/>
                    <a:pt x="9200466" y="2839449"/>
                  </a:cubicBezTo>
                  <a:lnTo>
                    <a:pt x="9193953" y="2814958"/>
                  </a:lnTo>
                  <a:lnTo>
                    <a:pt x="9186993" y="2790276"/>
                  </a:lnTo>
                  <a:cubicBezTo>
                    <a:pt x="9182471" y="2773836"/>
                    <a:pt x="9177599" y="2757252"/>
                    <a:pt x="9172628" y="2740621"/>
                  </a:cubicBezTo>
                  <a:cubicBezTo>
                    <a:pt x="9133110" y="2607859"/>
                    <a:pt x="9087527" y="2476533"/>
                    <a:pt x="9035082" y="2347463"/>
                  </a:cubicBezTo>
                  <a:cubicBezTo>
                    <a:pt x="9008836" y="2282951"/>
                    <a:pt x="8981298" y="2218870"/>
                    <a:pt x="8952118" y="2155413"/>
                  </a:cubicBezTo>
                  <a:lnTo>
                    <a:pt x="8929948" y="2107915"/>
                  </a:lnTo>
                  <a:lnTo>
                    <a:pt x="8907429" y="2060753"/>
                  </a:lnTo>
                  <a:cubicBezTo>
                    <a:pt x="8892170" y="2029408"/>
                    <a:pt x="8876411" y="1997726"/>
                    <a:pt x="8860404" y="1966478"/>
                  </a:cubicBezTo>
                  <a:cubicBezTo>
                    <a:pt x="8828243" y="1903931"/>
                    <a:pt x="8795336" y="1841670"/>
                    <a:pt x="8760788" y="1780274"/>
                  </a:cubicBezTo>
                  <a:lnTo>
                    <a:pt x="8734740" y="1734311"/>
                  </a:lnTo>
                  <a:lnTo>
                    <a:pt x="8708046" y="1687963"/>
                  </a:lnTo>
                  <a:cubicBezTo>
                    <a:pt x="8690300" y="1657337"/>
                    <a:pt x="8672455" y="1627334"/>
                    <a:pt x="8654062" y="1597234"/>
                  </a:cubicBezTo>
                  <a:cubicBezTo>
                    <a:pt x="8617575" y="1536988"/>
                    <a:pt x="8579398" y="1477365"/>
                    <a:pt x="8540278" y="1418077"/>
                  </a:cubicBezTo>
                  <a:lnTo>
                    <a:pt x="8510701" y="1373695"/>
                  </a:lnTo>
                  <a:lnTo>
                    <a:pt x="8480676" y="1329457"/>
                  </a:lnTo>
                  <a:cubicBezTo>
                    <a:pt x="8460643" y="1300269"/>
                    <a:pt x="8440411" y="1271224"/>
                    <a:pt x="8419782" y="1242275"/>
                  </a:cubicBezTo>
                  <a:cubicBezTo>
                    <a:pt x="8378476" y="1184425"/>
                    <a:pt x="8335923" y="1127006"/>
                    <a:pt x="8292478" y="1069875"/>
                  </a:cubicBezTo>
                  <a:lnTo>
                    <a:pt x="8259620" y="1027123"/>
                  </a:lnTo>
                  <a:lnTo>
                    <a:pt x="8243416" y="1006130"/>
                  </a:lnTo>
                  <a:lnTo>
                    <a:pt x="8227110" y="985473"/>
                  </a:lnTo>
                  <a:cubicBezTo>
                    <a:pt x="8204890" y="957483"/>
                    <a:pt x="8182422" y="929684"/>
                    <a:pt x="8159604" y="902029"/>
                  </a:cubicBezTo>
                  <a:cubicBezTo>
                    <a:pt x="8114170" y="846671"/>
                    <a:pt x="8067494" y="792177"/>
                    <a:pt x="8020022" y="738209"/>
                  </a:cubicBezTo>
                  <a:lnTo>
                    <a:pt x="7984182" y="697901"/>
                  </a:lnTo>
                  <a:lnTo>
                    <a:pt x="7948043" y="657976"/>
                  </a:lnTo>
                  <a:cubicBezTo>
                    <a:pt x="7923636" y="631328"/>
                    <a:pt x="7899079" y="604823"/>
                    <a:pt x="7874324" y="578607"/>
                  </a:cubicBezTo>
                  <a:cubicBezTo>
                    <a:pt x="7824714" y="526221"/>
                    <a:pt x="7774608" y="474458"/>
                    <a:pt x="7723308" y="424085"/>
                  </a:cubicBezTo>
                  <a:cubicBezTo>
                    <a:pt x="7672157" y="373808"/>
                    <a:pt x="7619168" y="324153"/>
                    <a:pt x="7565532" y="275602"/>
                  </a:cubicBezTo>
                  <a:close/>
                  <a:moveTo>
                    <a:pt x="1832515" y="0"/>
                  </a:moveTo>
                  <a:lnTo>
                    <a:pt x="2158449" y="0"/>
                  </a:lnTo>
                  <a:lnTo>
                    <a:pt x="2108797" y="37845"/>
                  </a:lnTo>
                  <a:cubicBezTo>
                    <a:pt x="2052253" y="83168"/>
                    <a:pt x="1996914" y="129778"/>
                    <a:pt x="1942830" y="177587"/>
                  </a:cubicBezTo>
                  <a:cubicBezTo>
                    <a:pt x="1834563" y="273109"/>
                    <a:pt x="1731317" y="373472"/>
                    <a:pt x="1633191" y="477909"/>
                  </a:cubicBezTo>
                  <a:cubicBezTo>
                    <a:pt x="1240290" y="896038"/>
                    <a:pt x="927123" y="1375900"/>
                    <a:pt x="702686" y="1889935"/>
                  </a:cubicBezTo>
                  <a:cubicBezTo>
                    <a:pt x="646565" y="2018192"/>
                    <a:pt x="596210" y="2149182"/>
                    <a:pt x="551769" y="2281416"/>
                  </a:cubicBezTo>
                  <a:cubicBezTo>
                    <a:pt x="507429" y="2413700"/>
                    <a:pt x="469451" y="2547613"/>
                    <a:pt x="438383" y="2682772"/>
                  </a:cubicBezTo>
                  <a:cubicBezTo>
                    <a:pt x="423122" y="2750111"/>
                    <a:pt x="409203" y="2818553"/>
                    <a:pt x="397124" y="2887044"/>
                  </a:cubicBezTo>
                  <a:cubicBezTo>
                    <a:pt x="385144" y="2955581"/>
                    <a:pt x="374357" y="3024359"/>
                    <a:pt x="365658" y="3093424"/>
                  </a:cubicBezTo>
                  <a:cubicBezTo>
                    <a:pt x="347813" y="3231506"/>
                    <a:pt x="336727" y="3370260"/>
                    <a:pt x="332105" y="3509828"/>
                  </a:cubicBezTo>
                  <a:cubicBezTo>
                    <a:pt x="322311" y="3788822"/>
                    <a:pt x="339660" y="4068628"/>
                    <a:pt x="383653" y="4346327"/>
                  </a:cubicBezTo>
                  <a:cubicBezTo>
                    <a:pt x="394539" y="4415489"/>
                    <a:pt x="407464" y="4484267"/>
                    <a:pt x="422327" y="4552900"/>
                  </a:cubicBezTo>
                  <a:cubicBezTo>
                    <a:pt x="437041" y="4621534"/>
                    <a:pt x="453693" y="4689881"/>
                    <a:pt x="472184" y="4757939"/>
                  </a:cubicBezTo>
                  <a:cubicBezTo>
                    <a:pt x="490677" y="4825949"/>
                    <a:pt x="511007" y="4893673"/>
                    <a:pt x="533078" y="4960916"/>
                  </a:cubicBezTo>
                  <a:cubicBezTo>
                    <a:pt x="555249" y="5028208"/>
                    <a:pt x="578662" y="5095022"/>
                    <a:pt x="604710" y="5160875"/>
                  </a:cubicBezTo>
                  <a:cubicBezTo>
                    <a:pt x="707358" y="5425298"/>
                    <a:pt x="838443" y="5680902"/>
                    <a:pt x="996766" y="5920640"/>
                  </a:cubicBezTo>
                  <a:cubicBezTo>
                    <a:pt x="1154790" y="6160571"/>
                    <a:pt x="1340404" y="6384350"/>
                    <a:pt x="1549183" y="6586417"/>
                  </a:cubicBezTo>
                  <a:cubicBezTo>
                    <a:pt x="1601365" y="6636982"/>
                    <a:pt x="1654970" y="6686208"/>
                    <a:pt x="1709890" y="6734063"/>
                  </a:cubicBezTo>
                  <a:lnTo>
                    <a:pt x="1859761" y="6858000"/>
                  </a:lnTo>
                  <a:lnTo>
                    <a:pt x="1671798" y="6858000"/>
                  </a:lnTo>
                  <a:lnTo>
                    <a:pt x="1628044" y="6822717"/>
                  </a:lnTo>
                  <a:cubicBezTo>
                    <a:pt x="1570828" y="6774460"/>
                    <a:pt x="1514710" y="6724955"/>
                    <a:pt x="1459756" y="6674223"/>
                  </a:cubicBezTo>
                  <a:cubicBezTo>
                    <a:pt x="1019931" y="6268363"/>
                    <a:pt x="658296" y="5781216"/>
                    <a:pt x="402543" y="5241588"/>
                  </a:cubicBezTo>
                  <a:cubicBezTo>
                    <a:pt x="370231" y="5174103"/>
                    <a:pt x="340306" y="5105661"/>
                    <a:pt x="311923" y="5036741"/>
                  </a:cubicBezTo>
                  <a:cubicBezTo>
                    <a:pt x="283539" y="4967771"/>
                    <a:pt x="256895" y="4897986"/>
                    <a:pt x="232140" y="4827483"/>
                  </a:cubicBezTo>
                  <a:cubicBezTo>
                    <a:pt x="207334" y="4756981"/>
                    <a:pt x="184368" y="4685758"/>
                    <a:pt x="163392" y="4613913"/>
                  </a:cubicBezTo>
                  <a:cubicBezTo>
                    <a:pt x="142514" y="4542020"/>
                    <a:pt x="123624" y="4469360"/>
                    <a:pt x="106823" y="4396365"/>
                  </a:cubicBezTo>
                  <a:cubicBezTo>
                    <a:pt x="73120" y="4250902"/>
                    <a:pt x="47371" y="4103281"/>
                    <a:pt x="29326" y="3954702"/>
                  </a:cubicBezTo>
                  <a:cubicBezTo>
                    <a:pt x="20478" y="3880365"/>
                    <a:pt x="13320" y="3805789"/>
                    <a:pt x="8647" y="3730971"/>
                  </a:cubicBezTo>
                  <a:cubicBezTo>
                    <a:pt x="6311" y="3693587"/>
                    <a:pt x="4322" y="3656106"/>
                    <a:pt x="2880" y="3618674"/>
                  </a:cubicBezTo>
                  <a:cubicBezTo>
                    <a:pt x="1539" y="3581146"/>
                    <a:pt x="694" y="3543809"/>
                    <a:pt x="296" y="3506425"/>
                  </a:cubicBezTo>
                  <a:cubicBezTo>
                    <a:pt x="-1543" y="3356649"/>
                    <a:pt x="5217" y="3206200"/>
                    <a:pt x="20030" y="3056711"/>
                  </a:cubicBezTo>
                  <a:cubicBezTo>
                    <a:pt x="27686" y="2981942"/>
                    <a:pt x="36931" y="2907317"/>
                    <a:pt x="48664" y="2832980"/>
                  </a:cubicBezTo>
                  <a:cubicBezTo>
                    <a:pt x="60395" y="2758642"/>
                    <a:pt x="73716" y="2684784"/>
                    <a:pt x="89922" y="2610639"/>
                  </a:cubicBezTo>
                  <a:cubicBezTo>
                    <a:pt x="121736" y="2462826"/>
                    <a:pt x="162645" y="2317220"/>
                    <a:pt x="211163" y="2174343"/>
                  </a:cubicBezTo>
                  <a:cubicBezTo>
                    <a:pt x="259778" y="2031468"/>
                    <a:pt x="315601" y="1891517"/>
                    <a:pt x="379129" y="1754393"/>
                  </a:cubicBezTo>
                  <a:cubicBezTo>
                    <a:pt x="505540" y="1480433"/>
                    <a:pt x="660930" y="1219318"/>
                    <a:pt x="841424" y="976270"/>
                  </a:cubicBezTo>
                  <a:cubicBezTo>
                    <a:pt x="931498" y="854627"/>
                    <a:pt x="1028182" y="737777"/>
                    <a:pt x="1130234" y="625768"/>
                  </a:cubicBezTo>
                  <a:cubicBezTo>
                    <a:pt x="1232486" y="513855"/>
                    <a:pt x="1340157" y="407117"/>
                    <a:pt x="1452897" y="305748"/>
                  </a:cubicBezTo>
                  <a:cubicBezTo>
                    <a:pt x="1565736" y="204380"/>
                    <a:pt x="1683596" y="108665"/>
                    <a:pt x="1805682" y="18752"/>
                  </a:cubicBezTo>
                  <a:close/>
                </a:path>
              </a:pathLst>
            </a:custGeom>
            <a:gradFill>
              <a:gsLst>
                <a:gs pos="2000">
                  <a:schemeClr val="bg1">
                    <a:alpha val="10000"/>
                  </a:schemeClr>
                </a:gs>
                <a:gs pos="16000">
                  <a:schemeClr val="accent6">
                    <a:alpha val="2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3" name="Content Placeholder 2"/>
          <p:cNvSpPr>
            <a:spLocks noGrp="1"/>
          </p:cNvSpPr>
          <p:nvPr>
            <p:ph idx="1"/>
          </p:nvPr>
        </p:nvSpPr>
        <p:spPr>
          <a:xfrm>
            <a:off x="3815966" y="2979336"/>
            <a:ext cx="4282291" cy="2430864"/>
          </a:xfrm>
        </p:spPr>
        <p:txBody>
          <a:bodyPr anchor="t">
            <a:normAutofit/>
          </a:bodyPr>
          <a:lstStyle/>
          <a:p>
            <a:pPr>
              <a:defRPr sz="1400"/>
            </a:pPr>
            <a:r>
              <a:rPr lang="en-US" sz="1700" dirty="0">
                <a:solidFill>
                  <a:schemeClr val="tx2"/>
                </a:solidFill>
              </a:rPr>
              <a:t>1. Neurodiversity is natural and valuable.</a:t>
            </a:r>
          </a:p>
          <a:p>
            <a:pPr>
              <a:defRPr sz="1400"/>
            </a:pPr>
            <a:r>
              <a:rPr lang="en-US" sz="1700" dirty="0">
                <a:solidFill>
                  <a:schemeClr val="tx2"/>
                </a:solidFill>
              </a:rPr>
              <a:t>2. Cultural and social contexts shape neurodivergent experiences.</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A292AEA-2528-46C0-B426-95822B6141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1" y="1"/>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D8B7B198-E4DF-43CD-AD8C-1998843237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228" y="0"/>
            <a:ext cx="914377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sp>
        <p:nvSpPr>
          <p:cNvPr id="12" name="Freeform: Shape 11">
            <a:extLst>
              <a:ext uri="{FF2B5EF4-FFF2-40B4-BE49-F238E27FC236}">
                <a16:creationId xmlns:a16="http://schemas.microsoft.com/office/drawing/2014/main" id="{2BE67753-EA0E-4819-8D22-0B6600CF72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46700" y="3984"/>
            <a:ext cx="7032474" cy="6858000"/>
          </a:xfrm>
          <a:custGeom>
            <a:avLst/>
            <a:gdLst>
              <a:gd name="connsiteX0" fmla="*/ 1691615 w 9376632"/>
              <a:gd name="connsiteY0" fmla="*/ 0 h 6858000"/>
              <a:gd name="connsiteX1" fmla="*/ 7685017 w 9376632"/>
              <a:gd name="connsiteY1" fmla="*/ 0 h 6858000"/>
              <a:gd name="connsiteX2" fmla="*/ 7840634 w 9376632"/>
              <a:gd name="connsiteY2" fmla="*/ 134799 h 6858000"/>
              <a:gd name="connsiteX3" fmla="*/ 9376632 w 9376632"/>
              <a:gd name="connsiteY3" fmla="*/ 3605175 h 6858000"/>
              <a:gd name="connsiteX4" fmla="*/ 8158692 w 9376632"/>
              <a:gd name="connsiteY4" fmla="*/ 6757493 h 6858000"/>
              <a:gd name="connsiteX5" fmla="*/ 8062868 w 9376632"/>
              <a:gd name="connsiteY5" fmla="*/ 6858000 h 6858000"/>
              <a:gd name="connsiteX6" fmla="*/ 1313765 w 9376632"/>
              <a:gd name="connsiteY6" fmla="*/ 6858000 h 6858000"/>
              <a:gd name="connsiteX7" fmla="*/ 1217940 w 9376632"/>
              <a:gd name="connsiteY7" fmla="*/ 6757493 h 6858000"/>
              <a:gd name="connsiteX8" fmla="*/ 0 w 9376632"/>
              <a:gd name="connsiteY8" fmla="*/ 3605175 h 6858000"/>
              <a:gd name="connsiteX9" fmla="*/ 1535999 w 9376632"/>
              <a:gd name="connsiteY9" fmla="*/ 13479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76632" h="6858000">
                <a:moveTo>
                  <a:pt x="1691615" y="0"/>
                </a:moveTo>
                <a:lnTo>
                  <a:pt x="7685017" y="0"/>
                </a:lnTo>
                <a:lnTo>
                  <a:pt x="7840634" y="134799"/>
                </a:lnTo>
                <a:cubicBezTo>
                  <a:pt x="8784230" y="992423"/>
                  <a:pt x="9376632" y="2229618"/>
                  <a:pt x="9376632" y="3605175"/>
                </a:cubicBezTo>
                <a:cubicBezTo>
                  <a:pt x="9376632" y="4818903"/>
                  <a:pt x="8915419" y="5924908"/>
                  <a:pt x="8158692" y="6757493"/>
                </a:cubicBezTo>
                <a:lnTo>
                  <a:pt x="8062868" y="6858000"/>
                </a:lnTo>
                <a:lnTo>
                  <a:pt x="1313765" y="6858000"/>
                </a:lnTo>
                <a:lnTo>
                  <a:pt x="1217940" y="6757493"/>
                </a:lnTo>
                <a:cubicBezTo>
                  <a:pt x="461213" y="5924908"/>
                  <a:pt x="0" y="4818903"/>
                  <a:pt x="0" y="3605175"/>
                </a:cubicBezTo>
                <a:cubicBezTo>
                  <a:pt x="0" y="2229618"/>
                  <a:pt x="592403" y="992423"/>
                  <a:pt x="1535999" y="134799"/>
                </a:cubicBezTo>
                <a:close/>
              </a:path>
            </a:pathLst>
          </a:custGeom>
          <a:gradFill flip="none" rotWithShape="1">
            <a:gsLst>
              <a:gs pos="16000">
                <a:schemeClr val="accent6">
                  <a:alpha val="20000"/>
                </a:schemeClr>
              </a:gs>
              <a:gs pos="85000">
                <a:schemeClr val="accent1">
                  <a:alpha val="4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4" name="Group 13">
            <a:extLst>
              <a:ext uri="{FF2B5EF4-FFF2-40B4-BE49-F238E27FC236}">
                <a16:creationId xmlns:a16="http://schemas.microsoft.com/office/drawing/2014/main" id="{D76D63AC-0421-45EC-B383-E79A61A78C6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501551" y="3985"/>
            <a:ext cx="7329573" cy="6858000"/>
            <a:chOff x="1303402" y="36937"/>
            <a:chExt cx="9772765" cy="6858000"/>
          </a:xfrm>
          <a:solidFill>
            <a:schemeClr val="bg1">
              <a:alpha val="30000"/>
            </a:schemeClr>
          </a:solidFill>
        </p:grpSpPr>
        <p:sp>
          <p:nvSpPr>
            <p:cNvPr id="15" name="Freeform: Shape 14">
              <a:extLst>
                <a:ext uri="{FF2B5EF4-FFF2-40B4-BE49-F238E27FC236}">
                  <a16:creationId xmlns:a16="http://schemas.microsoft.com/office/drawing/2014/main" id="{B997A32E-7032-4107-9C8B-99DB59EDD5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0551" y="36937"/>
              <a:ext cx="9313016" cy="6858000"/>
            </a:xfrm>
            <a:custGeom>
              <a:avLst/>
              <a:gdLst>
                <a:gd name="connsiteX0" fmla="*/ 6993556 w 9313016"/>
                <a:gd name="connsiteY0" fmla="*/ 0 h 6858000"/>
                <a:gd name="connsiteX1" fmla="*/ 7358516 w 9313016"/>
                <a:gd name="connsiteY1" fmla="*/ 0 h 6858000"/>
                <a:gd name="connsiteX2" fmla="*/ 7475006 w 9313016"/>
                <a:gd name="connsiteY2" fmla="*/ 82722 h 6858000"/>
                <a:gd name="connsiteX3" fmla="*/ 7816357 w 9313016"/>
                <a:gd name="connsiteY3" fmla="*/ 358482 h 6858000"/>
                <a:gd name="connsiteX4" fmla="*/ 8421752 w 9313016"/>
                <a:gd name="connsiteY4" fmla="*/ 995405 h 6858000"/>
                <a:gd name="connsiteX5" fmla="*/ 8897059 w 9313016"/>
                <a:gd name="connsiteY5" fmla="*/ 1737211 h 6858000"/>
                <a:gd name="connsiteX6" fmla="*/ 9206633 w 9313016"/>
                <a:gd name="connsiteY6" fmla="*/ 2564460 h 6858000"/>
                <a:gd name="connsiteX7" fmla="*/ 9286787 w 9313016"/>
                <a:gd name="connsiteY7" fmla="*/ 3000164 h 6858000"/>
                <a:gd name="connsiteX8" fmla="*/ 9312914 w 9313016"/>
                <a:gd name="connsiteY8" fmla="*/ 3442493 h 6858000"/>
                <a:gd name="connsiteX9" fmla="*/ 9190562 w 9313016"/>
                <a:gd name="connsiteY9" fmla="*/ 4316686 h 6858000"/>
                <a:gd name="connsiteX10" fmla="*/ 9043416 w 9313016"/>
                <a:gd name="connsiteY10" fmla="*/ 4734917 h 6858000"/>
                <a:gd name="connsiteX11" fmla="*/ 8809657 w 9313016"/>
                <a:gd name="connsiteY11" fmla="*/ 5128718 h 6858000"/>
                <a:gd name="connsiteX12" fmla="*/ 8645997 w 9313016"/>
                <a:gd name="connsiteY12" fmla="*/ 5297441 h 6858000"/>
                <a:gd name="connsiteX13" fmla="*/ 8457787 w 9313016"/>
                <a:gd name="connsiteY13" fmla="*/ 5433763 h 6858000"/>
                <a:gd name="connsiteX14" fmla="*/ 8260803 w 9313016"/>
                <a:gd name="connsiteY14" fmla="*/ 5541237 h 6858000"/>
                <a:gd name="connsiteX15" fmla="*/ 8066136 w 9313016"/>
                <a:gd name="connsiteY15" fmla="*/ 5635704 h 6858000"/>
                <a:gd name="connsiteX16" fmla="*/ 7698638 w 9313016"/>
                <a:gd name="connsiteY16" fmla="*/ 5837163 h 6858000"/>
                <a:gd name="connsiteX17" fmla="*/ 7370135 w 9313016"/>
                <a:gd name="connsiteY17" fmla="*/ 6090081 h 6858000"/>
                <a:gd name="connsiteX18" fmla="*/ 7218897 w 9313016"/>
                <a:gd name="connsiteY18" fmla="*/ 6235860 h 6858000"/>
                <a:gd name="connsiteX19" fmla="*/ 7070665 w 9313016"/>
                <a:gd name="connsiteY19" fmla="*/ 6387205 h 6858000"/>
                <a:gd name="connsiteX20" fmla="*/ 6779035 w 9313016"/>
                <a:gd name="connsiteY20" fmla="*/ 6697100 h 6858000"/>
                <a:gd name="connsiteX21" fmla="*/ 6631837 w 9313016"/>
                <a:gd name="connsiteY21" fmla="*/ 6852239 h 6858000"/>
                <a:gd name="connsiteX22" fmla="*/ 6626221 w 9313016"/>
                <a:gd name="connsiteY22" fmla="*/ 6858000 h 6858000"/>
                <a:gd name="connsiteX23" fmla="*/ 6424725 w 9313016"/>
                <a:gd name="connsiteY23" fmla="*/ 6858000 h 6858000"/>
                <a:gd name="connsiteX24" fmla="*/ 6527382 w 9313016"/>
                <a:gd name="connsiteY24" fmla="*/ 6756333 h 6858000"/>
                <a:gd name="connsiteX25" fmla="*/ 6674233 w 9313016"/>
                <a:gd name="connsiteY25" fmla="*/ 6603450 h 6858000"/>
                <a:gd name="connsiteX26" fmla="*/ 6965813 w 9313016"/>
                <a:gd name="connsiteY26" fmla="*/ 6292932 h 6858000"/>
                <a:gd name="connsiteX27" fmla="*/ 7112961 w 9313016"/>
                <a:gd name="connsiteY27" fmla="*/ 6137505 h 6858000"/>
                <a:gd name="connsiteX28" fmla="*/ 7264790 w 9313016"/>
                <a:gd name="connsiteY28" fmla="*/ 5983710 h 6858000"/>
                <a:gd name="connsiteX29" fmla="*/ 7974595 w 9313016"/>
                <a:gd name="connsiteY29" fmla="*/ 5470773 h 6858000"/>
                <a:gd name="connsiteX30" fmla="*/ 8331591 w 9313016"/>
                <a:gd name="connsiteY30" fmla="*/ 5254048 h 6858000"/>
                <a:gd name="connsiteX31" fmla="*/ 8599807 w 9313016"/>
                <a:gd name="connsiteY31" fmla="*/ 4980010 h 6858000"/>
                <a:gd name="connsiteX32" fmla="*/ 8766474 w 9313016"/>
                <a:gd name="connsiteY32" fmla="*/ 4631524 h 6858000"/>
                <a:gd name="connsiteX33" fmla="*/ 8865755 w 9313016"/>
                <a:gd name="connsiteY33" fmla="*/ 4244445 h 6858000"/>
                <a:gd name="connsiteX34" fmla="*/ 8882911 w 9313016"/>
                <a:gd name="connsiteY34" fmla="*/ 4145659 h 6858000"/>
                <a:gd name="connsiteX35" fmla="*/ 8897403 w 9313016"/>
                <a:gd name="connsiteY35" fmla="*/ 4046633 h 6858000"/>
                <a:gd name="connsiteX36" fmla="*/ 8908298 w 9313016"/>
                <a:gd name="connsiteY36" fmla="*/ 3947271 h 6858000"/>
                <a:gd name="connsiteX37" fmla="*/ 8916184 w 9313016"/>
                <a:gd name="connsiteY37" fmla="*/ 3847765 h 6858000"/>
                <a:gd name="connsiteX38" fmla="*/ 8920670 w 9313016"/>
                <a:gd name="connsiteY38" fmla="*/ 3449597 h 6858000"/>
                <a:gd name="connsiteX39" fmla="*/ 8914607 w 9313016"/>
                <a:gd name="connsiteY39" fmla="*/ 3350283 h 6858000"/>
                <a:gd name="connsiteX40" fmla="*/ 8905340 w 9313016"/>
                <a:gd name="connsiteY40" fmla="*/ 3251209 h 6858000"/>
                <a:gd name="connsiteX41" fmla="*/ 8893854 w 9313016"/>
                <a:gd name="connsiteY41" fmla="*/ 3152376 h 6858000"/>
                <a:gd name="connsiteX42" fmla="*/ 8879706 w 9313016"/>
                <a:gd name="connsiteY42" fmla="*/ 3053878 h 6858000"/>
                <a:gd name="connsiteX43" fmla="*/ 8797531 w 9313016"/>
                <a:gd name="connsiteY43" fmla="*/ 2663966 h 6858000"/>
                <a:gd name="connsiteX44" fmla="*/ 8520442 w 9313016"/>
                <a:gd name="connsiteY44" fmla="*/ 1911983 h 6858000"/>
                <a:gd name="connsiteX45" fmla="*/ 8332626 w 9313016"/>
                <a:gd name="connsiteY45" fmla="*/ 1553608 h 6858000"/>
                <a:gd name="connsiteX46" fmla="*/ 8116317 w 9313016"/>
                <a:gd name="connsiteY46" fmla="*/ 1208529 h 6858000"/>
                <a:gd name="connsiteX47" fmla="*/ 7873293 w 9313016"/>
                <a:gd name="connsiteY47" fmla="*/ 878284 h 6858000"/>
                <a:gd name="connsiteX48" fmla="*/ 7604337 w 9313016"/>
                <a:gd name="connsiteY48" fmla="*/ 565125 h 6858000"/>
                <a:gd name="connsiteX49" fmla="*/ 7311128 w 9313016"/>
                <a:gd name="connsiteY49" fmla="*/ 270591 h 6858000"/>
                <a:gd name="connsiteX50" fmla="*/ 1752019 w 9313016"/>
                <a:gd name="connsiteY50" fmla="*/ 0 h 6858000"/>
                <a:gd name="connsiteX51" fmla="*/ 2155804 w 9313016"/>
                <a:gd name="connsiteY51" fmla="*/ 0 h 6858000"/>
                <a:gd name="connsiteX52" fmla="*/ 2103975 w 9313016"/>
                <a:gd name="connsiteY52" fmla="*/ 40789 h 6858000"/>
                <a:gd name="connsiteX53" fmla="*/ 1656310 w 9313016"/>
                <a:gd name="connsiteY53" fmla="*/ 470035 h 6858000"/>
                <a:gd name="connsiteX54" fmla="*/ 806013 w 9313016"/>
                <a:gd name="connsiteY54" fmla="*/ 1841133 h 6858000"/>
                <a:gd name="connsiteX55" fmla="*/ 580685 w 9313016"/>
                <a:gd name="connsiteY55" fmla="*/ 2606364 h 6858000"/>
                <a:gd name="connsiteX56" fmla="*/ 503489 w 9313016"/>
                <a:gd name="connsiteY56" fmla="*/ 3397276 h 6858000"/>
                <a:gd name="connsiteX57" fmla="*/ 570135 w 9313016"/>
                <a:gd name="connsiteY57" fmla="*/ 4188235 h 6858000"/>
                <a:gd name="connsiteX58" fmla="*/ 783387 w 9313016"/>
                <a:gd name="connsiteY58" fmla="*/ 4953850 h 6858000"/>
                <a:gd name="connsiteX59" fmla="*/ 1628014 w 9313016"/>
                <a:gd name="connsiteY59" fmla="*/ 6308245 h 6858000"/>
                <a:gd name="connsiteX60" fmla="*/ 2235998 w 9313016"/>
                <a:gd name="connsiteY60" fmla="*/ 6844829 h 6858000"/>
                <a:gd name="connsiteX61" fmla="*/ 2255028 w 9313016"/>
                <a:gd name="connsiteY61" fmla="*/ 6858000 h 6858000"/>
                <a:gd name="connsiteX62" fmla="*/ 1578787 w 9313016"/>
                <a:gd name="connsiteY62" fmla="*/ 6858000 h 6858000"/>
                <a:gd name="connsiteX63" fmla="*/ 1465153 w 9313016"/>
                <a:gd name="connsiteY63" fmla="*/ 6759050 h 6858000"/>
                <a:gd name="connsiteX64" fmla="*/ 1303650 w 9313016"/>
                <a:gd name="connsiteY64" fmla="*/ 6604267 h 6858000"/>
                <a:gd name="connsiteX65" fmla="*/ 323708 w 9313016"/>
                <a:gd name="connsiteY65" fmla="*/ 5126365 h 6858000"/>
                <a:gd name="connsiteX66" fmla="*/ 872 w 9313016"/>
                <a:gd name="connsiteY66" fmla="*/ 3391228 h 6858000"/>
                <a:gd name="connsiteX67" fmla="*/ 105428 w 9313016"/>
                <a:gd name="connsiteY67" fmla="*/ 2511899 h 6858000"/>
                <a:gd name="connsiteX68" fmla="*/ 384933 w 9313016"/>
                <a:gd name="connsiteY68" fmla="*/ 1670971 h 6858000"/>
                <a:gd name="connsiteX69" fmla="*/ 1433593 w 9313016"/>
                <a:gd name="connsiteY69" fmla="*/ 256095 h 6858000"/>
                <a:gd name="connsiteX70" fmla="*/ 1602664 w 9313016"/>
                <a:gd name="connsiteY70" fmla="*/ 1137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9313016" h="6858000">
                  <a:moveTo>
                    <a:pt x="6993556" y="0"/>
                  </a:moveTo>
                  <a:lnTo>
                    <a:pt x="7358516" y="0"/>
                  </a:lnTo>
                  <a:lnTo>
                    <a:pt x="7475006" y="82722"/>
                  </a:lnTo>
                  <a:cubicBezTo>
                    <a:pt x="7592423" y="169778"/>
                    <a:pt x="7706366" y="261748"/>
                    <a:pt x="7816357" y="358482"/>
                  </a:cubicBezTo>
                  <a:cubicBezTo>
                    <a:pt x="8036559" y="551589"/>
                    <a:pt x="8239655" y="764905"/>
                    <a:pt x="8421752" y="995405"/>
                  </a:cubicBezTo>
                  <a:cubicBezTo>
                    <a:pt x="8604736" y="1225282"/>
                    <a:pt x="8763567" y="1474646"/>
                    <a:pt x="8897059" y="1737211"/>
                  </a:cubicBezTo>
                  <a:cubicBezTo>
                    <a:pt x="9029909" y="2000162"/>
                    <a:pt x="9134317" y="2277990"/>
                    <a:pt x="9206633" y="2564460"/>
                  </a:cubicBezTo>
                  <a:cubicBezTo>
                    <a:pt x="9242322" y="2707791"/>
                    <a:pt x="9269041" y="2853474"/>
                    <a:pt x="9286787" y="3000164"/>
                  </a:cubicBezTo>
                  <a:cubicBezTo>
                    <a:pt x="9304977" y="3146856"/>
                    <a:pt x="9314097" y="3294698"/>
                    <a:pt x="9312914" y="3442493"/>
                  </a:cubicBezTo>
                  <a:cubicBezTo>
                    <a:pt x="9309906" y="3737987"/>
                    <a:pt x="9270717" y="4033288"/>
                    <a:pt x="9190562" y="4316686"/>
                  </a:cubicBezTo>
                  <a:cubicBezTo>
                    <a:pt x="9150486" y="4458240"/>
                    <a:pt x="9103951" y="4597587"/>
                    <a:pt x="9043416" y="4734917"/>
                  </a:cubicBezTo>
                  <a:cubicBezTo>
                    <a:pt x="8982980" y="4871817"/>
                    <a:pt x="8908740" y="5007131"/>
                    <a:pt x="8809657" y="5128718"/>
                  </a:cubicBezTo>
                  <a:cubicBezTo>
                    <a:pt x="8760312" y="5189247"/>
                    <a:pt x="8706137" y="5246945"/>
                    <a:pt x="8645997" y="5297441"/>
                  </a:cubicBezTo>
                  <a:cubicBezTo>
                    <a:pt x="8586252" y="5348274"/>
                    <a:pt x="8522809" y="5393730"/>
                    <a:pt x="8457787" y="5433763"/>
                  </a:cubicBezTo>
                  <a:cubicBezTo>
                    <a:pt x="8392816" y="5474132"/>
                    <a:pt x="8326219" y="5508213"/>
                    <a:pt x="8260803" y="5541237"/>
                  </a:cubicBezTo>
                  <a:cubicBezTo>
                    <a:pt x="8195289" y="5574071"/>
                    <a:pt x="8130023" y="5604838"/>
                    <a:pt x="8066136" y="5635704"/>
                  </a:cubicBezTo>
                  <a:cubicBezTo>
                    <a:pt x="7938313" y="5697433"/>
                    <a:pt x="7815222" y="5762186"/>
                    <a:pt x="7698638" y="5837163"/>
                  </a:cubicBezTo>
                  <a:cubicBezTo>
                    <a:pt x="7582449" y="5912381"/>
                    <a:pt x="7471881" y="5996094"/>
                    <a:pt x="7370135" y="6090081"/>
                  </a:cubicBezTo>
                  <a:cubicBezTo>
                    <a:pt x="7319460" y="6136593"/>
                    <a:pt x="7268881" y="6186082"/>
                    <a:pt x="7218897" y="6235860"/>
                  </a:cubicBezTo>
                  <a:cubicBezTo>
                    <a:pt x="7168763" y="6285493"/>
                    <a:pt x="7119665" y="6336229"/>
                    <a:pt x="7070665" y="6387205"/>
                  </a:cubicBezTo>
                  <a:cubicBezTo>
                    <a:pt x="6972715" y="6489208"/>
                    <a:pt x="6876195" y="6593131"/>
                    <a:pt x="6779035" y="6697100"/>
                  </a:cubicBezTo>
                  <a:cubicBezTo>
                    <a:pt x="6730379" y="6748989"/>
                    <a:pt x="6681528" y="6800878"/>
                    <a:pt x="6631837" y="6852239"/>
                  </a:cubicBezTo>
                  <a:lnTo>
                    <a:pt x="6626221" y="6858000"/>
                  </a:lnTo>
                  <a:lnTo>
                    <a:pt x="6424725" y="6858000"/>
                  </a:lnTo>
                  <a:lnTo>
                    <a:pt x="6527382" y="6756333"/>
                  </a:lnTo>
                  <a:cubicBezTo>
                    <a:pt x="6576726" y="6705932"/>
                    <a:pt x="6625480" y="6654811"/>
                    <a:pt x="6674233" y="6603450"/>
                  </a:cubicBezTo>
                  <a:cubicBezTo>
                    <a:pt x="6771788" y="6500920"/>
                    <a:pt x="6868309" y="6396757"/>
                    <a:pt x="6965813" y="6292932"/>
                  </a:cubicBezTo>
                  <a:lnTo>
                    <a:pt x="7112961" y="6137505"/>
                  </a:lnTo>
                  <a:cubicBezTo>
                    <a:pt x="7162354" y="6085808"/>
                    <a:pt x="7211945" y="6034640"/>
                    <a:pt x="7264790" y="5983710"/>
                  </a:cubicBezTo>
                  <a:cubicBezTo>
                    <a:pt x="7472373" y="5779130"/>
                    <a:pt x="7721610" y="5610648"/>
                    <a:pt x="7974595" y="5470773"/>
                  </a:cubicBezTo>
                  <a:cubicBezTo>
                    <a:pt x="8099903" y="5399395"/>
                    <a:pt x="8224127" y="5332529"/>
                    <a:pt x="8331591" y="5254048"/>
                  </a:cubicBezTo>
                  <a:cubicBezTo>
                    <a:pt x="8439351" y="5176047"/>
                    <a:pt x="8529660" y="5085949"/>
                    <a:pt x="8599807" y="4980010"/>
                  </a:cubicBezTo>
                  <a:cubicBezTo>
                    <a:pt x="8671187" y="4875128"/>
                    <a:pt x="8723982" y="4756086"/>
                    <a:pt x="8766474" y="4631524"/>
                  </a:cubicBezTo>
                  <a:cubicBezTo>
                    <a:pt x="8808968" y="4507010"/>
                    <a:pt x="8840615" y="4375872"/>
                    <a:pt x="8865755" y="4244445"/>
                  </a:cubicBezTo>
                  <a:cubicBezTo>
                    <a:pt x="8871375" y="4211468"/>
                    <a:pt x="8878129" y="4178731"/>
                    <a:pt x="8882911" y="4145659"/>
                  </a:cubicBezTo>
                  <a:lnTo>
                    <a:pt x="8897403" y="4046633"/>
                  </a:lnTo>
                  <a:lnTo>
                    <a:pt x="8908298" y="3947271"/>
                  </a:lnTo>
                  <a:cubicBezTo>
                    <a:pt x="8912389" y="3914247"/>
                    <a:pt x="8913425" y="3880886"/>
                    <a:pt x="8916184" y="3847765"/>
                  </a:cubicBezTo>
                  <a:cubicBezTo>
                    <a:pt x="8925797" y="3715091"/>
                    <a:pt x="8925945" y="3582127"/>
                    <a:pt x="8920670" y="3449597"/>
                  </a:cubicBezTo>
                  <a:lnTo>
                    <a:pt x="8914607" y="3350283"/>
                  </a:lnTo>
                  <a:cubicBezTo>
                    <a:pt x="8911995" y="3317211"/>
                    <a:pt x="8908348" y="3284233"/>
                    <a:pt x="8905340" y="3251209"/>
                  </a:cubicBezTo>
                  <a:cubicBezTo>
                    <a:pt x="8902628" y="3218185"/>
                    <a:pt x="8897551" y="3185305"/>
                    <a:pt x="8893854" y="3152376"/>
                  </a:cubicBezTo>
                  <a:cubicBezTo>
                    <a:pt x="8890305" y="3119399"/>
                    <a:pt x="8884932" y="3086662"/>
                    <a:pt x="8879706" y="3053878"/>
                  </a:cubicBezTo>
                  <a:cubicBezTo>
                    <a:pt x="8858707" y="2922835"/>
                    <a:pt x="8831249" y="2792705"/>
                    <a:pt x="8797531" y="2663966"/>
                  </a:cubicBezTo>
                  <a:cubicBezTo>
                    <a:pt x="8728616" y="2406777"/>
                    <a:pt x="8635497" y="2155109"/>
                    <a:pt x="8520442" y="1911983"/>
                  </a:cubicBezTo>
                  <a:cubicBezTo>
                    <a:pt x="8462667" y="1790541"/>
                    <a:pt x="8400112" y="1670923"/>
                    <a:pt x="8332626" y="1553608"/>
                  </a:cubicBezTo>
                  <a:cubicBezTo>
                    <a:pt x="8265683" y="1436006"/>
                    <a:pt x="8192973" y="1321188"/>
                    <a:pt x="8116317" y="1208529"/>
                  </a:cubicBezTo>
                  <a:cubicBezTo>
                    <a:pt x="8039811" y="1095776"/>
                    <a:pt x="7958079" y="986094"/>
                    <a:pt x="7873293" y="878284"/>
                  </a:cubicBezTo>
                  <a:cubicBezTo>
                    <a:pt x="7787814" y="771002"/>
                    <a:pt x="7697999" y="666551"/>
                    <a:pt x="7604337" y="565125"/>
                  </a:cubicBezTo>
                  <a:cubicBezTo>
                    <a:pt x="7510479" y="463891"/>
                    <a:pt x="7413367" y="364818"/>
                    <a:pt x="7311128" y="270591"/>
                  </a:cubicBezTo>
                  <a:close/>
                  <a:moveTo>
                    <a:pt x="1752019" y="0"/>
                  </a:moveTo>
                  <a:lnTo>
                    <a:pt x="2155804" y="0"/>
                  </a:lnTo>
                  <a:lnTo>
                    <a:pt x="2103975" y="40789"/>
                  </a:lnTo>
                  <a:cubicBezTo>
                    <a:pt x="1943592" y="173585"/>
                    <a:pt x="1793955" y="317500"/>
                    <a:pt x="1656310" y="470035"/>
                  </a:cubicBezTo>
                  <a:cubicBezTo>
                    <a:pt x="1288172" y="876939"/>
                    <a:pt x="1002998" y="1344708"/>
                    <a:pt x="806013" y="1841133"/>
                  </a:cubicBezTo>
                  <a:cubicBezTo>
                    <a:pt x="707818" y="2089538"/>
                    <a:pt x="630868" y="2345480"/>
                    <a:pt x="580685" y="2606364"/>
                  </a:cubicBezTo>
                  <a:cubicBezTo>
                    <a:pt x="530749" y="2867250"/>
                    <a:pt x="504868" y="3132119"/>
                    <a:pt x="503489" y="3397276"/>
                  </a:cubicBezTo>
                  <a:cubicBezTo>
                    <a:pt x="501467" y="3662434"/>
                    <a:pt x="524093" y="3927351"/>
                    <a:pt x="570135" y="4188235"/>
                  </a:cubicBezTo>
                  <a:cubicBezTo>
                    <a:pt x="615734" y="4449264"/>
                    <a:pt x="688642" y="4705493"/>
                    <a:pt x="783387" y="4953850"/>
                  </a:cubicBezTo>
                  <a:cubicBezTo>
                    <a:pt x="974357" y="5449796"/>
                    <a:pt x="1259630" y="5913773"/>
                    <a:pt x="1628014" y="6308245"/>
                  </a:cubicBezTo>
                  <a:cubicBezTo>
                    <a:pt x="1812182" y="6505481"/>
                    <a:pt x="2016215" y="6685052"/>
                    <a:pt x="2235998" y="6844829"/>
                  </a:cubicBezTo>
                  <a:lnTo>
                    <a:pt x="2255028" y="6858000"/>
                  </a:lnTo>
                  <a:lnTo>
                    <a:pt x="1578787" y="6858000"/>
                  </a:lnTo>
                  <a:lnTo>
                    <a:pt x="1465153" y="6759050"/>
                  </a:lnTo>
                  <a:cubicBezTo>
                    <a:pt x="1410086" y="6708726"/>
                    <a:pt x="1356236" y="6657104"/>
                    <a:pt x="1303650" y="6604267"/>
                  </a:cubicBezTo>
                  <a:cubicBezTo>
                    <a:pt x="883506" y="6181043"/>
                    <a:pt x="548150" y="5676072"/>
                    <a:pt x="323708" y="5126365"/>
                  </a:cubicBezTo>
                  <a:cubicBezTo>
                    <a:pt x="97737" y="4577139"/>
                    <a:pt x="-10958" y="3981927"/>
                    <a:pt x="872" y="3391228"/>
                  </a:cubicBezTo>
                  <a:cubicBezTo>
                    <a:pt x="5951" y="3095783"/>
                    <a:pt x="40506" y="2800528"/>
                    <a:pt x="105428" y="2511899"/>
                  </a:cubicBezTo>
                  <a:cubicBezTo>
                    <a:pt x="170104" y="2223317"/>
                    <a:pt x="262089" y="1940399"/>
                    <a:pt x="384933" y="1670971"/>
                  </a:cubicBezTo>
                  <a:cubicBezTo>
                    <a:pt x="629092" y="1131344"/>
                    <a:pt x="991955" y="646919"/>
                    <a:pt x="1433593" y="256095"/>
                  </a:cubicBezTo>
                  <a:cubicBezTo>
                    <a:pt x="1488791" y="207206"/>
                    <a:pt x="1545179" y="159733"/>
                    <a:pt x="1602664" y="113704"/>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Freeform: Shape 15">
              <a:extLst>
                <a:ext uri="{FF2B5EF4-FFF2-40B4-BE49-F238E27FC236}">
                  <a16:creationId xmlns:a16="http://schemas.microsoft.com/office/drawing/2014/main" id="{943BB27F-1470-42CA-91FF-D94BC691C8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59468" y="36937"/>
              <a:ext cx="9065550" cy="6858000"/>
            </a:xfrm>
            <a:custGeom>
              <a:avLst/>
              <a:gdLst>
                <a:gd name="connsiteX0" fmla="*/ 1839951 w 9065550"/>
                <a:gd name="connsiteY0" fmla="*/ 0 h 6858000"/>
                <a:gd name="connsiteX1" fmla="*/ 6979427 w 9065550"/>
                <a:gd name="connsiteY1" fmla="*/ 0 h 6858000"/>
                <a:gd name="connsiteX2" fmla="*/ 6989586 w 9065550"/>
                <a:gd name="connsiteY2" fmla="*/ 6825 h 6858000"/>
                <a:gd name="connsiteX3" fmla="*/ 8932062 w 9065550"/>
                <a:gd name="connsiteY3" fmla="*/ 4580835 h 6858000"/>
                <a:gd name="connsiteX4" fmla="*/ 7166294 w 9065550"/>
                <a:gd name="connsiteY4" fmla="*/ 6259703 h 6858000"/>
                <a:gd name="connsiteX5" fmla="*/ 6868878 w 9065550"/>
                <a:gd name="connsiteY5" fmla="*/ 6564765 h 6858000"/>
                <a:gd name="connsiteX6" fmla="*/ 6591881 w 9065550"/>
                <a:gd name="connsiteY6" fmla="*/ 6858000 h 6858000"/>
                <a:gd name="connsiteX7" fmla="*/ 5184648 w 9065550"/>
                <a:gd name="connsiteY7" fmla="*/ 6858000 h 6858000"/>
                <a:gd name="connsiteX8" fmla="*/ 5244877 w 9065550"/>
                <a:gd name="connsiteY8" fmla="*/ 6817615 h 6858000"/>
                <a:gd name="connsiteX9" fmla="*/ 6033853 w 9065550"/>
                <a:gd name="connsiteY9" fmla="*/ 6069135 h 6858000"/>
                <a:gd name="connsiteX10" fmla="*/ 6480248 w 9065550"/>
                <a:gd name="connsiteY10" fmla="*/ 5607082 h 6858000"/>
                <a:gd name="connsiteX11" fmla="*/ 7551502 w 9065550"/>
                <a:gd name="connsiteY11" fmla="*/ 4859004 h 6858000"/>
                <a:gd name="connsiteX12" fmla="*/ 7844227 w 9065550"/>
                <a:gd name="connsiteY12" fmla="*/ 4683074 h 6858000"/>
                <a:gd name="connsiteX13" fmla="*/ 8005810 w 9065550"/>
                <a:gd name="connsiteY13" fmla="*/ 4330239 h 6858000"/>
                <a:gd name="connsiteX14" fmla="*/ 8016191 w 9065550"/>
                <a:gd name="connsiteY14" fmla="*/ 2956574 h 6858000"/>
                <a:gd name="connsiteX15" fmla="*/ 7346424 w 9065550"/>
                <a:gd name="connsiteY15" fmla="*/ 1636739 h 6858000"/>
                <a:gd name="connsiteX16" fmla="*/ 5995751 w 9065550"/>
                <a:gd name="connsiteY16" fmla="*/ 493319 h 6858000"/>
                <a:gd name="connsiteX17" fmla="*/ 4494836 w 9065550"/>
                <a:gd name="connsiteY17" fmla="*/ 75383 h 6858000"/>
                <a:gd name="connsiteX18" fmla="*/ 2002499 w 9065550"/>
                <a:gd name="connsiteY18" fmla="*/ 1094261 h 6858000"/>
                <a:gd name="connsiteX19" fmla="*/ 1241306 w 9065550"/>
                <a:gd name="connsiteY19" fmla="*/ 2206935 h 6858000"/>
                <a:gd name="connsiteX20" fmla="*/ 961736 w 9065550"/>
                <a:gd name="connsiteY20" fmla="*/ 3573719 h 6858000"/>
                <a:gd name="connsiteX21" fmla="*/ 1193878 w 9065550"/>
                <a:gd name="connsiteY21" fmla="*/ 4824208 h 6858000"/>
                <a:gd name="connsiteX22" fmla="*/ 1832096 w 9065550"/>
                <a:gd name="connsiteY22" fmla="*/ 5873050 h 6858000"/>
                <a:gd name="connsiteX23" fmla="*/ 3010752 w 9065550"/>
                <a:gd name="connsiteY23" fmla="*/ 6749475 h 6858000"/>
                <a:gd name="connsiteX24" fmla="*/ 3187037 w 9065550"/>
                <a:gd name="connsiteY24" fmla="*/ 6824756 h 6858000"/>
                <a:gd name="connsiteX25" fmla="*/ 3278211 w 9065550"/>
                <a:gd name="connsiteY25" fmla="*/ 6858000 h 6858000"/>
                <a:gd name="connsiteX26" fmla="*/ 1480830 w 9065550"/>
                <a:gd name="connsiteY26" fmla="*/ 6858000 h 6858000"/>
                <a:gd name="connsiteX27" fmla="*/ 1427607 w 9065550"/>
                <a:gd name="connsiteY27" fmla="*/ 6811515 h 6858000"/>
                <a:gd name="connsiteX28" fmla="*/ 1100739 w 9065550"/>
                <a:gd name="connsiteY28" fmla="*/ 6477651 h 6858000"/>
                <a:gd name="connsiteX29" fmla="*/ 0 w 9065550"/>
                <a:gd name="connsiteY29" fmla="*/ 3573620 h 6858000"/>
                <a:gd name="connsiteX30" fmla="*/ 1805513 w 9065550"/>
                <a:gd name="connsiteY30"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065550" h="6858000">
                  <a:moveTo>
                    <a:pt x="1839951" y="0"/>
                  </a:moveTo>
                  <a:lnTo>
                    <a:pt x="6979427" y="0"/>
                  </a:lnTo>
                  <a:lnTo>
                    <a:pt x="6989586" y="6825"/>
                  </a:lnTo>
                  <a:cubicBezTo>
                    <a:pt x="8438828" y="1031353"/>
                    <a:pt x="9439169" y="2823601"/>
                    <a:pt x="8932062" y="4580835"/>
                  </a:cubicBezTo>
                  <a:cubicBezTo>
                    <a:pt x="8592517" y="5757293"/>
                    <a:pt x="7979652" y="5458140"/>
                    <a:pt x="7166294" y="6259703"/>
                  </a:cubicBezTo>
                  <a:cubicBezTo>
                    <a:pt x="7064618" y="6359905"/>
                    <a:pt x="6966014" y="6462297"/>
                    <a:pt x="6868878" y="6564765"/>
                  </a:cubicBezTo>
                  <a:lnTo>
                    <a:pt x="6591881" y="6858000"/>
                  </a:lnTo>
                  <a:lnTo>
                    <a:pt x="5184648" y="6858000"/>
                  </a:lnTo>
                  <a:lnTo>
                    <a:pt x="5244877" y="6817615"/>
                  </a:lnTo>
                  <a:cubicBezTo>
                    <a:pt x="5481027" y="6649287"/>
                    <a:pt x="5723665" y="6398593"/>
                    <a:pt x="6033853" y="6069135"/>
                  </a:cubicBezTo>
                  <a:cubicBezTo>
                    <a:pt x="6175680" y="5918484"/>
                    <a:pt x="6322395" y="5762660"/>
                    <a:pt x="6480248" y="5607082"/>
                  </a:cubicBezTo>
                  <a:cubicBezTo>
                    <a:pt x="6893276" y="5200077"/>
                    <a:pt x="7273697" y="5002920"/>
                    <a:pt x="7551502" y="4859004"/>
                  </a:cubicBezTo>
                  <a:cubicBezTo>
                    <a:pt x="7687884" y="4788339"/>
                    <a:pt x="7795540" y="4732559"/>
                    <a:pt x="7844227" y="4683074"/>
                  </a:cubicBezTo>
                  <a:cubicBezTo>
                    <a:pt x="7898759" y="4627636"/>
                    <a:pt x="7956165" y="4502313"/>
                    <a:pt x="8005810" y="4330239"/>
                  </a:cubicBezTo>
                  <a:cubicBezTo>
                    <a:pt x="8132968" y="3889611"/>
                    <a:pt x="8136446" y="3427460"/>
                    <a:pt x="8016191" y="2956574"/>
                  </a:cubicBezTo>
                  <a:cubicBezTo>
                    <a:pt x="7900876" y="2505064"/>
                    <a:pt x="7669287" y="2048671"/>
                    <a:pt x="7346424" y="1636739"/>
                  </a:cubicBezTo>
                  <a:cubicBezTo>
                    <a:pt x="6979764" y="1168830"/>
                    <a:pt x="6512706" y="773489"/>
                    <a:pt x="5995751" y="493319"/>
                  </a:cubicBezTo>
                  <a:cubicBezTo>
                    <a:pt x="5491195" y="219884"/>
                    <a:pt x="4972174" y="75383"/>
                    <a:pt x="4494836" y="75383"/>
                  </a:cubicBezTo>
                  <a:cubicBezTo>
                    <a:pt x="3554318" y="75383"/>
                    <a:pt x="2669191" y="437197"/>
                    <a:pt x="2002499" y="1094261"/>
                  </a:cubicBezTo>
                  <a:cubicBezTo>
                    <a:pt x="1676360" y="1415667"/>
                    <a:pt x="1420225" y="1790023"/>
                    <a:pt x="1241306" y="2206935"/>
                  </a:cubicBezTo>
                  <a:cubicBezTo>
                    <a:pt x="1055782" y="2639169"/>
                    <a:pt x="961736" y="3099027"/>
                    <a:pt x="961736" y="3573719"/>
                  </a:cubicBezTo>
                  <a:cubicBezTo>
                    <a:pt x="961736" y="4005124"/>
                    <a:pt x="1039805" y="4425841"/>
                    <a:pt x="1193878" y="4824208"/>
                  </a:cubicBezTo>
                  <a:cubicBezTo>
                    <a:pt x="1342457" y="5208423"/>
                    <a:pt x="1557214" y="5561306"/>
                    <a:pt x="1832096" y="5873050"/>
                  </a:cubicBezTo>
                  <a:cubicBezTo>
                    <a:pt x="2157126" y="6241599"/>
                    <a:pt x="2564661" y="6544656"/>
                    <a:pt x="3010752" y="6749475"/>
                  </a:cubicBezTo>
                  <a:cubicBezTo>
                    <a:pt x="3069003" y="6776219"/>
                    <a:pt x="3127773" y="6801314"/>
                    <a:pt x="3187037" y="6824756"/>
                  </a:cubicBezTo>
                  <a:lnTo>
                    <a:pt x="3278211" y="6858000"/>
                  </a:lnTo>
                  <a:lnTo>
                    <a:pt x="1480830" y="6858000"/>
                  </a:lnTo>
                  <a:lnTo>
                    <a:pt x="1427607" y="6811515"/>
                  </a:lnTo>
                  <a:cubicBezTo>
                    <a:pt x="1312870" y="6705919"/>
                    <a:pt x="1203751" y="6594470"/>
                    <a:pt x="1100739" y="6477651"/>
                  </a:cubicBezTo>
                  <a:cubicBezTo>
                    <a:pt x="415045" y="5700097"/>
                    <a:pt x="0" y="4684635"/>
                    <a:pt x="0" y="3573620"/>
                  </a:cubicBezTo>
                  <a:cubicBezTo>
                    <a:pt x="0" y="2121118"/>
                    <a:pt x="709459" y="831902"/>
                    <a:pt x="1805513" y="241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Freeform: Shape 16">
              <a:extLst>
                <a:ext uri="{FF2B5EF4-FFF2-40B4-BE49-F238E27FC236}">
                  <a16:creationId xmlns:a16="http://schemas.microsoft.com/office/drawing/2014/main" id="{E997B002-17FD-47B3-A06A-76802FE15C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48217" y="36937"/>
              <a:ext cx="9088051" cy="6858000"/>
            </a:xfrm>
            <a:custGeom>
              <a:avLst/>
              <a:gdLst>
                <a:gd name="connsiteX0" fmla="*/ 5158786 w 9088051"/>
                <a:gd name="connsiteY0" fmla="*/ 0 h 6858000"/>
                <a:gd name="connsiteX1" fmla="*/ 6996771 w 9088051"/>
                <a:gd name="connsiteY1" fmla="*/ 0 h 6858000"/>
                <a:gd name="connsiteX2" fmla="*/ 7006955 w 9088051"/>
                <a:gd name="connsiteY2" fmla="*/ 6825 h 6858000"/>
                <a:gd name="connsiteX3" fmla="*/ 8954230 w 9088051"/>
                <a:gd name="connsiteY3" fmla="*/ 4580835 h 6858000"/>
                <a:gd name="connsiteX4" fmla="*/ 7184080 w 9088051"/>
                <a:gd name="connsiteY4" fmla="*/ 6259703 h 6858000"/>
                <a:gd name="connsiteX5" fmla="*/ 6885926 w 9088051"/>
                <a:gd name="connsiteY5" fmla="*/ 6564765 h 6858000"/>
                <a:gd name="connsiteX6" fmla="*/ 6608241 w 9088051"/>
                <a:gd name="connsiteY6" fmla="*/ 6858000 h 6858000"/>
                <a:gd name="connsiteX7" fmla="*/ 5462870 w 9088051"/>
                <a:gd name="connsiteY7" fmla="*/ 6858000 h 6858000"/>
                <a:gd name="connsiteX8" fmla="*/ 5529056 w 9088051"/>
                <a:gd name="connsiteY8" fmla="*/ 6804645 h 6858000"/>
                <a:gd name="connsiteX9" fmla="*/ 6167613 w 9088051"/>
                <a:gd name="connsiteY9" fmla="*/ 6173667 h 6858000"/>
                <a:gd name="connsiteX10" fmla="*/ 6610973 w 9088051"/>
                <a:gd name="connsiteY10" fmla="*/ 5715860 h 6858000"/>
                <a:gd name="connsiteX11" fmla="*/ 7646083 w 9088051"/>
                <a:gd name="connsiteY11" fmla="*/ 4995842 h 6858000"/>
                <a:gd name="connsiteX12" fmla="*/ 7980054 w 9088051"/>
                <a:gd name="connsiteY12" fmla="*/ 4790095 h 6858000"/>
                <a:gd name="connsiteX13" fmla="*/ 8180437 w 9088051"/>
                <a:gd name="connsiteY13" fmla="*/ 4371964 h 6858000"/>
                <a:gd name="connsiteX14" fmla="*/ 8192058 w 9088051"/>
                <a:gd name="connsiteY14" fmla="*/ 2919242 h 6858000"/>
                <a:gd name="connsiteX15" fmla="*/ 7492638 w 9088051"/>
                <a:gd name="connsiteY15" fmla="*/ 1542845 h 6858000"/>
                <a:gd name="connsiteX16" fmla="*/ 6089097 w 9088051"/>
                <a:gd name="connsiteY16" fmla="*/ 357847 h 6858000"/>
                <a:gd name="connsiteX17" fmla="*/ 5288639 w 9088051"/>
                <a:gd name="connsiteY17" fmla="*/ 31627 h 6858000"/>
                <a:gd name="connsiteX18" fmla="*/ 1844517 w 9088051"/>
                <a:gd name="connsiteY18" fmla="*/ 0 h 6858000"/>
                <a:gd name="connsiteX19" fmla="*/ 3734467 w 9088051"/>
                <a:gd name="connsiteY19" fmla="*/ 0 h 6858000"/>
                <a:gd name="connsiteX20" fmla="*/ 3603618 w 9088051"/>
                <a:gd name="connsiteY20" fmla="*/ 28853 h 6858000"/>
                <a:gd name="connsiteX21" fmla="*/ 1892878 w 9088051"/>
                <a:gd name="connsiteY21" fmla="*/ 985434 h 6858000"/>
                <a:gd name="connsiteX22" fmla="*/ 1096045 w 9088051"/>
                <a:gd name="connsiteY22" fmla="*/ 2147349 h 6858000"/>
                <a:gd name="connsiteX23" fmla="*/ 803453 w 9088051"/>
                <a:gd name="connsiteY23" fmla="*/ 3573669 h 6858000"/>
                <a:gd name="connsiteX24" fmla="*/ 1046377 w 9088051"/>
                <a:gd name="connsiteY24" fmla="*/ 4878573 h 6858000"/>
                <a:gd name="connsiteX25" fmla="*/ 1714473 w 9088051"/>
                <a:gd name="connsiteY25" fmla="*/ 5973776 h 6858000"/>
                <a:gd name="connsiteX26" fmla="*/ 2776083 w 9088051"/>
                <a:gd name="connsiteY26" fmla="*/ 6804641 h 6858000"/>
                <a:gd name="connsiteX27" fmla="*/ 2884836 w 9088051"/>
                <a:gd name="connsiteY27" fmla="*/ 6858000 h 6858000"/>
                <a:gd name="connsiteX28" fmla="*/ 1484505 w 9088051"/>
                <a:gd name="connsiteY28" fmla="*/ 6858000 h 6858000"/>
                <a:gd name="connsiteX29" fmla="*/ 1431151 w 9088051"/>
                <a:gd name="connsiteY29" fmla="*/ 6811515 h 6858000"/>
                <a:gd name="connsiteX30" fmla="*/ 1103471 w 9088051"/>
                <a:gd name="connsiteY30" fmla="*/ 6477651 h 6858000"/>
                <a:gd name="connsiteX31" fmla="*/ 0 w 9088051"/>
                <a:gd name="connsiteY31" fmla="*/ 3573620 h 6858000"/>
                <a:gd name="connsiteX32" fmla="*/ 1809994 w 9088051"/>
                <a:gd name="connsiteY32"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88051" h="6858000">
                  <a:moveTo>
                    <a:pt x="5158786" y="0"/>
                  </a:moveTo>
                  <a:lnTo>
                    <a:pt x="6996771" y="0"/>
                  </a:lnTo>
                  <a:lnTo>
                    <a:pt x="7006955" y="6825"/>
                  </a:lnTo>
                  <a:cubicBezTo>
                    <a:pt x="8459794" y="1031353"/>
                    <a:pt x="9462596" y="2823601"/>
                    <a:pt x="8954230" y="4580835"/>
                  </a:cubicBezTo>
                  <a:cubicBezTo>
                    <a:pt x="8613842" y="5757293"/>
                    <a:pt x="7999457" y="5458140"/>
                    <a:pt x="7184080" y="6259703"/>
                  </a:cubicBezTo>
                  <a:cubicBezTo>
                    <a:pt x="7082152" y="6359905"/>
                    <a:pt x="6983303" y="6462297"/>
                    <a:pt x="6885926" y="6564765"/>
                  </a:cubicBezTo>
                  <a:lnTo>
                    <a:pt x="6608241" y="6858000"/>
                  </a:lnTo>
                  <a:lnTo>
                    <a:pt x="5462870" y="6858000"/>
                  </a:lnTo>
                  <a:lnTo>
                    <a:pt x="5529056" y="6804645"/>
                  </a:lnTo>
                  <a:cubicBezTo>
                    <a:pt x="5740217" y="6626505"/>
                    <a:pt x="5949382" y="6404876"/>
                    <a:pt x="6167613" y="6173667"/>
                  </a:cubicBezTo>
                  <a:cubicBezTo>
                    <a:pt x="6308782" y="6024091"/>
                    <a:pt x="6454799" y="5869390"/>
                    <a:pt x="6610973" y="5715860"/>
                  </a:cubicBezTo>
                  <a:cubicBezTo>
                    <a:pt x="7007847" y="5325741"/>
                    <a:pt x="7376733" y="5135074"/>
                    <a:pt x="7646083" y="4995842"/>
                  </a:cubicBezTo>
                  <a:cubicBezTo>
                    <a:pt x="7816858" y="4907561"/>
                    <a:pt x="7916545" y="4854514"/>
                    <a:pt x="7980054" y="4790095"/>
                  </a:cubicBezTo>
                  <a:cubicBezTo>
                    <a:pt x="8054629" y="4714405"/>
                    <a:pt x="8122031" y="4573758"/>
                    <a:pt x="8180437" y="4371964"/>
                  </a:cubicBezTo>
                  <a:cubicBezTo>
                    <a:pt x="8315441" y="3905228"/>
                    <a:pt x="8319381" y="3416431"/>
                    <a:pt x="8192058" y="2919242"/>
                  </a:cubicBezTo>
                  <a:cubicBezTo>
                    <a:pt x="8071251" y="2447381"/>
                    <a:pt x="7829388" y="1971467"/>
                    <a:pt x="7492638" y="1542845"/>
                  </a:cubicBezTo>
                  <a:cubicBezTo>
                    <a:pt x="7111829" y="1058099"/>
                    <a:pt x="6626484" y="648361"/>
                    <a:pt x="6089097" y="357847"/>
                  </a:cubicBezTo>
                  <a:cubicBezTo>
                    <a:pt x="5824244" y="214687"/>
                    <a:pt x="5554957" y="105262"/>
                    <a:pt x="5288639" y="31627"/>
                  </a:cubicBezTo>
                  <a:close/>
                  <a:moveTo>
                    <a:pt x="1844517" y="0"/>
                  </a:moveTo>
                  <a:lnTo>
                    <a:pt x="3734467" y="0"/>
                  </a:lnTo>
                  <a:lnTo>
                    <a:pt x="3603618" y="28853"/>
                  </a:lnTo>
                  <a:cubicBezTo>
                    <a:pt x="2962049" y="186733"/>
                    <a:pt x="2373277" y="513136"/>
                    <a:pt x="1892878" y="985434"/>
                  </a:cubicBezTo>
                  <a:cubicBezTo>
                    <a:pt x="1551428" y="1321091"/>
                    <a:pt x="1283341" y="1711990"/>
                    <a:pt x="1096045" y="2147349"/>
                  </a:cubicBezTo>
                  <a:cubicBezTo>
                    <a:pt x="901876" y="2598519"/>
                    <a:pt x="803453" y="3078432"/>
                    <a:pt x="803453" y="3573669"/>
                  </a:cubicBezTo>
                  <a:cubicBezTo>
                    <a:pt x="803453" y="4023717"/>
                    <a:pt x="885151" y="4462735"/>
                    <a:pt x="1046377" y="4878573"/>
                  </a:cubicBezTo>
                  <a:cubicBezTo>
                    <a:pt x="1201945" y="5279770"/>
                    <a:pt x="1426681" y="5648221"/>
                    <a:pt x="1714473" y="5973776"/>
                  </a:cubicBezTo>
                  <a:cubicBezTo>
                    <a:pt x="2012357" y="6310732"/>
                    <a:pt x="2376505" y="6595304"/>
                    <a:pt x="2776083" y="6804641"/>
                  </a:cubicBezTo>
                  <a:lnTo>
                    <a:pt x="2884836" y="6858000"/>
                  </a:lnTo>
                  <a:lnTo>
                    <a:pt x="1484505" y="6858000"/>
                  </a:lnTo>
                  <a:lnTo>
                    <a:pt x="1431151" y="6811515"/>
                  </a:lnTo>
                  <a:cubicBezTo>
                    <a:pt x="1316128" y="6705919"/>
                    <a:pt x="1206738" y="6594470"/>
                    <a:pt x="1103471" y="6477651"/>
                  </a:cubicBezTo>
                  <a:cubicBezTo>
                    <a:pt x="416075" y="5700097"/>
                    <a:pt x="0" y="4684635"/>
                    <a:pt x="0" y="3573620"/>
                  </a:cubicBezTo>
                  <a:cubicBezTo>
                    <a:pt x="0" y="2121118"/>
                    <a:pt x="711220" y="831902"/>
                    <a:pt x="1809994" y="241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Freeform: Shape 17">
              <a:extLst>
                <a:ext uri="{FF2B5EF4-FFF2-40B4-BE49-F238E27FC236}">
                  <a16:creationId xmlns:a16="http://schemas.microsoft.com/office/drawing/2014/main" id="{E401EA35-9D2E-43B7-860F-EBB8A6C3E0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29061" y="36937"/>
              <a:ext cx="9107210" cy="6858000"/>
            </a:xfrm>
            <a:custGeom>
              <a:avLst/>
              <a:gdLst>
                <a:gd name="connsiteX0" fmla="*/ 6184722 w 9107210"/>
                <a:gd name="connsiteY0" fmla="*/ 0 h 6858000"/>
                <a:gd name="connsiteX1" fmla="*/ 6985680 w 9107210"/>
                <a:gd name="connsiteY1" fmla="*/ 0 h 6858000"/>
                <a:gd name="connsiteX2" fmla="*/ 7324323 w 9107210"/>
                <a:gd name="connsiteY2" fmla="*/ 247136 h 6858000"/>
                <a:gd name="connsiteX3" fmla="*/ 7652712 w 9107210"/>
                <a:gd name="connsiteY3" fmla="*/ 528495 h 6858000"/>
                <a:gd name="connsiteX4" fmla="*/ 8236677 w 9107210"/>
                <a:gd name="connsiteY4" fmla="*/ 1166289 h 6858000"/>
                <a:gd name="connsiteX5" fmla="*/ 8704298 w 9107210"/>
                <a:gd name="connsiteY5" fmla="*/ 1897038 h 6858000"/>
                <a:gd name="connsiteX6" fmla="*/ 8885160 w 9107210"/>
                <a:gd name="connsiteY6" fmla="*/ 2294087 h 6858000"/>
                <a:gd name="connsiteX7" fmla="*/ 8924247 w 9107210"/>
                <a:gd name="connsiteY7" fmla="*/ 2396286 h 6858000"/>
                <a:gd name="connsiteX8" fmla="*/ 8960022 w 9107210"/>
                <a:gd name="connsiteY8" fmla="*/ 2499767 h 6858000"/>
                <a:gd name="connsiteX9" fmla="*/ 8991720 w 9107210"/>
                <a:gd name="connsiteY9" fmla="*/ 2604671 h 6858000"/>
                <a:gd name="connsiteX10" fmla="*/ 9019646 w 9107210"/>
                <a:gd name="connsiteY10" fmla="*/ 2710708 h 6858000"/>
                <a:gd name="connsiteX11" fmla="*/ 9105822 w 9107210"/>
                <a:gd name="connsiteY11" fmla="*/ 3582266 h 6858000"/>
                <a:gd name="connsiteX12" fmla="*/ 9057716 w 9107210"/>
                <a:gd name="connsiteY12" fmla="*/ 4017873 h 6858000"/>
                <a:gd name="connsiteX13" fmla="*/ 8945600 w 9107210"/>
                <a:gd name="connsiteY13" fmla="*/ 4439659 h 6858000"/>
                <a:gd name="connsiteX14" fmla="*/ 8796080 w 9107210"/>
                <a:gd name="connsiteY14" fmla="*/ 4847428 h 6858000"/>
                <a:gd name="connsiteX15" fmla="*/ 8702056 w 9107210"/>
                <a:gd name="connsiteY15" fmla="*/ 5050108 h 6858000"/>
                <a:gd name="connsiteX16" fmla="*/ 8581125 w 9107210"/>
                <a:gd name="connsiteY16" fmla="*/ 5247525 h 6858000"/>
                <a:gd name="connsiteX17" fmla="*/ 8426254 w 9107210"/>
                <a:gd name="connsiteY17" fmla="*/ 5429647 h 6858000"/>
                <a:gd name="connsiteX18" fmla="*/ 8337174 w 9107210"/>
                <a:gd name="connsiteY18" fmla="*/ 5510552 h 6858000"/>
                <a:gd name="connsiteX19" fmla="*/ 8243200 w 9107210"/>
                <a:gd name="connsiteY19" fmla="*/ 5582948 h 6858000"/>
                <a:gd name="connsiteX20" fmla="*/ 7868330 w 9107210"/>
                <a:gd name="connsiteY20" fmla="*/ 5811104 h 6858000"/>
                <a:gd name="connsiteX21" fmla="*/ 7538916 w 9107210"/>
                <a:gd name="connsiteY21" fmla="*/ 6018899 h 6858000"/>
                <a:gd name="connsiteX22" fmla="*/ 7391280 w 9107210"/>
                <a:gd name="connsiteY22" fmla="*/ 6134132 h 6858000"/>
                <a:gd name="connsiteX23" fmla="*/ 7252511 w 9107210"/>
                <a:gd name="connsiteY23" fmla="*/ 6259105 h 6858000"/>
                <a:gd name="connsiteX24" fmla="*/ 7185601 w 9107210"/>
                <a:gd name="connsiteY24" fmla="*/ 6325894 h 6858000"/>
                <a:gd name="connsiteX25" fmla="*/ 7116651 w 9107210"/>
                <a:gd name="connsiteY25" fmla="*/ 6397010 h 6858000"/>
                <a:gd name="connsiteX26" fmla="*/ 6978545 w 9107210"/>
                <a:gd name="connsiteY26" fmla="*/ 6541607 h 6858000"/>
                <a:gd name="connsiteX27" fmla="*/ 6693009 w 9107210"/>
                <a:gd name="connsiteY27" fmla="*/ 6832716 h 6858000"/>
                <a:gd name="connsiteX28" fmla="*/ 6667488 w 9107210"/>
                <a:gd name="connsiteY28" fmla="*/ 6858000 h 6858000"/>
                <a:gd name="connsiteX29" fmla="*/ 6056793 w 9107210"/>
                <a:gd name="connsiteY29" fmla="*/ 6858000 h 6858000"/>
                <a:gd name="connsiteX30" fmla="*/ 6077345 w 9107210"/>
                <a:gd name="connsiteY30" fmla="*/ 6835420 h 6858000"/>
                <a:gd name="connsiteX31" fmla="*/ 6208519 w 9107210"/>
                <a:gd name="connsiteY31" fmla="*/ 6683989 h 6858000"/>
                <a:gd name="connsiteX32" fmla="*/ 6340001 w 9107210"/>
                <a:gd name="connsiteY32" fmla="*/ 6529852 h 6858000"/>
                <a:gd name="connsiteX33" fmla="*/ 6611419 w 9107210"/>
                <a:gd name="connsiteY33" fmla="*/ 6219317 h 6858000"/>
                <a:gd name="connsiteX34" fmla="*/ 6757678 w 9107210"/>
                <a:gd name="connsiteY34" fmla="*/ 6068228 h 6858000"/>
                <a:gd name="connsiteX35" fmla="*/ 6833713 w 9107210"/>
                <a:gd name="connsiteY35" fmla="*/ 5994061 h 6858000"/>
                <a:gd name="connsiteX36" fmla="*/ 6915148 w 9107210"/>
                <a:gd name="connsiteY36" fmla="*/ 5918812 h 6858000"/>
                <a:gd name="connsiteX37" fmla="*/ 7276311 w 9107210"/>
                <a:gd name="connsiteY37" fmla="*/ 5650229 h 6858000"/>
                <a:gd name="connsiteX38" fmla="*/ 7664942 w 9107210"/>
                <a:gd name="connsiteY38" fmla="*/ 5445681 h 6858000"/>
                <a:gd name="connsiteX39" fmla="*/ 7848505 w 9107210"/>
                <a:gd name="connsiteY39" fmla="*/ 5358333 h 6858000"/>
                <a:gd name="connsiteX40" fmla="*/ 8011785 w 9107210"/>
                <a:gd name="connsiteY40" fmla="*/ 5267788 h 6858000"/>
                <a:gd name="connsiteX41" fmla="*/ 8260273 w 9107210"/>
                <a:gd name="connsiteY41" fmla="*/ 5034370 h 6858000"/>
                <a:gd name="connsiteX42" fmla="*/ 8417589 w 9107210"/>
                <a:gd name="connsiteY42" fmla="*/ 4714488 h 6858000"/>
                <a:gd name="connsiteX43" fmla="*/ 8495000 w 9107210"/>
                <a:gd name="connsiteY43" fmla="*/ 4346409 h 6858000"/>
                <a:gd name="connsiteX44" fmla="*/ 8508556 w 9107210"/>
                <a:gd name="connsiteY44" fmla="*/ 3971101 h 6858000"/>
                <a:gd name="connsiteX45" fmla="*/ 8483330 w 9107210"/>
                <a:gd name="connsiteY45" fmla="*/ 3600710 h 6858000"/>
                <a:gd name="connsiteX46" fmla="*/ 8425336 w 9107210"/>
                <a:gd name="connsiteY46" fmla="*/ 3236121 h 6858000"/>
                <a:gd name="connsiteX47" fmla="*/ 8334575 w 9107210"/>
                <a:gd name="connsiteY47" fmla="*/ 2877977 h 6858000"/>
                <a:gd name="connsiteX48" fmla="*/ 8087513 w 9107210"/>
                <a:gd name="connsiteY48" fmla="*/ 2174622 h 6858000"/>
                <a:gd name="connsiteX49" fmla="*/ 7723650 w 9107210"/>
                <a:gd name="connsiteY49" fmla="*/ 1507613 h 6858000"/>
                <a:gd name="connsiteX50" fmla="*/ 7501815 w 9107210"/>
                <a:gd name="connsiteY50" fmla="*/ 1192947 h 6858000"/>
                <a:gd name="connsiteX51" fmla="*/ 7254399 w 9107210"/>
                <a:gd name="connsiteY51" fmla="*/ 894361 h 6858000"/>
                <a:gd name="connsiteX52" fmla="*/ 6689339 w 9107210"/>
                <a:gd name="connsiteY52" fmla="*/ 354046 h 6858000"/>
                <a:gd name="connsiteX53" fmla="*/ 6206651 w 9107210"/>
                <a:gd name="connsiteY53" fmla="*/ 12626 h 6858000"/>
                <a:gd name="connsiteX54" fmla="*/ 1827105 w 9107210"/>
                <a:gd name="connsiteY54" fmla="*/ 0 h 6858000"/>
                <a:gd name="connsiteX55" fmla="*/ 2807607 w 9107210"/>
                <a:gd name="connsiteY55" fmla="*/ 0 h 6858000"/>
                <a:gd name="connsiteX56" fmla="*/ 2667958 w 9107210"/>
                <a:gd name="connsiteY56" fmla="*/ 88235 h 6858000"/>
                <a:gd name="connsiteX57" fmla="*/ 2354723 w 9107210"/>
                <a:gd name="connsiteY57" fmla="*/ 314947 h 6858000"/>
                <a:gd name="connsiteX58" fmla="*/ 2059963 w 9107210"/>
                <a:gd name="connsiteY58" fmla="*/ 561545 h 6858000"/>
                <a:gd name="connsiteX59" fmla="*/ 1780798 w 9107210"/>
                <a:gd name="connsiteY59" fmla="*/ 824425 h 6858000"/>
                <a:gd name="connsiteX60" fmla="*/ 954714 w 9107210"/>
                <a:gd name="connsiteY60" fmla="*/ 2094309 h 6858000"/>
                <a:gd name="connsiteX61" fmla="*/ 732676 w 9107210"/>
                <a:gd name="connsiteY61" fmla="*/ 2813646 h 6858000"/>
                <a:gd name="connsiteX62" fmla="*/ 673867 w 9107210"/>
                <a:gd name="connsiteY62" fmla="*/ 3183989 h 6858000"/>
                <a:gd name="connsiteX63" fmla="*/ 647621 w 9107210"/>
                <a:gd name="connsiteY63" fmla="*/ 3557281 h 6858000"/>
                <a:gd name="connsiteX64" fmla="*/ 653381 w 9107210"/>
                <a:gd name="connsiteY64" fmla="*/ 3931214 h 6858000"/>
                <a:gd name="connsiteX65" fmla="*/ 690428 w 9107210"/>
                <a:gd name="connsiteY65" fmla="*/ 4303719 h 6858000"/>
                <a:gd name="connsiteX66" fmla="*/ 871801 w 9107210"/>
                <a:gd name="connsiteY66" fmla="*/ 5033041 h 6858000"/>
                <a:gd name="connsiteX67" fmla="*/ 1197749 w 9107210"/>
                <a:gd name="connsiteY67" fmla="*/ 5718494 h 6858000"/>
                <a:gd name="connsiteX68" fmla="*/ 1411480 w 9107210"/>
                <a:gd name="connsiteY68" fmla="*/ 6036703 h 6858000"/>
                <a:gd name="connsiteX69" fmla="*/ 1530170 w 9107210"/>
                <a:gd name="connsiteY69" fmla="*/ 6188430 h 6858000"/>
                <a:gd name="connsiteX70" fmla="*/ 1657165 w 9107210"/>
                <a:gd name="connsiteY70" fmla="*/ 6335385 h 6858000"/>
                <a:gd name="connsiteX71" fmla="*/ 1931343 w 9107210"/>
                <a:gd name="connsiteY71" fmla="*/ 6612896 h 6858000"/>
                <a:gd name="connsiteX72" fmla="*/ 2220133 w 9107210"/>
                <a:gd name="connsiteY72" fmla="*/ 6858000 h 6858000"/>
                <a:gd name="connsiteX73" fmla="*/ 1539862 w 9107210"/>
                <a:gd name="connsiteY73" fmla="*/ 6858000 h 6858000"/>
                <a:gd name="connsiteX74" fmla="*/ 1307111 w 9107210"/>
                <a:gd name="connsiteY74" fmla="*/ 6648873 h 6858000"/>
                <a:gd name="connsiteX75" fmla="*/ 750258 w 9107210"/>
                <a:gd name="connsiteY75" fmla="*/ 5987570 h 6858000"/>
                <a:gd name="connsiteX76" fmla="*/ 335382 w 9107210"/>
                <a:gd name="connsiteY76" fmla="*/ 5229279 h 6858000"/>
                <a:gd name="connsiteX77" fmla="*/ 79351 w 9107210"/>
                <a:gd name="connsiteY77" fmla="*/ 4403854 h 6858000"/>
                <a:gd name="connsiteX78" fmla="*/ 16007 w 9107210"/>
                <a:gd name="connsiteY78" fmla="*/ 3975723 h 6858000"/>
                <a:gd name="connsiteX79" fmla="*/ 871 w 9107210"/>
                <a:gd name="connsiteY79" fmla="*/ 3543362 h 6858000"/>
                <a:gd name="connsiteX80" fmla="*/ 32519 w 9107210"/>
                <a:gd name="connsiteY80" fmla="*/ 3112085 h 6858000"/>
                <a:gd name="connsiteX81" fmla="*/ 108502 w 9107210"/>
                <a:gd name="connsiteY81" fmla="*/ 2686511 h 6858000"/>
                <a:gd name="connsiteX82" fmla="*/ 378239 w 9107210"/>
                <a:gd name="connsiteY82" fmla="*/ 1865955 h 6858000"/>
                <a:gd name="connsiteX83" fmla="*/ 1343701 w 9107210"/>
                <a:gd name="connsiteY83" fmla="*/ 431508 h 6858000"/>
                <a:gd name="connsiteX84" fmla="*/ 1661853 w 9107210"/>
                <a:gd name="connsiteY84" fmla="*/ 13026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9107210" h="6858000">
                  <a:moveTo>
                    <a:pt x="6184722" y="0"/>
                  </a:moveTo>
                  <a:lnTo>
                    <a:pt x="6985680" y="0"/>
                  </a:lnTo>
                  <a:lnTo>
                    <a:pt x="7324323" y="247136"/>
                  </a:lnTo>
                  <a:cubicBezTo>
                    <a:pt x="7437502" y="336500"/>
                    <a:pt x="7547171" y="430254"/>
                    <a:pt x="7652712" y="528495"/>
                  </a:cubicBezTo>
                  <a:cubicBezTo>
                    <a:pt x="7863743" y="724929"/>
                    <a:pt x="8060097" y="937593"/>
                    <a:pt x="8236677" y="1166289"/>
                  </a:cubicBezTo>
                  <a:cubicBezTo>
                    <a:pt x="8413818" y="1394594"/>
                    <a:pt x="8570168" y="1639471"/>
                    <a:pt x="8704298" y="1897038"/>
                  </a:cubicBezTo>
                  <a:cubicBezTo>
                    <a:pt x="8770803" y="2026141"/>
                    <a:pt x="8830836" y="2158786"/>
                    <a:pt x="8885160" y="2294087"/>
                  </a:cubicBezTo>
                  <a:cubicBezTo>
                    <a:pt x="8898360" y="2328071"/>
                    <a:pt x="8912169" y="2361810"/>
                    <a:pt x="8924247" y="2396286"/>
                  </a:cubicBezTo>
                  <a:lnTo>
                    <a:pt x="8960022" y="2499767"/>
                  </a:lnTo>
                  <a:lnTo>
                    <a:pt x="8991720" y="2604671"/>
                  </a:lnTo>
                  <a:cubicBezTo>
                    <a:pt x="9002116" y="2639690"/>
                    <a:pt x="9010474" y="2675346"/>
                    <a:pt x="9019646" y="2710708"/>
                  </a:cubicBezTo>
                  <a:cubicBezTo>
                    <a:pt x="9089055" y="2995079"/>
                    <a:pt x="9113620" y="3289927"/>
                    <a:pt x="9105822" y="3582266"/>
                  </a:cubicBezTo>
                  <a:cubicBezTo>
                    <a:pt x="9101796" y="3728484"/>
                    <a:pt x="9085744" y="3874458"/>
                    <a:pt x="9057716" y="4017873"/>
                  </a:cubicBezTo>
                  <a:cubicBezTo>
                    <a:pt x="9029534" y="4161336"/>
                    <a:pt x="8990497" y="4302046"/>
                    <a:pt x="8945600" y="4439659"/>
                  </a:cubicBezTo>
                  <a:cubicBezTo>
                    <a:pt x="8900857" y="4577566"/>
                    <a:pt x="8852901" y="4711784"/>
                    <a:pt x="8796080" y="4847428"/>
                  </a:cubicBezTo>
                  <a:cubicBezTo>
                    <a:pt x="8767695" y="4915152"/>
                    <a:pt x="8737016" y="4982926"/>
                    <a:pt x="8702056" y="5050108"/>
                  </a:cubicBezTo>
                  <a:cubicBezTo>
                    <a:pt x="8666485" y="5116997"/>
                    <a:pt x="8627347" y="5183687"/>
                    <a:pt x="8581125" y="5247525"/>
                  </a:cubicBezTo>
                  <a:cubicBezTo>
                    <a:pt x="8535565" y="5311660"/>
                    <a:pt x="8483534" y="5373185"/>
                    <a:pt x="8426254" y="5429647"/>
                  </a:cubicBezTo>
                  <a:cubicBezTo>
                    <a:pt x="8397512" y="5457779"/>
                    <a:pt x="8367801" y="5484879"/>
                    <a:pt x="8337174" y="5510552"/>
                  </a:cubicBezTo>
                  <a:cubicBezTo>
                    <a:pt x="8306444" y="5536077"/>
                    <a:pt x="8274899" y="5560029"/>
                    <a:pt x="8243200" y="5582948"/>
                  </a:cubicBezTo>
                  <a:cubicBezTo>
                    <a:pt x="8115543" y="5674574"/>
                    <a:pt x="7986203" y="5743233"/>
                    <a:pt x="7868330" y="5811104"/>
                  </a:cubicBezTo>
                  <a:cubicBezTo>
                    <a:pt x="7749844" y="5878385"/>
                    <a:pt x="7640685" y="5945126"/>
                    <a:pt x="7538916" y="6018899"/>
                  </a:cubicBezTo>
                  <a:cubicBezTo>
                    <a:pt x="7487749" y="6055392"/>
                    <a:pt x="7438777" y="6093950"/>
                    <a:pt x="7391280" y="6134132"/>
                  </a:cubicBezTo>
                  <a:cubicBezTo>
                    <a:pt x="7343427" y="6173921"/>
                    <a:pt x="7297511" y="6215922"/>
                    <a:pt x="7252511" y="6259105"/>
                  </a:cubicBezTo>
                  <a:cubicBezTo>
                    <a:pt x="7229784" y="6280990"/>
                    <a:pt x="7208635" y="6302433"/>
                    <a:pt x="7185601" y="6325894"/>
                  </a:cubicBezTo>
                  <a:lnTo>
                    <a:pt x="7116651" y="6397010"/>
                  </a:lnTo>
                  <a:lnTo>
                    <a:pt x="6978545" y="6541607"/>
                  </a:lnTo>
                  <a:cubicBezTo>
                    <a:pt x="6885693" y="6638397"/>
                    <a:pt x="6789885" y="6734943"/>
                    <a:pt x="6693009" y="6832716"/>
                  </a:cubicBezTo>
                  <a:lnTo>
                    <a:pt x="6667488" y="6858000"/>
                  </a:lnTo>
                  <a:lnTo>
                    <a:pt x="6056793" y="6858000"/>
                  </a:lnTo>
                  <a:lnTo>
                    <a:pt x="6077345" y="6835420"/>
                  </a:lnTo>
                  <a:cubicBezTo>
                    <a:pt x="6121427" y="6785747"/>
                    <a:pt x="6164948" y="6735090"/>
                    <a:pt x="6208519" y="6683989"/>
                  </a:cubicBezTo>
                  <a:lnTo>
                    <a:pt x="6340001" y="6529852"/>
                  </a:lnTo>
                  <a:cubicBezTo>
                    <a:pt x="6428315" y="6426667"/>
                    <a:pt x="6516733" y="6321417"/>
                    <a:pt x="6611419" y="6219317"/>
                  </a:cubicBezTo>
                  <a:cubicBezTo>
                    <a:pt x="6658864" y="6168363"/>
                    <a:pt x="6707584" y="6117950"/>
                    <a:pt x="6757678" y="6068228"/>
                  </a:cubicBezTo>
                  <a:lnTo>
                    <a:pt x="6833713" y="5994061"/>
                  </a:lnTo>
                  <a:cubicBezTo>
                    <a:pt x="6859346" y="5969422"/>
                    <a:pt x="6887579" y="5943404"/>
                    <a:pt x="6915148" y="5918812"/>
                  </a:cubicBezTo>
                  <a:cubicBezTo>
                    <a:pt x="7026295" y="5819219"/>
                    <a:pt x="7148602" y="5729117"/>
                    <a:pt x="7276311" y="5650229"/>
                  </a:cubicBezTo>
                  <a:cubicBezTo>
                    <a:pt x="7403918" y="5571046"/>
                    <a:pt x="7537794" y="5505190"/>
                    <a:pt x="7664942" y="5445681"/>
                  </a:cubicBezTo>
                  <a:cubicBezTo>
                    <a:pt x="7728491" y="5416024"/>
                    <a:pt x="7790410" y="5387449"/>
                    <a:pt x="7848505" y="5358333"/>
                  </a:cubicBezTo>
                  <a:cubicBezTo>
                    <a:pt x="7906805" y="5329315"/>
                    <a:pt x="7961843" y="5300101"/>
                    <a:pt x="8011785" y="5267788"/>
                  </a:cubicBezTo>
                  <a:cubicBezTo>
                    <a:pt x="8112281" y="5203950"/>
                    <a:pt x="8193615" y="5128111"/>
                    <a:pt x="8260273" y="5034370"/>
                  </a:cubicBezTo>
                  <a:cubicBezTo>
                    <a:pt x="8326370" y="4940776"/>
                    <a:pt x="8378657" y="4831640"/>
                    <a:pt x="8417589" y="4714488"/>
                  </a:cubicBezTo>
                  <a:cubicBezTo>
                    <a:pt x="8456372" y="4597485"/>
                    <a:pt x="8481140" y="4471332"/>
                    <a:pt x="8495000" y="4346409"/>
                  </a:cubicBezTo>
                  <a:cubicBezTo>
                    <a:pt x="8508404" y="4221044"/>
                    <a:pt x="8511359" y="4095482"/>
                    <a:pt x="8508556" y="3971101"/>
                  </a:cubicBezTo>
                  <a:cubicBezTo>
                    <a:pt x="8504530" y="3846571"/>
                    <a:pt x="8495663" y="3723222"/>
                    <a:pt x="8483330" y="3600710"/>
                  </a:cubicBezTo>
                  <a:cubicBezTo>
                    <a:pt x="8470793" y="3478148"/>
                    <a:pt x="8451888" y="3356421"/>
                    <a:pt x="8425336" y="3236121"/>
                  </a:cubicBezTo>
                  <a:cubicBezTo>
                    <a:pt x="8399091" y="3115774"/>
                    <a:pt x="8367801" y="2996655"/>
                    <a:pt x="8334575" y="2877977"/>
                  </a:cubicBezTo>
                  <a:cubicBezTo>
                    <a:pt x="8268222" y="2640772"/>
                    <a:pt x="8190100" y="2404057"/>
                    <a:pt x="8087513" y="2174622"/>
                  </a:cubicBezTo>
                  <a:cubicBezTo>
                    <a:pt x="7985081" y="1945237"/>
                    <a:pt x="7863233" y="1721900"/>
                    <a:pt x="7723650" y="1507613"/>
                  </a:cubicBezTo>
                  <a:cubicBezTo>
                    <a:pt x="7653527" y="1400692"/>
                    <a:pt x="7579684" y="1295589"/>
                    <a:pt x="7501815" y="1192947"/>
                  </a:cubicBezTo>
                  <a:cubicBezTo>
                    <a:pt x="7423844" y="1090353"/>
                    <a:pt x="7340778" y="991103"/>
                    <a:pt x="7254399" y="894361"/>
                  </a:cubicBezTo>
                  <a:cubicBezTo>
                    <a:pt x="7082047" y="700485"/>
                    <a:pt x="6893083" y="519052"/>
                    <a:pt x="6689339" y="354046"/>
                  </a:cubicBezTo>
                  <a:cubicBezTo>
                    <a:pt x="6536914" y="229775"/>
                    <a:pt x="6375602" y="115325"/>
                    <a:pt x="6206651" y="12626"/>
                  </a:cubicBezTo>
                  <a:close/>
                  <a:moveTo>
                    <a:pt x="1827105" y="0"/>
                  </a:moveTo>
                  <a:lnTo>
                    <a:pt x="2807607" y="0"/>
                  </a:lnTo>
                  <a:lnTo>
                    <a:pt x="2667958" y="88235"/>
                  </a:lnTo>
                  <a:cubicBezTo>
                    <a:pt x="2560098" y="159777"/>
                    <a:pt x="2455754" y="235690"/>
                    <a:pt x="2354723" y="314947"/>
                  </a:cubicBezTo>
                  <a:cubicBezTo>
                    <a:pt x="2253464" y="394030"/>
                    <a:pt x="2156943" y="478181"/>
                    <a:pt x="2059963" y="561545"/>
                  </a:cubicBezTo>
                  <a:cubicBezTo>
                    <a:pt x="1962831" y="644811"/>
                    <a:pt x="1868297" y="731322"/>
                    <a:pt x="1780798" y="824425"/>
                  </a:cubicBezTo>
                  <a:cubicBezTo>
                    <a:pt x="1429010" y="1195013"/>
                    <a:pt x="1148011" y="1628455"/>
                    <a:pt x="954714" y="2094309"/>
                  </a:cubicBezTo>
                  <a:cubicBezTo>
                    <a:pt x="857938" y="2327186"/>
                    <a:pt x="783229" y="2568326"/>
                    <a:pt x="732676" y="2813646"/>
                  </a:cubicBezTo>
                  <a:cubicBezTo>
                    <a:pt x="707552" y="2936307"/>
                    <a:pt x="688085" y="3059952"/>
                    <a:pt x="673867" y="3183989"/>
                  </a:cubicBezTo>
                  <a:cubicBezTo>
                    <a:pt x="660056" y="3308075"/>
                    <a:pt x="651341" y="3432605"/>
                    <a:pt x="647621" y="3557281"/>
                  </a:cubicBezTo>
                  <a:cubicBezTo>
                    <a:pt x="644411" y="3681958"/>
                    <a:pt x="645329" y="3806733"/>
                    <a:pt x="653381" y="3931214"/>
                  </a:cubicBezTo>
                  <a:cubicBezTo>
                    <a:pt x="659852" y="4055792"/>
                    <a:pt x="672949" y="4179977"/>
                    <a:pt x="690428" y="4303719"/>
                  </a:cubicBezTo>
                  <a:cubicBezTo>
                    <a:pt x="726408" y="4551057"/>
                    <a:pt x="786440" y="4795835"/>
                    <a:pt x="871801" y="5033041"/>
                  </a:cubicBezTo>
                  <a:cubicBezTo>
                    <a:pt x="957007" y="5270247"/>
                    <a:pt x="1065962" y="5500322"/>
                    <a:pt x="1197749" y="5718494"/>
                  </a:cubicBezTo>
                  <a:cubicBezTo>
                    <a:pt x="1263846" y="5827433"/>
                    <a:pt x="1334937" y="5933813"/>
                    <a:pt x="1411480" y="6036703"/>
                  </a:cubicBezTo>
                  <a:cubicBezTo>
                    <a:pt x="1449548" y="6088295"/>
                    <a:pt x="1489451" y="6138609"/>
                    <a:pt x="1530170" y="6188430"/>
                  </a:cubicBezTo>
                  <a:cubicBezTo>
                    <a:pt x="1571447" y="6238055"/>
                    <a:pt x="1613644" y="6287336"/>
                    <a:pt x="1657165" y="6335385"/>
                  </a:cubicBezTo>
                  <a:cubicBezTo>
                    <a:pt x="1744079" y="6431708"/>
                    <a:pt x="1835644" y="6524282"/>
                    <a:pt x="1931343" y="6612896"/>
                  </a:cubicBezTo>
                  <a:lnTo>
                    <a:pt x="2220133" y="6858000"/>
                  </a:lnTo>
                  <a:lnTo>
                    <a:pt x="1539862" y="6858000"/>
                  </a:lnTo>
                  <a:lnTo>
                    <a:pt x="1307111" y="6648873"/>
                  </a:lnTo>
                  <a:cubicBezTo>
                    <a:pt x="1101839" y="6448063"/>
                    <a:pt x="913180" y="6225465"/>
                    <a:pt x="750258" y="5987570"/>
                  </a:cubicBezTo>
                  <a:cubicBezTo>
                    <a:pt x="587232" y="5749281"/>
                    <a:pt x="448261" y="5494813"/>
                    <a:pt x="335382" y="5229279"/>
                  </a:cubicBezTo>
                  <a:cubicBezTo>
                    <a:pt x="222298" y="4963793"/>
                    <a:pt x="137040" y="4686652"/>
                    <a:pt x="79351" y="4403854"/>
                  </a:cubicBezTo>
                  <a:cubicBezTo>
                    <a:pt x="50150" y="4262456"/>
                    <a:pt x="29767" y="4119385"/>
                    <a:pt x="16007" y="3975723"/>
                  </a:cubicBezTo>
                  <a:cubicBezTo>
                    <a:pt x="3930" y="3831964"/>
                    <a:pt x="-2441" y="3687614"/>
                    <a:pt x="871" y="3543362"/>
                  </a:cubicBezTo>
                  <a:cubicBezTo>
                    <a:pt x="3522" y="3399160"/>
                    <a:pt x="14172" y="3255105"/>
                    <a:pt x="32519" y="3112085"/>
                  </a:cubicBezTo>
                  <a:cubicBezTo>
                    <a:pt x="50508" y="2969014"/>
                    <a:pt x="76090" y="2826925"/>
                    <a:pt x="108502" y="2686511"/>
                  </a:cubicBezTo>
                  <a:cubicBezTo>
                    <a:pt x="173019" y="2405533"/>
                    <a:pt x="263474" y="2130703"/>
                    <a:pt x="378239" y="1865955"/>
                  </a:cubicBezTo>
                  <a:cubicBezTo>
                    <a:pt x="607922" y="1336607"/>
                    <a:pt x="935706" y="848228"/>
                    <a:pt x="1343701" y="431508"/>
                  </a:cubicBezTo>
                  <a:cubicBezTo>
                    <a:pt x="1446133" y="327783"/>
                    <a:pt x="1550910" y="225926"/>
                    <a:pt x="1661853" y="13026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Freeform: Shape 18">
              <a:extLst>
                <a:ext uri="{FF2B5EF4-FFF2-40B4-BE49-F238E27FC236}">
                  <a16:creationId xmlns:a16="http://schemas.microsoft.com/office/drawing/2014/main" id="{F8C44827-3D81-4FF9-B4A5-5650D1B20A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8434" y="36937"/>
              <a:ext cx="9747620" cy="6858000"/>
            </a:xfrm>
            <a:custGeom>
              <a:avLst/>
              <a:gdLst>
                <a:gd name="connsiteX0" fmla="*/ 7235453 w 9747620"/>
                <a:gd name="connsiteY0" fmla="*/ 0 h 6858000"/>
                <a:gd name="connsiteX1" fmla="*/ 7548130 w 9747620"/>
                <a:gd name="connsiteY1" fmla="*/ 0 h 6858000"/>
                <a:gd name="connsiteX2" fmla="*/ 7710334 w 9747620"/>
                <a:gd name="connsiteY2" fmla="*/ 111973 h 6858000"/>
                <a:gd name="connsiteX3" fmla="*/ 7889188 w 9747620"/>
                <a:gd name="connsiteY3" fmla="*/ 251542 h 6858000"/>
                <a:gd name="connsiteX4" fmla="*/ 8061828 w 9747620"/>
                <a:gd name="connsiteY4" fmla="*/ 398586 h 6858000"/>
                <a:gd name="connsiteX5" fmla="*/ 8145637 w 9747620"/>
                <a:gd name="connsiteY5" fmla="*/ 474218 h 6858000"/>
                <a:gd name="connsiteX6" fmla="*/ 8187242 w 9747620"/>
                <a:gd name="connsiteY6" fmla="*/ 512753 h 6858000"/>
                <a:gd name="connsiteX7" fmla="*/ 8228402 w 9747620"/>
                <a:gd name="connsiteY7" fmla="*/ 551575 h 6858000"/>
                <a:gd name="connsiteX8" fmla="*/ 8389211 w 9747620"/>
                <a:gd name="connsiteY8" fmla="*/ 710937 h 6858000"/>
                <a:gd name="connsiteX9" fmla="*/ 8467206 w 9747620"/>
                <a:gd name="connsiteY9" fmla="*/ 793088 h 6858000"/>
                <a:gd name="connsiteX10" fmla="*/ 8486791 w 9747620"/>
                <a:gd name="connsiteY10" fmla="*/ 814223 h 6858000"/>
                <a:gd name="connsiteX11" fmla="*/ 8505979 w 9747620"/>
                <a:gd name="connsiteY11" fmla="*/ 835409 h 6858000"/>
                <a:gd name="connsiteX12" fmla="*/ 8543509 w 9747620"/>
                <a:gd name="connsiteY12" fmla="*/ 877346 h 6858000"/>
                <a:gd name="connsiteX13" fmla="*/ 8690549 w 9747620"/>
                <a:gd name="connsiteY13" fmla="*/ 1048978 h 6858000"/>
                <a:gd name="connsiteX14" fmla="*/ 8761732 w 9747620"/>
                <a:gd name="connsiteY14" fmla="*/ 1137502 h 6858000"/>
                <a:gd name="connsiteX15" fmla="*/ 8796379 w 9747620"/>
                <a:gd name="connsiteY15" fmla="*/ 1182077 h 6858000"/>
                <a:gd name="connsiteX16" fmla="*/ 8830678 w 9747620"/>
                <a:gd name="connsiteY16" fmla="*/ 1226986 h 6858000"/>
                <a:gd name="connsiteX17" fmla="*/ 8963353 w 9747620"/>
                <a:gd name="connsiteY17" fmla="*/ 1410936 h 6858000"/>
                <a:gd name="connsiteX18" fmla="*/ 9026483 w 9747620"/>
                <a:gd name="connsiteY18" fmla="*/ 1505499 h 6858000"/>
                <a:gd name="connsiteX19" fmla="*/ 9057004 w 9747620"/>
                <a:gd name="connsiteY19" fmla="*/ 1552613 h 6858000"/>
                <a:gd name="connsiteX20" fmla="*/ 9087278 w 9747620"/>
                <a:gd name="connsiteY20" fmla="*/ 1600542 h 6858000"/>
                <a:gd name="connsiteX21" fmla="*/ 9202851 w 9747620"/>
                <a:gd name="connsiteY21" fmla="*/ 1795515 h 6858000"/>
                <a:gd name="connsiteX22" fmla="*/ 9257332 w 9747620"/>
                <a:gd name="connsiteY22" fmla="*/ 1894920 h 6858000"/>
                <a:gd name="connsiteX23" fmla="*/ 9283778 w 9747620"/>
                <a:gd name="connsiteY23" fmla="*/ 1945436 h 6858000"/>
                <a:gd name="connsiteX24" fmla="*/ 9309428 w 9747620"/>
                <a:gd name="connsiteY24" fmla="*/ 1996193 h 6858000"/>
                <a:gd name="connsiteX25" fmla="*/ 9405714 w 9747620"/>
                <a:gd name="connsiteY25" fmla="*/ 2202191 h 6858000"/>
                <a:gd name="connsiteX26" fmla="*/ 9566524 w 9747620"/>
                <a:gd name="connsiteY26" fmla="*/ 2627653 h 6858000"/>
                <a:gd name="connsiteX27" fmla="*/ 9583573 w 9747620"/>
                <a:gd name="connsiteY27" fmla="*/ 2682195 h 6858000"/>
                <a:gd name="connsiteX28" fmla="*/ 9591974 w 9747620"/>
                <a:gd name="connsiteY28" fmla="*/ 2709707 h 6858000"/>
                <a:gd name="connsiteX29" fmla="*/ 9600027 w 9747620"/>
                <a:gd name="connsiteY29" fmla="*/ 2737650 h 6858000"/>
                <a:gd name="connsiteX30" fmla="*/ 9629803 w 9747620"/>
                <a:gd name="connsiteY30" fmla="*/ 2847694 h 6858000"/>
                <a:gd name="connsiteX31" fmla="*/ 9679909 w 9747620"/>
                <a:gd name="connsiteY31" fmla="*/ 3070131 h 6858000"/>
                <a:gd name="connsiteX32" fmla="*/ 9690498 w 9747620"/>
                <a:gd name="connsiteY32" fmla="*/ 3126159 h 6858000"/>
                <a:gd name="connsiteX33" fmla="*/ 9700390 w 9747620"/>
                <a:gd name="connsiteY33" fmla="*/ 3181805 h 6858000"/>
                <a:gd name="connsiteX34" fmla="*/ 9709685 w 9747620"/>
                <a:gd name="connsiteY34" fmla="*/ 3243392 h 6858000"/>
                <a:gd name="connsiteX35" fmla="*/ 9713016 w 9747620"/>
                <a:gd name="connsiteY35" fmla="*/ 3267597 h 6858000"/>
                <a:gd name="connsiteX36" fmla="*/ 9716844 w 9747620"/>
                <a:gd name="connsiteY36" fmla="*/ 3294437 h 6858000"/>
                <a:gd name="connsiteX37" fmla="*/ 9720820 w 9747620"/>
                <a:gd name="connsiteY37" fmla="*/ 3324488 h 6858000"/>
                <a:gd name="connsiteX38" fmla="*/ 9722709 w 9747620"/>
                <a:gd name="connsiteY38" fmla="*/ 3340737 h 6858000"/>
                <a:gd name="connsiteX39" fmla="*/ 9724301 w 9747620"/>
                <a:gd name="connsiteY39" fmla="*/ 3356361 h 6858000"/>
                <a:gd name="connsiteX40" fmla="*/ 9730166 w 9747620"/>
                <a:gd name="connsiteY40" fmla="*/ 3412197 h 6858000"/>
                <a:gd name="connsiteX41" fmla="*/ 9735783 w 9747620"/>
                <a:gd name="connsiteY41" fmla="*/ 3468083 h 6858000"/>
                <a:gd name="connsiteX42" fmla="*/ 9739760 w 9747620"/>
                <a:gd name="connsiteY42" fmla="*/ 3524399 h 6858000"/>
                <a:gd name="connsiteX43" fmla="*/ 9741748 w 9747620"/>
                <a:gd name="connsiteY43" fmla="*/ 3552580 h 6858000"/>
                <a:gd name="connsiteX44" fmla="*/ 9742742 w 9747620"/>
                <a:gd name="connsiteY44" fmla="*/ 3566672 h 6858000"/>
                <a:gd name="connsiteX45" fmla="*/ 9743488 w 9747620"/>
                <a:gd name="connsiteY45" fmla="*/ 3581865 h 6858000"/>
                <a:gd name="connsiteX46" fmla="*/ 9744731 w 9747620"/>
                <a:gd name="connsiteY46" fmla="*/ 3611341 h 6858000"/>
                <a:gd name="connsiteX47" fmla="*/ 9745725 w 9747620"/>
                <a:gd name="connsiteY47" fmla="*/ 3639715 h 6858000"/>
                <a:gd name="connsiteX48" fmla="*/ 9747613 w 9747620"/>
                <a:gd name="connsiteY48" fmla="*/ 3753786 h 6858000"/>
                <a:gd name="connsiteX49" fmla="*/ 9740405 w 9747620"/>
                <a:gd name="connsiteY49" fmla="*/ 3984609 h 6858000"/>
                <a:gd name="connsiteX50" fmla="*/ 9736329 w 9747620"/>
                <a:gd name="connsiteY50" fmla="*/ 4038434 h 6858000"/>
                <a:gd name="connsiteX51" fmla="*/ 9731408 w 9747620"/>
                <a:gd name="connsiteY51" fmla="*/ 4099446 h 6858000"/>
                <a:gd name="connsiteX52" fmla="*/ 9717987 w 9747620"/>
                <a:gd name="connsiteY52" fmla="*/ 4213325 h 6858000"/>
                <a:gd name="connsiteX53" fmla="*/ 9716297 w 9747620"/>
                <a:gd name="connsiteY53" fmla="*/ 4227129 h 6858000"/>
                <a:gd name="connsiteX54" fmla="*/ 9714110 w 9747620"/>
                <a:gd name="connsiteY54" fmla="*/ 4240981 h 6858000"/>
                <a:gd name="connsiteX55" fmla="*/ 9709785 w 9747620"/>
                <a:gd name="connsiteY55" fmla="*/ 4268731 h 6858000"/>
                <a:gd name="connsiteX56" fmla="*/ 9701086 w 9747620"/>
                <a:gd name="connsiteY56" fmla="*/ 4324185 h 6858000"/>
                <a:gd name="connsiteX57" fmla="*/ 9698699 w 9747620"/>
                <a:gd name="connsiteY57" fmla="*/ 4338994 h 6858000"/>
                <a:gd name="connsiteX58" fmla="*/ 9695966 w 9747620"/>
                <a:gd name="connsiteY58" fmla="*/ 4355050 h 6858000"/>
                <a:gd name="connsiteX59" fmla="*/ 9690299 w 9747620"/>
                <a:gd name="connsiteY59" fmla="*/ 4385054 h 6858000"/>
                <a:gd name="connsiteX60" fmla="*/ 9679909 w 9747620"/>
                <a:gd name="connsiteY60" fmla="*/ 4437919 h 6858000"/>
                <a:gd name="connsiteX61" fmla="*/ 9673647 w 9747620"/>
                <a:gd name="connsiteY61" fmla="*/ 4468162 h 6858000"/>
                <a:gd name="connsiteX62" fmla="*/ 9667532 w 9747620"/>
                <a:gd name="connsiteY62" fmla="*/ 4496296 h 6858000"/>
                <a:gd name="connsiteX63" fmla="*/ 9654658 w 9747620"/>
                <a:gd name="connsiteY63" fmla="*/ 4552277 h 6858000"/>
                <a:gd name="connsiteX64" fmla="*/ 9625876 w 9747620"/>
                <a:gd name="connsiteY64" fmla="*/ 4664478 h 6858000"/>
                <a:gd name="connsiteX65" fmla="*/ 9552803 w 9747620"/>
                <a:gd name="connsiteY65" fmla="*/ 4888737 h 6858000"/>
                <a:gd name="connsiteX66" fmla="*/ 9452639 w 9747620"/>
                <a:gd name="connsiteY66" fmla="*/ 5110934 h 6858000"/>
                <a:gd name="connsiteX67" fmla="*/ 9388017 w 9747620"/>
                <a:gd name="connsiteY67" fmla="*/ 5220020 h 6858000"/>
                <a:gd name="connsiteX68" fmla="*/ 9370073 w 9747620"/>
                <a:gd name="connsiteY68" fmla="*/ 5246811 h 6858000"/>
                <a:gd name="connsiteX69" fmla="*/ 9360926 w 9747620"/>
                <a:gd name="connsiteY69" fmla="*/ 5260040 h 6858000"/>
                <a:gd name="connsiteX70" fmla="*/ 9351829 w 9747620"/>
                <a:gd name="connsiteY70" fmla="*/ 5272646 h 6858000"/>
                <a:gd name="connsiteX71" fmla="*/ 9313305 w 9747620"/>
                <a:gd name="connsiteY71" fmla="*/ 5323881 h 6858000"/>
                <a:gd name="connsiteX72" fmla="*/ 9130375 w 9747620"/>
                <a:gd name="connsiteY72" fmla="*/ 5510802 h 6858000"/>
                <a:gd name="connsiteX73" fmla="*/ 9028422 w 9747620"/>
                <a:gd name="connsiteY73" fmla="*/ 5588878 h 6858000"/>
                <a:gd name="connsiteX74" fmla="*/ 9002424 w 9747620"/>
                <a:gd name="connsiteY74" fmla="*/ 5606707 h 6858000"/>
                <a:gd name="connsiteX75" fmla="*/ 8976525 w 9747620"/>
                <a:gd name="connsiteY75" fmla="*/ 5623866 h 6858000"/>
                <a:gd name="connsiteX76" fmla="*/ 8924181 w 9747620"/>
                <a:gd name="connsiteY76" fmla="*/ 5656793 h 6858000"/>
                <a:gd name="connsiteX77" fmla="*/ 8717291 w 9747620"/>
                <a:gd name="connsiteY77" fmla="*/ 5771582 h 6858000"/>
                <a:gd name="connsiteX78" fmla="*/ 8617129 w 9747620"/>
                <a:gd name="connsiteY78" fmla="*/ 5823105 h 6858000"/>
                <a:gd name="connsiteX79" fmla="*/ 8518207 w 9747620"/>
                <a:gd name="connsiteY79" fmla="*/ 5873671 h 6858000"/>
                <a:gd name="connsiteX80" fmla="*/ 8150558 w 9747620"/>
                <a:gd name="connsiteY80" fmla="*/ 6086761 h 6858000"/>
                <a:gd name="connsiteX81" fmla="*/ 7979410 w 9747620"/>
                <a:gd name="connsiteY81" fmla="*/ 6207158 h 6858000"/>
                <a:gd name="connsiteX82" fmla="*/ 7938300 w 9747620"/>
                <a:gd name="connsiteY82" fmla="*/ 6238887 h 6858000"/>
                <a:gd name="connsiteX83" fmla="*/ 7897936 w 9747620"/>
                <a:gd name="connsiteY83" fmla="*/ 6271286 h 6858000"/>
                <a:gd name="connsiteX84" fmla="*/ 7858367 w 9747620"/>
                <a:gd name="connsiteY84" fmla="*/ 6304357 h 6858000"/>
                <a:gd name="connsiteX85" fmla="*/ 7819048 w 9747620"/>
                <a:gd name="connsiteY85" fmla="*/ 6338770 h 6858000"/>
                <a:gd name="connsiteX86" fmla="*/ 7778882 w 9747620"/>
                <a:gd name="connsiteY86" fmla="*/ 6374477 h 6858000"/>
                <a:gd name="connsiteX87" fmla="*/ 7739563 w 9747620"/>
                <a:gd name="connsiteY87" fmla="*/ 6410328 h 6858000"/>
                <a:gd name="connsiteX88" fmla="*/ 7660824 w 9747620"/>
                <a:gd name="connsiteY88" fmla="*/ 6484138 h 6858000"/>
                <a:gd name="connsiteX89" fmla="*/ 7502302 w 9747620"/>
                <a:gd name="connsiteY89" fmla="*/ 6636360 h 6858000"/>
                <a:gd name="connsiteX90" fmla="*/ 7273394 w 9747620"/>
                <a:gd name="connsiteY90" fmla="*/ 6858000 h 6858000"/>
                <a:gd name="connsiteX91" fmla="*/ 6780690 w 9747620"/>
                <a:gd name="connsiteY91" fmla="*/ 6858000 h 6858000"/>
                <a:gd name="connsiteX92" fmla="*/ 6854939 w 9747620"/>
                <a:gd name="connsiteY92" fmla="*/ 6783597 h 6858000"/>
                <a:gd name="connsiteX93" fmla="*/ 6932087 w 9747620"/>
                <a:gd name="connsiteY93" fmla="*/ 6705809 h 6858000"/>
                <a:gd name="connsiteX94" fmla="*/ 7241130 w 9747620"/>
                <a:gd name="connsiteY94" fmla="*/ 6390965 h 6858000"/>
                <a:gd name="connsiteX95" fmla="*/ 7397564 w 9747620"/>
                <a:gd name="connsiteY95" fmla="*/ 6233087 h 6858000"/>
                <a:gd name="connsiteX96" fmla="*/ 7478142 w 9747620"/>
                <a:gd name="connsiteY96" fmla="*/ 6153670 h 6858000"/>
                <a:gd name="connsiteX97" fmla="*/ 7519600 w 9747620"/>
                <a:gd name="connsiteY97" fmla="*/ 6113937 h 6858000"/>
                <a:gd name="connsiteX98" fmla="*/ 7561207 w 9747620"/>
                <a:gd name="connsiteY98" fmla="*/ 6075067 h 6858000"/>
                <a:gd name="connsiteX99" fmla="*/ 7604204 w 9747620"/>
                <a:gd name="connsiteY99" fmla="*/ 6035526 h 6858000"/>
                <a:gd name="connsiteX100" fmla="*/ 7648644 w 9747620"/>
                <a:gd name="connsiteY100" fmla="*/ 5996416 h 6858000"/>
                <a:gd name="connsiteX101" fmla="*/ 7693830 w 9747620"/>
                <a:gd name="connsiteY101" fmla="*/ 5958264 h 6858000"/>
                <a:gd name="connsiteX102" fmla="*/ 7739662 w 9747620"/>
                <a:gd name="connsiteY102" fmla="*/ 5921073 h 6858000"/>
                <a:gd name="connsiteX103" fmla="*/ 7928458 w 9747620"/>
                <a:gd name="connsiteY103" fmla="*/ 5781025 h 6858000"/>
                <a:gd name="connsiteX104" fmla="*/ 8325882 w 9747620"/>
                <a:gd name="connsiteY104" fmla="*/ 5537450 h 6858000"/>
                <a:gd name="connsiteX105" fmla="*/ 8424555 w 9747620"/>
                <a:gd name="connsiteY105" fmla="*/ 5484106 h 6858000"/>
                <a:gd name="connsiteX106" fmla="*/ 8521737 w 9747620"/>
                <a:gd name="connsiteY106" fmla="*/ 5431289 h 6858000"/>
                <a:gd name="connsiteX107" fmla="*/ 8702677 w 9747620"/>
                <a:gd name="connsiteY107" fmla="*/ 5325942 h 6858000"/>
                <a:gd name="connsiteX108" fmla="*/ 8743986 w 9747620"/>
                <a:gd name="connsiteY108" fmla="*/ 5298717 h 6858000"/>
                <a:gd name="connsiteX109" fmla="*/ 8764167 w 9747620"/>
                <a:gd name="connsiteY109" fmla="*/ 5284723 h 6858000"/>
                <a:gd name="connsiteX110" fmla="*/ 8783704 w 9747620"/>
                <a:gd name="connsiteY110" fmla="*/ 5270679 h 6858000"/>
                <a:gd name="connsiteX111" fmla="*/ 8856776 w 9747620"/>
                <a:gd name="connsiteY111" fmla="*/ 5212399 h 6858000"/>
                <a:gd name="connsiteX112" fmla="*/ 8979856 w 9747620"/>
                <a:gd name="connsiteY112" fmla="*/ 5082081 h 6858000"/>
                <a:gd name="connsiteX113" fmla="*/ 9006699 w 9747620"/>
                <a:gd name="connsiteY113" fmla="*/ 5044984 h 6858000"/>
                <a:gd name="connsiteX114" fmla="*/ 9013509 w 9747620"/>
                <a:gd name="connsiteY114" fmla="*/ 5035254 h 6858000"/>
                <a:gd name="connsiteX115" fmla="*/ 9019773 w 9747620"/>
                <a:gd name="connsiteY115" fmla="*/ 5025812 h 6858000"/>
                <a:gd name="connsiteX116" fmla="*/ 9032050 w 9747620"/>
                <a:gd name="connsiteY116" fmla="*/ 5006833 h 6858000"/>
                <a:gd name="connsiteX117" fmla="*/ 9077733 w 9747620"/>
                <a:gd name="connsiteY117" fmla="*/ 4926839 h 6858000"/>
                <a:gd name="connsiteX118" fmla="*/ 9154285 w 9747620"/>
                <a:gd name="connsiteY118" fmla="*/ 4750223 h 6858000"/>
                <a:gd name="connsiteX119" fmla="*/ 9213936 w 9747620"/>
                <a:gd name="connsiteY119" fmla="*/ 4559945 h 6858000"/>
                <a:gd name="connsiteX120" fmla="*/ 9238592 w 9747620"/>
                <a:gd name="connsiteY120" fmla="*/ 4461357 h 6858000"/>
                <a:gd name="connsiteX121" fmla="*/ 9249776 w 9747620"/>
                <a:gd name="connsiteY121" fmla="*/ 4411319 h 6858000"/>
                <a:gd name="connsiteX122" fmla="*/ 9255046 w 9747620"/>
                <a:gd name="connsiteY122" fmla="*/ 4386299 h 6858000"/>
                <a:gd name="connsiteX123" fmla="*/ 9259718 w 9747620"/>
                <a:gd name="connsiteY123" fmla="*/ 4363342 h 6858000"/>
                <a:gd name="connsiteX124" fmla="*/ 9269959 w 9747620"/>
                <a:gd name="connsiteY124" fmla="*/ 4309566 h 6858000"/>
                <a:gd name="connsiteX125" fmla="*/ 9274233 w 9747620"/>
                <a:gd name="connsiteY125" fmla="*/ 4286176 h 6858000"/>
                <a:gd name="connsiteX126" fmla="*/ 9276022 w 9747620"/>
                <a:gd name="connsiteY126" fmla="*/ 4275489 h 6858000"/>
                <a:gd name="connsiteX127" fmla="*/ 9277861 w 9747620"/>
                <a:gd name="connsiteY127" fmla="*/ 4263506 h 6858000"/>
                <a:gd name="connsiteX128" fmla="*/ 9286014 w 9747620"/>
                <a:gd name="connsiteY128" fmla="*/ 4211696 h 6858000"/>
                <a:gd name="connsiteX129" fmla="*/ 9290092 w 9747620"/>
                <a:gd name="connsiteY129" fmla="*/ 4185767 h 6858000"/>
                <a:gd name="connsiteX130" fmla="*/ 9292128 w 9747620"/>
                <a:gd name="connsiteY130" fmla="*/ 4172826 h 6858000"/>
                <a:gd name="connsiteX131" fmla="*/ 9293720 w 9747620"/>
                <a:gd name="connsiteY131" fmla="*/ 4159693 h 6858000"/>
                <a:gd name="connsiteX132" fmla="*/ 9305650 w 9747620"/>
                <a:gd name="connsiteY132" fmla="*/ 4057941 h 6858000"/>
                <a:gd name="connsiteX133" fmla="*/ 9309378 w 9747620"/>
                <a:gd name="connsiteY133" fmla="*/ 4010779 h 6858000"/>
                <a:gd name="connsiteX134" fmla="*/ 9313454 w 9747620"/>
                <a:gd name="connsiteY134" fmla="*/ 3956428 h 6858000"/>
                <a:gd name="connsiteX135" fmla="*/ 9320811 w 9747620"/>
                <a:gd name="connsiteY135" fmla="*/ 3753546 h 6858000"/>
                <a:gd name="connsiteX136" fmla="*/ 9319617 w 9747620"/>
                <a:gd name="connsiteY136" fmla="*/ 3650643 h 6858000"/>
                <a:gd name="connsiteX137" fmla="*/ 9318176 w 9747620"/>
                <a:gd name="connsiteY137" fmla="*/ 3600030 h 6858000"/>
                <a:gd name="connsiteX138" fmla="*/ 9317778 w 9747620"/>
                <a:gd name="connsiteY138" fmla="*/ 3588096 h 6858000"/>
                <a:gd name="connsiteX139" fmla="*/ 9316983 w 9747620"/>
                <a:gd name="connsiteY139" fmla="*/ 3575107 h 6858000"/>
                <a:gd name="connsiteX140" fmla="*/ 9315443 w 9747620"/>
                <a:gd name="connsiteY140" fmla="*/ 3549130 h 6858000"/>
                <a:gd name="connsiteX141" fmla="*/ 9312311 w 9747620"/>
                <a:gd name="connsiteY141" fmla="*/ 3497176 h 6858000"/>
                <a:gd name="connsiteX142" fmla="*/ 9307587 w 9747620"/>
                <a:gd name="connsiteY142" fmla="*/ 3445029 h 6858000"/>
                <a:gd name="connsiteX143" fmla="*/ 9302618 w 9747620"/>
                <a:gd name="connsiteY143" fmla="*/ 3392835 h 6858000"/>
                <a:gd name="connsiteX144" fmla="*/ 9301574 w 9747620"/>
                <a:gd name="connsiteY144" fmla="*/ 3381476 h 6858000"/>
                <a:gd name="connsiteX145" fmla="*/ 9300430 w 9747620"/>
                <a:gd name="connsiteY145" fmla="*/ 3370740 h 6858000"/>
                <a:gd name="connsiteX146" fmla="*/ 9297547 w 9747620"/>
                <a:gd name="connsiteY146" fmla="*/ 3346966 h 6858000"/>
                <a:gd name="connsiteX147" fmla="*/ 9294017 w 9747620"/>
                <a:gd name="connsiteY147" fmla="*/ 3320030 h 6858000"/>
                <a:gd name="connsiteX148" fmla="*/ 9290439 w 9747620"/>
                <a:gd name="connsiteY148" fmla="*/ 3290410 h 6858000"/>
                <a:gd name="connsiteX149" fmla="*/ 9284275 w 9747620"/>
                <a:gd name="connsiteY149" fmla="*/ 3244544 h 6858000"/>
                <a:gd name="connsiteX150" fmla="*/ 9275974 w 9747620"/>
                <a:gd name="connsiteY150" fmla="*/ 3193116 h 6858000"/>
                <a:gd name="connsiteX151" fmla="*/ 9267224 w 9747620"/>
                <a:gd name="connsiteY151" fmla="*/ 3142264 h 6858000"/>
                <a:gd name="connsiteX152" fmla="*/ 9225320 w 9747620"/>
                <a:gd name="connsiteY152" fmla="*/ 2939909 h 6858000"/>
                <a:gd name="connsiteX153" fmla="*/ 9200466 w 9747620"/>
                <a:gd name="connsiteY153" fmla="*/ 2839449 h 6858000"/>
                <a:gd name="connsiteX154" fmla="*/ 9193953 w 9747620"/>
                <a:gd name="connsiteY154" fmla="*/ 2814958 h 6858000"/>
                <a:gd name="connsiteX155" fmla="*/ 9186993 w 9747620"/>
                <a:gd name="connsiteY155" fmla="*/ 2790276 h 6858000"/>
                <a:gd name="connsiteX156" fmla="*/ 9172628 w 9747620"/>
                <a:gd name="connsiteY156" fmla="*/ 2740621 h 6858000"/>
                <a:gd name="connsiteX157" fmla="*/ 9035082 w 9747620"/>
                <a:gd name="connsiteY157" fmla="*/ 2347463 h 6858000"/>
                <a:gd name="connsiteX158" fmla="*/ 8952118 w 9747620"/>
                <a:gd name="connsiteY158" fmla="*/ 2155413 h 6858000"/>
                <a:gd name="connsiteX159" fmla="*/ 8929948 w 9747620"/>
                <a:gd name="connsiteY159" fmla="*/ 2107915 h 6858000"/>
                <a:gd name="connsiteX160" fmla="*/ 8907429 w 9747620"/>
                <a:gd name="connsiteY160" fmla="*/ 2060753 h 6858000"/>
                <a:gd name="connsiteX161" fmla="*/ 8860404 w 9747620"/>
                <a:gd name="connsiteY161" fmla="*/ 1966478 h 6858000"/>
                <a:gd name="connsiteX162" fmla="*/ 8760788 w 9747620"/>
                <a:gd name="connsiteY162" fmla="*/ 1780274 h 6858000"/>
                <a:gd name="connsiteX163" fmla="*/ 8734740 w 9747620"/>
                <a:gd name="connsiteY163" fmla="*/ 1734311 h 6858000"/>
                <a:gd name="connsiteX164" fmla="*/ 8708046 w 9747620"/>
                <a:gd name="connsiteY164" fmla="*/ 1687963 h 6858000"/>
                <a:gd name="connsiteX165" fmla="*/ 8654062 w 9747620"/>
                <a:gd name="connsiteY165" fmla="*/ 1597234 h 6858000"/>
                <a:gd name="connsiteX166" fmla="*/ 8540278 w 9747620"/>
                <a:gd name="connsiteY166" fmla="*/ 1418077 h 6858000"/>
                <a:gd name="connsiteX167" fmla="*/ 8510701 w 9747620"/>
                <a:gd name="connsiteY167" fmla="*/ 1373695 h 6858000"/>
                <a:gd name="connsiteX168" fmla="*/ 8480676 w 9747620"/>
                <a:gd name="connsiteY168" fmla="*/ 1329457 h 6858000"/>
                <a:gd name="connsiteX169" fmla="*/ 8419782 w 9747620"/>
                <a:gd name="connsiteY169" fmla="*/ 1242275 h 6858000"/>
                <a:gd name="connsiteX170" fmla="*/ 8292478 w 9747620"/>
                <a:gd name="connsiteY170" fmla="*/ 1069875 h 6858000"/>
                <a:gd name="connsiteX171" fmla="*/ 8259620 w 9747620"/>
                <a:gd name="connsiteY171" fmla="*/ 1027123 h 6858000"/>
                <a:gd name="connsiteX172" fmla="*/ 8243416 w 9747620"/>
                <a:gd name="connsiteY172" fmla="*/ 1006130 h 6858000"/>
                <a:gd name="connsiteX173" fmla="*/ 8227110 w 9747620"/>
                <a:gd name="connsiteY173" fmla="*/ 985473 h 6858000"/>
                <a:gd name="connsiteX174" fmla="*/ 8159604 w 9747620"/>
                <a:gd name="connsiteY174" fmla="*/ 902029 h 6858000"/>
                <a:gd name="connsiteX175" fmla="*/ 8020022 w 9747620"/>
                <a:gd name="connsiteY175" fmla="*/ 738209 h 6858000"/>
                <a:gd name="connsiteX176" fmla="*/ 7984182 w 9747620"/>
                <a:gd name="connsiteY176" fmla="*/ 697901 h 6858000"/>
                <a:gd name="connsiteX177" fmla="*/ 7948043 w 9747620"/>
                <a:gd name="connsiteY177" fmla="*/ 657976 h 6858000"/>
                <a:gd name="connsiteX178" fmla="*/ 7874324 w 9747620"/>
                <a:gd name="connsiteY178" fmla="*/ 578607 h 6858000"/>
                <a:gd name="connsiteX179" fmla="*/ 7723308 w 9747620"/>
                <a:gd name="connsiteY179" fmla="*/ 424085 h 6858000"/>
                <a:gd name="connsiteX180" fmla="*/ 7565532 w 9747620"/>
                <a:gd name="connsiteY180" fmla="*/ 275602 h 6858000"/>
                <a:gd name="connsiteX181" fmla="*/ 1832515 w 9747620"/>
                <a:gd name="connsiteY181" fmla="*/ 0 h 6858000"/>
                <a:gd name="connsiteX182" fmla="*/ 2158449 w 9747620"/>
                <a:gd name="connsiteY182" fmla="*/ 0 h 6858000"/>
                <a:gd name="connsiteX183" fmla="*/ 2108797 w 9747620"/>
                <a:gd name="connsiteY183" fmla="*/ 37845 h 6858000"/>
                <a:gd name="connsiteX184" fmla="*/ 1942830 w 9747620"/>
                <a:gd name="connsiteY184" fmla="*/ 177587 h 6858000"/>
                <a:gd name="connsiteX185" fmla="*/ 1633191 w 9747620"/>
                <a:gd name="connsiteY185" fmla="*/ 477909 h 6858000"/>
                <a:gd name="connsiteX186" fmla="*/ 702686 w 9747620"/>
                <a:gd name="connsiteY186" fmla="*/ 1889935 h 6858000"/>
                <a:gd name="connsiteX187" fmla="*/ 551769 w 9747620"/>
                <a:gd name="connsiteY187" fmla="*/ 2281416 h 6858000"/>
                <a:gd name="connsiteX188" fmla="*/ 438383 w 9747620"/>
                <a:gd name="connsiteY188" fmla="*/ 2682772 h 6858000"/>
                <a:gd name="connsiteX189" fmla="*/ 397124 w 9747620"/>
                <a:gd name="connsiteY189" fmla="*/ 2887044 h 6858000"/>
                <a:gd name="connsiteX190" fmla="*/ 365658 w 9747620"/>
                <a:gd name="connsiteY190" fmla="*/ 3093424 h 6858000"/>
                <a:gd name="connsiteX191" fmla="*/ 332105 w 9747620"/>
                <a:gd name="connsiteY191" fmla="*/ 3509828 h 6858000"/>
                <a:gd name="connsiteX192" fmla="*/ 383653 w 9747620"/>
                <a:gd name="connsiteY192" fmla="*/ 4346327 h 6858000"/>
                <a:gd name="connsiteX193" fmla="*/ 422327 w 9747620"/>
                <a:gd name="connsiteY193" fmla="*/ 4552900 h 6858000"/>
                <a:gd name="connsiteX194" fmla="*/ 472184 w 9747620"/>
                <a:gd name="connsiteY194" fmla="*/ 4757939 h 6858000"/>
                <a:gd name="connsiteX195" fmla="*/ 533078 w 9747620"/>
                <a:gd name="connsiteY195" fmla="*/ 4960916 h 6858000"/>
                <a:gd name="connsiteX196" fmla="*/ 604710 w 9747620"/>
                <a:gd name="connsiteY196" fmla="*/ 5160875 h 6858000"/>
                <a:gd name="connsiteX197" fmla="*/ 996766 w 9747620"/>
                <a:gd name="connsiteY197" fmla="*/ 5920640 h 6858000"/>
                <a:gd name="connsiteX198" fmla="*/ 1549183 w 9747620"/>
                <a:gd name="connsiteY198" fmla="*/ 6586417 h 6858000"/>
                <a:gd name="connsiteX199" fmla="*/ 1709890 w 9747620"/>
                <a:gd name="connsiteY199" fmla="*/ 6734063 h 6858000"/>
                <a:gd name="connsiteX200" fmla="*/ 1859761 w 9747620"/>
                <a:gd name="connsiteY200" fmla="*/ 6858000 h 6858000"/>
                <a:gd name="connsiteX201" fmla="*/ 1671798 w 9747620"/>
                <a:gd name="connsiteY201" fmla="*/ 6858000 h 6858000"/>
                <a:gd name="connsiteX202" fmla="*/ 1628044 w 9747620"/>
                <a:gd name="connsiteY202" fmla="*/ 6822717 h 6858000"/>
                <a:gd name="connsiteX203" fmla="*/ 1459756 w 9747620"/>
                <a:gd name="connsiteY203" fmla="*/ 6674223 h 6858000"/>
                <a:gd name="connsiteX204" fmla="*/ 402543 w 9747620"/>
                <a:gd name="connsiteY204" fmla="*/ 5241588 h 6858000"/>
                <a:gd name="connsiteX205" fmla="*/ 311923 w 9747620"/>
                <a:gd name="connsiteY205" fmla="*/ 5036741 h 6858000"/>
                <a:gd name="connsiteX206" fmla="*/ 232140 w 9747620"/>
                <a:gd name="connsiteY206" fmla="*/ 4827483 h 6858000"/>
                <a:gd name="connsiteX207" fmla="*/ 163392 w 9747620"/>
                <a:gd name="connsiteY207" fmla="*/ 4613913 h 6858000"/>
                <a:gd name="connsiteX208" fmla="*/ 106823 w 9747620"/>
                <a:gd name="connsiteY208" fmla="*/ 4396365 h 6858000"/>
                <a:gd name="connsiteX209" fmla="*/ 29326 w 9747620"/>
                <a:gd name="connsiteY209" fmla="*/ 3954702 h 6858000"/>
                <a:gd name="connsiteX210" fmla="*/ 8647 w 9747620"/>
                <a:gd name="connsiteY210" fmla="*/ 3730971 h 6858000"/>
                <a:gd name="connsiteX211" fmla="*/ 2880 w 9747620"/>
                <a:gd name="connsiteY211" fmla="*/ 3618674 h 6858000"/>
                <a:gd name="connsiteX212" fmla="*/ 296 w 9747620"/>
                <a:gd name="connsiteY212" fmla="*/ 3506425 h 6858000"/>
                <a:gd name="connsiteX213" fmla="*/ 20030 w 9747620"/>
                <a:gd name="connsiteY213" fmla="*/ 3056711 h 6858000"/>
                <a:gd name="connsiteX214" fmla="*/ 48664 w 9747620"/>
                <a:gd name="connsiteY214" fmla="*/ 2832980 h 6858000"/>
                <a:gd name="connsiteX215" fmla="*/ 89922 w 9747620"/>
                <a:gd name="connsiteY215" fmla="*/ 2610639 h 6858000"/>
                <a:gd name="connsiteX216" fmla="*/ 211163 w 9747620"/>
                <a:gd name="connsiteY216" fmla="*/ 2174343 h 6858000"/>
                <a:gd name="connsiteX217" fmla="*/ 379129 w 9747620"/>
                <a:gd name="connsiteY217" fmla="*/ 1754393 h 6858000"/>
                <a:gd name="connsiteX218" fmla="*/ 841424 w 9747620"/>
                <a:gd name="connsiteY218" fmla="*/ 976270 h 6858000"/>
                <a:gd name="connsiteX219" fmla="*/ 1130234 w 9747620"/>
                <a:gd name="connsiteY219" fmla="*/ 625768 h 6858000"/>
                <a:gd name="connsiteX220" fmla="*/ 1452897 w 9747620"/>
                <a:gd name="connsiteY220" fmla="*/ 305748 h 6858000"/>
                <a:gd name="connsiteX221" fmla="*/ 1805682 w 9747620"/>
                <a:gd name="connsiteY221" fmla="*/ 1875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Lst>
              <a:rect l="l" t="t" r="r" b="b"/>
              <a:pathLst>
                <a:path w="9747620" h="6858000">
                  <a:moveTo>
                    <a:pt x="7235453" y="0"/>
                  </a:moveTo>
                  <a:lnTo>
                    <a:pt x="7548130" y="0"/>
                  </a:lnTo>
                  <a:lnTo>
                    <a:pt x="7710334" y="111973"/>
                  </a:lnTo>
                  <a:cubicBezTo>
                    <a:pt x="7770781" y="157314"/>
                    <a:pt x="7830282" y="203517"/>
                    <a:pt x="7889188" y="251542"/>
                  </a:cubicBezTo>
                  <a:cubicBezTo>
                    <a:pt x="7947894" y="299470"/>
                    <a:pt x="8005557" y="348453"/>
                    <a:pt x="8061828" y="398586"/>
                  </a:cubicBezTo>
                  <a:cubicBezTo>
                    <a:pt x="8090013" y="423605"/>
                    <a:pt x="8117948" y="448816"/>
                    <a:pt x="8145637" y="474218"/>
                  </a:cubicBezTo>
                  <a:cubicBezTo>
                    <a:pt x="8159506" y="486918"/>
                    <a:pt x="8173375" y="499764"/>
                    <a:pt x="8187242" y="512753"/>
                  </a:cubicBezTo>
                  <a:lnTo>
                    <a:pt x="8228402" y="551575"/>
                  </a:lnTo>
                  <a:cubicBezTo>
                    <a:pt x="8283082" y="603577"/>
                    <a:pt x="8336569" y="656778"/>
                    <a:pt x="8389211" y="710937"/>
                  </a:cubicBezTo>
                  <a:cubicBezTo>
                    <a:pt x="8415458" y="738065"/>
                    <a:pt x="8441455" y="765432"/>
                    <a:pt x="8467206" y="793088"/>
                  </a:cubicBezTo>
                  <a:lnTo>
                    <a:pt x="8486791" y="814223"/>
                  </a:lnTo>
                  <a:lnTo>
                    <a:pt x="8505979" y="835409"/>
                  </a:lnTo>
                  <a:lnTo>
                    <a:pt x="8543509" y="877346"/>
                  </a:lnTo>
                  <a:cubicBezTo>
                    <a:pt x="8593418" y="933423"/>
                    <a:pt x="8642579" y="990601"/>
                    <a:pt x="8690549" y="1048978"/>
                  </a:cubicBezTo>
                  <a:cubicBezTo>
                    <a:pt x="8714558" y="1078168"/>
                    <a:pt x="8738368" y="1107644"/>
                    <a:pt x="8761732" y="1137502"/>
                  </a:cubicBezTo>
                  <a:lnTo>
                    <a:pt x="8796379" y="1182077"/>
                  </a:lnTo>
                  <a:lnTo>
                    <a:pt x="8830678" y="1226986"/>
                  </a:lnTo>
                  <a:cubicBezTo>
                    <a:pt x="8876112" y="1287185"/>
                    <a:pt x="8920304" y="1348532"/>
                    <a:pt x="8963353" y="1410936"/>
                  </a:cubicBezTo>
                  <a:cubicBezTo>
                    <a:pt x="8984727" y="1442137"/>
                    <a:pt x="9005954" y="1473915"/>
                    <a:pt x="9026483" y="1505499"/>
                  </a:cubicBezTo>
                  <a:lnTo>
                    <a:pt x="9057004" y="1552613"/>
                  </a:lnTo>
                  <a:cubicBezTo>
                    <a:pt x="9067245" y="1568525"/>
                    <a:pt x="9077336" y="1584534"/>
                    <a:pt x="9087278" y="1600542"/>
                  </a:cubicBezTo>
                  <a:cubicBezTo>
                    <a:pt x="9127145" y="1664766"/>
                    <a:pt x="9165966" y="1729613"/>
                    <a:pt x="9202851" y="1795515"/>
                  </a:cubicBezTo>
                  <a:cubicBezTo>
                    <a:pt x="9221342" y="1828491"/>
                    <a:pt x="9239437" y="1861417"/>
                    <a:pt x="9257332" y="1894920"/>
                  </a:cubicBezTo>
                  <a:lnTo>
                    <a:pt x="9283778" y="1945436"/>
                  </a:lnTo>
                  <a:lnTo>
                    <a:pt x="9309428" y="1996193"/>
                  </a:lnTo>
                  <a:cubicBezTo>
                    <a:pt x="9343280" y="2064013"/>
                    <a:pt x="9375491" y="2132695"/>
                    <a:pt x="9405714" y="2202191"/>
                  </a:cubicBezTo>
                  <a:cubicBezTo>
                    <a:pt x="9466260" y="2341183"/>
                    <a:pt x="9520493" y="2483053"/>
                    <a:pt x="9566524" y="2627653"/>
                  </a:cubicBezTo>
                  <a:cubicBezTo>
                    <a:pt x="9572289" y="2645675"/>
                    <a:pt x="9578056" y="2663792"/>
                    <a:pt x="9583573" y="2682195"/>
                  </a:cubicBezTo>
                  <a:lnTo>
                    <a:pt x="9591974" y="2709707"/>
                  </a:lnTo>
                  <a:lnTo>
                    <a:pt x="9600027" y="2737650"/>
                  </a:lnTo>
                  <a:cubicBezTo>
                    <a:pt x="9610416" y="2774171"/>
                    <a:pt x="9620358" y="2810884"/>
                    <a:pt x="9629803" y="2847694"/>
                  </a:cubicBezTo>
                  <a:cubicBezTo>
                    <a:pt x="9648692" y="2921312"/>
                    <a:pt x="9665196" y="2995506"/>
                    <a:pt x="9679909" y="3070131"/>
                  </a:cubicBezTo>
                  <a:cubicBezTo>
                    <a:pt x="9683587" y="3088775"/>
                    <a:pt x="9687118" y="3107418"/>
                    <a:pt x="9690498" y="3126159"/>
                  </a:cubicBezTo>
                  <a:lnTo>
                    <a:pt x="9700390" y="3181805"/>
                  </a:lnTo>
                  <a:cubicBezTo>
                    <a:pt x="9703670" y="3201120"/>
                    <a:pt x="9706952" y="3222112"/>
                    <a:pt x="9709685" y="3243392"/>
                  </a:cubicBezTo>
                  <a:lnTo>
                    <a:pt x="9713016" y="3267597"/>
                  </a:lnTo>
                  <a:lnTo>
                    <a:pt x="9716844" y="3294437"/>
                  </a:lnTo>
                  <a:cubicBezTo>
                    <a:pt x="9718186" y="3303926"/>
                    <a:pt x="9719527" y="3313895"/>
                    <a:pt x="9720820" y="3324488"/>
                  </a:cubicBezTo>
                  <a:lnTo>
                    <a:pt x="9722709" y="3340737"/>
                  </a:lnTo>
                  <a:lnTo>
                    <a:pt x="9724301" y="3356361"/>
                  </a:lnTo>
                  <a:lnTo>
                    <a:pt x="9730166" y="3412197"/>
                  </a:lnTo>
                  <a:cubicBezTo>
                    <a:pt x="9732005" y="3430842"/>
                    <a:pt x="9734291" y="3449342"/>
                    <a:pt x="9735783" y="3468083"/>
                  </a:cubicBezTo>
                  <a:lnTo>
                    <a:pt x="9739760" y="3524399"/>
                  </a:lnTo>
                  <a:lnTo>
                    <a:pt x="9741748" y="3552580"/>
                  </a:lnTo>
                  <a:lnTo>
                    <a:pt x="9742742" y="3566672"/>
                  </a:lnTo>
                  <a:lnTo>
                    <a:pt x="9743488" y="3581865"/>
                  </a:lnTo>
                  <a:lnTo>
                    <a:pt x="9744731" y="3611341"/>
                  </a:lnTo>
                  <a:lnTo>
                    <a:pt x="9745725" y="3639715"/>
                  </a:lnTo>
                  <a:cubicBezTo>
                    <a:pt x="9746868" y="3677579"/>
                    <a:pt x="9747514" y="3715587"/>
                    <a:pt x="9747613" y="3753786"/>
                  </a:cubicBezTo>
                  <a:cubicBezTo>
                    <a:pt x="9747763" y="3830232"/>
                    <a:pt x="9745675" y="3906870"/>
                    <a:pt x="9740405" y="3984609"/>
                  </a:cubicBezTo>
                  <a:lnTo>
                    <a:pt x="9736329" y="4038434"/>
                  </a:lnTo>
                  <a:cubicBezTo>
                    <a:pt x="9735087" y="4055976"/>
                    <a:pt x="9733794" y="4076346"/>
                    <a:pt x="9731408" y="4099446"/>
                  </a:cubicBezTo>
                  <a:lnTo>
                    <a:pt x="9717987" y="4213325"/>
                  </a:lnTo>
                  <a:cubicBezTo>
                    <a:pt x="9717441" y="4217926"/>
                    <a:pt x="9716943" y="4222527"/>
                    <a:pt x="9716297" y="4227129"/>
                  </a:cubicBezTo>
                  <a:lnTo>
                    <a:pt x="9714110" y="4240981"/>
                  </a:lnTo>
                  <a:lnTo>
                    <a:pt x="9709785" y="4268731"/>
                  </a:lnTo>
                  <a:lnTo>
                    <a:pt x="9701086" y="4324185"/>
                  </a:lnTo>
                  <a:lnTo>
                    <a:pt x="9698699" y="4338994"/>
                  </a:lnTo>
                  <a:lnTo>
                    <a:pt x="9695966" y="4355050"/>
                  </a:lnTo>
                  <a:cubicBezTo>
                    <a:pt x="9694077" y="4365547"/>
                    <a:pt x="9692188" y="4375516"/>
                    <a:pt x="9690299" y="4385054"/>
                  </a:cubicBezTo>
                  <a:lnTo>
                    <a:pt x="9679909" y="4437919"/>
                  </a:lnTo>
                  <a:cubicBezTo>
                    <a:pt x="9677871" y="4448320"/>
                    <a:pt x="9675735" y="4458097"/>
                    <a:pt x="9673647" y="4468162"/>
                  </a:cubicBezTo>
                  <a:lnTo>
                    <a:pt x="9667532" y="4496296"/>
                  </a:lnTo>
                  <a:cubicBezTo>
                    <a:pt x="9663406" y="4514941"/>
                    <a:pt x="9659081" y="4533585"/>
                    <a:pt x="9654658" y="4552277"/>
                  </a:cubicBezTo>
                  <a:cubicBezTo>
                    <a:pt x="9645760" y="4589613"/>
                    <a:pt x="9636265" y="4627045"/>
                    <a:pt x="9625876" y="4664478"/>
                  </a:cubicBezTo>
                  <a:cubicBezTo>
                    <a:pt x="9605048" y="4739247"/>
                    <a:pt x="9581088" y="4814303"/>
                    <a:pt x="9552803" y="4888737"/>
                  </a:cubicBezTo>
                  <a:cubicBezTo>
                    <a:pt x="9524668" y="4962930"/>
                    <a:pt x="9492109" y="5037459"/>
                    <a:pt x="9452639" y="5110934"/>
                  </a:cubicBezTo>
                  <a:cubicBezTo>
                    <a:pt x="9432905" y="5147695"/>
                    <a:pt x="9411431" y="5184169"/>
                    <a:pt x="9388017" y="5220020"/>
                  </a:cubicBezTo>
                  <a:cubicBezTo>
                    <a:pt x="9382201" y="5228982"/>
                    <a:pt x="9376236" y="5237945"/>
                    <a:pt x="9370073" y="5246811"/>
                  </a:cubicBezTo>
                  <a:lnTo>
                    <a:pt x="9360926" y="5260040"/>
                  </a:lnTo>
                  <a:lnTo>
                    <a:pt x="9351829" y="5272646"/>
                  </a:lnTo>
                  <a:cubicBezTo>
                    <a:pt x="9339700" y="5289468"/>
                    <a:pt x="9327174" y="5306387"/>
                    <a:pt x="9313305" y="5323881"/>
                  </a:cubicBezTo>
                  <a:cubicBezTo>
                    <a:pt x="9258625" y="5393042"/>
                    <a:pt x="9196489" y="5455445"/>
                    <a:pt x="9130375" y="5510802"/>
                  </a:cubicBezTo>
                  <a:cubicBezTo>
                    <a:pt x="9097319" y="5538505"/>
                    <a:pt x="9063268" y="5564530"/>
                    <a:pt x="9028422" y="5588878"/>
                  </a:cubicBezTo>
                  <a:cubicBezTo>
                    <a:pt x="9019723" y="5595109"/>
                    <a:pt x="9011074" y="5600909"/>
                    <a:pt x="9002424" y="5606707"/>
                  </a:cubicBezTo>
                  <a:cubicBezTo>
                    <a:pt x="8993774" y="5612603"/>
                    <a:pt x="8985124" y="5618211"/>
                    <a:pt x="8976525" y="5623866"/>
                  </a:cubicBezTo>
                  <a:cubicBezTo>
                    <a:pt x="8959277" y="5635130"/>
                    <a:pt x="8941629" y="5646201"/>
                    <a:pt x="8924181" y="5656793"/>
                  </a:cubicBezTo>
                  <a:cubicBezTo>
                    <a:pt x="8854291" y="5699259"/>
                    <a:pt x="8784946" y="5736451"/>
                    <a:pt x="8717291" y="5771582"/>
                  </a:cubicBezTo>
                  <a:lnTo>
                    <a:pt x="8617129" y="5823105"/>
                  </a:lnTo>
                  <a:lnTo>
                    <a:pt x="8518207" y="5873671"/>
                  </a:lnTo>
                  <a:cubicBezTo>
                    <a:pt x="8391200" y="5939188"/>
                    <a:pt x="8267922" y="6009788"/>
                    <a:pt x="8150558" y="6086761"/>
                  </a:cubicBezTo>
                  <a:cubicBezTo>
                    <a:pt x="8091901" y="6125248"/>
                    <a:pt x="8034736" y="6165317"/>
                    <a:pt x="7979410" y="6207158"/>
                  </a:cubicBezTo>
                  <a:cubicBezTo>
                    <a:pt x="7965739" y="6217750"/>
                    <a:pt x="7951771" y="6228103"/>
                    <a:pt x="7938300" y="6238887"/>
                  </a:cubicBezTo>
                  <a:lnTo>
                    <a:pt x="7897936" y="6271286"/>
                  </a:lnTo>
                  <a:lnTo>
                    <a:pt x="7858367" y="6304357"/>
                  </a:lnTo>
                  <a:lnTo>
                    <a:pt x="7819048" y="6338770"/>
                  </a:lnTo>
                  <a:cubicBezTo>
                    <a:pt x="7804882" y="6351232"/>
                    <a:pt x="7792105" y="6362591"/>
                    <a:pt x="7778882" y="6374477"/>
                  </a:cubicBezTo>
                  <a:lnTo>
                    <a:pt x="7739563" y="6410328"/>
                  </a:lnTo>
                  <a:cubicBezTo>
                    <a:pt x="7713366" y="6434485"/>
                    <a:pt x="7687168" y="6459120"/>
                    <a:pt x="7660824" y="6484138"/>
                  </a:cubicBezTo>
                  <a:lnTo>
                    <a:pt x="7502302" y="6636360"/>
                  </a:lnTo>
                  <a:lnTo>
                    <a:pt x="7273394" y="6858000"/>
                  </a:lnTo>
                  <a:lnTo>
                    <a:pt x="6780690" y="6858000"/>
                  </a:lnTo>
                  <a:lnTo>
                    <a:pt x="6854939" y="6783597"/>
                  </a:lnTo>
                  <a:cubicBezTo>
                    <a:pt x="6880688" y="6757810"/>
                    <a:pt x="6906338" y="6732265"/>
                    <a:pt x="6932087" y="6705809"/>
                  </a:cubicBezTo>
                  <a:lnTo>
                    <a:pt x="7241130" y="6390965"/>
                  </a:lnTo>
                  <a:lnTo>
                    <a:pt x="7397564" y="6233087"/>
                  </a:lnTo>
                  <a:cubicBezTo>
                    <a:pt x="7424009" y="6206679"/>
                    <a:pt x="7450802" y="6180175"/>
                    <a:pt x="7478142" y="6153670"/>
                  </a:cubicBezTo>
                  <a:lnTo>
                    <a:pt x="7519600" y="6113937"/>
                  </a:lnTo>
                  <a:cubicBezTo>
                    <a:pt x="7533469" y="6100805"/>
                    <a:pt x="7547934" y="6087288"/>
                    <a:pt x="7561207" y="6075067"/>
                  </a:cubicBezTo>
                  <a:lnTo>
                    <a:pt x="7604204" y="6035526"/>
                  </a:lnTo>
                  <a:lnTo>
                    <a:pt x="7648644" y="5996416"/>
                  </a:lnTo>
                  <a:cubicBezTo>
                    <a:pt x="7663608" y="5983570"/>
                    <a:pt x="7678768" y="5971013"/>
                    <a:pt x="7693830" y="5958264"/>
                  </a:cubicBezTo>
                  <a:cubicBezTo>
                    <a:pt x="7708942" y="5945611"/>
                    <a:pt x="7724352" y="5933485"/>
                    <a:pt x="7739662" y="5921073"/>
                  </a:cubicBezTo>
                  <a:cubicBezTo>
                    <a:pt x="7801154" y="5872088"/>
                    <a:pt x="7864234" y="5825502"/>
                    <a:pt x="7928458" y="5781025"/>
                  </a:cubicBezTo>
                  <a:cubicBezTo>
                    <a:pt x="8057005" y="5692164"/>
                    <a:pt x="8190077" y="5611500"/>
                    <a:pt x="8325882" y="5537450"/>
                  </a:cubicBezTo>
                  <a:lnTo>
                    <a:pt x="8424555" y="5484106"/>
                  </a:lnTo>
                  <a:lnTo>
                    <a:pt x="8521737" y="5431289"/>
                  </a:lnTo>
                  <a:cubicBezTo>
                    <a:pt x="8585315" y="5396349"/>
                    <a:pt x="8646456" y="5361840"/>
                    <a:pt x="8702677" y="5325942"/>
                  </a:cubicBezTo>
                  <a:cubicBezTo>
                    <a:pt x="8716795" y="5316931"/>
                    <a:pt x="8730365" y="5308017"/>
                    <a:pt x="8743986" y="5298717"/>
                  </a:cubicBezTo>
                  <a:cubicBezTo>
                    <a:pt x="8750747" y="5294069"/>
                    <a:pt x="8757606" y="5289420"/>
                    <a:pt x="8764167" y="5284723"/>
                  </a:cubicBezTo>
                  <a:cubicBezTo>
                    <a:pt x="8770778" y="5280074"/>
                    <a:pt x="8777440" y="5275377"/>
                    <a:pt x="8783704" y="5270679"/>
                  </a:cubicBezTo>
                  <a:cubicBezTo>
                    <a:pt x="8809155" y="5251987"/>
                    <a:pt x="8833611" y="5232577"/>
                    <a:pt x="8856776" y="5212399"/>
                  </a:cubicBezTo>
                  <a:cubicBezTo>
                    <a:pt x="8903104" y="5172043"/>
                    <a:pt x="8944463" y="5128668"/>
                    <a:pt x="8979856" y="5082081"/>
                  </a:cubicBezTo>
                  <a:cubicBezTo>
                    <a:pt x="8988555" y="5070722"/>
                    <a:pt x="8997602" y="5057973"/>
                    <a:pt x="9006699" y="5044984"/>
                  </a:cubicBezTo>
                  <a:lnTo>
                    <a:pt x="9013509" y="5035254"/>
                  </a:lnTo>
                  <a:lnTo>
                    <a:pt x="9019773" y="5025812"/>
                  </a:lnTo>
                  <a:cubicBezTo>
                    <a:pt x="9023997" y="5019629"/>
                    <a:pt x="9028073" y="5013254"/>
                    <a:pt x="9032050" y="5006833"/>
                  </a:cubicBezTo>
                  <a:cubicBezTo>
                    <a:pt x="9048206" y="4981238"/>
                    <a:pt x="9063417" y="4954542"/>
                    <a:pt x="9077733" y="4926839"/>
                  </a:cubicBezTo>
                  <a:cubicBezTo>
                    <a:pt x="9106415" y="4871434"/>
                    <a:pt x="9131469" y="4812050"/>
                    <a:pt x="9154285" y="4750223"/>
                  </a:cubicBezTo>
                  <a:cubicBezTo>
                    <a:pt x="9176904" y="4688586"/>
                    <a:pt x="9196537" y="4625032"/>
                    <a:pt x="9213936" y="4559945"/>
                  </a:cubicBezTo>
                  <a:cubicBezTo>
                    <a:pt x="9222635" y="4527402"/>
                    <a:pt x="9230887" y="4494523"/>
                    <a:pt x="9238592" y="4461357"/>
                  </a:cubicBezTo>
                  <a:cubicBezTo>
                    <a:pt x="9242419" y="4444773"/>
                    <a:pt x="9246147" y="4428094"/>
                    <a:pt x="9249776" y="4411319"/>
                  </a:cubicBezTo>
                  <a:lnTo>
                    <a:pt x="9255046" y="4386299"/>
                  </a:lnTo>
                  <a:lnTo>
                    <a:pt x="9259718" y="4363342"/>
                  </a:lnTo>
                  <a:lnTo>
                    <a:pt x="9269959" y="4309566"/>
                  </a:lnTo>
                  <a:lnTo>
                    <a:pt x="9274233" y="4286176"/>
                  </a:lnTo>
                  <a:lnTo>
                    <a:pt x="9276022" y="4275489"/>
                  </a:lnTo>
                  <a:lnTo>
                    <a:pt x="9277861" y="4263506"/>
                  </a:lnTo>
                  <a:lnTo>
                    <a:pt x="9286014" y="4211696"/>
                  </a:lnTo>
                  <a:lnTo>
                    <a:pt x="9290092" y="4185767"/>
                  </a:lnTo>
                  <a:lnTo>
                    <a:pt x="9292128" y="4172826"/>
                  </a:lnTo>
                  <a:cubicBezTo>
                    <a:pt x="9292774" y="4168464"/>
                    <a:pt x="9293173" y="4164055"/>
                    <a:pt x="9293720" y="4159693"/>
                  </a:cubicBezTo>
                  <a:lnTo>
                    <a:pt x="9305650" y="4057941"/>
                  </a:lnTo>
                  <a:cubicBezTo>
                    <a:pt x="9306991" y="4045048"/>
                    <a:pt x="9308085" y="4029328"/>
                    <a:pt x="9309378" y="4010779"/>
                  </a:cubicBezTo>
                  <a:lnTo>
                    <a:pt x="9313454" y="3956428"/>
                  </a:lnTo>
                  <a:cubicBezTo>
                    <a:pt x="9318326" y="3889806"/>
                    <a:pt x="9320611" y="3821796"/>
                    <a:pt x="9320811" y="3753546"/>
                  </a:cubicBezTo>
                  <a:cubicBezTo>
                    <a:pt x="9320910" y="3719373"/>
                    <a:pt x="9320513" y="3685056"/>
                    <a:pt x="9319617" y="3650643"/>
                  </a:cubicBezTo>
                  <a:lnTo>
                    <a:pt x="9318176" y="3600030"/>
                  </a:lnTo>
                  <a:lnTo>
                    <a:pt x="9317778" y="3588096"/>
                  </a:lnTo>
                  <a:lnTo>
                    <a:pt x="9316983" y="3575107"/>
                  </a:lnTo>
                  <a:lnTo>
                    <a:pt x="9315443" y="3549130"/>
                  </a:lnTo>
                  <a:lnTo>
                    <a:pt x="9312311" y="3497176"/>
                  </a:lnTo>
                  <a:cubicBezTo>
                    <a:pt x="9311118" y="3479825"/>
                    <a:pt x="9309129" y="3462427"/>
                    <a:pt x="9307587" y="3445029"/>
                  </a:cubicBezTo>
                  <a:lnTo>
                    <a:pt x="9302618" y="3392835"/>
                  </a:lnTo>
                  <a:lnTo>
                    <a:pt x="9301574" y="3381476"/>
                  </a:lnTo>
                  <a:lnTo>
                    <a:pt x="9300430" y="3370740"/>
                  </a:lnTo>
                  <a:lnTo>
                    <a:pt x="9297547" y="3346966"/>
                  </a:lnTo>
                  <a:lnTo>
                    <a:pt x="9294017" y="3320030"/>
                  </a:lnTo>
                  <a:lnTo>
                    <a:pt x="9290439" y="3290410"/>
                  </a:lnTo>
                  <a:cubicBezTo>
                    <a:pt x="9288849" y="3275745"/>
                    <a:pt x="9286761" y="3260934"/>
                    <a:pt x="9284275" y="3244544"/>
                  </a:cubicBezTo>
                  <a:lnTo>
                    <a:pt x="9275974" y="3193116"/>
                  </a:lnTo>
                  <a:cubicBezTo>
                    <a:pt x="9273189" y="3176197"/>
                    <a:pt x="9270256" y="3159230"/>
                    <a:pt x="9267224" y="3142264"/>
                  </a:cubicBezTo>
                  <a:cubicBezTo>
                    <a:pt x="9255146" y="3074493"/>
                    <a:pt x="9240929" y="3007057"/>
                    <a:pt x="9225320" y="2939909"/>
                  </a:cubicBezTo>
                  <a:cubicBezTo>
                    <a:pt x="9217465" y="2906311"/>
                    <a:pt x="9209214" y="2872809"/>
                    <a:pt x="9200466" y="2839449"/>
                  </a:cubicBezTo>
                  <a:lnTo>
                    <a:pt x="9193953" y="2814958"/>
                  </a:lnTo>
                  <a:lnTo>
                    <a:pt x="9186993" y="2790276"/>
                  </a:lnTo>
                  <a:cubicBezTo>
                    <a:pt x="9182471" y="2773836"/>
                    <a:pt x="9177599" y="2757252"/>
                    <a:pt x="9172628" y="2740621"/>
                  </a:cubicBezTo>
                  <a:cubicBezTo>
                    <a:pt x="9133110" y="2607859"/>
                    <a:pt x="9087527" y="2476533"/>
                    <a:pt x="9035082" y="2347463"/>
                  </a:cubicBezTo>
                  <a:cubicBezTo>
                    <a:pt x="9008836" y="2282951"/>
                    <a:pt x="8981298" y="2218870"/>
                    <a:pt x="8952118" y="2155413"/>
                  </a:cubicBezTo>
                  <a:lnTo>
                    <a:pt x="8929948" y="2107915"/>
                  </a:lnTo>
                  <a:lnTo>
                    <a:pt x="8907429" y="2060753"/>
                  </a:lnTo>
                  <a:cubicBezTo>
                    <a:pt x="8892170" y="2029408"/>
                    <a:pt x="8876411" y="1997726"/>
                    <a:pt x="8860404" y="1966478"/>
                  </a:cubicBezTo>
                  <a:cubicBezTo>
                    <a:pt x="8828243" y="1903931"/>
                    <a:pt x="8795336" y="1841670"/>
                    <a:pt x="8760788" y="1780274"/>
                  </a:cubicBezTo>
                  <a:lnTo>
                    <a:pt x="8734740" y="1734311"/>
                  </a:lnTo>
                  <a:lnTo>
                    <a:pt x="8708046" y="1687963"/>
                  </a:lnTo>
                  <a:cubicBezTo>
                    <a:pt x="8690300" y="1657337"/>
                    <a:pt x="8672455" y="1627334"/>
                    <a:pt x="8654062" y="1597234"/>
                  </a:cubicBezTo>
                  <a:cubicBezTo>
                    <a:pt x="8617575" y="1536988"/>
                    <a:pt x="8579398" y="1477365"/>
                    <a:pt x="8540278" y="1418077"/>
                  </a:cubicBezTo>
                  <a:lnTo>
                    <a:pt x="8510701" y="1373695"/>
                  </a:lnTo>
                  <a:lnTo>
                    <a:pt x="8480676" y="1329457"/>
                  </a:lnTo>
                  <a:cubicBezTo>
                    <a:pt x="8460643" y="1300269"/>
                    <a:pt x="8440411" y="1271224"/>
                    <a:pt x="8419782" y="1242275"/>
                  </a:cubicBezTo>
                  <a:cubicBezTo>
                    <a:pt x="8378476" y="1184425"/>
                    <a:pt x="8335923" y="1127006"/>
                    <a:pt x="8292478" y="1069875"/>
                  </a:cubicBezTo>
                  <a:lnTo>
                    <a:pt x="8259620" y="1027123"/>
                  </a:lnTo>
                  <a:lnTo>
                    <a:pt x="8243416" y="1006130"/>
                  </a:lnTo>
                  <a:lnTo>
                    <a:pt x="8227110" y="985473"/>
                  </a:lnTo>
                  <a:cubicBezTo>
                    <a:pt x="8204890" y="957483"/>
                    <a:pt x="8182422" y="929684"/>
                    <a:pt x="8159604" y="902029"/>
                  </a:cubicBezTo>
                  <a:cubicBezTo>
                    <a:pt x="8114170" y="846671"/>
                    <a:pt x="8067494" y="792177"/>
                    <a:pt x="8020022" y="738209"/>
                  </a:cubicBezTo>
                  <a:lnTo>
                    <a:pt x="7984182" y="697901"/>
                  </a:lnTo>
                  <a:lnTo>
                    <a:pt x="7948043" y="657976"/>
                  </a:lnTo>
                  <a:cubicBezTo>
                    <a:pt x="7923636" y="631328"/>
                    <a:pt x="7899079" y="604823"/>
                    <a:pt x="7874324" y="578607"/>
                  </a:cubicBezTo>
                  <a:cubicBezTo>
                    <a:pt x="7824714" y="526221"/>
                    <a:pt x="7774608" y="474458"/>
                    <a:pt x="7723308" y="424085"/>
                  </a:cubicBezTo>
                  <a:cubicBezTo>
                    <a:pt x="7672157" y="373808"/>
                    <a:pt x="7619168" y="324153"/>
                    <a:pt x="7565532" y="275602"/>
                  </a:cubicBezTo>
                  <a:close/>
                  <a:moveTo>
                    <a:pt x="1832515" y="0"/>
                  </a:moveTo>
                  <a:lnTo>
                    <a:pt x="2158449" y="0"/>
                  </a:lnTo>
                  <a:lnTo>
                    <a:pt x="2108797" y="37845"/>
                  </a:lnTo>
                  <a:cubicBezTo>
                    <a:pt x="2052253" y="83168"/>
                    <a:pt x="1996914" y="129778"/>
                    <a:pt x="1942830" y="177587"/>
                  </a:cubicBezTo>
                  <a:cubicBezTo>
                    <a:pt x="1834563" y="273109"/>
                    <a:pt x="1731317" y="373472"/>
                    <a:pt x="1633191" y="477909"/>
                  </a:cubicBezTo>
                  <a:cubicBezTo>
                    <a:pt x="1240290" y="896038"/>
                    <a:pt x="927123" y="1375900"/>
                    <a:pt x="702686" y="1889935"/>
                  </a:cubicBezTo>
                  <a:cubicBezTo>
                    <a:pt x="646565" y="2018192"/>
                    <a:pt x="596210" y="2149182"/>
                    <a:pt x="551769" y="2281416"/>
                  </a:cubicBezTo>
                  <a:cubicBezTo>
                    <a:pt x="507429" y="2413700"/>
                    <a:pt x="469451" y="2547613"/>
                    <a:pt x="438383" y="2682772"/>
                  </a:cubicBezTo>
                  <a:cubicBezTo>
                    <a:pt x="423122" y="2750111"/>
                    <a:pt x="409203" y="2818553"/>
                    <a:pt x="397124" y="2887044"/>
                  </a:cubicBezTo>
                  <a:cubicBezTo>
                    <a:pt x="385144" y="2955581"/>
                    <a:pt x="374357" y="3024359"/>
                    <a:pt x="365658" y="3093424"/>
                  </a:cubicBezTo>
                  <a:cubicBezTo>
                    <a:pt x="347813" y="3231506"/>
                    <a:pt x="336727" y="3370260"/>
                    <a:pt x="332105" y="3509828"/>
                  </a:cubicBezTo>
                  <a:cubicBezTo>
                    <a:pt x="322311" y="3788822"/>
                    <a:pt x="339660" y="4068628"/>
                    <a:pt x="383653" y="4346327"/>
                  </a:cubicBezTo>
                  <a:cubicBezTo>
                    <a:pt x="394539" y="4415489"/>
                    <a:pt x="407464" y="4484267"/>
                    <a:pt x="422327" y="4552900"/>
                  </a:cubicBezTo>
                  <a:cubicBezTo>
                    <a:pt x="437041" y="4621534"/>
                    <a:pt x="453693" y="4689881"/>
                    <a:pt x="472184" y="4757939"/>
                  </a:cubicBezTo>
                  <a:cubicBezTo>
                    <a:pt x="490677" y="4825949"/>
                    <a:pt x="511007" y="4893673"/>
                    <a:pt x="533078" y="4960916"/>
                  </a:cubicBezTo>
                  <a:cubicBezTo>
                    <a:pt x="555249" y="5028208"/>
                    <a:pt x="578662" y="5095022"/>
                    <a:pt x="604710" y="5160875"/>
                  </a:cubicBezTo>
                  <a:cubicBezTo>
                    <a:pt x="707358" y="5425298"/>
                    <a:pt x="838443" y="5680902"/>
                    <a:pt x="996766" y="5920640"/>
                  </a:cubicBezTo>
                  <a:cubicBezTo>
                    <a:pt x="1154790" y="6160571"/>
                    <a:pt x="1340404" y="6384350"/>
                    <a:pt x="1549183" y="6586417"/>
                  </a:cubicBezTo>
                  <a:cubicBezTo>
                    <a:pt x="1601365" y="6636982"/>
                    <a:pt x="1654970" y="6686208"/>
                    <a:pt x="1709890" y="6734063"/>
                  </a:cubicBezTo>
                  <a:lnTo>
                    <a:pt x="1859761" y="6858000"/>
                  </a:lnTo>
                  <a:lnTo>
                    <a:pt x="1671798" y="6858000"/>
                  </a:lnTo>
                  <a:lnTo>
                    <a:pt x="1628044" y="6822717"/>
                  </a:lnTo>
                  <a:cubicBezTo>
                    <a:pt x="1570828" y="6774460"/>
                    <a:pt x="1514710" y="6724955"/>
                    <a:pt x="1459756" y="6674223"/>
                  </a:cubicBezTo>
                  <a:cubicBezTo>
                    <a:pt x="1019931" y="6268363"/>
                    <a:pt x="658296" y="5781216"/>
                    <a:pt x="402543" y="5241588"/>
                  </a:cubicBezTo>
                  <a:cubicBezTo>
                    <a:pt x="370231" y="5174103"/>
                    <a:pt x="340306" y="5105661"/>
                    <a:pt x="311923" y="5036741"/>
                  </a:cubicBezTo>
                  <a:cubicBezTo>
                    <a:pt x="283539" y="4967771"/>
                    <a:pt x="256895" y="4897986"/>
                    <a:pt x="232140" y="4827483"/>
                  </a:cubicBezTo>
                  <a:cubicBezTo>
                    <a:pt x="207334" y="4756981"/>
                    <a:pt x="184368" y="4685758"/>
                    <a:pt x="163392" y="4613913"/>
                  </a:cubicBezTo>
                  <a:cubicBezTo>
                    <a:pt x="142514" y="4542020"/>
                    <a:pt x="123624" y="4469360"/>
                    <a:pt x="106823" y="4396365"/>
                  </a:cubicBezTo>
                  <a:cubicBezTo>
                    <a:pt x="73120" y="4250902"/>
                    <a:pt x="47371" y="4103281"/>
                    <a:pt x="29326" y="3954702"/>
                  </a:cubicBezTo>
                  <a:cubicBezTo>
                    <a:pt x="20478" y="3880365"/>
                    <a:pt x="13320" y="3805789"/>
                    <a:pt x="8647" y="3730971"/>
                  </a:cubicBezTo>
                  <a:cubicBezTo>
                    <a:pt x="6311" y="3693587"/>
                    <a:pt x="4322" y="3656106"/>
                    <a:pt x="2880" y="3618674"/>
                  </a:cubicBezTo>
                  <a:cubicBezTo>
                    <a:pt x="1539" y="3581146"/>
                    <a:pt x="694" y="3543809"/>
                    <a:pt x="296" y="3506425"/>
                  </a:cubicBezTo>
                  <a:cubicBezTo>
                    <a:pt x="-1543" y="3356649"/>
                    <a:pt x="5217" y="3206200"/>
                    <a:pt x="20030" y="3056711"/>
                  </a:cubicBezTo>
                  <a:cubicBezTo>
                    <a:pt x="27686" y="2981942"/>
                    <a:pt x="36931" y="2907317"/>
                    <a:pt x="48664" y="2832980"/>
                  </a:cubicBezTo>
                  <a:cubicBezTo>
                    <a:pt x="60395" y="2758642"/>
                    <a:pt x="73716" y="2684784"/>
                    <a:pt x="89922" y="2610639"/>
                  </a:cubicBezTo>
                  <a:cubicBezTo>
                    <a:pt x="121736" y="2462826"/>
                    <a:pt x="162645" y="2317220"/>
                    <a:pt x="211163" y="2174343"/>
                  </a:cubicBezTo>
                  <a:cubicBezTo>
                    <a:pt x="259778" y="2031468"/>
                    <a:pt x="315601" y="1891517"/>
                    <a:pt x="379129" y="1754393"/>
                  </a:cubicBezTo>
                  <a:cubicBezTo>
                    <a:pt x="505540" y="1480433"/>
                    <a:pt x="660930" y="1219318"/>
                    <a:pt x="841424" y="976270"/>
                  </a:cubicBezTo>
                  <a:cubicBezTo>
                    <a:pt x="931498" y="854627"/>
                    <a:pt x="1028182" y="737777"/>
                    <a:pt x="1130234" y="625768"/>
                  </a:cubicBezTo>
                  <a:cubicBezTo>
                    <a:pt x="1232486" y="513855"/>
                    <a:pt x="1340157" y="407117"/>
                    <a:pt x="1452897" y="305748"/>
                  </a:cubicBezTo>
                  <a:cubicBezTo>
                    <a:pt x="1565736" y="204380"/>
                    <a:pt x="1683596" y="108665"/>
                    <a:pt x="1805682" y="187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Freeform: Shape 19">
              <a:extLst>
                <a:ext uri="{FF2B5EF4-FFF2-40B4-BE49-F238E27FC236}">
                  <a16:creationId xmlns:a16="http://schemas.microsoft.com/office/drawing/2014/main" id="{F613D97F-F6DF-4D32-AD91-209A80E7A2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8320" y="36937"/>
              <a:ext cx="9767847" cy="6858000"/>
            </a:xfrm>
            <a:custGeom>
              <a:avLst/>
              <a:gdLst>
                <a:gd name="connsiteX0" fmla="*/ 7151367 w 9767847"/>
                <a:gd name="connsiteY0" fmla="*/ 0 h 6858000"/>
                <a:gd name="connsiteX1" fmla="*/ 7881247 w 9767847"/>
                <a:gd name="connsiteY1" fmla="*/ 0 h 6858000"/>
                <a:gd name="connsiteX2" fmla="*/ 7990553 w 9767847"/>
                <a:gd name="connsiteY2" fmla="*/ 81317 h 6858000"/>
                <a:gd name="connsiteX3" fmla="*/ 9767847 w 9767847"/>
                <a:gd name="connsiteY3" fmla="*/ 3649031 h 6858000"/>
                <a:gd name="connsiteX4" fmla="*/ 8652597 w 9767847"/>
                <a:gd name="connsiteY4" fmla="*/ 6590005 h 6858000"/>
                <a:gd name="connsiteX5" fmla="*/ 8395306 w 9767847"/>
                <a:gd name="connsiteY5" fmla="*/ 6858000 h 6858000"/>
                <a:gd name="connsiteX6" fmla="*/ 6762603 w 9767847"/>
                <a:gd name="connsiteY6" fmla="*/ 6858000 h 6858000"/>
                <a:gd name="connsiteX7" fmla="*/ 6765962 w 9767847"/>
                <a:gd name="connsiteY7" fmla="*/ 6854844 h 6858000"/>
                <a:gd name="connsiteX8" fmla="*/ 6804586 w 9767847"/>
                <a:gd name="connsiteY8" fmla="*/ 6817103 h 6858000"/>
                <a:gd name="connsiteX9" fmla="*/ 6881735 w 9767847"/>
                <a:gd name="connsiteY9" fmla="*/ 6741197 h 6858000"/>
                <a:gd name="connsiteX10" fmla="*/ 6958883 w 9767847"/>
                <a:gd name="connsiteY10" fmla="*/ 6664822 h 6858000"/>
                <a:gd name="connsiteX11" fmla="*/ 7267925 w 9767847"/>
                <a:gd name="connsiteY11" fmla="*/ 6355694 h 6858000"/>
                <a:gd name="connsiteX12" fmla="*/ 7424360 w 9767847"/>
                <a:gd name="connsiteY12" fmla="*/ 6200685 h 6858000"/>
                <a:gd name="connsiteX13" fmla="*/ 7504938 w 9767847"/>
                <a:gd name="connsiteY13" fmla="*/ 6122708 h 6858000"/>
                <a:gd name="connsiteX14" fmla="*/ 7546396 w 9767847"/>
                <a:gd name="connsiteY14" fmla="*/ 6083697 h 6858000"/>
                <a:gd name="connsiteX15" fmla="*/ 7588002 w 9767847"/>
                <a:gd name="connsiteY15" fmla="*/ 6045532 h 6858000"/>
                <a:gd name="connsiteX16" fmla="*/ 7631000 w 9767847"/>
                <a:gd name="connsiteY16" fmla="*/ 6006709 h 6858000"/>
                <a:gd name="connsiteX17" fmla="*/ 7675440 w 9767847"/>
                <a:gd name="connsiteY17" fmla="*/ 5968309 h 6858000"/>
                <a:gd name="connsiteX18" fmla="*/ 7720626 w 9767847"/>
                <a:gd name="connsiteY18" fmla="*/ 5930851 h 6858000"/>
                <a:gd name="connsiteX19" fmla="*/ 7766458 w 9767847"/>
                <a:gd name="connsiteY19" fmla="*/ 5894334 h 6858000"/>
                <a:gd name="connsiteX20" fmla="*/ 7955254 w 9767847"/>
                <a:gd name="connsiteY20" fmla="*/ 5756828 h 6858000"/>
                <a:gd name="connsiteX21" fmla="*/ 8352678 w 9767847"/>
                <a:gd name="connsiteY21" fmla="*/ 5517630 h 6858000"/>
                <a:gd name="connsiteX22" fmla="*/ 8451350 w 9767847"/>
                <a:gd name="connsiteY22" fmla="*/ 5465254 h 6858000"/>
                <a:gd name="connsiteX23" fmla="*/ 8548532 w 9767847"/>
                <a:gd name="connsiteY23" fmla="*/ 5413395 h 6858000"/>
                <a:gd name="connsiteX24" fmla="*/ 8729473 w 9767847"/>
                <a:gd name="connsiteY24" fmla="*/ 5309961 h 6858000"/>
                <a:gd name="connsiteX25" fmla="*/ 8770781 w 9767847"/>
                <a:gd name="connsiteY25" fmla="*/ 5283232 h 6858000"/>
                <a:gd name="connsiteX26" fmla="*/ 8790964 w 9767847"/>
                <a:gd name="connsiteY26" fmla="*/ 5269492 h 6858000"/>
                <a:gd name="connsiteX27" fmla="*/ 8810499 w 9767847"/>
                <a:gd name="connsiteY27" fmla="*/ 5255703 h 6858000"/>
                <a:gd name="connsiteX28" fmla="*/ 8883571 w 9767847"/>
                <a:gd name="connsiteY28" fmla="*/ 5198479 h 6858000"/>
                <a:gd name="connsiteX29" fmla="*/ 9006651 w 9767847"/>
                <a:gd name="connsiteY29" fmla="*/ 5070527 h 6858000"/>
                <a:gd name="connsiteX30" fmla="*/ 9033494 w 9767847"/>
                <a:gd name="connsiteY30" fmla="*/ 5034105 h 6858000"/>
                <a:gd name="connsiteX31" fmla="*/ 9040305 w 9767847"/>
                <a:gd name="connsiteY31" fmla="*/ 5024551 h 6858000"/>
                <a:gd name="connsiteX32" fmla="*/ 9046568 w 9767847"/>
                <a:gd name="connsiteY32" fmla="*/ 5015281 h 6858000"/>
                <a:gd name="connsiteX33" fmla="*/ 9058846 w 9767847"/>
                <a:gd name="connsiteY33" fmla="*/ 4996645 h 6858000"/>
                <a:gd name="connsiteX34" fmla="*/ 9104529 w 9767847"/>
                <a:gd name="connsiteY34" fmla="*/ 4918105 h 6858000"/>
                <a:gd name="connsiteX35" fmla="*/ 9181081 w 9767847"/>
                <a:gd name="connsiteY35" fmla="*/ 4744694 h 6858000"/>
                <a:gd name="connsiteX36" fmla="*/ 9240731 w 9767847"/>
                <a:gd name="connsiteY36" fmla="*/ 4557872 h 6858000"/>
                <a:gd name="connsiteX37" fmla="*/ 9265388 w 9767847"/>
                <a:gd name="connsiteY37" fmla="*/ 4461073 h 6858000"/>
                <a:gd name="connsiteX38" fmla="*/ 9276571 w 9767847"/>
                <a:gd name="connsiteY38" fmla="*/ 4411943 h 6858000"/>
                <a:gd name="connsiteX39" fmla="*/ 9281841 w 9767847"/>
                <a:gd name="connsiteY39" fmla="*/ 4387379 h 6858000"/>
                <a:gd name="connsiteX40" fmla="*/ 9286513 w 9767847"/>
                <a:gd name="connsiteY40" fmla="*/ 4364838 h 6858000"/>
                <a:gd name="connsiteX41" fmla="*/ 9296754 w 9767847"/>
                <a:gd name="connsiteY41" fmla="*/ 4312038 h 6858000"/>
                <a:gd name="connsiteX42" fmla="*/ 9301029 w 9767847"/>
                <a:gd name="connsiteY42" fmla="*/ 4289074 h 6858000"/>
                <a:gd name="connsiteX43" fmla="*/ 9302818 w 9767847"/>
                <a:gd name="connsiteY43" fmla="*/ 4278581 h 6858000"/>
                <a:gd name="connsiteX44" fmla="*/ 9304658 w 9767847"/>
                <a:gd name="connsiteY44" fmla="*/ 4266816 h 6858000"/>
                <a:gd name="connsiteX45" fmla="*/ 9312810 w 9767847"/>
                <a:gd name="connsiteY45" fmla="*/ 4215945 h 6858000"/>
                <a:gd name="connsiteX46" fmla="*/ 9316887 w 9767847"/>
                <a:gd name="connsiteY46" fmla="*/ 4190486 h 6858000"/>
                <a:gd name="connsiteX47" fmla="*/ 9318923 w 9767847"/>
                <a:gd name="connsiteY47" fmla="*/ 4177780 h 6858000"/>
                <a:gd name="connsiteX48" fmla="*/ 9320515 w 9767847"/>
                <a:gd name="connsiteY48" fmla="*/ 4164886 h 6858000"/>
                <a:gd name="connsiteX49" fmla="*/ 9332445 w 9767847"/>
                <a:gd name="connsiteY49" fmla="*/ 4064981 h 6858000"/>
                <a:gd name="connsiteX50" fmla="*/ 9336173 w 9767847"/>
                <a:gd name="connsiteY50" fmla="*/ 4018676 h 6858000"/>
                <a:gd name="connsiteX51" fmla="*/ 9340199 w 9767847"/>
                <a:gd name="connsiteY51" fmla="*/ 3965171 h 6858000"/>
                <a:gd name="connsiteX52" fmla="*/ 9347557 w 9767847"/>
                <a:gd name="connsiteY52" fmla="*/ 3765972 h 6858000"/>
                <a:gd name="connsiteX53" fmla="*/ 9346364 w 9767847"/>
                <a:gd name="connsiteY53" fmla="*/ 3664938 h 6858000"/>
                <a:gd name="connsiteX54" fmla="*/ 9344921 w 9767847"/>
                <a:gd name="connsiteY54" fmla="*/ 3615243 h 6858000"/>
                <a:gd name="connsiteX55" fmla="*/ 9344524 w 9767847"/>
                <a:gd name="connsiteY55" fmla="*/ 3603526 h 6858000"/>
                <a:gd name="connsiteX56" fmla="*/ 9343728 w 9767847"/>
                <a:gd name="connsiteY56" fmla="*/ 3590774 h 6858000"/>
                <a:gd name="connsiteX57" fmla="*/ 9342188 w 9767847"/>
                <a:gd name="connsiteY57" fmla="*/ 3565268 h 6858000"/>
                <a:gd name="connsiteX58" fmla="*/ 9339056 w 9767847"/>
                <a:gd name="connsiteY58" fmla="*/ 3514256 h 6858000"/>
                <a:gd name="connsiteX59" fmla="*/ 9334334 w 9767847"/>
                <a:gd name="connsiteY59" fmla="*/ 3463057 h 6858000"/>
                <a:gd name="connsiteX60" fmla="*/ 9329363 w 9767847"/>
                <a:gd name="connsiteY60" fmla="*/ 3411810 h 6858000"/>
                <a:gd name="connsiteX61" fmla="*/ 9328319 w 9767847"/>
                <a:gd name="connsiteY61" fmla="*/ 3400657 h 6858000"/>
                <a:gd name="connsiteX62" fmla="*/ 9327177 w 9767847"/>
                <a:gd name="connsiteY62" fmla="*/ 3390116 h 6858000"/>
                <a:gd name="connsiteX63" fmla="*/ 9324293 w 9767847"/>
                <a:gd name="connsiteY63" fmla="*/ 3366774 h 6858000"/>
                <a:gd name="connsiteX64" fmla="*/ 9320763 w 9767847"/>
                <a:gd name="connsiteY64" fmla="*/ 3340329 h 6858000"/>
                <a:gd name="connsiteX65" fmla="*/ 9317184 w 9767847"/>
                <a:gd name="connsiteY65" fmla="*/ 3311245 h 6858000"/>
                <a:gd name="connsiteX66" fmla="*/ 9311021 w 9767847"/>
                <a:gd name="connsiteY66" fmla="*/ 3266211 h 6858000"/>
                <a:gd name="connsiteX67" fmla="*/ 9302719 w 9767847"/>
                <a:gd name="connsiteY67" fmla="*/ 3215717 h 6858000"/>
                <a:gd name="connsiteX68" fmla="*/ 9293970 w 9767847"/>
                <a:gd name="connsiteY68" fmla="*/ 3165789 h 6858000"/>
                <a:gd name="connsiteX69" fmla="*/ 9252065 w 9767847"/>
                <a:gd name="connsiteY69" fmla="*/ 2967107 h 6858000"/>
                <a:gd name="connsiteX70" fmla="*/ 9227211 w 9767847"/>
                <a:gd name="connsiteY70" fmla="*/ 2868473 h 6858000"/>
                <a:gd name="connsiteX71" fmla="*/ 9220699 w 9767847"/>
                <a:gd name="connsiteY71" fmla="*/ 2844426 h 6858000"/>
                <a:gd name="connsiteX72" fmla="*/ 9213740 w 9767847"/>
                <a:gd name="connsiteY72" fmla="*/ 2820191 h 6858000"/>
                <a:gd name="connsiteX73" fmla="*/ 9199374 w 9767847"/>
                <a:gd name="connsiteY73" fmla="*/ 2771438 h 6858000"/>
                <a:gd name="connsiteX74" fmla="*/ 9061829 w 9767847"/>
                <a:gd name="connsiteY74" fmla="*/ 2385418 h 6858000"/>
                <a:gd name="connsiteX75" fmla="*/ 8978865 w 9767847"/>
                <a:gd name="connsiteY75" fmla="*/ 2196855 h 6858000"/>
                <a:gd name="connsiteX76" fmla="*/ 8956694 w 9767847"/>
                <a:gd name="connsiteY76" fmla="*/ 2150219 h 6858000"/>
                <a:gd name="connsiteX77" fmla="*/ 8934176 w 9767847"/>
                <a:gd name="connsiteY77" fmla="*/ 2103914 h 6858000"/>
                <a:gd name="connsiteX78" fmla="*/ 8887151 w 9767847"/>
                <a:gd name="connsiteY78" fmla="*/ 2011350 h 6858000"/>
                <a:gd name="connsiteX79" fmla="*/ 8787533 w 9767847"/>
                <a:gd name="connsiteY79" fmla="*/ 1828527 h 6858000"/>
                <a:gd name="connsiteX80" fmla="*/ 8761485 w 9767847"/>
                <a:gd name="connsiteY80" fmla="*/ 1783398 h 6858000"/>
                <a:gd name="connsiteX81" fmla="*/ 8734791 w 9767847"/>
                <a:gd name="connsiteY81" fmla="*/ 1737893 h 6858000"/>
                <a:gd name="connsiteX82" fmla="*/ 8680808 w 9767847"/>
                <a:gd name="connsiteY82" fmla="*/ 1648812 h 6858000"/>
                <a:gd name="connsiteX83" fmla="*/ 8567024 w 9767847"/>
                <a:gd name="connsiteY83" fmla="*/ 1472906 h 6858000"/>
                <a:gd name="connsiteX84" fmla="*/ 8537446 w 9767847"/>
                <a:gd name="connsiteY84" fmla="*/ 1429330 h 6858000"/>
                <a:gd name="connsiteX85" fmla="*/ 8507423 w 9767847"/>
                <a:gd name="connsiteY85" fmla="*/ 1385896 h 6858000"/>
                <a:gd name="connsiteX86" fmla="*/ 8446529 w 9767847"/>
                <a:gd name="connsiteY86" fmla="*/ 1300295 h 6858000"/>
                <a:gd name="connsiteX87" fmla="*/ 8319224 w 9767847"/>
                <a:gd name="connsiteY87" fmla="*/ 1131026 h 6858000"/>
                <a:gd name="connsiteX88" fmla="*/ 8286366 w 9767847"/>
                <a:gd name="connsiteY88" fmla="*/ 1089050 h 6858000"/>
                <a:gd name="connsiteX89" fmla="*/ 8270161 w 9767847"/>
                <a:gd name="connsiteY89" fmla="*/ 1068439 h 6858000"/>
                <a:gd name="connsiteX90" fmla="*/ 8253856 w 9767847"/>
                <a:gd name="connsiteY90" fmla="*/ 1048156 h 6858000"/>
                <a:gd name="connsiteX91" fmla="*/ 8186352 w 9767847"/>
                <a:gd name="connsiteY91" fmla="*/ 966275 h 6858000"/>
                <a:gd name="connsiteX92" fmla="*/ 8046768 w 9767847"/>
                <a:gd name="connsiteY92" fmla="*/ 805429 h 6858000"/>
                <a:gd name="connsiteX93" fmla="*/ 8010927 w 9767847"/>
                <a:gd name="connsiteY93" fmla="*/ 765853 h 6858000"/>
                <a:gd name="connsiteX94" fmla="*/ 7974788 w 9767847"/>
                <a:gd name="connsiteY94" fmla="*/ 726653 h 6858000"/>
                <a:gd name="connsiteX95" fmla="*/ 7901070 w 9767847"/>
                <a:gd name="connsiteY95" fmla="*/ 648724 h 6858000"/>
                <a:gd name="connsiteX96" fmla="*/ 7750054 w 9767847"/>
                <a:gd name="connsiteY96" fmla="*/ 497008 h 6858000"/>
                <a:gd name="connsiteX97" fmla="*/ 7592277 w 9767847"/>
                <a:gd name="connsiteY97" fmla="*/ 351221 h 6858000"/>
                <a:gd name="connsiteX98" fmla="*/ 7257734 w 9767847"/>
                <a:gd name="connsiteY98" fmla="*/ 76964 h 6858000"/>
                <a:gd name="connsiteX99" fmla="*/ 1886601 w 9767847"/>
                <a:gd name="connsiteY99" fmla="*/ 0 h 6858000"/>
                <a:gd name="connsiteX100" fmla="*/ 2292926 w 9767847"/>
                <a:gd name="connsiteY100" fmla="*/ 0 h 6858000"/>
                <a:gd name="connsiteX101" fmla="*/ 2135542 w 9767847"/>
                <a:gd name="connsiteY101" fmla="*/ 117781 h 6858000"/>
                <a:gd name="connsiteX102" fmla="*/ 1969576 w 9767847"/>
                <a:gd name="connsiteY102" fmla="*/ 254986 h 6858000"/>
                <a:gd name="connsiteX103" fmla="*/ 1659938 w 9767847"/>
                <a:gd name="connsiteY103" fmla="*/ 549855 h 6858000"/>
                <a:gd name="connsiteX104" fmla="*/ 729383 w 9767847"/>
                <a:gd name="connsiteY104" fmla="*/ 1936480 h 6858000"/>
                <a:gd name="connsiteX105" fmla="*/ 578465 w 9767847"/>
                <a:gd name="connsiteY105" fmla="*/ 2320807 h 6858000"/>
                <a:gd name="connsiteX106" fmla="*/ 465080 w 9767847"/>
                <a:gd name="connsiteY106" fmla="*/ 2714875 h 6858000"/>
                <a:gd name="connsiteX107" fmla="*/ 423820 w 9767847"/>
                <a:gd name="connsiteY107" fmla="*/ 2915436 h 6858000"/>
                <a:gd name="connsiteX108" fmla="*/ 392355 w 9767847"/>
                <a:gd name="connsiteY108" fmla="*/ 3118071 h 6858000"/>
                <a:gd name="connsiteX109" fmla="*/ 358801 w 9767847"/>
                <a:gd name="connsiteY109" fmla="*/ 3526915 h 6858000"/>
                <a:gd name="connsiteX110" fmla="*/ 410350 w 9767847"/>
                <a:gd name="connsiteY110" fmla="*/ 4348226 h 6858000"/>
                <a:gd name="connsiteX111" fmla="*/ 449022 w 9767847"/>
                <a:gd name="connsiteY111" fmla="*/ 4551049 h 6858000"/>
                <a:gd name="connsiteX112" fmla="*/ 498882 w 9767847"/>
                <a:gd name="connsiteY112" fmla="*/ 4752365 h 6858000"/>
                <a:gd name="connsiteX113" fmla="*/ 559775 w 9767847"/>
                <a:gd name="connsiteY113" fmla="*/ 4951657 h 6858000"/>
                <a:gd name="connsiteX114" fmla="*/ 631406 w 9767847"/>
                <a:gd name="connsiteY114" fmla="*/ 5147986 h 6858000"/>
                <a:gd name="connsiteX115" fmla="*/ 1023461 w 9767847"/>
                <a:gd name="connsiteY115" fmla="*/ 5893957 h 6858000"/>
                <a:gd name="connsiteX116" fmla="*/ 1575880 w 9767847"/>
                <a:gd name="connsiteY116" fmla="*/ 6547646 h 6858000"/>
                <a:gd name="connsiteX117" fmla="*/ 1905228 w 9767847"/>
                <a:gd name="connsiteY117" fmla="*/ 6829468 h 6858000"/>
                <a:gd name="connsiteX118" fmla="*/ 1944230 w 9767847"/>
                <a:gd name="connsiteY118" fmla="*/ 6858000 h 6858000"/>
                <a:gd name="connsiteX119" fmla="*/ 1372541 w 9767847"/>
                <a:gd name="connsiteY119" fmla="*/ 6858000 h 6858000"/>
                <a:gd name="connsiteX120" fmla="*/ 1115251 w 9767847"/>
                <a:gd name="connsiteY120" fmla="*/ 6590005 h 6858000"/>
                <a:gd name="connsiteX121" fmla="*/ 0 w 9767847"/>
                <a:gd name="connsiteY121" fmla="*/ 3649031 h 6858000"/>
                <a:gd name="connsiteX122" fmla="*/ 1777294 w 9767847"/>
                <a:gd name="connsiteY122" fmla="*/ 8131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9767847" h="6858000">
                  <a:moveTo>
                    <a:pt x="7151367" y="0"/>
                  </a:moveTo>
                  <a:lnTo>
                    <a:pt x="7881247" y="0"/>
                  </a:lnTo>
                  <a:lnTo>
                    <a:pt x="7990553" y="81317"/>
                  </a:lnTo>
                  <a:cubicBezTo>
                    <a:pt x="9075991" y="929334"/>
                    <a:pt x="9767847" y="2212695"/>
                    <a:pt x="9767847" y="3649031"/>
                  </a:cubicBezTo>
                  <a:cubicBezTo>
                    <a:pt x="9767847" y="4766182"/>
                    <a:pt x="9349317" y="5790792"/>
                    <a:pt x="8652597" y="6590005"/>
                  </a:cubicBezTo>
                  <a:lnTo>
                    <a:pt x="8395306" y="6858000"/>
                  </a:lnTo>
                  <a:lnTo>
                    <a:pt x="6762603" y="6858000"/>
                  </a:lnTo>
                  <a:lnTo>
                    <a:pt x="6765962" y="6854844"/>
                  </a:lnTo>
                  <a:cubicBezTo>
                    <a:pt x="6779036" y="6842703"/>
                    <a:pt x="6791663" y="6829621"/>
                    <a:pt x="6804586" y="6817103"/>
                  </a:cubicBezTo>
                  <a:lnTo>
                    <a:pt x="6881735" y="6741197"/>
                  </a:lnTo>
                  <a:cubicBezTo>
                    <a:pt x="6907435" y="6715881"/>
                    <a:pt x="6933134" y="6690798"/>
                    <a:pt x="6958883" y="6664822"/>
                  </a:cubicBezTo>
                  <a:lnTo>
                    <a:pt x="7267925" y="6355694"/>
                  </a:lnTo>
                  <a:lnTo>
                    <a:pt x="7424360" y="6200685"/>
                  </a:lnTo>
                  <a:cubicBezTo>
                    <a:pt x="7450754" y="6174802"/>
                    <a:pt x="7477598" y="6148731"/>
                    <a:pt x="7504938" y="6122708"/>
                  </a:cubicBezTo>
                  <a:lnTo>
                    <a:pt x="7546396" y="6083697"/>
                  </a:lnTo>
                  <a:cubicBezTo>
                    <a:pt x="7560264" y="6070803"/>
                    <a:pt x="7574780" y="6057532"/>
                    <a:pt x="7588002" y="6045532"/>
                  </a:cubicBezTo>
                  <a:lnTo>
                    <a:pt x="7631000" y="6006709"/>
                  </a:lnTo>
                  <a:lnTo>
                    <a:pt x="7675440" y="5968309"/>
                  </a:lnTo>
                  <a:cubicBezTo>
                    <a:pt x="7690404" y="5955698"/>
                    <a:pt x="7705564" y="5943321"/>
                    <a:pt x="7720626" y="5930851"/>
                  </a:cubicBezTo>
                  <a:cubicBezTo>
                    <a:pt x="7735738" y="5918427"/>
                    <a:pt x="7751197" y="5906521"/>
                    <a:pt x="7766458" y="5894334"/>
                  </a:cubicBezTo>
                  <a:cubicBezTo>
                    <a:pt x="7827949" y="5846192"/>
                    <a:pt x="7890979" y="5800499"/>
                    <a:pt x="7955254" y="5756828"/>
                  </a:cubicBezTo>
                  <a:cubicBezTo>
                    <a:pt x="8083800" y="5669534"/>
                    <a:pt x="8216872" y="5590336"/>
                    <a:pt x="8352678" y="5517630"/>
                  </a:cubicBezTo>
                  <a:lnTo>
                    <a:pt x="8451350" y="5465254"/>
                  </a:lnTo>
                  <a:lnTo>
                    <a:pt x="8548532" y="5413395"/>
                  </a:lnTo>
                  <a:cubicBezTo>
                    <a:pt x="8612110" y="5379090"/>
                    <a:pt x="8673251" y="5345208"/>
                    <a:pt x="8729473" y="5309961"/>
                  </a:cubicBezTo>
                  <a:cubicBezTo>
                    <a:pt x="8743591" y="5301115"/>
                    <a:pt x="8757161" y="5292361"/>
                    <a:pt x="8770781" y="5283232"/>
                  </a:cubicBezTo>
                  <a:cubicBezTo>
                    <a:pt x="8777591" y="5278667"/>
                    <a:pt x="8784451" y="5274103"/>
                    <a:pt x="8790964" y="5269492"/>
                  </a:cubicBezTo>
                  <a:cubicBezTo>
                    <a:pt x="8797574" y="5264879"/>
                    <a:pt x="8804235" y="5260314"/>
                    <a:pt x="8810499" y="5255703"/>
                  </a:cubicBezTo>
                  <a:cubicBezTo>
                    <a:pt x="8835999" y="5237303"/>
                    <a:pt x="8860407" y="5218291"/>
                    <a:pt x="8883571" y="5198479"/>
                  </a:cubicBezTo>
                  <a:cubicBezTo>
                    <a:pt x="8929900" y="5158856"/>
                    <a:pt x="8971258" y="5116315"/>
                    <a:pt x="9006651" y="5070527"/>
                  </a:cubicBezTo>
                  <a:cubicBezTo>
                    <a:pt x="9015351" y="5059328"/>
                    <a:pt x="9024398" y="5046857"/>
                    <a:pt x="9033494" y="5034105"/>
                  </a:cubicBezTo>
                  <a:lnTo>
                    <a:pt x="9040305" y="5024551"/>
                  </a:lnTo>
                  <a:lnTo>
                    <a:pt x="9046568" y="5015281"/>
                  </a:lnTo>
                  <a:cubicBezTo>
                    <a:pt x="9050743" y="5009163"/>
                    <a:pt x="9054819" y="5002952"/>
                    <a:pt x="9058846" y="4996645"/>
                  </a:cubicBezTo>
                  <a:cubicBezTo>
                    <a:pt x="9075002" y="4971517"/>
                    <a:pt x="9090212" y="4945305"/>
                    <a:pt x="9104529" y="4918105"/>
                  </a:cubicBezTo>
                  <a:cubicBezTo>
                    <a:pt x="9133211" y="4863752"/>
                    <a:pt x="9158313" y="4805447"/>
                    <a:pt x="9181081" y="4744694"/>
                  </a:cubicBezTo>
                  <a:cubicBezTo>
                    <a:pt x="9203748" y="4684178"/>
                    <a:pt x="9223383" y="4621778"/>
                    <a:pt x="9240731" y="4557872"/>
                  </a:cubicBezTo>
                  <a:cubicBezTo>
                    <a:pt x="9249481" y="4525966"/>
                    <a:pt x="9257682" y="4493684"/>
                    <a:pt x="9265388" y="4461073"/>
                  </a:cubicBezTo>
                  <a:cubicBezTo>
                    <a:pt x="9269215" y="4444744"/>
                    <a:pt x="9272943" y="4428367"/>
                    <a:pt x="9276571" y="4411943"/>
                  </a:cubicBezTo>
                  <a:lnTo>
                    <a:pt x="9281841" y="4387379"/>
                  </a:lnTo>
                  <a:lnTo>
                    <a:pt x="9286513" y="4364838"/>
                  </a:lnTo>
                  <a:lnTo>
                    <a:pt x="9296754" y="4312038"/>
                  </a:lnTo>
                  <a:lnTo>
                    <a:pt x="9301029" y="4289074"/>
                  </a:lnTo>
                  <a:lnTo>
                    <a:pt x="9302818" y="4278581"/>
                  </a:lnTo>
                  <a:lnTo>
                    <a:pt x="9304658" y="4266816"/>
                  </a:lnTo>
                  <a:lnTo>
                    <a:pt x="9312810" y="4215945"/>
                  </a:lnTo>
                  <a:lnTo>
                    <a:pt x="9316887" y="4190486"/>
                  </a:lnTo>
                  <a:lnTo>
                    <a:pt x="9318923" y="4177780"/>
                  </a:lnTo>
                  <a:cubicBezTo>
                    <a:pt x="9319570" y="4173546"/>
                    <a:pt x="9319969" y="4169169"/>
                    <a:pt x="9320515" y="4164886"/>
                  </a:cubicBezTo>
                  <a:lnTo>
                    <a:pt x="9332445" y="4064981"/>
                  </a:lnTo>
                  <a:cubicBezTo>
                    <a:pt x="9333836" y="4052370"/>
                    <a:pt x="9334880" y="4036888"/>
                    <a:pt x="9336173" y="4018676"/>
                  </a:cubicBezTo>
                  <a:lnTo>
                    <a:pt x="9340199" y="3965171"/>
                  </a:lnTo>
                  <a:cubicBezTo>
                    <a:pt x="9345071" y="3899806"/>
                    <a:pt x="9347358" y="3832983"/>
                    <a:pt x="9347557" y="3765972"/>
                  </a:cubicBezTo>
                  <a:cubicBezTo>
                    <a:pt x="9347656" y="3732420"/>
                    <a:pt x="9347209" y="3698773"/>
                    <a:pt x="9346364" y="3664938"/>
                  </a:cubicBezTo>
                  <a:lnTo>
                    <a:pt x="9344921" y="3615243"/>
                  </a:lnTo>
                  <a:lnTo>
                    <a:pt x="9344524" y="3603526"/>
                  </a:lnTo>
                  <a:lnTo>
                    <a:pt x="9343728" y="3590774"/>
                  </a:lnTo>
                  <a:lnTo>
                    <a:pt x="9342188" y="3565268"/>
                  </a:lnTo>
                  <a:lnTo>
                    <a:pt x="9339056" y="3514256"/>
                  </a:lnTo>
                  <a:cubicBezTo>
                    <a:pt x="9337914" y="3497221"/>
                    <a:pt x="9335874" y="3480138"/>
                    <a:pt x="9334334" y="3463057"/>
                  </a:cubicBezTo>
                  <a:lnTo>
                    <a:pt x="9329363" y="3411810"/>
                  </a:lnTo>
                  <a:lnTo>
                    <a:pt x="9328319" y="3400657"/>
                  </a:lnTo>
                  <a:lnTo>
                    <a:pt x="9327177" y="3390116"/>
                  </a:lnTo>
                  <a:lnTo>
                    <a:pt x="9324293" y="3366774"/>
                  </a:lnTo>
                  <a:lnTo>
                    <a:pt x="9320763" y="3340329"/>
                  </a:lnTo>
                  <a:lnTo>
                    <a:pt x="9317184" y="3311245"/>
                  </a:lnTo>
                  <a:cubicBezTo>
                    <a:pt x="9315594" y="3296893"/>
                    <a:pt x="9313506" y="3282306"/>
                    <a:pt x="9311021" y="3266211"/>
                  </a:cubicBezTo>
                  <a:lnTo>
                    <a:pt x="9302719" y="3215717"/>
                  </a:lnTo>
                  <a:cubicBezTo>
                    <a:pt x="9299936" y="3199059"/>
                    <a:pt x="9297003" y="3182400"/>
                    <a:pt x="9293970" y="3165789"/>
                  </a:cubicBezTo>
                  <a:cubicBezTo>
                    <a:pt x="9281891" y="3099295"/>
                    <a:pt x="9267674" y="3033084"/>
                    <a:pt x="9252065" y="2967107"/>
                  </a:cubicBezTo>
                  <a:cubicBezTo>
                    <a:pt x="9244261" y="2934167"/>
                    <a:pt x="9235959" y="2901273"/>
                    <a:pt x="9227211" y="2868473"/>
                  </a:cubicBezTo>
                  <a:lnTo>
                    <a:pt x="9220699" y="2844426"/>
                  </a:lnTo>
                  <a:lnTo>
                    <a:pt x="9213740" y="2820191"/>
                  </a:lnTo>
                  <a:cubicBezTo>
                    <a:pt x="9209216" y="2804049"/>
                    <a:pt x="9204345" y="2787768"/>
                    <a:pt x="9199374" y="2771438"/>
                  </a:cubicBezTo>
                  <a:cubicBezTo>
                    <a:pt x="9159855" y="2641086"/>
                    <a:pt x="9114272" y="2512099"/>
                    <a:pt x="9061829" y="2385418"/>
                  </a:cubicBezTo>
                  <a:cubicBezTo>
                    <a:pt x="9035582" y="2322077"/>
                    <a:pt x="9008043" y="2259160"/>
                    <a:pt x="8978865" y="2196855"/>
                  </a:cubicBezTo>
                  <a:lnTo>
                    <a:pt x="8956694" y="2150219"/>
                  </a:lnTo>
                  <a:lnTo>
                    <a:pt x="8934176" y="2103914"/>
                  </a:lnTo>
                  <a:cubicBezTo>
                    <a:pt x="8918915" y="2073091"/>
                    <a:pt x="8903157" y="2042032"/>
                    <a:pt x="8887151" y="2011350"/>
                  </a:cubicBezTo>
                  <a:cubicBezTo>
                    <a:pt x="8854988" y="1949891"/>
                    <a:pt x="8822082" y="1888810"/>
                    <a:pt x="8787533" y="1828527"/>
                  </a:cubicBezTo>
                  <a:lnTo>
                    <a:pt x="8761485" y="1783398"/>
                  </a:lnTo>
                  <a:lnTo>
                    <a:pt x="8734791" y="1737893"/>
                  </a:lnTo>
                  <a:cubicBezTo>
                    <a:pt x="8717047" y="1707823"/>
                    <a:pt x="8699200" y="1678363"/>
                    <a:pt x="8680808" y="1648812"/>
                  </a:cubicBezTo>
                  <a:cubicBezTo>
                    <a:pt x="8644322" y="1589658"/>
                    <a:pt x="8606194" y="1531118"/>
                    <a:pt x="8567024" y="1472906"/>
                  </a:cubicBezTo>
                  <a:lnTo>
                    <a:pt x="8537446" y="1429330"/>
                  </a:lnTo>
                  <a:lnTo>
                    <a:pt x="8507423" y="1385896"/>
                  </a:lnTo>
                  <a:cubicBezTo>
                    <a:pt x="8487390" y="1357284"/>
                    <a:pt x="8467158" y="1328719"/>
                    <a:pt x="8446529" y="1300295"/>
                  </a:cubicBezTo>
                  <a:cubicBezTo>
                    <a:pt x="8405271" y="1243496"/>
                    <a:pt x="8362718" y="1187120"/>
                    <a:pt x="8319224" y="1131026"/>
                  </a:cubicBezTo>
                  <a:lnTo>
                    <a:pt x="8286366" y="1089050"/>
                  </a:lnTo>
                  <a:lnTo>
                    <a:pt x="8270161" y="1068439"/>
                  </a:lnTo>
                  <a:lnTo>
                    <a:pt x="8253856" y="1048156"/>
                  </a:lnTo>
                  <a:cubicBezTo>
                    <a:pt x="8231636" y="1020675"/>
                    <a:pt x="8209117" y="993381"/>
                    <a:pt x="8186352" y="966275"/>
                  </a:cubicBezTo>
                  <a:cubicBezTo>
                    <a:pt x="8140917" y="911922"/>
                    <a:pt x="8094240" y="858417"/>
                    <a:pt x="8046768" y="805429"/>
                  </a:cubicBezTo>
                  <a:lnTo>
                    <a:pt x="8010927" y="765853"/>
                  </a:lnTo>
                  <a:lnTo>
                    <a:pt x="7974788" y="726653"/>
                  </a:lnTo>
                  <a:cubicBezTo>
                    <a:pt x="7950382" y="700489"/>
                    <a:pt x="7925824" y="674465"/>
                    <a:pt x="7901070" y="648724"/>
                  </a:cubicBezTo>
                  <a:cubicBezTo>
                    <a:pt x="7851510" y="597289"/>
                    <a:pt x="7801404" y="546514"/>
                    <a:pt x="7750054" y="497008"/>
                  </a:cubicBezTo>
                  <a:cubicBezTo>
                    <a:pt x="7698902" y="447644"/>
                    <a:pt x="7645913" y="398938"/>
                    <a:pt x="7592277" y="351221"/>
                  </a:cubicBezTo>
                  <a:cubicBezTo>
                    <a:pt x="7484856" y="255786"/>
                    <a:pt x="7373308" y="164304"/>
                    <a:pt x="7257734" y="76964"/>
                  </a:cubicBezTo>
                  <a:close/>
                  <a:moveTo>
                    <a:pt x="1886601" y="0"/>
                  </a:moveTo>
                  <a:lnTo>
                    <a:pt x="2292926" y="0"/>
                  </a:lnTo>
                  <a:lnTo>
                    <a:pt x="2135542" y="117781"/>
                  </a:lnTo>
                  <a:cubicBezTo>
                    <a:pt x="2078998" y="162280"/>
                    <a:pt x="2023659" y="208045"/>
                    <a:pt x="1969576" y="254986"/>
                  </a:cubicBezTo>
                  <a:cubicBezTo>
                    <a:pt x="1861309" y="348820"/>
                    <a:pt x="1758064" y="447314"/>
                    <a:pt x="1659938" y="549855"/>
                  </a:cubicBezTo>
                  <a:cubicBezTo>
                    <a:pt x="1266987" y="960346"/>
                    <a:pt x="953820" y="1431495"/>
                    <a:pt x="729383" y="1936480"/>
                  </a:cubicBezTo>
                  <a:cubicBezTo>
                    <a:pt x="673260" y="2062362"/>
                    <a:pt x="622855" y="2190972"/>
                    <a:pt x="578465" y="2320807"/>
                  </a:cubicBezTo>
                  <a:cubicBezTo>
                    <a:pt x="534125" y="2450687"/>
                    <a:pt x="496147" y="2582216"/>
                    <a:pt x="465080" y="2714875"/>
                  </a:cubicBezTo>
                  <a:cubicBezTo>
                    <a:pt x="449769" y="2780991"/>
                    <a:pt x="435850" y="2848191"/>
                    <a:pt x="423820" y="2915436"/>
                  </a:cubicBezTo>
                  <a:cubicBezTo>
                    <a:pt x="411840" y="2982731"/>
                    <a:pt x="401054" y="3050260"/>
                    <a:pt x="392355" y="3118071"/>
                  </a:cubicBezTo>
                  <a:cubicBezTo>
                    <a:pt x="374509" y="3253646"/>
                    <a:pt x="363424" y="3389880"/>
                    <a:pt x="358801" y="3526915"/>
                  </a:cubicBezTo>
                  <a:cubicBezTo>
                    <a:pt x="349009" y="3800843"/>
                    <a:pt x="366357" y="4075570"/>
                    <a:pt x="410350" y="4348226"/>
                  </a:cubicBezTo>
                  <a:cubicBezTo>
                    <a:pt x="421286" y="4416132"/>
                    <a:pt x="434209" y="4483660"/>
                    <a:pt x="449022" y="4551049"/>
                  </a:cubicBezTo>
                  <a:cubicBezTo>
                    <a:pt x="463737" y="4618436"/>
                    <a:pt x="480389" y="4685588"/>
                    <a:pt x="498882" y="4752365"/>
                  </a:cubicBezTo>
                  <a:cubicBezTo>
                    <a:pt x="517373" y="4819141"/>
                    <a:pt x="537704" y="4885635"/>
                    <a:pt x="559775" y="4951657"/>
                  </a:cubicBezTo>
                  <a:cubicBezTo>
                    <a:pt x="581946" y="5017775"/>
                    <a:pt x="605358" y="5083375"/>
                    <a:pt x="631406" y="5147986"/>
                  </a:cubicBezTo>
                  <a:cubicBezTo>
                    <a:pt x="734055" y="5407608"/>
                    <a:pt x="865188" y="5658570"/>
                    <a:pt x="1023461" y="5893957"/>
                  </a:cubicBezTo>
                  <a:cubicBezTo>
                    <a:pt x="1181487" y="6129578"/>
                    <a:pt x="1367051" y="6349247"/>
                    <a:pt x="1575880" y="6547646"/>
                  </a:cubicBezTo>
                  <a:cubicBezTo>
                    <a:pt x="1680269" y="6646916"/>
                    <a:pt x="1790338" y="6740939"/>
                    <a:pt x="1905228" y="6829468"/>
                  </a:cubicBezTo>
                  <a:lnTo>
                    <a:pt x="1944230" y="6858000"/>
                  </a:lnTo>
                  <a:lnTo>
                    <a:pt x="1372541" y="6858000"/>
                  </a:lnTo>
                  <a:lnTo>
                    <a:pt x="1115251" y="6590005"/>
                  </a:lnTo>
                  <a:cubicBezTo>
                    <a:pt x="418530" y="5790792"/>
                    <a:pt x="0" y="4766182"/>
                    <a:pt x="0" y="3649031"/>
                  </a:cubicBezTo>
                  <a:cubicBezTo>
                    <a:pt x="0" y="2212695"/>
                    <a:pt x="691856" y="929334"/>
                    <a:pt x="1777294" y="8131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Freeform: Shape 20">
              <a:extLst>
                <a:ext uri="{FF2B5EF4-FFF2-40B4-BE49-F238E27FC236}">
                  <a16:creationId xmlns:a16="http://schemas.microsoft.com/office/drawing/2014/main" id="{82B0ED5C-927D-4C5F-8F27-1B403820B9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3402" y="36937"/>
              <a:ext cx="9767847" cy="6858000"/>
            </a:xfrm>
            <a:custGeom>
              <a:avLst/>
              <a:gdLst>
                <a:gd name="connsiteX0" fmla="*/ 7145704 w 9767847"/>
                <a:gd name="connsiteY0" fmla="*/ 0 h 6858000"/>
                <a:gd name="connsiteX1" fmla="*/ 7875738 w 9767847"/>
                <a:gd name="connsiteY1" fmla="*/ 0 h 6858000"/>
                <a:gd name="connsiteX2" fmla="*/ 7990553 w 9767847"/>
                <a:gd name="connsiteY2" fmla="*/ 85415 h 6858000"/>
                <a:gd name="connsiteX3" fmla="*/ 9767847 w 9767847"/>
                <a:gd name="connsiteY3" fmla="*/ 3653129 h 6858000"/>
                <a:gd name="connsiteX4" fmla="*/ 8652597 w 9767847"/>
                <a:gd name="connsiteY4" fmla="*/ 6594103 h 6858000"/>
                <a:gd name="connsiteX5" fmla="*/ 8399240 w 9767847"/>
                <a:gd name="connsiteY5" fmla="*/ 6858000 h 6858000"/>
                <a:gd name="connsiteX6" fmla="*/ 6766926 w 9767847"/>
                <a:gd name="connsiteY6" fmla="*/ 6858000 h 6858000"/>
                <a:gd name="connsiteX7" fmla="*/ 6804586 w 9767847"/>
                <a:gd name="connsiteY7" fmla="*/ 6821201 h 6858000"/>
                <a:gd name="connsiteX8" fmla="*/ 6881735 w 9767847"/>
                <a:gd name="connsiteY8" fmla="*/ 6745295 h 6858000"/>
                <a:gd name="connsiteX9" fmla="*/ 6958883 w 9767847"/>
                <a:gd name="connsiteY9" fmla="*/ 6668920 h 6858000"/>
                <a:gd name="connsiteX10" fmla="*/ 7267925 w 9767847"/>
                <a:gd name="connsiteY10" fmla="*/ 6359792 h 6858000"/>
                <a:gd name="connsiteX11" fmla="*/ 7424360 w 9767847"/>
                <a:gd name="connsiteY11" fmla="*/ 6204783 h 6858000"/>
                <a:gd name="connsiteX12" fmla="*/ 7504938 w 9767847"/>
                <a:gd name="connsiteY12" fmla="*/ 6126806 h 6858000"/>
                <a:gd name="connsiteX13" fmla="*/ 7546396 w 9767847"/>
                <a:gd name="connsiteY13" fmla="*/ 6087795 h 6858000"/>
                <a:gd name="connsiteX14" fmla="*/ 7588002 w 9767847"/>
                <a:gd name="connsiteY14" fmla="*/ 6049630 h 6858000"/>
                <a:gd name="connsiteX15" fmla="*/ 7631000 w 9767847"/>
                <a:gd name="connsiteY15" fmla="*/ 6010807 h 6858000"/>
                <a:gd name="connsiteX16" fmla="*/ 7675440 w 9767847"/>
                <a:gd name="connsiteY16" fmla="*/ 5972407 h 6858000"/>
                <a:gd name="connsiteX17" fmla="*/ 7720626 w 9767847"/>
                <a:gd name="connsiteY17" fmla="*/ 5934949 h 6858000"/>
                <a:gd name="connsiteX18" fmla="*/ 7766458 w 9767847"/>
                <a:gd name="connsiteY18" fmla="*/ 5898432 h 6858000"/>
                <a:gd name="connsiteX19" fmla="*/ 7955254 w 9767847"/>
                <a:gd name="connsiteY19" fmla="*/ 5760926 h 6858000"/>
                <a:gd name="connsiteX20" fmla="*/ 8352678 w 9767847"/>
                <a:gd name="connsiteY20" fmla="*/ 5521728 h 6858000"/>
                <a:gd name="connsiteX21" fmla="*/ 8451350 w 9767847"/>
                <a:gd name="connsiteY21" fmla="*/ 5469352 h 6858000"/>
                <a:gd name="connsiteX22" fmla="*/ 8548532 w 9767847"/>
                <a:gd name="connsiteY22" fmla="*/ 5417493 h 6858000"/>
                <a:gd name="connsiteX23" fmla="*/ 8729473 w 9767847"/>
                <a:gd name="connsiteY23" fmla="*/ 5314059 h 6858000"/>
                <a:gd name="connsiteX24" fmla="*/ 8770781 w 9767847"/>
                <a:gd name="connsiteY24" fmla="*/ 5287330 h 6858000"/>
                <a:gd name="connsiteX25" fmla="*/ 8790964 w 9767847"/>
                <a:gd name="connsiteY25" fmla="*/ 5273590 h 6858000"/>
                <a:gd name="connsiteX26" fmla="*/ 8810499 w 9767847"/>
                <a:gd name="connsiteY26" fmla="*/ 5259801 h 6858000"/>
                <a:gd name="connsiteX27" fmla="*/ 8883571 w 9767847"/>
                <a:gd name="connsiteY27" fmla="*/ 5202577 h 6858000"/>
                <a:gd name="connsiteX28" fmla="*/ 9006651 w 9767847"/>
                <a:gd name="connsiteY28" fmla="*/ 5074625 h 6858000"/>
                <a:gd name="connsiteX29" fmla="*/ 9033494 w 9767847"/>
                <a:gd name="connsiteY29" fmla="*/ 5038203 h 6858000"/>
                <a:gd name="connsiteX30" fmla="*/ 9040305 w 9767847"/>
                <a:gd name="connsiteY30" fmla="*/ 5028649 h 6858000"/>
                <a:gd name="connsiteX31" fmla="*/ 9046568 w 9767847"/>
                <a:gd name="connsiteY31" fmla="*/ 5019379 h 6858000"/>
                <a:gd name="connsiteX32" fmla="*/ 9058846 w 9767847"/>
                <a:gd name="connsiteY32" fmla="*/ 5000743 h 6858000"/>
                <a:gd name="connsiteX33" fmla="*/ 9104529 w 9767847"/>
                <a:gd name="connsiteY33" fmla="*/ 4922203 h 6858000"/>
                <a:gd name="connsiteX34" fmla="*/ 9181081 w 9767847"/>
                <a:gd name="connsiteY34" fmla="*/ 4748792 h 6858000"/>
                <a:gd name="connsiteX35" fmla="*/ 9240731 w 9767847"/>
                <a:gd name="connsiteY35" fmla="*/ 4561970 h 6858000"/>
                <a:gd name="connsiteX36" fmla="*/ 9265388 w 9767847"/>
                <a:gd name="connsiteY36" fmla="*/ 4465171 h 6858000"/>
                <a:gd name="connsiteX37" fmla="*/ 9276571 w 9767847"/>
                <a:gd name="connsiteY37" fmla="*/ 4416041 h 6858000"/>
                <a:gd name="connsiteX38" fmla="*/ 9281841 w 9767847"/>
                <a:gd name="connsiteY38" fmla="*/ 4391477 h 6858000"/>
                <a:gd name="connsiteX39" fmla="*/ 9286513 w 9767847"/>
                <a:gd name="connsiteY39" fmla="*/ 4368936 h 6858000"/>
                <a:gd name="connsiteX40" fmla="*/ 9296754 w 9767847"/>
                <a:gd name="connsiteY40" fmla="*/ 4316136 h 6858000"/>
                <a:gd name="connsiteX41" fmla="*/ 9301029 w 9767847"/>
                <a:gd name="connsiteY41" fmla="*/ 4293172 h 6858000"/>
                <a:gd name="connsiteX42" fmla="*/ 9302818 w 9767847"/>
                <a:gd name="connsiteY42" fmla="*/ 4282679 h 6858000"/>
                <a:gd name="connsiteX43" fmla="*/ 9304658 w 9767847"/>
                <a:gd name="connsiteY43" fmla="*/ 4270914 h 6858000"/>
                <a:gd name="connsiteX44" fmla="*/ 9312810 w 9767847"/>
                <a:gd name="connsiteY44" fmla="*/ 4220043 h 6858000"/>
                <a:gd name="connsiteX45" fmla="*/ 9316887 w 9767847"/>
                <a:gd name="connsiteY45" fmla="*/ 4194584 h 6858000"/>
                <a:gd name="connsiteX46" fmla="*/ 9318923 w 9767847"/>
                <a:gd name="connsiteY46" fmla="*/ 4181878 h 6858000"/>
                <a:gd name="connsiteX47" fmla="*/ 9320515 w 9767847"/>
                <a:gd name="connsiteY47" fmla="*/ 4168984 h 6858000"/>
                <a:gd name="connsiteX48" fmla="*/ 9332445 w 9767847"/>
                <a:gd name="connsiteY48" fmla="*/ 4069079 h 6858000"/>
                <a:gd name="connsiteX49" fmla="*/ 9336173 w 9767847"/>
                <a:gd name="connsiteY49" fmla="*/ 4022774 h 6858000"/>
                <a:gd name="connsiteX50" fmla="*/ 9340199 w 9767847"/>
                <a:gd name="connsiteY50" fmla="*/ 3969269 h 6858000"/>
                <a:gd name="connsiteX51" fmla="*/ 9347557 w 9767847"/>
                <a:gd name="connsiteY51" fmla="*/ 3770070 h 6858000"/>
                <a:gd name="connsiteX52" fmla="*/ 9346364 w 9767847"/>
                <a:gd name="connsiteY52" fmla="*/ 3669036 h 6858000"/>
                <a:gd name="connsiteX53" fmla="*/ 9344921 w 9767847"/>
                <a:gd name="connsiteY53" fmla="*/ 3619341 h 6858000"/>
                <a:gd name="connsiteX54" fmla="*/ 9344524 w 9767847"/>
                <a:gd name="connsiteY54" fmla="*/ 3607624 h 6858000"/>
                <a:gd name="connsiteX55" fmla="*/ 9343728 w 9767847"/>
                <a:gd name="connsiteY55" fmla="*/ 3594872 h 6858000"/>
                <a:gd name="connsiteX56" fmla="*/ 9342188 w 9767847"/>
                <a:gd name="connsiteY56" fmla="*/ 3569366 h 6858000"/>
                <a:gd name="connsiteX57" fmla="*/ 9339056 w 9767847"/>
                <a:gd name="connsiteY57" fmla="*/ 3518354 h 6858000"/>
                <a:gd name="connsiteX58" fmla="*/ 9334334 w 9767847"/>
                <a:gd name="connsiteY58" fmla="*/ 3467155 h 6858000"/>
                <a:gd name="connsiteX59" fmla="*/ 9329363 w 9767847"/>
                <a:gd name="connsiteY59" fmla="*/ 3415908 h 6858000"/>
                <a:gd name="connsiteX60" fmla="*/ 9328319 w 9767847"/>
                <a:gd name="connsiteY60" fmla="*/ 3404755 h 6858000"/>
                <a:gd name="connsiteX61" fmla="*/ 9327177 w 9767847"/>
                <a:gd name="connsiteY61" fmla="*/ 3394214 h 6858000"/>
                <a:gd name="connsiteX62" fmla="*/ 9324293 w 9767847"/>
                <a:gd name="connsiteY62" fmla="*/ 3370872 h 6858000"/>
                <a:gd name="connsiteX63" fmla="*/ 9320763 w 9767847"/>
                <a:gd name="connsiteY63" fmla="*/ 3344427 h 6858000"/>
                <a:gd name="connsiteX64" fmla="*/ 9317184 w 9767847"/>
                <a:gd name="connsiteY64" fmla="*/ 3315343 h 6858000"/>
                <a:gd name="connsiteX65" fmla="*/ 9311021 w 9767847"/>
                <a:gd name="connsiteY65" fmla="*/ 3270309 h 6858000"/>
                <a:gd name="connsiteX66" fmla="*/ 9302719 w 9767847"/>
                <a:gd name="connsiteY66" fmla="*/ 3219815 h 6858000"/>
                <a:gd name="connsiteX67" fmla="*/ 9293970 w 9767847"/>
                <a:gd name="connsiteY67" fmla="*/ 3169887 h 6858000"/>
                <a:gd name="connsiteX68" fmla="*/ 9252065 w 9767847"/>
                <a:gd name="connsiteY68" fmla="*/ 2971205 h 6858000"/>
                <a:gd name="connsiteX69" fmla="*/ 9227211 w 9767847"/>
                <a:gd name="connsiteY69" fmla="*/ 2872571 h 6858000"/>
                <a:gd name="connsiteX70" fmla="*/ 9220699 w 9767847"/>
                <a:gd name="connsiteY70" fmla="*/ 2848524 h 6858000"/>
                <a:gd name="connsiteX71" fmla="*/ 9213740 w 9767847"/>
                <a:gd name="connsiteY71" fmla="*/ 2824289 h 6858000"/>
                <a:gd name="connsiteX72" fmla="*/ 9199374 w 9767847"/>
                <a:gd name="connsiteY72" fmla="*/ 2775536 h 6858000"/>
                <a:gd name="connsiteX73" fmla="*/ 9061829 w 9767847"/>
                <a:gd name="connsiteY73" fmla="*/ 2389515 h 6858000"/>
                <a:gd name="connsiteX74" fmla="*/ 8978865 w 9767847"/>
                <a:gd name="connsiteY74" fmla="*/ 2200953 h 6858000"/>
                <a:gd name="connsiteX75" fmla="*/ 8956694 w 9767847"/>
                <a:gd name="connsiteY75" fmla="*/ 2154317 h 6858000"/>
                <a:gd name="connsiteX76" fmla="*/ 8934176 w 9767847"/>
                <a:gd name="connsiteY76" fmla="*/ 2108012 h 6858000"/>
                <a:gd name="connsiteX77" fmla="*/ 8887151 w 9767847"/>
                <a:gd name="connsiteY77" fmla="*/ 2015448 h 6858000"/>
                <a:gd name="connsiteX78" fmla="*/ 8787533 w 9767847"/>
                <a:gd name="connsiteY78" fmla="*/ 1832625 h 6858000"/>
                <a:gd name="connsiteX79" fmla="*/ 8761485 w 9767847"/>
                <a:gd name="connsiteY79" fmla="*/ 1787496 h 6858000"/>
                <a:gd name="connsiteX80" fmla="*/ 8734791 w 9767847"/>
                <a:gd name="connsiteY80" fmla="*/ 1741991 h 6858000"/>
                <a:gd name="connsiteX81" fmla="*/ 8680808 w 9767847"/>
                <a:gd name="connsiteY81" fmla="*/ 1652910 h 6858000"/>
                <a:gd name="connsiteX82" fmla="*/ 8567024 w 9767847"/>
                <a:gd name="connsiteY82" fmla="*/ 1477004 h 6858000"/>
                <a:gd name="connsiteX83" fmla="*/ 8537446 w 9767847"/>
                <a:gd name="connsiteY83" fmla="*/ 1433428 h 6858000"/>
                <a:gd name="connsiteX84" fmla="*/ 8507423 w 9767847"/>
                <a:gd name="connsiteY84" fmla="*/ 1389994 h 6858000"/>
                <a:gd name="connsiteX85" fmla="*/ 8446529 w 9767847"/>
                <a:gd name="connsiteY85" fmla="*/ 1304393 h 6858000"/>
                <a:gd name="connsiteX86" fmla="*/ 8319224 w 9767847"/>
                <a:gd name="connsiteY86" fmla="*/ 1135124 h 6858000"/>
                <a:gd name="connsiteX87" fmla="*/ 8286366 w 9767847"/>
                <a:gd name="connsiteY87" fmla="*/ 1093148 h 6858000"/>
                <a:gd name="connsiteX88" fmla="*/ 8270161 w 9767847"/>
                <a:gd name="connsiteY88" fmla="*/ 1072538 h 6858000"/>
                <a:gd name="connsiteX89" fmla="*/ 8253856 w 9767847"/>
                <a:gd name="connsiteY89" fmla="*/ 1052254 h 6858000"/>
                <a:gd name="connsiteX90" fmla="*/ 8186352 w 9767847"/>
                <a:gd name="connsiteY90" fmla="*/ 970373 h 6858000"/>
                <a:gd name="connsiteX91" fmla="*/ 8046768 w 9767847"/>
                <a:gd name="connsiteY91" fmla="*/ 809527 h 6858000"/>
                <a:gd name="connsiteX92" fmla="*/ 8010927 w 9767847"/>
                <a:gd name="connsiteY92" fmla="*/ 769951 h 6858000"/>
                <a:gd name="connsiteX93" fmla="*/ 7974788 w 9767847"/>
                <a:gd name="connsiteY93" fmla="*/ 730751 h 6858000"/>
                <a:gd name="connsiteX94" fmla="*/ 7901070 w 9767847"/>
                <a:gd name="connsiteY94" fmla="*/ 652823 h 6858000"/>
                <a:gd name="connsiteX95" fmla="*/ 7750054 w 9767847"/>
                <a:gd name="connsiteY95" fmla="*/ 501106 h 6858000"/>
                <a:gd name="connsiteX96" fmla="*/ 7592277 w 9767847"/>
                <a:gd name="connsiteY96" fmla="*/ 355319 h 6858000"/>
                <a:gd name="connsiteX97" fmla="*/ 7257734 w 9767847"/>
                <a:gd name="connsiteY97" fmla="*/ 81062 h 6858000"/>
                <a:gd name="connsiteX98" fmla="*/ 1892109 w 9767847"/>
                <a:gd name="connsiteY98" fmla="*/ 0 h 6858000"/>
                <a:gd name="connsiteX99" fmla="*/ 2298402 w 9767847"/>
                <a:gd name="connsiteY99" fmla="*/ 0 h 6858000"/>
                <a:gd name="connsiteX100" fmla="*/ 2135542 w 9767847"/>
                <a:gd name="connsiteY100" fmla="*/ 121879 h 6858000"/>
                <a:gd name="connsiteX101" fmla="*/ 1969576 w 9767847"/>
                <a:gd name="connsiteY101" fmla="*/ 259084 h 6858000"/>
                <a:gd name="connsiteX102" fmla="*/ 1659938 w 9767847"/>
                <a:gd name="connsiteY102" fmla="*/ 553953 h 6858000"/>
                <a:gd name="connsiteX103" fmla="*/ 729383 w 9767847"/>
                <a:gd name="connsiteY103" fmla="*/ 1940578 h 6858000"/>
                <a:gd name="connsiteX104" fmla="*/ 578465 w 9767847"/>
                <a:gd name="connsiteY104" fmla="*/ 2324905 h 6858000"/>
                <a:gd name="connsiteX105" fmla="*/ 465080 w 9767847"/>
                <a:gd name="connsiteY105" fmla="*/ 2718973 h 6858000"/>
                <a:gd name="connsiteX106" fmla="*/ 423820 w 9767847"/>
                <a:gd name="connsiteY106" fmla="*/ 2919535 h 6858000"/>
                <a:gd name="connsiteX107" fmla="*/ 392355 w 9767847"/>
                <a:gd name="connsiteY107" fmla="*/ 3122169 h 6858000"/>
                <a:gd name="connsiteX108" fmla="*/ 358801 w 9767847"/>
                <a:gd name="connsiteY108" fmla="*/ 3531013 h 6858000"/>
                <a:gd name="connsiteX109" fmla="*/ 410350 w 9767847"/>
                <a:gd name="connsiteY109" fmla="*/ 4352324 h 6858000"/>
                <a:gd name="connsiteX110" fmla="*/ 449022 w 9767847"/>
                <a:gd name="connsiteY110" fmla="*/ 4555147 h 6858000"/>
                <a:gd name="connsiteX111" fmla="*/ 498882 w 9767847"/>
                <a:gd name="connsiteY111" fmla="*/ 4756463 h 6858000"/>
                <a:gd name="connsiteX112" fmla="*/ 559775 w 9767847"/>
                <a:gd name="connsiteY112" fmla="*/ 4955755 h 6858000"/>
                <a:gd name="connsiteX113" fmla="*/ 631406 w 9767847"/>
                <a:gd name="connsiteY113" fmla="*/ 5152084 h 6858000"/>
                <a:gd name="connsiteX114" fmla="*/ 1023461 w 9767847"/>
                <a:gd name="connsiteY114" fmla="*/ 5898055 h 6858000"/>
                <a:gd name="connsiteX115" fmla="*/ 1575880 w 9767847"/>
                <a:gd name="connsiteY115" fmla="*/ 6551744 h 6858000"/>
                <a:gd name="connsiteX116" fmla="*/ 1905228 w 9767847"/>
                <a:gd name="connsiteY116" fmla="*/ 6833566 h 6858000"/>
                <a:gd name="connsiteX117" fmla="*/ 1938629 w 9767847"/>
                <a:gd name="connsiteY117" fmla="*/ 6858000 h 6858000"/>
                <a:gd name="connsiteX118" fmla="*/ 1368607 w 9767847"/>
                <a:gd name="connsiteY118" fmla="*/ 6858000 h 6858000"/>
                <a:gd name="connsiteX119" fmla="*/ 1115251 w 9767847"/>
                <a:gd name="connsiteY119" fmla="*/ 6594103 h 6858000"/>
                <a:gd name="connsiteX120" fmla="*/ 0 w 9767847"/>
                <a:gd name="connsiteY120" fmla="*/ 3653129 h 6858000"/>
                <a:gd name="connsiteX121" fmla="*/ 1777294 w 9767847"/>
                <a:gd name="connsiteY121" fmla="*/ 8541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9767847" h="6858000">
                  <a:moveTo>
                    <a:pt x="7145704" y="0"/>
                  </a:moveTo>
                  <a:lnTo>
                    <a:pt x="7875738" y="0"/>
                  </a:lnTo>
                  <a:lnTo>
                    <a:pt x="7990553" y="85415"/>
                  </a:lnTo>
                  <a:cubicBezTo>
                    <a:pt x="9075991" y="933432"/>
                    <a:pt x="9767847" y="2216793"/>
                    <a:pt x="9767847" y="3653129"/>
                  </a:cubicBezTo>
                  <a:cubicBezTo>
                    <a:pt x="9767847" y="4770280"/>
                    <a:pt x="9349317" y="5794890"/>
                    <a:pt x="8652597" y="6594103"/>
                  </a:cubicBezTo>
                  <a:lnTo>
                    <a:pt x="8399240" y="6858000"/>
                  </a:lnTo>
                  <a:lnTo>
                    <a:pt x="6766926" y="6858000"/>
                  </a:lnTo>
                  <a:lnTo>
                    <a:pt x="6804586" y="6821201"/>
                  </a:lnTo>
                  <a:lnTo>
                    <a:pt x="6881735" y="6745295"/>
                  </a:lnTo>
                  <a:cubicBezTo>
                    <a:pt x="6907435" y="6719979"/>
                    <a:pt x="6933134" y="6694896"/>
                    <a:pt x="6958883" y="6668920"/>
                  </a:cubicBezTo>
                  <a:lnTo>
                    <a:pt x="7267925" y="6359792"/>
                  </a:lnTo>
                  <a:lnTo>
                    <a:pt x="7424360" y="6204783"/>
                  </a:lnTo>
                  <a:cubicBezTo>
                    <a:pt x="7450754" y="6178900"/>
                    <a:pt x="7477598" y="6152829"/>
                    <a:pt x="7504938" y="6126806"/>
                  </a:cubicBezTo>
                  <a:lnTo>
                    <a:pt x="7546396" y="6087795"/>
                  </a:lnTo>
                  <a:cubicBezTo>
                    <a:pt x="7560264" y="6074901"/>
                    <a:pt x="7574780" y="6061630"/>
                    <a:pt x="7588002" y="6049630"/>
                  </a:cubicBezTo>
                  <a:lnTo>
                    <a:pt x="7631000" y="6010807"/>
                  </a:lnTo>
                  <a:lnTo>
                    <a:pt x="7675440" y="5972407"/>
                  </a:lnTo>
                  <a:cubicBezTo>
                    <a:pt x="7690404" y="5959796"/>
                    <a:pt x="7705564" y="5947419"/>
                    <a:pt x="7720626" y="5934949"/>
                  </a:cubicBezTo>
                  <a:cubicBezTo>
                    <a:pt x="7735738" y="5922525"/>
                    <a:pt x="7751197" y="5910619"/>
                    <a:pt x="7766458" y="5898432"/>
                  </a:cubicBezTo>
                  <a:cubicBezTo>
                    <a:pt x="7827949" y="5850290"/>
                    <a:pt x="7890979" y="5804597"/>
                    <a:pt x="7955254" y="5760926"/>
                  </a:cubicBezTo>
                  <a:cubicBezTo>
                    <a:pt x="8083800" y="5673632"/>
                    <a:pt x="8216872" y="5594434"/>
                    <a:pt x="8352678" y="5521728"/>
                  </a:cubicBezTo>
                  <a:lnTo>
                    <a:pt x="8451350" y="5469352"/>
                  </a:lnTo>
                  <a:lnTo>
                    <a:pt x="8548532" y="5417493"/>
                  </a:lnTo>
                  <a:cubicBezTo>
                    <a:pt x="8612110" y="5383188"/>
                    <a:pt x="8673251" y="5349306"/>
                    <a:pt x="8729473" y="5314059"/>
                  </a:cubicBezTo>
                  <a:cubicBezTo>
                    <a:pt x="8743591" y="5305213"/>
                    <a:pt x="8757161" y="5296459"/>
                    <a:pt x="8770781" y="5287330"/>
                  </a:cubicBezTo>
                  <a:cubicBezTo>
                    <a:pt x="8777591" y="5282765"/>
                    <a:pt x="8784451" y="5278201"/>
                    <a:pt x="8790964" y="5273590"/>
                  </a:cubicBezTo>
                  <a:cubicBezTo>
                    <a:pt x="8797574" y="5268977"/>
                    <a:pt x="8804235" y="5264412"/>
                    <a:pt x="8810499" y="5259801"/>
                  </a:cubicBezTo>
                  <a:cubicBezTo>
                    <a:pt x="8835999" y="5241401"/>
                    <a:pt x="8860407" y="5222389"/>
                    <a:pt x="8883571" y="5202577"/>
                  </a:cubicBezTo>
                  <a:cubicBezTo>
                    <a:pt x="8929900" y="5162954"/>
                    <a:pt x="8971258" y="5120413"/>
                    <a:pt x="9006651" y="5074625"/>
                  </a:cubicBezTo>
                  <a:cubicBezTo>
                    <a:pt x="9015351" y="5063426"/>
                    <a:pt x="9024398" y="5050955"/>
                    <a:pt x="9033494" y="5038203"/>
                  </a:cubicBezTo>
                  <a:lnTo>
                    <a:pt x="9040305" y="5028649"/>
                  </a:lnTo>
                  <a:lnTo>
                    <a:pt x="9046568" y="5019379"/>
                  </a:lnTo>
                  <a:cubicBezTo>
                    <a:pt x="9050743" y="5013261"/>
                    <a:pt x="9054819" y="5007050"/>
                    <a:pt x="9058846" y="5000743"/>
                  </a:cubicBezTo>
                  <a:cubicBezTo>
                    <a:pt x="9075002" y="4975615"/>
                    <a:pt x="9090212" y="4949403"/>
                    <a:pt x="9104529" y="4922203"/>
                  </a:cubicBezTo>
                  <a:cubicBezTo>
                    <a:pt x="9133211" y="4867850"/>
                    <a:pt x="9158313" y="4809545"/>
                    <a:pt x="9181081" y="4748792"/>
                  </a:cubicBezTo>
                  <a:cubicBezTo>
                    <a:pt x="9203748" y="4688276"/>
                    <a:pt x="9223383" y="4625876"/>
                    <a:pt x="9240731" y="4561970"/>
                  </a:cubicBezTo>
                  <a:cubicBezTo>
                    <a:pt x="9249481" y="4530064"/>
                    <a:pt x="9257682" y="4497782"/>
                    <a:pt x="9265388" y="4465171"/>
                  </a:cubicBezTo>
                  <a:cubicBezTo>
                    <a:pt x="9269215" y="4448842"/>
                    <a:pt x="9272943" y="4432465"/>
                    <a:pt x="9276571" y="4416041"/>
                  </a:cubicBezTo>
                  <a:lnTo>
                    <a:pt x="9281841" y="4391477"/>
                  </a:lnTo>
                  <a:lnTo>
                    <a:pt x="9286513" y="4368936"/>
                  </a:lnTo>
                  <a:lnTo>
                    <a:pt x="9296754" y="4316136"/>
                  </a:lnTo>
                  <a:lnTo>
                    <a:pt x="9301029" y="4293172"/>
                  </a:lnTo>
                  <a:lnTo>
                    <a:pt x="9302818" y="4282679"/>
                  </a:lnTo>
                  <a:lnTo>
                    <a:pt x="9304658" y="4270914"/>
                  </a:lnTo>
                  <a:lnTo>
                    <a:pt x="9312810" y="4220043"/>
                  </a:lnTo>
                  <a:lnTo>
                    <a:pt x="9316887" y="4194584"/>
                  </a:lnTo>
                  <a:lnTo>
                    <a:pt x="9318923" y="4181878"/>
                  </a:lnTo>
                  <a:cubicBezTo>
                    <a:pt x="9319570" y="4177644"/>
                    <a:pt x="9319969" y="4173267"/>
                    <a:pt x="9320515" y="4168984"/>
                  </a:cubicBezTo>
                  <a:lnTo>
                    <a:pt x="9332445" y="4069079"/>
                  </a:lnTo>
                  <a:cubicBezTo>
                    <a:pt x="9333836" y="4056468"/>
                    <a:pt x="9334880" y="4040986"/>
                    <a:pt x="9336173" y="4022774"/>
                  </a:cubicBezTo>
                  <a:lnTo>
                    <a:pt x="9340199" y="3969269"/>
                  </a:lnTo>
                  <a:cubicBezTo>
                    <a:pt x="9345071" y="3903904"/>
                    <a:pt x="9347358" y="3837081"/>
                    <a:pt x="9347557" y="3770070"/>
                  </a:cubicBezTo>
                  <a:cubicBezTo>
                    <a:pt x="9347656" y="3736518"/>
                    <a:pt x="9347209" y="3702871"/>
                    <a:pt x="9346364" y="3669036"/>
                  </a:cubicBezTo>
                  <a:lnTo>
                    <a:pt x="9344921" y="3619341"/>
                  </a:lnTo>
                  <a:lnTo>
                    <a:pt x="9344524" y="3607624"/>
                  </a:lnTo>
                  <a:lnTo>
                    <a:pt x="9343728" y="3594872"/>
                  </a:lnTo>
                  <a:lnTo>
                    <a:pt x="9342188" y="3569366"/>
                  </a:lnTo>
                  <a:lnTo>
                    <a:pt x="9339056" y="3518354"/>
                  </a:lnTo>
                  <a:cubicBezTo>
                    <a:pt x="9337914" y="3501319"/>
                    <a:pt x="9335874" y="3484236"/>
                    <a:pt x="9334334" y="3467155"/>
                  </a:cubicBezTo>
                  <a:lnTo>
                    <a:pt x="9329363" y="3415908"/>
                  </a:lnTo>
                  <a:lnTo>
                    <a:pt x="9328319" y="3404755"/>
                  </a:lnTo>
                  <a:lnTo>
                    <a:pt x="9327177" y="3394214"/>
                  </a:lnTo>
                  <a:lnTo>
                    <a:pt x="9324293" y="3370872"/>
                  </a:lnTo>
                  <a:lnTo>
                    <a:pt x="9320763" y="3344427"/>
                  </a:lnTo>
                  <a:lnTo>
                    <a:pt x="9317184" y="3315343"/>
                  </a:lnTo>
                  <a:cubicBezTo>
                    <a:pt x="9315594" y="3300991"/>
                    <a:pt x="9313506" y="3286404"/>
                    <a:pt x="9311021" y="3270309"/>
                  </a:cubicBezTo>
                  <a:lnTo>
                    <a:pt x="9302719" y="3219815"/>
                  </a:lnTo>
                  <a:cubicBezTo>
                    <a:pt x="9299936" y="3203157"/>
                    <a:pt x="9297003" y="3186498"/>
                    <a:pt x="9293970" y="3169887"/>
                  </a:cubicBezTo>
                  <a:cubicBezTo>
                    <a:pt x="9281891" y="3103393"/>
                    <a:pt x="9267674" y="3037182"/>
                    <a:pt x="9252065" y="2971205"/>
                  </a:cubicBezTo>
                  <a:cubicBezTo>
                    <a:pt x="9244261" y="2938265"/>
                    <a:pt x="9235959" y="2905371"/>
                    <a:pt x="9227211" y="2872571"/>
                  </a:cubicBezTo>
                  <a:lnTo>
                    <a:pt x="9220699" y="2848524"/>
                  </a:lnTo>
                  <a:lnTo>
                    <a:pt x="9213740" y="2824289"/>
                  </a:lnTo>
                  <a:cubicBezTo>
                    <a:pt x="9209216" y="2808147"/>
                    <a:pt x="9204345" y="2791866"/>
                    <a:pt x="9199374" y="2775536"/>
                  </a:cubicBezTo>
                  <a:cubicBezTo>
                    <a:pt x="9159855" y="2645184"/>
                    <a:pt x="9114272" y="2516197"/>
                    <a:pt x="9061829" y="2389515"/>
                  </a:cubicBezTo>
                  <a:cubicBezTo>
                    <a:pt x="9035582" y="2326175"/>
                    <a:pt x="9008043" y="2263258"/>
                    <a:pt x="8978865" y="2200953"/>
                  </a:cubicBezTo>
                  <a:lnTo>
                    <a:pt x="8956694" y="2154317"/>
                  </a:lnTo>
                  <a:lnTo>
                    <a:pt x="8934176" y="2108012"/>
                  </a:lnTo>
                  <a:cubicBezTo>
                    <a:pt x="8918915" y="2077189"/>
                    <a:pt x="8903157" y="2046130"/>
                    <a:pt x="8887151" y="2015448"/>
                  </a:cubicBezTo>
                  <a:cubicBezTo>
                    <a:pt x="8854988" y="1953989"/>
                    <a:pt x="8822082" y="1892908"/>
                    <a:pt x="8787533" y="1832625"/>
                  </a:cubicBezTo>
                  <a:lnTo>
                    <a:pt x="8761485" y="1787496"/>
                  </a:lnTo>
                  <a:lnTo>
                    <a:pt x="8734791" y="1741991"/>
                  </a:lnTo>
                  <a:cubicBezTo>
                    <a:pt x="8717047" y="1711921"/>
                    <a:pt x="8699200" y="1682461"/>
                    <a:pt x="8680808" y="1652910"/>
                  </a:cubicBezTo>
                  <a:cubicBezTo>
                    <a:pt x="8644322" y="1593756"/>
                    <a:pt x="8606194" y="1535216"/>
                    <a:pt x="8567024" y="1477004"/>
                  </a:cubicBezTo>
                  <a:lnTo>
                    <a:pt x="8537446" y="1433428"/>
                  </a:lnTo>
                  <a:lnTo>
                    <a:pt x="8507423" y="1389994"/>
                  </a:lnTo>
                  <a:cubicBezTo>
                    <a:pt x="8487390" y="1361382"/>
                    <a:pt x="8467158" y="1332817"/>
                    <a:pt x="8446529" y="1304393"/>
                  </a:cubicBezTo>
                  <a:cubicBezTo>
                    <a:pt x="8405271" y="1247595"/>
                    <a:pt x="8362718" y="1191218"/>
                    <a:pt x="8319224" y="1135124"/>
                  </a:cubicBezTo>
                  <a:lnTo>
                    <a:pt x="8286366" y="1093148"/>
                  </a:lnTo>
                  <a:lnTo>
                    <a:pt x="8270161" y="1072538"/>
                  </a:lnTo>
                  <a:lnTo>
                    <a:pt x="8253856" y="1052254"/>
                  </a:lnTo>
                  <a:cubicBezTo>
                    <a:pt x="8231636" y="1024773"/>
                    <a:pt x="8209117" y="997479"/>
                    <a:pt x="8186352" y="970373"/>
                  </a:cubicBezTo>
                  <a:cubicBezTo>
                    <a:pt x="8140917" y="916020"/>
                    <a:pt x="8094240" y="862515"/>
                    <a:pt x="8046768" y="809527"/>
                  </a:cubicBezTo>
                  <a:lnTo>
                    <a:pt x="8010927" y="769951"/>
                  </a:lnTo>
                  <a:lnTo>
                    <a:pt x="7974788" y="730751"/>
                  </a:lnTo>
                  <a:cubicBezTo>
                    <a:pt x="7950382" y="704587"/>
                    <a:pt x="7925824" y="678563"/>
                    <a:pt x="7901070" y="652823"/>
                  </a:cubicBezTo>
                  <a:cubicBezTo>
                    <a:pt x="7851510" y="601387"/>
                    <a:pt x="7801404" y="550612"/>
                    <a:pt x="7750054" y="501106"/>
                  </a:cubicBezTo>
                  <a:cubicBezTo>
                    <a:pt x="7698902" y="451742"/>
                    <a:pt x="7645913" y="403036"/>
                    <a:pt x="7592277" y="355319"/>
                  </a:cubicBezTo>
                  <a:cubicBezTo>
                    <a:pt x="7484856" y="259884"/>
                    <a:pt x="7373308" y="168402"/>
                    <a:pt x="7257734" y="81062"/>
                  </a:cubicBezTo>
                  <a:close/>
                  <a:moveTo>
                    <a:pt x="1892109" y="0"/>
                  </a:moveTo>
                  <a:lnTo>
                    <a:pt x="2298402" y="0"/>
                  </a:lnTo>
                  <a:lnTo>
                    <a:pt x="2135542" y="121879"/>
                  </a:lnTo>
                  <a:cubicBezTo>
                    <a:pt x="2078998" y="166378"/>
                    <a:pt x="2023659" y="212143"/>
                    <a:pt x="1969576" y="259084"/>
                  </a:cubicBezTo>
                  <a:cubicBezTo>
                    <a:pt x="1861309" y="352918"/>
                    <a:pt x="1758064" y="451412"/>
                    <a:pt x="1659938" y="553953"/>
                  </a:cubicBezTo>
                  <a:cubicBezTo>
                    <a:pt x="1266987" y="964444"/>
                    <a:pt x="953820" y="1435593"/>
                    <a:pt x="729383" y="1940578"/>
                  </a:cubicBezTo>
                  <a:cubicBezTo>
                    <a:pt x="673260" y="2066459"/>
                    <a:pt x="622855" y="2195070"/>
                    <a:pt x="578465" y="2324905"/>
                  </a:cubicBezTo>
                  <a:cubicBezTo>
                    <a:pt x="534125" y="2454785"/>
                    <a:pt x="496147" y="2586314"/>
                    <a:pt x="465080" y="2718973"/>
                  </a:cubicBezTo>
                  <a:cubicBezTo>
                    <a:pt x="449769" y="2785089"/>
                    <a:pt x="435850" y="2852289"/>
                    <a:pt x="423820" y="2919535"/>
                  </a:cubicBezTo>
                  <a:cubicBezTo>
                    <a:pt x="411840" y="2986829"/>
                    <a:pt x="401054" y="3054358"/>
                    <a:pt x="392355" y="3122169"/>
                  </a:cubicBezTo>
                  <a:cubicBezTo>
                    <a:pt x="374509" y="3257744"/>
                    <a:pt x="363424" y="3393978"/>
                    <a:pt x="358801" y="3531013"/>
                  </a:cubicBezTo>
                  <a:cubicBezTo>
                    <a:pt x="349009" y="3804941"/>
                    <a:pt x="366357" y="4079668"/>
                    <a:pt x="410350" y="4352324"/>
                  </a:cubicBezTo>
                  <a:cubicBezTo>
                    <a:pt x="421286" y="4420230"/>
                    <a:pt x="434209" y="4487758"/>
                    <a:pt x="449022" y="4555147"/>
                  </a:cubicBezTo>
                  <a:cubicBezTo>
                    <a:pt x="463737" y="4622534"/>
                    <a:pt x="480389" y="4689686"/>
                    <a:pt x="498882" y="4756463"/>
                  </a:cubicBezTo>
                  <a:cubicBezTo>
                    <a:pt x="517373" y="4823239"/>
                    <a:pt x="537704" y="4889733"/>
                    <a:pt x="559775" y="4955755"/>
                  </a:cubicBezTo>
                  <a:cubicBezTo>
                    <a:pt x="581946" y="5021873"/>
                    <a:pt x="605358" y="5087473"/>
                    <a:pt x="631406" y="5152084"/>
                  </a:cubicBezTo>
                  <a:cubicBezTo>
                    <a:pt x="734055" y="5411706"/>
                    <a:pt x="865188" y="5662668"/>
                    <a:pt x="1023461" y="5898055"/>
                  </a:cubicBezTo>
                  <a:cubicBezTo>
                    <a:pt x="1181487" y="6133676"/>
                    <a:pt x="1367051" y="6353345"/>
                    <a:pt x="1575880" y="6551744"/>
                  </a:cubicBezTo>
                  <a:cubicBezTo>
                    <a:pt x="1680269" y="6651014"/>
                    <a:pt x="1790338" y="6745037"/>
                    <a:pt x="1905228" y="6833566"/>
                  </a:cubicBezTo>
                  <a:lnTo>
                    <a:pt x="1938629" y="6858000"/>
                  </a:lnTo>
                  <a:lnTo>
                    <a:pt x="1368607" y="6858000"/>
                  </a:lnTo>
                  <a:lnTo>
                    <a:pt x="1115251" y="6594103"/>
                  </a:lnTo>
                  <a:cubicBezTo>
                    <a:pt x="418530" y="5794890"/>
                    <a:pt x="0" y="4770280"/>
                    <a:pt x="0" y="3653129"/>
                  </a:cubicBezTo>
                  <a:cubicBezTo>
                    <a:pt x="0" y="2216793"/>
                    <a:pt x="691856" y="933432"/>
                    <a:pt x="1777294" y="8541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2" name="Title 1"/>
          <p:cNvSpPr>
            <a:spLocks noGrp="1"/>
          </p:cNvSpPr>
          <p:nvPr>
            <p:ph type="title"/>
          </p:nvPr>
        </p:nvSpPr>
        <p:spPr>
          <a:xfrm>
            <a:off x="4151049" y="1542402"/>
            <a:ext cx="3890131" cy="2387918"/>
          </a:xfrm>
        </p:spPr>
        <p:txBody>
          <a:bodyPr vert="horz" lIns="91440" tIns="45720" rIns="91440" bIns="45720" rtlCol="0" anchor="b">
            <a:normAutofit/>
          </a:bodyPr>
          <a:lstStyle/>
          <a:p>
            <a:pPr defTabSz="914400">
              <a:lnSpc>
                <a:spcPct val="90000"/>
              </a:lnSpc>
              <a:defRPr sz="2400" b="1"/>
            </a:pPr>
            <a:r>
              <a:rPr lang="en-US" sz="4500" dirty="0">
                <a:solidFill>
                  <a:schemeClr val="tx2"/>
                </a:solidFill>
              </a:rPr>
              <a:t>Closing Thoughts</a:t>
            </a:r>
          </a:p>
        </p:txBody>
      </p:sp>
      <p:sp>
        <p:nvSpPr>
          <p:cNvPr id="3" name="Content Placeholder 2"/>
          <p:cNvSpPr>
            <a:spLocks noGrp="1"/>
          </p:cNvSpPr>
          <p:nvPr>
            <p:ph idx="1"/>
          </p:nvPr>
        </p:nvSpPr>
        <p:spPr>
          <a:xfrm>
            <a:off x="4150602" y="4001588"/>
            <a:ext cx="3891025" cy="682079"/>
          </a:xfrm>
        </p:spPr>
        <p:txBody>
          <a:bodyPr vert="horz" lIns="91440" tIns="45720" rIns="91440" bIns="45720" rtlCol="0">
            <a:normAutofit/>
          </a:bodyPr>
          <a:lstStyle/>
          <a:p>
            <a:pPr marL="0" indent="0" algn="ctr" defTabSz="914400">
              <a:lnSpc>
                <a:spcPct val="90000"/>
              </a:lnSpc>
              <a:spcBef>
                <a:spcPts val="1000"/>
              </a:spcBef>
              <a:buNone/>
              <a:defRPr sz="1400"/>
            </a:pPr>
            <a:r>
              <a:rPr lang="en-US" sz="1900" dirty="0">
                <a:solidFill>
                  <a:schemeClr val="tx2"/>
                </a:solidFill>
              </a:rPr>
              <a:t>Thank you for engaging with Module 1: Foundations of Neurodivergence!</a:t>
            </a:r>
          </a:p>
        </p:txBody>
      </p:sp>
      <p:grpSp>
        <p:nvGrpSpPr>
          <p:cNvPr id="23" name="Group 22">
            <a:extLst>
              <a:ext uri="{FF2B5EF4-FFF2-40B4-BE49-F238E27FC236}">
                <a16:creationId xmlns:a16="http://schemas.microsoft.com/office/drawing/2014/main" id="{87F87F1B-42BA-4AC7-A4E2-41544DDB2CE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3772" y="-4155"/>
            <a:ext cx="1886210" cy="2174333"/>
            <a:chOff x="-305" y="-4155"/>
            <a:chExt cx="2514948" cy="2174333"/>
          </a:xfrm>
        </p:grpSpPr>
        <p:sp>
          <p:nvSpPr>
            <p:cNvPr id="24" name="Freeform: Shape 23">
              <a:extLst>
                <a:ext uri="{FF2B5EF4-FFF2-40B4-BE49-F238E27FC236}">
                  <a16:creationId xmlns:a16="http://schemas.microsoft.com/office/drawing/2014/main" id="{68B53067-4E48-4E71-A6A9-A8CAABAFBF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Freeform: Shape 24">
              <a:extLst>
                <a:ext uri="{FF2B5EF4-FFF2-40B4-BE49-F238E27FC236}">
                  <a16:creationId xmlns:a16="http://schemas.microsoft.com/office/drawing/2014/main" id="{06D1A0D3-4BB8-41D9-9CE7-2884C83F44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Freeform: Shape 25">
              <a:extLst>
                <a:ext uri="{FF2B5EF4-FFF2-40B4-BE49-F238E27FC236}">
                  <a16:creationId xmlns:a16="http://schemas.microsoft.com/office/drawing/2014/main" id="{81E20F06-3B09-4B89-A36B-AB8BFBCCA5D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dirty="0"/>
            </a:p>
          </p:txBody>
        </p:sp>
        <p:sp>
          <p:nvSpPr>
            <p:cNvPr id="27" name="Freeform: Shape 26">
              <a:extLst>
                <a:ext uri="{FF2B5EF4-FFF2-40B4-BE49-F238E27FC236}">
                  <a16:creationId xmlns:a16="http://schemas.microsoft.com/office/drawing/2014/main" id="{DAE6C3D7-7D5B-4926-877D-45F117BB6B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9" name="Group 28">
            <a:extLst>
              <a:ext uri="{FF2B5EF4-FFF2-40B4-BE49-F238E27FC236}">
                <a16:creationId xmlns:a16="http://schemas.microsoft.com/office/drawing/2014/main" id="{967346A5-7569-4F15-AB5D-BE3DADF192C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8788296" y="4683667"/>
            <a:ext cx="1886211" cy="2174333"/>
            <a:chOff x="-305" y="-4155"/>
            <a:chExt cx="2514948" cy="2174333"/>
          </a:xfrm>
        </p:grpSpPr>
        <p:sp>
          <p:nvSpPr>
            <p:cNvPr id="30" name="Freeform: Shape 29">
              <a:extLst>
                <a:ext uri="{FF2B5EF4-FFF2-40B4-BE49-F238E27FC236}">
                  <a16:creationId xmlns:a16="http://schemas.microsoft.com/office/drawing/2014/main" id="{E1951533-A568-4765-AB1F-F71D9AFDEA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Freeform: Shape 30">
              <a:extLst>
                <a:ext uri="{FF2B5EF4-FFF2-40B4-BE49-F238E27FC236}">
                  <a16:creationId xmlns:a16="http://schemas.microsoft.com/office/drawing/2014/main" id="{A7214F52-4F3F-4C96-A62E-F1401D6C04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Freeform: Shape 31">
              <a:extLst>
                <a:ext uri="{FF2B5EF4-FFF2-40B4-BE49-F238E27FC236}">
                  <a16:creationId xmlns:a16="http://schemas.microsoft.com/office/drawing/2014/main" id="{023146A1-291C-4FA0-AB5B-EB04D42398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dirty="0"/>
            </a:p>
          </p:txBody>
        </p:sp>
        <p:sp>
          <p:nvSpPr>
            <p:cNvPr id="33" name="Freeform: Shape 32">
              <a:extLst>
                <a:ext uri="{FF2B5EF4-FFF2-40B4-BE49-F238E27FC236}">
                  <a16:creationId xmlns:a16="http://schemas.microsoft.com/office/drawing/2014/main" id="{62977932-2B03-4899-8306-5002CEE68E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8873D23-2DCF-4B31-A009-95721C06E8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1" y="1"/>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C13EF075-D4EF-4929-ADBC-91B27DA199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228" y="0"/>
            <a:ext cx="914377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grpSp>
        <p:nvGrpSpPr>
          <p:cNvPr id="12" name="Group 11">
            <a:extLst>
              <a:ext uri="{FF2B5EF4-FFF2-40B4-BE49-F238E27FC236}">
                <a16:creationId xmlns:a16="http://schemas.microsoft.com/office/drawing/2014/main" id="{DAA26DFA-AAB2-4973-9C17-16D587C7B1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07604" y="508839"/>
            <a:ext cx="3913467" cy="6239661"/>
            <a:chOff x="-19221" y="251144"/>
            <a:chExt cx="5217958" cy="6239661"/>
          </a:xfrm>
        </p:grpSpPr>
        <p:sp>
          <p:nvSpPr>
            <p:cNvPr id="13" name="Freeform: Shape 12">
              <a:extLst>
                <a:ext uri="{FF2B5EF4-FFF2-40B4-BE49-F238E27FC236}">
                  <a16:creationId xmlns:a16="http://schemas.microsoft.com/office/drawing/2014/main" id="{3F407F11-7321-4BF6-8536-CCE8E34245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 name="Freeform: Shape 13">
              <a:extLst>
                <a:ext uri="{FF2B5EF4-FFF2-40B4-BE49-F238E27FC236}">
                  <a16:creationId xmlns:a16="http://schemas.microsoft.com/office/drawing/2014/main" id="{06AC5DCC-C3CC-4FD5-AD4E-13A1BE5F7F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Freeform: Shape 14">
              <a:extLst>
                <a:ext uri="{FF2B5EF4-FFF2-40B4-BE49-F238E27FC236}">
                  <a16:creationId xmlns:a16="http://schemas.microsoft.com/office/drawing/2014/main" id="{4BBCC2F4-EFA7-4AF4-B538-AC4022D90F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Freeform: Shape 15">
              <a:extLst>
                <a:ext uri="{FF2B5EF4-FFF2-40B4-BE49-F238E27FC236}">
                  <a16:creationId xmlns:a16="http://schemas.microsoft.com/office/drawing/2014/main" id="{2A9D1364-B6A3-44CB-9FBA-C528F0CE90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2" name="Title 1"/>
          <p:cNvSpPr>
            <a:spLocks noGrp="1"/>
          </p:cNvSpPr>
          <p:nvPr>
            <p:ph type="title"/>
          </p:nvPr>
        </p:nvSpPr>
        <p:spPr>
          <a:xfrm>
            <a:off x="2004060" y="1243013"/>
            <a:ext cx="2891790" cy="4371974"/>
          </a:xfrm>
        </p:spPr>
        <p:txBody>
          <a:bodyPr>
            <a:normAutofit/>
          </a:bodyPr>
          <a:lstStyle/>
          <a:p>
            <a:pPr>
              <a:defRPr sz="2400" b="1"/>
            </a:pPr>
            <a:r>
              <a:rPr lang="en-US" sz="2600" dirty="0">
                <a:solidFill>
                  <a:schemeClr val="tx2"/>
                </a:solidFill>
              </a:rPr>
              <a:t>What is Neurodivergence?</a:t>
            </a:r>
          </a:p>
        </p:txBody>
      </p:sp>
      <p:sp>
        <p:nvSpPr>
          <p:cNvPr id="3" name="Content Placeholder 2"/>
          <p:cNvSpPr>
            <a:spLocks noGrp="1"/>
          </p:cNvSpPr>
          <p:nvPr>
            <p:ph idx="1"/>
          </p:nvPr>
        </p:nvSpPr>
        <p:spPr>
          <a:xfrm>
            <a:off x="6153150" y="804672"/>
            <a:ext cx="3915918" cy="5230368"/>
          </a:xfrm>
        </p:spPr>
        <p:txBody>
          <a:bodyPr anchor="ctr">
            <a:normAutofit/>
          </a:bodyPr>
          <a:lstStyle/>
          <a:p>
            <a:pPr>
              <a:defRPr sz="1400"/>
            </a:pPr>
            <a:r>
              <a:rPr lang="en-US" sz="1600" dirty="0">
                <a:solidFill>
                  <a:schemeClr val="tx2"/>
                </a:solidFill>
              </a:rPr>
              <a:t>Understanding neurodiversity as natural brain variation, not a disorder or deficit.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8873D23-2DCF-4B31-A009-95721C06E8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1" y="1"/>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C13EF075-D4EF-4929-ADBC-91B27DA199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228" y="0"/>
            <a:ext cx="914377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grpSp>
        <p:nvGrpSpPr>
          <p:cNvPr id="12" name="Group 11">
            <a:extLst>
              <a:ext uri="{FF2B5EF4-FFF2-40B4-BE49-F238E27FC236}">
                <a16:creationId xmlns:a16="http://schemas.microsoft.com/office/drawing/2014/main" id="{DAA26DFA-AAB2-4973-9C17-16D587C7B1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07604" y="508839"/>
            <a:ext cx="3913467" cy="6239661"/>
            <a:chOff x="-19221" y="251144"/>
            <a:chExt cx="5217958" cy="6239661"/>
          </a:xfrm>
        </p:grpSpPr>
        <p:sp>
          <p:nvSpPr>
            <p:cNvPr id="13" name="Freeform: Shape 12">
              <a:extLst>
                <a:ext uri="{FF2B5EF4-FFF2-40B4-BE49-F238E27FC236}">
                  <a16:creationId xmlns:a16="http://schemas.microsoft.com/office/drawing/2014/main" id="{3F407F11-7321-4BF6-8536-CCE8E34245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 name="Freeform: Shape 13">
              <a:extLst>
                <a:ext uri="{FF2B5EF4-FFF2-40B4-BE49-F238E27FC236}">
                  <a16:creationId xmlns:a16="http://schemas.microsoft.com/office/drawing/2014/main" id="{06AC5DCC-C3CC-4FD5-AD4E-13A1BE5F7F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Freeform: Shape 14">
              <a:extLst>
                <a:ext uri="{FF2B5EF4-FFF2-40B4-BE49-F238E27FC236}">
                  <a16:creationId xmlns:a16="http://schemas.microsoft.com/office/drawing/2014/main" id="{4BBCC2F4-EFA7-4AF4-B538-AC4022D90F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Freeform: Shape 15">
              <a:extLst>
                <a:ext uri="{FF2B5EF4-FFF2-40B4-BE49-F238E27FC236}">
                  <a16:creationId xmlns:a16="http://schemas.microsoft.com/office/drawing/2014/main" id="{2A9D1364-B6A3-44CB-9FBA-C528F0CE90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2" name="Title 1"/>
          <p:cNvSpPr>
            <a:spLocks noGrp="1"/>
          </p:cNvSpPr>
          <p:nvPr>
            <p:ph type="title"/>
          </p:nvPr>
        </p:nvSpPr>
        <p:spPr>
          <a:xfrm>
            <a:off x="2004060" y="1243013"/>
            <a:ext cx="2891790" cy="4371974"/>
          </a:xfrm>
        </p:spPr>
        <p:txBody>
          <a:bodyPr>
            <a:normAutofit/>
          </a:bodyPr>
          <a:lstStyle/>
          <a:p>
            <a:pPr>
              <a:defRPr sz="2400" b="1"/>
            </a:pPr>
            <a:r>
              <a:rPr lang="en-US" sz="3100" dirty="0">
                <a:solidFill>
                  <a:schemeClr val="tx2"/>
                </a:solidFill>
              </a:rPr>
              <a:t>Key Neurotypes</a:t>
            </a:r>
          </a:p>
        </p:txBody>
      </p:sp>
      <p:sp>
        <p:nvSpPr>
          <p:cNvPr id="3" name="Content Placeholder 2"/>
          <p:cNvSpPr>
            <a:spLocks noGrp="1"/>
          </p:cNvSpPr>
          <p:nvPr>
            <p:ph idx="1"/>
          </p:nvPr>
        </p:nvSpPr>
        <p:spPr>
          <a:xfrm>
            <a:off x="6153150" y="804672"/>
            <a:ext cx="3915918" cy="5230368"/>
          </a:xfrm>
        </p:spPr>
        <p:txBody>
          <a:bodyPr anchor="ctr">
            <a:normAutofit/>
          </a:bodyPr>
          <a:lstStyle/>
          <a:p>
            <a:pPr>
              <a:defRPr sz="1400"/>
            </a:pPr>
            <a:r>
              <a:rPr lang="en-US" sz="1600" dirty="0">
                <a:solidFill>
                  <a:schemeClr val="tx2"/>
                </a:solidFill>
              </a:rPr>
              <a:t>Examples: Autism, ADHD, Dyslexia, Dyspraxia, Tourette Syndrome, and more.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8DB9CD9-59B1-4D73-BC4C-98796A48EF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1" y="1"/>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8874A6A9-41FF-4E33-AFA8-F9F81436A5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228" y="0"/>
            <a:ext cx="9143772" cy="6858000"/>
          </a:xfrm>
          <a:prstGeom prst="rect">
            <a:avLst/>
          </a:prstGeom>
          <a:gradFill flip="none" rotWithShape="1">
            <a:gsLst>
              <a:gs pos="16000">
                <a:schemeClr val="accent6">
                  <a:alpha val="20000"/>
                </a:schemeClr>
              </a:gs>
              <a:gs pos="85000">
                <a:schemeClr val="accent1">
                  <a:alpha val="4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2" name="Group 11">
            <a:extLst>
              <a:ext uri="{FF2B5EF4-FFF2-40B4-BE49-F238E27FC236}">
                <a16:creationId xmlns:a16="http://schemas.microsoft.com/office/drawing/2014/main" id="{721D730E-1F97-4071-B143-B05E6D2599B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501552" y="3985"/>
            <a:ext cx="7329573" cy="6858000"/>
            <a:chOff x="1303402" y="3985"/>
            <a:chExt cx="9772765" cy="6858000"/>
          </a:xfrm>
        </p:grpSpPr>
        <p:sp>
          <p:nvSpPr>
            <p:cNvPr id="13" name="Freeform: Shape 12">
              <a:extLst>
                <a:ext uri="{FF2B5EF4-FFF2-40B4-BE49-F238E27FC236}">
                  <a16:creationId xmlns:a16="http://schemas.microsoft.com/office/drawing/2014/main" id="{B3849C6A-9EE5-4604-8EAE-DD4796B79D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0551" y="3985"/>
              <a:ext cx="9313016" cy="6858000"/>
            </a:xfrm>
            <a:custGeom>
              <a:avLst/>
              <a:gdLst>
                <a:gd name="connsiteX0" fmla="*/ 6993556 w 9313016"/>
                <a:gd name="connsiteY0" fmla="*/ 0 h 6858000"/>
                <a:gd name="connsiteX1" fmla="*/ 7358516 w 9313016"/>
                <a:gd name="connsiteY1" fmla="*/ 0 h 6858000"/>
                <a:gd name="connsiteX2" fmla="*/ 7475006 w 9313016"/>
                <a:gd name="connsiteY2" fmla="*/ 82722 h 6858000"/>
                <a:gd name="connsiteX3" fmla="*/ 7816357 w 9313016"/>
                <a:gd name="connsiteY3" fmla="*/ 358482 h 6858000"/>
                <a:gd name="connsiteX4" fmla="*/ 8421752 w 9313016"/>
                <a:gd name="connsiteY4" fmla="*/ 995405 h 6858000"/>
                <a:gd name="connsiteX5" fmla="*/ 8897059 w 9313016"/>
                <a:gd name="connsiteY5" fmla="*/ 1737211 h 6858000"/>
                <a:gd name="connsiteX6" fmla="*/ 9206633 w 9313016"/>
                <a:gd name="connsiteY6" fmla="*/ 2564460 h 6858000"/>
                <a:gd name="connsiteX7" fmla="*/ 9286787 w 9313016"/>
                <a:gd name="connsiteY7" fmla="*/ 3000164 h 6858000"/>
                <a:gd name="connsiteX8" fmla="*/ 9312914 w 9313016"/>
                <a:gd name="connsiteY8" fmla="*/ 3442493 h 6858000"/>
                <a:gd name="connsiteX9" fmla="*/ 9190562 w 9313016"/>
                <a:gd name="connsiteY9" fmla="*/ 4316686 h 6858000"/>
                <a:gd name="connsiteX10" fmla="*/ 9043416 w 9313016"/>
                <a:gd name="connsiteY10" fmla="*/ 4734917 h 6858000"/>
                <a:gd name="connsiteX11" fmla="*/ 8809657 w 9313016"/>
                <a:gd name="connsiteY11" fmla="*/ 5128718 h 6858000"/>
                <a:gd name="connsiteX12" fmla="*/ 8645997 w 9313016"/>
                <a:gd name="connsiteY12" fmla="*/ 5297441 h 6858000"/>
                <a:gd name="connsiteX13" fmla="*/ 8457787 w 9313016"/>
                <a:gd name="connsiteY13" fmla="*/ 5433763 h 6858000"/>
                <a:gd name="connsiteX14" fmla="*/ 8260803 w 9313016"/>
                <a:gd name="connsiteY14" fmla="*/ 5541237 h 6858000"/>
                <a:gd name="connsiteX15" fmla="*/ 8066136 w 9313016"/>
                <a:gd name="connsiteY15" fmla="*/ 5635704 h 6858000"/>
                <a:gd name="connsiteX16" fmla="*/ 7698638 w 9313016"/>
                <a:gd name="connsiteY16" fmla="*/ 5837163 h 6858000"/>
                <a:gd name="connsiteX17" fmla="*/ 7370135 w 9313016"/>
                <a:gd name="connsiteY17" fmla="*/ 6090081 h 6858000"/>
                <a:gd name="connsiteX18" fmla="*/ 7218897 w 9313016"/>
                <a:gd name="connsiteY18" fmla="*/ 6235860 h 6858000"/>
                <a:gd name="connsiteX19" fmla="*/ 7070665 w 9313016"/>
                <a:gd name="connsiteY19" fmla="*/ 6387205 h 6858000"/>
                <a:gd name="connsiteX20" fmla="*/ 6779035 w 9313016"/>
                <a:gd name="connsiteY20" fmla="*/ 6697100 h 6858000"/>
                <a:gd name="connsiteX21" fmla="*/ 6631837 w 9313016"/>
                <a:gd name="connsiteY21" fmla="*/ 6852239 h 6858000"/>
                <a:gd name="connsiteX22" fmla="*/ 6626221 w 9313016"/>
                <a:gd name="connsiteY22" fmla="*/ 6858000 h 6858000"/>
                <a:gd name="connsiteX23" fmla="*/ 6424725 w 9313016"/>
                <a:gd name="connsiteY23" fmla="*/ 6858000 h 6858000"/>
                <a:gd name="connsiteX24" fmla="*/ 6527382 w 9313016"/>
                <a:gd name="connsiteY24" fmla="*/ 6756333 h 6858000"/>
                <a:gd name="connsiteX25" fmla="*/ 6674233 w 9313016"/>
                <a:gd name="connsiteY25" fmla="*/ 6603450 h 6858000"/>
                <a:gd name="connsiteX26" fmla="*/ 6965813 w 9313016"/>
                <a:gd name="connsiteY26" fmla="*/ 6292932 h 6858000"/>
                <a:gd name="connsiteX27" fmla="*/ 7112961 w 9313016"/>
                <a:gd name="connsiteY27" fmla="*/ 6137505 h 6858000"/>
                <a:gd name="connsiteX28" fmla="*/ 7264790 w 9313016"/>
                <a:gd name="connsiteY28" fmla="*/ 5983710 h 6858000"/>
                <a:gd name="connsiteX29" fmla="*/ 7974595 w 9313016"/>
                <a:gd name="connsiteY29" fmla="*/ 5470773 h 6858000"/>
                <a:gd name="connsiteX30" fmla="*/ 8331591 w 9313016"/>
                <a:gd name="connsiteY30" fmla="*/ 5254048 h 6858000"/>
                <a:gd name="connsiteX31" fmla="*/ 8599807 w 9313016"/>
                <a:gd name="connsiteY31" fmla="*/ 4980010 h 6858000"/>
                <a:gd name="connsiteX32" fmla="*/ 8766474 w 9313016"/>
                <a:gd name="connsiteY32" fmla="*/ 4631524 h 6858000"/>
                <a:gd name="connsiteX33" fmla="*/ 8865755 w 9313016"/>
                <a:gd name="connsiteY33" fmla="*/ 4244445 h 6858000"/>
                <a:gd name="connsiteX34" fmla="*/ 8882911 w 9313016"/>
                <a:gd name="connsiteY34" fmla="*/ 4145659 h 6858000"/>
                <a:gd name="connsiteX35" fmla="*/ 8897403 w 9313016"/>
                <a:gd name="connsiteY35" fmla="*/ 4046633 h 6858000"/>
                <a:gd name="connsiteX36" fmla="*/ 8908298 w 9313016"/>
                <a:gd name="connsiteY36" fmla="*/ 3947271 h 6858000"/>
                <a:gd name="connsiteX37" fmla="*/ 8916184 w 9313016"/>
                <a:gd name="connsiteY37" fmla="*/ 3847765 h 6858000"/>
                <a:gd name="connsiteX38" fmla="*/ 8920670 w 9313016"/>
                <a:gd name="connsiteY38" fmla="*/ 3449597 h 6858000"/>
                <a:gd name="connsiteX39" fmla="*/ 8914607 w 9313016"/>
                <a:gd name="connsiteY39" fmla="*/ 3350283 h 6858000"/>
                <a:gd name="connsiteX40" fmla="*/ 8905340 w 9313016"/>
                <a:gd name="connsiteY40" fmla="*/ 3251209 h 6858000"/>
                <a:gd name="connsiteX41" fmla="*/ 8893854 w 9313016"/>
                <a:gd name="connsiteY41" fmla="*/ 3152376 h 6858000"/>
                <a:gd name="connsiteX42" fmla="*/ 8879706 w 9313016"/>
                <a:gd name="connsiteY42" fmla="*/ 3053878 h 6858000"/>
                <a:gd name="connsiteX43" fmla="*/ 8797531 w 9313016"/>
                <a:gd name="connsiteY43" fmla="*/ 2663966 h 6858000"/>
                <a:gd name="connsiteX44" fmla="*/ 8520442 w 9313016"/>
                <a:gd name="connsiteY44" fmla="*/ 1911983 h 6858000"/>
                <a:gd name="connsiteX45" fmla="*/ 8332626 w 9313016"/>
                <a:gd name="connsiteY45" fmla="*/ 1553608 h 6858000"/>
                <a:gd name="connsiteX46" fmla="*/ 8116317 w 9313016"/>
                <a:gd name="connsiteY46" fmla="*/ 1208529 h 6858000"/>
                <a:gd name="connsiteX47" fmla="*/ 7873293 w 9313016"/>
                <a:gd name="connsiteY47" fmla="*/ 878284 h 6858000"/>
                <a:gd name="connsiteX48" fmla="*/ 7604337 w 9313016"/>
                <a:gd name="connsiteY48" fmla="*/ 565125 h 6858000"/>
                <a:gd name="connsiteX49" fmla="*/ 7311128 w 9313016"/>
                <a:gd name="connsiteY49" fmla="*/ 270591 h 6858000"/>
                <a:gd name="connsiteX50" fmla="*/ 1752019 w 9313016"/>
                <a:gd name="connsiteY50" fmla="*/ 0 h 6858000"/>
                <a:gd name="connsiteX51" fmla="*/ 2155804 w 9313016"/>
                <a:gd name="connsiteY51" fmla="*/ 0 h 6858000"/>
                <a:gd name="connsiteX52" fmla="*/ 2103975 w 9313016"/>
                <a:gd name="connsiteY52" fmla="*/ 40789 h 6858000"/>
                <a:gd name="connsiteX53" fmla="*/ 1656310 w 9313016"/>
                <a:gd name="connsiteY53" fmla="*/ 470035 h 6858000"/>
                <a:gd name="connsiteX54" fmla="*/ 806013 w 9313016"/>
                <a:gd name="connsiteY54" fmla="*/ 1841133 h 6858000"/>
                <a:gd name="connsiteX55" fmla="*/ 580685 w 9313016"/>
                <a:gd name="connsiteY55" fmla="*/ 2606364 h 6858000"/>
                <a:gd name="connsiteX56" fmla="*/ 503489 w 9313016"/>
                <a:gd name="connsiteY56" fmla="*/ 3397276 h 6858000"/>
                <a:gd name="connsiteX57" fmla="*/ 570135 w 9313016"/>
                <a:gd name="connsiteY57" fmla="*/ 4188235 h 6858000"/>
                <a:gd name="connsiteX58" fmla="*/ 783387 w 9313016"/>
                <a:gd name="connsiteY58" fmla="*/ 4953850 h 6858000"/>
                <a:gd name="connsiteX59" fmla="*/ 1628014 w 9313016"/>
                <a:gd name="connsiteY59" fmla="*/ 6308245 h 6858000"/>
                <a:gd name="connsiteX60" fmla="*/ 2235998 w 9313016"/>
                <a:gd name="connsiteY60" fmla="*/ 6844829 h 6858000"/>
                <a:gd name="connsiteX61" fmla="*/ 2255028 w 9313016"/>
                <a:gd name="connsiteY61" fmla="*/ 6858000 h 6858000"/>
                <a:gd name="connsiteX62" fmla="*/ 1578787 w 9313016"/>
                <a:gd name="connsiteY62" fmla="*/ 6858000 h 6858000"/>
                <a:gd name="connsiteX63" fmla="*/ 1465153 w 9313016"/>
                <a:gd name="connsiteY63" fmla="*/ 6759050 h 6858000"/>
                <a:gd name="connsiteX64" fmla="*/ 1303650 w 9313016"/>
                <a:gd name="connsiteY64" fmla="*/ 6604267 h 6858000"/>
                <a:gd name="connsiteX65" fmla="*/ 323708 w 9313016"/>
                <a:gd name="connsiteY65" fmla="*/ 5126365 h 6858000"/>
                <a:gd name="connsiteX66" fmla="*/ 872 w 9313016"/>
                <a:gd name="connsiteY66" fmla="*/ 3391228 h 6858000"/>
                <a:gd name="connsiteX67" fmla="*/ 105428 w 9313016"/>
                <a:gd name="connsiteY67" fmla="*/ 2511899 h 6858000"/>
                <a:gd name="connsiteX68" fmla="*/ 384933 w 9313016"/>
                <a:gd name="connsiteY68" fmla="*/ 1670971 h 6858000"/>
                <a:gd name="connsiteX69" fmla="*/ 1433593 w 9313016"/>
                <a:gd name="connsiteY69" fmla="*/ 256095 h 6858000"/>
                <a:gd name="connsiteX70" fmla="*/ 1602664 w 9313016"/>
                <a:gd name="connsiteY70" fmla="*/ 1137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9313016" h="6858000">
                  <a:moveTo>
                    <a:pt x="6993556" y="0"/>
                  </a:moveTo>
                  <a:lnTo>
                    <a:pt x="7358516" y="0"/>
                  </a:lnTo>
                  <a:lnTo>
                    <a:pt x="7475006" y="82722"/>
                  </a:lnTo>
                  <a:cubicBezTo>
                    <a:pt x="7592423" y="169778"/>
                    <a:pt x="7706366" y="261748"/>
                    <a:pt x="7816357" y="358482"/>
                  </a:cubicBezTo>
                  <a:cubicBezTo>
                    <a:pt x="8036559" y="551589"/>
                    <a:pt x="8239655" y="764905"/>
                    <a:pt x="8421752" y="995405"/>
                  </a:cubicBezTo>
                  <a:cubicBezTo>
                    <a:pt x="8604736" y="1225282"/>
                    <a:pt x="8763567" y="1474646"/>
                    <a:pt x="8897059" y="1737211"/>
                  </a:cubicBezTo>
                  <a:cubicBezTo>
                    <a:pt x="9029909" y="2000162"/>
                    <a:pt x="9134317" y="2277990"/>
                    <a:pt x="9206633" y="2564460"/>
                  </a:cubicBezTo>
                  <a:cubicBezTo>
                    <a:pt x="9242322" y="2707791"/>
                    <a:pt x="9269041" y="2853474"/>
                    <a:pt x="9286787" y="3000164"/>
                  </a:cubicBezTo>
                  <a:cubicBezTo>
                    <a:pt x="9304977" y="3146856"/>
                    <a:pt x="9314097" y="3294698"/>
                    <a:pt x="9312914" y="3442493"/>
                  </a:cubicBezTo>
                  <a:cubicBezTo>
                    <a:pt x="9309906" y="3737987"/>
                    <a:pt x="9270717" y="4033288"/>
                    <a:pt x="9190562" y="4316686"/>
                  </a:cubicBezTo>
                  <a:cubicBezTo>
                    <a:pt x="9150486" y="4458240"/>
                    <a:pt x="9103951" y="4597587"/>
                    <a:pt x="9043416" y="4734917"/>
                  </a:cubicBezTo>
                  <a:cubicBezTo>
                    <a:pt x="8982980" y="4871817"/>
                    <a:pt x="8908740" y="5007131"/>
                    <a:pt x="8809657" y="5128718"/>
                  </a:cubicBezTo>
                  <a:cubicBezTo>
                    <a:pt x="8760312" y="5189247"/>
                    <a:pt x="8706137" y="5246945"/>
                    <a:pt x="8645997" y="5297441"/>
                  </a:cubicBezTo>
                  <a:cubicBezTo>
                    <a:pt x="8586252" y="5348274"/>
                    <a:pt x="8522809" y="5393730"/>
                    <a:pt x="8457787" y="5433763"/>
                  </a:cubicBezTo>
                  <a:cubicBezTo>
                    <a:pt x="8392816" y="5474132"/>
                    <a:pt x="8326219" y="5508213"/>
                    <a:pt x="8260803" y="5541237"/>
                  </a:cubicBezTo>
                  <a:cubicBezTo>
                    <a:pt x="8195289" y="5574071"/>
                    <a:pt x="8130023" y="5604838"/>
                    <a:pt x="8066136" y="5635704"/>
                  </a:cubicBezTo>
                  <a:cubicBezTo>
                    <a:pt x="7938313" y="5697433"/>
                    <a:pt x="7815222" y="5762186"/>
                    <a:pt x="7698638" y="5837163"/>
                  </a:cubicBezTo>
                  <a:cubicBezTo>
                    <a:pt x="7582449" y="5912381"/>
                    <a:pt x="7471881" y="5996094"/>
                    <a:pt x="7370135" y="6090081"/>
                  </a:cubicBezTo>
                  <a:cubicBezTo>
                    <a:pt x="7319460" y="6136593"/>
                    <a:pt x="7268881" y="6186082"/>
                    <a:pt x="7218897" y="6235860"/>
                  </a:cubicBezTo>
                  <a:cubicBezTo>
                    <a:pt x="7168763" y="6285493"/>
                    <a:pt x="7119665" y="6336229"/>
                    <a:pt x="7070665" y="6387205"/>
                  </a:cubicBezTo>
                  <a:cubicBezTo>
                    <a:pt x="6972715" y="6489208"/>
                    <a:pt x="6876195" y="6593131"/>
                    <a:pt x="6779035" y="6697100"/>
                  </a:cubicBezTo>
                  <a:cubicBezTo>
                    <a:pt x="6730379" y="6748989"/>
                    <a:pt x="6681528" y="6800878"/>
                    <a:pt x="6631837" y="6852239"/>
                  </a:cubicBezTo>
                  <a:lnTo>
                    <a:pt x="6626221" y="6858000"/>
                  </a:lnTo>
                  <a:lnTo>
                    <a:pt x="6424725" y="6858000"/>
                  </a:lnTo>
                  <a:lnTo>
                    <a:pt x="6527382" y="6756333"/>
                  </a:lnTo>
                  <a:cubicBezTo>
                    <a:pt x="6576726" y="6705932"/>
                    <a:pt x="6625480" y="6654811"/>
                    <a:pt x="6674233" y="6603450"/>
                  </a:cubicBezTo>
                  <a:cubicBezTo>
                    <a:pt x="6771788" y="6500920"/>
                    <a:pt x="6868309" y="6396757"/>
                    <a:pt x="6965813" y="6292932"/>
                  </a:cubicBezTo>
                  <a:lnTo>
                    <a:pt x="7112961" y="6137505"/>
                  </a:lnTo>
                  <a:cubicBezTo>
                    <a:pt x="7162354" y="6085808"/>
                    <a:pt x="7211945" y="6034640"/>
                    <a:pt x="7264790" y="5983710"/>
                  </a:cubicBezTo>
                  <a:cubicBezTo>
                    <a:pt x="7472373" y="5779130"/>
                    <a:pt x="7721610" y="5610648"/>
                    <a:pt x="7974595" y="5470773"/>
                  </a:cubicBezTo>
                  <a:cubicBezTo>
                    <a:pt x="8099903" y="5399395"/>
                    <a:pt x="8224127" y="5332529"/>
                    <a:pt x="8331591" y="5254048"/>
                  </a:cubicBezTo>
                  <a:cubicBezTo>
                    <a:pt x="8439351" y="5176047"/>
                    <a:pt x="8529660" y="5085949"/>
                    <a:pt x="8599807" y="4980010"/>
                  </a:cubicBezTo>
                  <a:cubicBezTo>
                    <a:pt x="8671187" y="4875128"/>
                    <a:pt x="8723982" y="4756086"/>
                    <a:pt x="8766474" y="4631524"/>
                  </a:cubicBezTo>
                  <a:cubicBezTo>
                    <a:pt x="8808968" y="4507010"/>
                    <a:pt x="8840615" y="4375872"/>
                    <a:pt x="8865755" y="4244445"/>
                  </a:cubicBezTo>
                  <a:cubicBezTo>
                    <a:pt x="8871375" y="4211468"/>
                    <a:pt x="8878129" y="4178731"/>
                    <a:pt x="8882911" y="4145659"/>
                  </a:cubicBezTo>
                  <a:lnTo>
                    <a:pt x="8897403" y="4046633"/>
                  </a:lnTo>
                  <a:lnTo>
                    <a:pt x="8908298" y="3947271"/>
                  </a:lnTo>
                  <a:cubicBezTo>
                    <a:pt x="8912389" y="3914247"/>
                    <a:pt x="8913425" y="3880886"/>
                    <a:pt x="8916184" y="3847765"/>
                  </a:cubicBezTo>
                  <a:cubicBezTo>
                    <a:pt x="8925797" y="3715091"/>
                    <a:pt x="8925945" y="3582127"/>
                    <a:pt x="8920670" y="3449597"/>
                  </a:cubicBezTo>
                  <a:lnTo>
                    <a:pt x="8914607" y="3350283"/>
                  </a:lnTo>
                  <a:cubicBezTo>
                    <a:pt x="8911995" y="3317211"/>
                    <a:pt x="8908348" y="3284233"/>
                    <a:pt x="8905340" y="3251209"/>
                  </a:cubicBezTo>
                  <a:cubicBezTo>
                    <a:pt x="8902628" y="3218185"/>
                    <a:pt x="8897551" y="3185305"/>
                    <a:pt x="8893854" y="3152376"/>
                  </a:cubicBezTo>
                  <a:cubicBezTo>
                    <a:pt x="8890305" y="3119399"/>
                    <a:pt x="8884932" y="3086662"/>
                    <a:pt x="8879706" y="3053878"/>
                  </a:cubicBezTo>
                  <a:cubicBezTo>
                    <a:pt x="8858707" y="2922835"/>
                    <a:pt x="8831249" y="2792705"/>
                    <a:pt x="8797531" y="2663966"/>
                  </a:cubicBezTo>
                  <a:cubicBezTo>
                    <a:pt x="8728616" y="2406777"/>
                    <a:pt x="8635497" y="2155109"/>
                    <a:pt x="8520442" y="1911983"/>
                  </a:cubicBezTo>
                  <a:cubicBezTo>
                    <a:pt x="8462667" y="1790541"/>
                    <a:pt x="8400112" y="1670923"/>
                    <a:pt x="8332626" y="1553608"/>
                  </a:cubicBezTo>
                  <a:cubicBezTo>
                    <a:pt x="8265683" y="1436006"/>
                    <a:pt x="8192973" y="1321188"/>
                    <a:pt x="8116317" y="1208529"/>
                  </a:cubicBezTo>
                  <a:cubicBezTo>
                    <a:pt x="8039811" y="1095776"/>
                    <a:pt x="7958079" y="986094"/>
                    <a:pt x="7873293" y="878284"/>
                  </a:cubicBezTo>
                  <a:cubicBezTo>
                    <a:pt x="7787814" y="771002"/>
                    <a:pt x="7697999" y="666551"/>
                    <a:pt x="7604337" y="565125"/>
                  </a:cubicBezTo>
                  <a:cubicBezTo>
                    <a:pt x="7510479" y="463891"/>
                    <a:pt x="7413367" y="364818"/>
                    <a:pt x="7311128" y="270591"/>
                  </a:cubicBezTo>
                  <a:close/>
                  <a:moveTo>
                    <a:pt x="1752019" y="0"/>
                  </a:moveTo>
                  <a:lnTo>
                    <a:pt x="2155804" y="0"/>
                  </a:lnTo>
                  <a:lnTo>
                    <a:pt x="2103975" y="40789"/>
                  </a:lnTo>
                  <a:cubicBezTo>
                    <a:pt x="1943592" y="173585"/>
                    <a:pt x="1793955" y="317500"/>
                    <a:pt x="1656310" y="470035"/>
                  </a:cubicBezTo>
                  <a:cubicBezTo>
                    <a:pt x="1288172" y="876939"/>
                    <a:pt x="1002998" y="1344708"/>
                    <a:pt x="806013" y="1841133"/>
                  </a:cubicBezTo>
                  <a:cubicBezTo>
                    <a:pt x="707818" y="2089538"/>
                    <a:pt x="630868" y="2345480"/>
                    <a:pt x="580685" y="2606364"/>
                  </a:cubicBezTo>
                  <a:cubicBezTo>
                    <a:pt x="530749" y="2867250"/>
                    <a:pt x="504868" y="3132119"/>
                    <a:pt x="503489" y="3397276"/>
                  </a:cubicBezTo>
                  <a:cubicBezTo>
                    <a:pt x="501467" y="3662434"/>
                    <a:pt x="524093" y="3927351"/>
                    <a:pt x="570135" y="4188235"/>
                  </a:cubicBezTo>
                  <a:cubicBezTo>
                    <a:pt x="615734" y="4449264"/>
                    <a:pt x="688642" y="4705493"/>
                    <a:pt x="783387" y="4953850"/>
                  </a:cubicBezTo>
                  <a:cubicBezTo>
                    <a:pt x="974357" y="5449796"/>
                    <a:pt x="1259630" y="5913773"/>
                    <a:pt x="1628014" y="6308245"/>
                  </a:cubicBezTo>
                  <a:cubicBezTo>
                    <a:pt x="1812182" y="6505481"/>
                    <a:pt x="2016215" y="6685052"/>
                    <a:pt x="2235998" y="6844829"/>
                  </a:cubicBezTo>
                  <a:lnTo>
                    <a:pt x="2255028" y="6858000"/>
                  </a:lnTo>
                  <a:lnTo>
                    <a:pt x="1578787" y="6858000"/>
                  </a:lnTo>
                  <a:lnTo>
                    <a:pt x="1465153" y="6759050"/>
                  </a:lnTo>
                  <a:cubicBezTo>
                    <a:pt x="1410086" y="6708726"/>
                    <a:pt x="1356236" y="6657104"/>
                    <a:pt x="1303650" y="6604267"/>
                  </a:cubicBezTo>
                  <a:cubicBezTo>
                    <a:pt x="883506" y="6181043"/>
                    <a:pt x="548150" y="5676072"/>
                    <a:pt x="323708" y="5126365"/>
                  </a:cubicBezTo>
                  <a:cubicBezTo>
                    <a:pt x="97737" y="4577139"/>
                    <a:pt x="-10958" y="3981927"/>
                    <a:pt x="872" y="3391228"/>
                  </a:cubicBezTo>
                  <a:cubicBezTo>
                    <a:pt x="5951" y="3095783"/>
                    <a:pt x="40506" y="2800528"/>
                    <a:pt x="105428" y="2511899"/>
                  </a:cubicBezTo>
                  <a:cubicBezTo>
                    <a:pt x="170104" y="2223317"/>
                    <a:pt x="262089" y="1940399"/>
                    <a:pt x="384933" y="1670971"/>
                  </a:cubicBezTo>
                  <a:cubicBezTo>
                    <a:pt x="629092" y="1131344"/>
                    <a:pt x="991955" y="646919"/>
                    <a:pt x="1433593" y="256095"/>
                  </a:cubicBezTo>
                  <a:cubicBezTo>
                    <a:pt x="1488791" y="207206"/>
                    <a:pt x="1545179" y="159733"/>
                    <a:pt x="1602664" y="113704"/>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 name="Freeform: Shape 13">
              <a:extLst>
                <a:ext uri="{FF2B5EF4-FFF2-40B4-BE49-F238E27FC236}">
                  <a16:creationId xmlns:a16="http://schemas.microsoft.com/office/drawing/2014/main" id="{308677BE-069B-4A4D-8732-E26B6EF567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59468" y="3985"/>
              <a:ext cx="9065550" cy="6858000"/>
            </a:xfrm>
            <a:custGeom>
              <a:avLst/>
              <a:gdLst>
                <a:gd name="connsiteX0" fmla="*/ 1839951 w 9065550"/>
                <a:gd name="connsiteY0" fmla="*/ 0 h 6858000"/>
                <a:gd name="connsiteX1" fmla="*/ 6979427 w 9065550"/>
                <a:gd name="connsiteY1" fmla="*/ 0 h 6858000"/>
                <a:gd name="connsiteX2" fmla="*/ 6989586 w 9065550"/>
                <a:gd name="connsiteY2" fmla="*/ 6825 h 6858000"/>
                <a:gd name="connsiteX3" fmla="*/ 8932062 w 9065550"/>
                <a:gd name="connsiteY3" fmla="*/ 4580835 h 6858000"/>
                <a:gd name="connsiteX4" fmla="*/ 7166294 w 9065550"/>
                <a:gd name="connsiteY4" fmla="*/ 6259703 h 6858000"/>
                <a:gd name="connsiteX5" fmla="*/ 6868878 w 9065550"/>
                <a:gd name="connsiteY5" fmla="*/ 6564765 h 6858000"/>
                <a:gd name="connsiteX6" fmla="*/ 6591881 w 9065550"/>
                <a:gd name="connsiteY6" fmla="*/ 6858000 h 6858000"/>
                <a:gd name="connsiteX7" fmla="*/ 5184648 w 9065550"/>
                <a:gd name="connsiteY7" fmla="*/ 6858000 h 6858000"/>
                <a:gd name="connsiteX8" fmla="*/ 5244877 w 9065550"/>
                <a:gd name="connsiteY8" fmla="*/ 6817615 h 6858000"/>
                <a:gd name="connsiteX9" fmla="*/ 6033853 w 9065550"/>
                <a:gd name="connsiteY9" fmla="*/ 6069135 h 6858000"/>
                <a:gd name="connsiteX10" fmla="*/ 6480248 w 9065550"/>
                <a:gd name="connsiteY10" fmla="*/ 5607082 h 6858000"/>
                <a:gd name="connsiteX11" fmla="*/ 7551502 w 9065550"/>
                <a:gd name="connsiteY11" fmla="*/ 4859004 h 6858000"/>
                <a:gd name="connsiteX12" fmla="*/ 7844227 w 9065550"/>
                <a:gd name="connsiteY12" fmla="*/ 4683074 h 6858000"/>
                <a:gd name="connsiteX13" fmla="*/ 8005810 w 9065550"/>
                <a:gd name="connsiteY13" fmla="*/ 4330239 h 6858000"/>
                <a:gd name="connsiteX14" fmla="*/ 8016191 w 9065550"/>
                <a:gd name="connsiteY14" fmla="*/ 2956574 h 6858000"/>
                <a:gd name="connsiteX15" fmla="*/ 7346424 w 9065550"/>
                <a:gd name="connsiteY15" fmla="*/ 1636739 h 6858000"/>
                <a:gd name="connsiteX16" fmla="*/ 5995751 w 9065550"/>
                <a:gd name="connsiteY16" fmla="*/ 493319 h 6858000"/>
                <a:gd name="connsiteX17" fmla="*/ 4494836 w 9065550"/>
                <a:gd name="connsiteY17" fmla="*/ 75383 h 6858000"/>
                <a:gd name="connsiteX18" fmla="*/ 2002499 w 9065550"/>
                <a:gd name="connsiteY18" fmla="*/ 1094261 h 6858000"/>
                <a:gd name="connsiteX19" fmla="*/ 1241306 w 9065550"/>
                <a:gd name="connsiteY19" fmla="*/ 2206935 h 6858000"/>
                <a:gd name="connsiteX20" fmla="*/ 961736 w 9065550"/>
                <a:gd name="connsiteY20" fmla="*/ 3573719 h 6858000"/>
                <a:gd name="connsiteX21" fmla="*/ 1193878 w 9065550"/>
                <a:gd name="connsiteY21" fmla="*/ 4824208 h 6858000"/>
                <a:gd name="connsiteX22" fmla="*/ 1832096 w 9065550"/>
                <a:gd name="connsiteY22" fmla="*/ 5873050 h 6858000"/>
                <a:gd name="connsiteX23" fmla="*/ 3010752 w 9065550"/>
                <a:gd name="connsiteY23" fmla="*/ 6749475 h 6858000"/>
                <a:gd name="connsiteX24" fmla="*/ 3187037 w 9065550"/>
                <a:gd name="connsiteY24" fmla="*/ 6824756 h 6858000"/>
                <a:gd name="connsiteX25" fmla="*/ 3278211 w 9065550"/>
                <a:gd name="connsiteY25" fmla="*/ 6858000 h 6858000"/>
                <a:gd name="connsiteX26" fmla="*/ 1480830 w 9065550"/>
                <a:gd name="connsiteY26" fmla="*/ 6858000 h 6858000"/>
                <a:gd name="connsiteX27" fmla="*/ 1427607 w 9065550"/>
                <a:gd name="connsiteY27" fmla="*/ 6811515 h 6858000"/>
                <a:gd name="connsiteX28" fmla="*/ 1100739 w 9065550"/>
                <a:gd name="connsiteY28" fmla="*/ 6477651 h 6858000"/>
                <a:gd name="connsiteX29" fmla="*/ 0 w 9065550"/>
                <a:gd name="connsiteY29" fmla="*/ 3573620 h 6858000"/>
                <a:gd name="connsiteX30" fmla="*/ 1805513 w 9065550"/>
                <a:gd name="connsiteY30"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065550" h="6858000">
                  <a:moveTo>
                    <a:pt x="1839951" y="0"/>
                  </a:moveTo>
                  <a:lnTo>
                    <a:pt x="6979427" y="0"/>
                  </a:lnTo>
                  <a:lnTo>
                    <a:pt x="6989586" y="6825"/>
                  </a:lnTo>
                  <a:cubicBezTo>
                    <a:pt x="8438828" y="1031353"/>
                    <a:pt x="9439169" y="2823601"/>
                    <a:pt x="8932062" y="4580835"/>
                  </a:cubicBezTo>
                  <a:cubicBezTo>
                    <a:pt x="8592517" y="5757293"/>
                    <a:pt x="7979652" y="5458140"/>
                    <a:pt x="7166294" y="6259703"/>
                  </a:cubicBezTo>
                  <a:cubicBezTo>
                    <a:pt x="7064618" y="6359905"/>
                    <a:pt x="6966014" y="6462297"/>
                    <a:pt x="6868878" y="6564765"/>
                  </a:cubicBezTo>
                  <a:lnTo>
                    <a:pt x="6591881" y="6858000"/>
                  </a:lnTo>
                  <a:lnTo>
                    <a:pt x="5184648" y="6858000"/>
                  </a:lnTo>
                  <a:lnTo>
                    <a:pt x="5244877" y="6817615"/>
                  </a:lnTo>
                  <a:cubicBezTo>
                    <a:pt x="5481027" y="6649287"/>
                    <a:pt x="5723665" y="6398593"/>
                    <a:pt x="6033853" y="6069135"/>
                  </a:cubicBezTo>
                  <a:cubicBezTo>
                    <a:pt x="6175680" y="5918484"/>
                    <a:pt x="6322395" y="5762660"/>
                    <a:pt x="6480248" y="5607082"/>
                  </a:cubicBezTo>
                  <a:cubicBezTo>
                    <a:pt x="6893276" y="5200077"/>
                    <a:pt x="7273697" y="5002920"/>
                    <a:pt x="7551502" y="4859004"/>
                  </a:cubicBezTo>
                  <a:cubicBezTo>
                    <a:pt x="7687884" y="4788339"/>
                    <a:pt x="7795540" y="4732559"/>
                    <a:pt x="7844227" y="4683074"/>
                  </a:cubicBezTo>
                  <a:cubicBezTo>
                    <a:pt x="7898759" y="4627636"/>
                    <a:pt x="7956165" y="4502313"/>
                    <a:pt x="8005810" y="4330239"/>
                  </a:cubicBezTo>
                  <a:cubicBezTo>
                    <a:pt x="8132968" y="3889611"/>
                    <a:pt x="8136446" y="3427460"/>
                    <a:pt x="8016191" y="2956574"/>
                  </a:cubicBezTo>
                  <a:cubicBezTo>
                    <a:pt x="7900876" y="2505064"/>
                    <a:pt x="7669287" y="2048671"/>
                    <a:pt x="7346424" y="1636739"/>
                  </a:cubicBezTo>
                  <a:cubicBezTo>
                    <a:pt x="6979764" y="1168830"/>
                    <a:pt x="6512706" y="773489"/>
                    <a:pt x="5995751" y="493319"/>
                  </a:cubicBezTo>
                  <a:cubicBezTo>
                    <a:pt x="5491195" y="219884"/>
                    <a:pt x="4972174" y="75383"/>
                    <a:pt x="4494836" y="75383"/>
                  </a:cubicBezTo>
                  <a:cubicBezTo>
                    <a:pt x="3554318" y="75383"/>
                    <a:pt x="2669191" y="437197"/>
                    <a:pt x="2002499" y="1094261"/>
                  </a:cubicBezTo>
                  <a:cubicBezTo>
                    <a:pt x="1676360" y="1415667"/>
                    <a:pt x="1420225" y="1790023"/>
                    <a:pt x="1241306" y="2206935"/>
                  </a:cubicBezTo>
                  <a:cubicBezTo>
                    <a:pt x="1055782" y="2639169"/>
                    <a:pt x="961736" y="3099027"/>
                    <a:pt x="961736" y="3573719"/>
                  </a:cubicBezTo>
                  <a:cubicBezTo>
                    <a:pt x="961736" y="4005124"/>
                    <a:pt x="1039805" y="4425841"/>
                    <a:pt x="1193878" y="4824208"/>
                  </a:cubicBezTo>
                  <a:cubicBezTo>
                    <a:pt x="1342457" y="5208423"/>
                    <a:pt x="1557214" y="5561306"/>
                    <a:pt x="1832096" y="5873050"/>
                  </a:cubicBezTo>
                  <a:cubicBezTo>
                    <a:pt x="2157126" y="6241599"/>
                    <a:pt x="2564661" y="6544656"/>
                    <a:pt x="3010752" y="6749475"/>
                  </a:cubicBezTo>
                  <a:cubicBezTo>
                    <a:pt x="3069003" y="6776219"/>
                    <a:pt x="3127773" y="6801314"/>
                    <a:pt x="3187037" y="6824756"/>
                  </a:cubicBezTo>
                  <a:lnTo>
                    <a:pt x="3278211" y="6858000"/>
                  </a:lnTo>
                  <a:lnTo>
                    <a:pt x="1480830" y="6858000"/>
                  </a:lnTo>
                  <a:lnTo>
                    <a:pt x="1427607" y="6811515"/>
                  </a:lnTo>
                  <a:cubicBezTo>
                    <a:pt x="1312870" y="6705919"/>
                    <a:pt x="1203751" y="6594470"/>
                    <a:pt x="1100739" y="6477651"/>
                  </a:cubicBezTo>
                  <a:cubicBezTo>
                    <a:pt x="415045" y="5700097"/>
                    <a:pt x="0" y="4684635"/>
                    <a:pt x="0" y="3573620"/>
                  </a:cubicBezTo>
                  <a:cubicBezTo>
                    <a:pt x="0" y="2121118"/>
                    <a:pt x="709459" y="831902"/>
                    <a:pt x="1805513" y="24133"/>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Freeform: Shape 14">
              <a:extLst>
                <a:ext uri="{FF2B5EF4-FFF2-40B4-BE49-F238E27FC236}">
                  <a16:creationId xmlns:a16="http://schemas.microsoft.com/office/drawing/2014/main" id="{9A9A575B-DD07-4388-963B-0AF3FDDCF3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48217" y="3985"/>
              <a:ext cx="9088051" cy="6858000"/>
            </a:xfrm>
            <a:custGeom>
              <a:avLst/>
              <a:gdLst>
                <a:gd name="connsiteX0" fmla="*/ 5158786 w 9088051"/>
                <a:gd name="connsiteY0" fmla="*/ 0 h 6858000"/>
                <a:gd name="connsiteX1" fmla="*/ 6996771 w 9088051"/>
                <a:gd name="connsiteY1" fmla="*/ 0 h 6858000"/>
                <a:gd name="connsiteX2" fmla="*/ 7006955 w 9088051"/>
                <a:gd name="connsiteY2" fmla="*/ 6825 h 6858000"/>
                <a:gd name="connsiteX3" fmla="*/ 8954230 w 9088051"/>
                <a:gd name="connsiteY3" fmla="*/ 4580835 h 6858000"/>
                <a:gd name="connsiteX4" fmla="*/ 7184080 w 9088051"/>
                <a:gd name="connsiteY4" fmla="*/ 6259703 h 6858000"/>
                <a:gd name="connsiteX5" fmla="*/ 6885926 w 9088051"/>
                <a:gd name="connsiteY5" fmla="*/ 6564765 h 6858000"/>
                <a:gd name="connsiteX6" fmla="*/ 6608241 w 9088051"/>
                <a:gd name="connsiteY6" fmla="*/ 6858000 h 6858000"/>
                <a:gd name="connsiteX7" fmla="*/ 5462870 w 9088051"/>
                <a:gd name="connsiteY7" fmla="*/ 6858000 h 6858000"/>
                <a:gd name="connsiteX8" fmla="*/ 5529056 w 9088051"/>
                <a:gd name="connsiteY8" fmla="*/ 6804645 h 6858000"/>
                <a:gd name="connsiteX9" fmla="*/ 6167613 w 9088051"/>
                <a:gd name="connsiteY9" fmla="*/ 6173667 h 6858000"/>
                <a:gd name="connsiteX10" fmla="*/ 6610973 w 9088051"/>
                <a:gd name="connsiteY10" fmla="*/ 5715860 h 6858000"/>
                <a:gd name="connsiteX11" fmla="*/ 7646083 w 9088051"/>
                <a:gd name="connsiteY11" fmla="*/ 4995842 h 6858000"/>
                <a:gd name="connsiteX12" fmla="*/ 7980054 w 9088051"/>
                <a:gd name="connsiteY12" fmla="*/ 4790095 h 6858000"/>
                <a:gd name="connsiteX13" fmla="*/ 8180437 w 9088051"/>
                <a:gd name="connsiteY13" fmla="*/ 4371964 h 6858000"/>
                <a:gd name="connsiteX14" fmla="*/ 8192058 w 9088051"/>
                <a:gd name="connsiteY14" fmla="*/ 2919242 h 6858000"/>
                <a:gd name="connsiteX15" fmla="*/ 7492638 w 9088051"/>
                <a:gd name="connsiteY15" fmla="*/ 1542845 h 6858000"/>
                <a:gd name="connsiteX16" fmla="*/ 6089097 w 9088051"/>
                <a:gd name="connsiteY16" fmla="*/ 357847 h 6858000"/>
                <a:gd name="connsiteX17" fmla="*/ 5288639 w 9088051"/>
                <a:gd name="connsiteY17" fmla="*/ 31627 h 6858000"/>
                <a:gd name="connsiteX18" fmla="*/ 1844517 w 9088051"/>
                <a:gd name="connsiteY18" fmla="*/ 0 h 6858000"/>
                <a:gd name="connsiteX19" fmla="*/ 3734467 w 9088051"/>
                <a:gd name="connsiteY19" fmla="*/ 0 h 6858000"/>
                <a:gd name="connsiteX20" fmla="*/ 3603618 w 9088051"/>
                <a:gd name="connsiteY20" fmla="*/ 28853 h 6858000"/>
                <a:gd name="connsiteX21" fmla="*/ 1892878 w 9088051"/>
                <a:gd name="connsiteY21" fmla="*/ 985434 h 6858000"/>
                <a:gd name="connsiteX22" fmla="*/ 1096045 w 9088051"/>
                <a:gd name="connsiteY22" fmla="*/ 2147349 h 6858000"/>
                <a:gd name="connsiteX23" fmla="*/ 803453 w 9088051"/>
                <a:gd name="connsiteY23" fmla="*/ 3573669 h 6858000"/>
                <a:gd name="connsiteX24" fmla="*/ 1046377 w 9088051"/>
                <a:gd name="connsiteY24" fmla="*/ 4878573 h 6858000"/>
                <a:gd name="connsiteX25" fmla="*/ 1714473 w 9088051"/>
                <a:gd name="connsiteY25" fmla="*/ 5973776 h 6858000"/>
                <a:gd name="connsiteX26" fmla="*/ 2776083 w 9088051"/>
                <a:gd name="connsiteY26" fmla="*/ 6804641 h 6858000"/>
                <a:gd name="connsiteX27" fmla="*/ 2884836 w 9088051"/>
                <a:gd name="connsiteY27" fmla="*/ 6858000 h 6858000"/>
                <a:gd name="connsiteX28" fmla="*/ 1484505 w 9088051"/>
                <a:gd name="connsiteY28" fmla="*/ 6858000 h 6858000"/>
                <a:gd name="connsiteX29" fmla="*/ 1431151 w 9088051"/>
                <a:gd name="connsiteY29" fmla="*/ 6811515 h 6858000"/>
                <a:gd name="connsiteX30" fmla="*/ 1103471 w 9088051"/>
                <a:gd name="connsiteY30" fmla="*/ 6477651 h 6858000"/>
                <a:gd name="connsiteX31" fmla="*/ 0 w 9088051"/>
                <a:gd name="connsiteY31" fmla="*/ 3573620 h 6858000"/>
                <a:gd name="connsiteX32" fmla="*/ 1809994 w 9088051"/>
                <a:gd name="connsiteY32"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88051" h="6858000">
                  <a:moveTo>
                    <a:pt x="5158786" y="0"/>
                  </a:moveTo>
                  <a:lnTo>
                    <a:pt x="6996771" y="0"/>
                  </a:lnTo>
                  <a:lnTo>
                    <a:pt x="7006955" y="6825"/>
                  </a:lnTo>
                  <a:cubicBezTo>
                    <a:pt x="8459794" y="1031353"/>
                    <a:pt x="9462596" y="2823601"/>
                    <a:pt x="8954230" y="4580835"/>
                  </a:cubicBezTo>
                  <a:cubicBezTo>
                    <a:pt x="8613842" y="5757293"/>
                    <a:pt x="7999457" y="5458140"/>
                    <a:pt x="7184080" y="6259703"/>
                  </a:cubicBezTo>
                  <a:cubicBezTo>
                    <a:pt x="7082152" y="6359905"/>
                    <a:pt x="6983303" y="6462297"/>
                    <a:pt x="6885926" y="6564765"/>
                  </a:cubicBezTo>
                  <a:lnTo>
                    <a:pt x="6608241" y="6858000"/>
                  </a:lnTo>
                  <a:lnTo>
                    <a:pt x="5462870" y="6858000"/>
                  </a:lnTo>
                  <a:lnTo>
                    <a:pt x="5529056" y="6804645"/>
                  </a:lnTo>
                  <a:cubicBezTo>
                    <a:pt x="5740217" y="6626505"/>
                    <a:pt x="5949382" y="6404876"/>
                    <a:pt x="6167613" y="6173667"/>
                  </a:cubicBezTo>
                  <a:cubicBezTo>
                    <a:pt x="6308782" y="6024091"/>
                    <a:pt x="6454799" y="5869390"/>
                    <a:pt x="6610973" y="5715860"/>
                  </a:cubicBezTo>
                  <a:cubicBezTo>
                    <a:pt x="7007847" y="5325741"/>
                    <a:pt x="7376733" y="5135074"/>
                    <a:pt x="7646083" y="4995842"/>
                  </a:cubicBezTo>
                  <a:cubicBezTo>
                    <a:pt x="7816858" y="4907561"/>
                    <a:pt x="7916545" y="4854514"/>
                    <a:pt x="7980054" y="4790095"/>
                  </a:cubicBezTo>
                  <a:cubicBezTo>
                    <a:pt x="8054629" y="4714405"/>
                    <a:pt x="8122031" y="4573758"/>
                    <a:pt x="8180437" y="4371964"/>
                  </a:cubicBezTo>
                  <a:cubicBezTo>
                    <a:pt x="8315441" y="3905228"/>
                    <a:pt x="8319381" y="3416431"/>
                    <a:pt x="8192058" y="2919242"/>
                  </a:cubicBezTo>
                  <a:cubicBezTo>
                    <a:pt x="8071251" y="2447381"/>
                    <a:pt x="7829388" y="1971467"/>
                    <a:pt x="7492638" y="1542845"/>
                  </a:cubicBezTo>
                  <a:cubicBezTo>
                    <a:pt x="7111829" y="1058099"/>
                    <a:pt x="6626484" y="648361"/>
                    <a:pt x="6089097" y="357847"/>
                  </a:cubicBezTo>
                  <a:cubicBezTo>
                    <a:pt x="5824244" y="214687"/>
                    <a:pt x="5554957" y="105262"/>
                    <a:pt x="5288639" y="31627"/>
                  </a:cubicBezTo>
                  <a:close/>
                  <a:moveTo>
                    <a:pt x="1844517" y="0"/>
                  </a:moveTo>
                  <a:lnTo>
                    <a:pt x="3734467" y="0"/>
                  </a:lnTo>
                  <a:lnTo>
                    <a:pt x="3603618" y="28853"/>
                  </a:lnTo>
                  <a:cubicBezTo>
                    <a:pt x="2962049" y="186733"/>
                    <a:pt x="2373277" y="513136"/>
                    <a:pt x="1892878" y="985434"/>
                  </a:cubicBezTo>
                  <a:cubicBezTo>
                    <a:pt x="1551428" y="1321091"/>
                    <a:pt x="1283341" y="1711990"/>
                    <a:pt x="1096045" y="2147349"/>
                  </a:cubicBezTo>
                  <a:cubicBezTo>
                    <a:pt x="901876" y="2598519"/>
                    <a:pt x="803453" y="3078432"/>
                    <a:pt x="803453" y="3573669"/>
                  </a:cubicBezTo>
                  <a:cubicBezTo>
                    <a:pt x="803453" y="4023717"/>
                    <a:pt x="885151" y="4462735"/>
                    <a:pt x="1046377" y="4878573"/>
                  </a:cubicBezTo>
                  <a:cubicBezTo>
                    <a:pt x="1201945" y="5279770"/>
                    <a:pt x="1426681" y="5648221"/>
                    <a:pt x="1714473" y="5973776"/>
                  </a:cubicBezTo>
                  <a:cubicBezTo>
                    <a:pt x="2012357" y="6310732"/>
                    <a:pt x="2376505" y="6595304"/>
                    <a:pt x="2776083" y="6804641"/>
                  </a:cubicBezTo>
                  <a:lnTo>
                    <a:pt x="2884836" y="6858000"/>
                  </a:lnTo>
                  <a:lnTo>
                    <a:pt x="1484505" y="6858000"/>
                  </a:lnTo>
                  <a:lnTo>
                    <a:pt x="1431151" y="6811515"/>
                  </a:lnTo>
                  <a:cubicBezTo>
                    <a:pt x="1316128" y="6705919"/>
                    <a:pt x="1206738" y="6594470"/>
                    <a:pt x="1103471" y="6477651"/>
                  </a:cubicBezTo>
                  <a:cubicBezTo>
                    <a:pt x="416075" y="5700097"/>
                    <a:pt x="0" y="4684635"/>
                    <a:pt x="0" y="3573620"/>
                  </a:cubicBezTo>
                  <a:cubicBezTo>
                    <a:pt x="0" y="2121118"/>
                    <a:pt x="711220" y="831902"/>
                    <a:pt x="1809994" y="24133"/>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Freeform: Shape 15">
              <a:extLst>
                <a:ext uri="{FF2B5EF4-FFF2-40B4-BE49-F238E27FC236}">
                  <a16:creationId xmlns:a16="http://schemas.microsoft.com/office/drawing/2014/main" id="{D55285E4-21EB-4EC1-AB8E-36E881E899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29061" y="3985"/>
              <a:ext cx="9107210" cy="6858000"/>
            </a:xfrm>
            <a:custGeom>
              <a:avLst/>
              <a:gdLst>
                <a:gd name="connsiteX0" fmla="*/ 6184722 w 9107210"/>
                <a:gd name="connsiteY0" fmla="*/ 0 h 6858000"/>
                <a:gd name="connsiteX1" fmla="*/ 6985680 w 9107210"/>
                <a:gd name="connsiteY1" fmla="*/ 0 h 6858000"/>
                <a:gd name="connsiteX2" fmla="*/ 7324323 w 9107210"/>
                <a:gd name="connsiteY2" fmla="*/ 247136 h 6858000"/>
                <a:gd name="connsiteX3" fmla="*/ 7652712 w 9107210"/>
                <a:gd name="connsiteY3" fmla="*/ 528495 h 6858000"/>
                <a:gd name="connsiteX4" fmla="*/ 8236677 w 9107210"/>
                <a:gd name="connsiteY4" fmla="*/ 1166289 h 6858000"/>
                <a:gd name="connsiteX5" fmla="*/ 8704298 w 9107210"/>
                <a:gd name="connsiteY5" fmla="*/ 1897038 h 6858000"/>
                <a:gd name="connsiteX6" fmla="*/ 8885160 w 9107210"/>
                <a:gd name="connsiteY6" fmla="*/ 2294087 h 6858000"/>
                <a:gd name="connsiteX7" fmla="*/ 8924247 w 9107210"/>
                <a:gd name="connsiteY7" fmla="*/ 2396286 h 6858000"/>
                <a:gd name="connsiteX8" fmla="*/ 8960022 w 9107210"/>
                <a:gd name="connsiteY8" fmla="*/ 2499767 h 6858000"/>
                <a:gd name="connsiteX9" fmla="*/ 8991720 w 9107210"/>
                <a:gd name="connsiteY9" fmla="*/ 2604671 h 6858000"/>
                <a:gd name="connsiteX10" fmla="*/ 9019646 w 9107210"/>
                <a:gd name="connsiteY10" fmla="*/ 2710708 h 6858000"/>
                <a:gd name="connsiteX11" fmla="*/ 9105822 w 9107210"/>
                <a:gd name="connsiteY11" fmla="*/ 3582266 h 6858000"/>
                <a:gd name="connsiteX12" fmla="*/ 9057716 w 9107210"/>
                <a:gd name="connsiteY12" fmla="*/ 4017873 h 6858000"/>
                <a:gd name="connsiteX13" fmla="*/ 8945600 w 9107210"/>
                <a:gd name="connsiteY13" fmla="*/ 4439659 h 6858000"/>
                <a:gd name="connsiteX14" fmla="*/ 8796080 w 9107210"/>
                <a:gd name="connsiteY14" fmla="*/ 4847428 h 6858000"/>
                <a:gd name="connsiteX15" fmla="*/ 8702056 w 9107210"/>
                <a:gd name="connsiteY15" fmla="*/ 5050108 h 6858000"/>
                <a:gd name="connsiteX16" fmla="*/ 8581125 w 9107210"/>
                <a:gd name="connsiteY16" fmla="*/ 5247525 h 6858000"/>
                <a:gd name="connsiteX17" fmla="*/ 8426254 w 9107210"/>
                <a:gd name="connsiteY17" fmla="*/ 5429647 h 6858000"/>
                <a:gd name="connsiteX18" fmla="*/ 8337174 w 9107210"/>
                <a:gd name="connsiteY18" fmla="*/ 5510552 h 6858000"/>
                <a:gd name="connsiteX19" fmla="*/ 8243200 w 9107210"/>
                <a:gd name="connsiteY19" fmla="*/ 5582948 h 6858000"/>
                <a:gd name="connsiteX20" fmla="*/ 7868330 w 9107210"/>
                <a:gd name="connsiteY20" fmla="*/ 5811104 h 6858000"/>
                <a:gd name="connsiteX21" fmla="*/ 7538916 w 9107210"/>
                <a:gd name="connsiteY21" fmla="*/ 6018899 h 6858000"/>
                <a:gd name="connsiteX22" fmla="*/ 7391280 w 9107210"/>
                <a:gd name="connsiteY22" fmla="*/ 6134132 h 6858000"/>
                <a:gd name="connsiteX23" fmla="*/ 7252511 w 9107210"/>
                <a:gd name="connsiteY23" fmla="*/ 6259105 h 6858000"/>
                <a:gd name="connsiteX24" fmla="*/ 7185601 w 9107210"/>
                <a:gd name="connsiteY24" fmla="*/ 6325894 h 6858000"/>
                <a:gd name="connsiteX25" fmla="*/ 7116651 w 9107210"/>
                <a:gd name="connsiteY25" fmla="*/ 6397010 h 6858000"/>
                <a:gd name="connsiteX26" fmla="*/ 6978545 w 9107210"/>
                <a:gd name="connsiteY26" fmla="*/ 6541607 h 6858000"/>
                <a:gd name="connsiteX27" fmla="*/ 6693009 w 9107210"/>
                <a:gd name="connsiteY27" fmla="*/ 6832716 h 6858000"/>
                <a:gd name="connsiteX28" fmla="*/ 6667488 w 9107210"/>
                <a:gd name="connsiteY28" fmla="*/ 6858000 h 6858000"/>
                <a:gd name="connsiteX29" fmla="*/ 6056793 w 9107210"/>
                <a:gd name="connsiteY29" fmla="*/ 6858000 h 6858000"/>
                <a:gd name="connsiteX30" fmla="*/ 6077345 w 9107210"/>
                <a:gd name="connsiteY30" fmla="*/ 6835420 h 6858000"/>
                <a:gd name="connsiteX31" fmla="*/ 6208519 w 9107210"/>
                <a:gd name="connsiteY31" fmla="*/ 6683989 h 6858000"/>
                <a:gd name="connsiteX32" fmla="*/ 6340001 w 9107210"/>
                <a:gd name="connsiteY32" fmla="*/ 6529852 h 6858000"/>
                <a:gd name="connsiteX33" fmla="*/ 6611419 w 9107210"/>
                <a:gd name="connsiteY33" fmla="*/ 6219317 h 6858000"/>
                <a:gd name="connsiteX34" fmla="*/ 6757678 w 9107210"/>
                <a:gd name="connsiteY34" fmla="*/ 6068228 h 6858000"/>
                <a:gd name="connsiteX35" fmla="*/ 6833713 w 9107210"/>
                <a:gd name="connsiteY35" fmla="*/ 5994061 h 6858000"/>
                <a:gd name="connsiteX36" fmla="*/ 6915148 w 9107210"/>
                <a:gd name="connsiteY36" fmla="*/ 5918812 h 6858000"/>
                <a:gd name="connsiteX37" fmla="*/ 7276311 w 9107210"/>
                <a:gd name="connsiteY37" fmla="*/ 5650229 h 6858000"/>
                <a:gd name="connsiteX38" fmla="*/ 7664942 w 9107210"/>
                <a:gd name="connsiteY38" fmla="*/ 5445681 h 6858000"/>
                <a:gd name="connsiteX39" fmla="*/ 7848505 w 9107210"/>
                <a:gd name="connsiteY39" fmla="*/ 5358333 h 6858000"/>
                <a:gd name="connsiteX40" fmla="*/ 8011785 w 9107210"/>
                <a:gd name="connsiteY40" fmla="*/ 5267788 h 6858000"/>
                <a:gd name="connsiteX41" fmla="*/ 8260273 w 9107210"/>
                <a:gd name="connsiteY41" fmla="*/ 5034370 h 6858000"/>
                <a:gd name="connsiteX42" fmla="*/ 8417589 w 9107210"/>
                <a:gd name="connsiteY42" fmla="*/ 4714488 h 6858000"/>
                <a:gd name="connsiteX43" fmla="*/ 8495000 w 9107210"/>
                <a:gd name="connsiteY43" fmla="*/ 4346409 h 6858000"/>
                <a:gd name="connsiteX44" fmla="*/ 8508556 w 9107210"/>
                <a:gd name="connsiteY44" fmla="*/ 3971101 h 6858000"/>
                <a:gd name="connsiteX45" fmla="*/ 8483330 w 9107210"/>
                <a:gd name="connsiteY45" fmla="*/ 3600710 h 6858000"/>
                <a:gd name="connsiteX46" fmla="*/ 8425336 w 9107210"/>
                <a:gd name="connsiteY46" fmla="*/ 3236121 h 6858000"/>
                <a:gd name="connsiteX47" fmla="*/ 8334575 w 9107210"/>
                <a:gd name="connsiteY47" fmla="*/ 2877977 h 6858000"/>
                <a:gd name="connsiteX48" fmla="*/ 8087513 w 9107210"/>
                <a:gd name="connsiteY48" fmla="*/ 2174622 h 6858000"/>
                <a:gd name="connsiteX49" fmla="*/ 7723650 w 9107210"/>
                <a:gd name="connsiteY49" fmla="*/ 1507613 h 6858000"/>
                <a:gd name="connsiteX50" fmla="*/ 7501815 w 9107210"/>
                <a:gd name="connsiteY50" fmla="*/ 1192947 h 6858000"/>
                <a:gd name="connsiteX51" fmla="*/ 7254399 w 9107210"/>
                <a:gd name="connsiteY51" fmla="*/ 894361 h 6858000"/>
                <a:gd name="connsiteX52" fmla="*/ 6689339 w 9107210"/>
                <a:gd name="connsiteY52" fmla="*/ 354046 h 6858000"/>
                <a:gd name="connsiteX53" fmla="*/ 6206651 w 9107210"/>
                <a:gd name="connsiteY53" fmla="*/ 12626 h 6858000"/>
                <a:gd name="connsiteX54" fmla="*/ 1827105 w 9107210"/>
                <a:gd name="connsiteY54" fmla="*/ 0 h 6858000"/>
                <a:gd name="connsiteX55" fmla="*/ 2807607 w 9107210"/>
                <a:gd name="connsiteY55" fmla="*/ 0 h 6858000"/>
                <a:gd name="connsiteX56" fmla="*/ 2667958 w 9107210"/>
                <a:gd name="connsiteY56" fmla="*/ 88235 h 6858000"/>
                <a:gd name="connsiteX57" fmla="*/ 2354723 w 9107210"/>
                <a:gd name="connsiteY57" fmla="*/ 314947 h 6858000"/>
                <a:gd name="connsiteX58" fmla="*/ 2059963 w 9107210"/>
                <a:gd name="connsiteY58" fmla="*/ 561545 h 6858000"/>
                <a:gd name="connsiteX59" fmla="*/ 1780798 w 9107210"/>
                <a:gd name="connsiteY59" fmla="*/ 824425 h 6858000"/>
                <a:gd name="connsiteX60" fmla="*/ 954714 w 9107210"/>
                <a:gd name="connsiteY60" fmla="*/ 2094309 h 6858000"/>
                <a:gd name="connsiteX61" fmla="*/ 732676 w 9107210"/>
                <a:gd name="connsiteY61" fmla="*/ 2813646 h 6858000"/>
                <a:gd name="connsiteX62" fmla="*/ 673867 w 9107210"/>
                <a:gd name="connsiteY62" fmla="*/ 3183989 h 6858000"/>
                <a:gd name="connsiteX63" fmla="*/ 647621 w 9107210"/>
                <a:gd name="connsiteY63" fmla="*/ 3557281 h 6858000"/>
                <a:gd name="connsiteX64" fmla="*/ 653381 w 9107210"/>
                <a:gd name="connsiteY64" fmla="*/ 3931214 h 6858000"/>
                <a:gd name="connsiteX65" fmla="*/ 690428 w 9107210"/>
                <a:gd name="connsiteY65" fmla="*/ 4303719 h 6858000"/>
                <a:gd name="connsiteX66" fmla="*/ 871801 w 9107210"/>
                <a:gd name="connsiteY66" fmla="*/ 5033041 h 6858000"/>
                <a:gd name="connsiteX67" fmla="*/ 1197749 w 9107210"/>
                <a:gd name="connsiteY67" fmla="*/ 5718494 h 6858000"/>
                <a:gd name="connsiteX68" fmla="*/ 1411480 w 9107210"/>
                <a:gd name="connsiteY68" fmla="*/ 6036703 h 6858000"/>
                <a:gd name="connsiteX69" fmla="*/ 1530170 w 9107210"/>
                <a:gd name="connsiteY69" fmla="*/ 6188430 h 6858000"/>
                <a:gd name="connsiteX70" fmla="*/ 1657165 w 9107210"/>
                <a:gd name="connsiteY70" fmla="*/ 6335385 h 6858000"/>
                <a:gd name="connsiteX71" fmla="*/ 1931343 w 9107210"/>
                <a:gd name="connsiteY71" fmla="*/ 6612896 h 6858000"/>
                <a:gd name="connsiteX72" fmla="*/ 2220133 w 9107210"/>
                <a:gd name="connsiteY72" fmla="*/ 6858000 h 6858000"/>
                <a:gd name="connsiteX73" fmla="*/ 1539862 w 9107210"/>
                <a:gd name="connsiteY73" fmla="*/ 6858000 h 6858000"/>
                <a:gd name="connsiteX74" fmla="*/ 1307111 w 9107210"/>
                <a:gd name="connsiteY74" fmla="*/ 6648873 h 6858000"/>
                <a:gd name="connsiteX75" fmla="*/ 750258 w 9107210"/>
                <a:gd name="connsiteY75" fmla="*/ 5987570 h 6858000"/>
                <a:gd name="connsiteX76" fmla="*/ 335382 w 9107210"/>
                <a:gd name="connsiteY76" fmla="*/ 5229279 h 6858000"/>
                <a:gd name="connsiteX77" fmla="*/ 79351 w 9107210"/>
                <a:gd name="connsiteY77" fmla="*/ 4403854 h 6858000"/>
                <a:gd name="connsiteX78" fmla="*/ 16007 w 9107210"/>
                <a:gd name="connsiteY78" fmla="*/ 3975723 h 6858000"/>
                <a:gd name="connsiteX79" fmla="*/ 871 w 9107210"/>
                <a:gd name="connsiteY79" fmla="*/ 3543362 h 6858000"/>
                <a:gd name="connsiteX80" fmla="*/ 32519 w 9107210"/>
                <a:gd name="connsiteY80" fmla="*/ 3112085 h 6858000"/>
                <a:gd name="connsiteX81" fmla="*/ 108502 w 9107210"/>
                <a:gd name="connsiteY81" fmla="*/ 2686511 h 6858000"/>
                <a:gd name="connsiteX82" fmla="*/ 378239 w 9107210"/>
                <a:gd name="connsiteY82" fmla="*/ 1865955 h 6858000"/>
                <a:gd name="connsiteX83" fmla="*/ 1343701 w 9107210"/>
                <a:gd name="connsiteY83" fmla="*/ 431508 h 6858000"/>
                <a:gd name="connsiteX84" fmla="*/ 1661853 w 9107210"/>
                <a:gd name="connsiteY84" fmla="*/ 13026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9107210" h="6858000">
                  <a:moveTo>
                    <a:pt x="6184722" y="0"/>
                  </a:moveTo>
                  <a:lnTo>
                    <a:pt x="6985680" y="0"/>
                  </a:lnTo>
                  <a:lnTo>
                    <a:pt x="7324323" y="247136"/>
                  </a:lnTo>
                  <a:cubicBezTo>
                    <a:pt x="7437502" y="336500"/>
                    <a:pt x="7547171" y="430254"/>
                    <a:pt x="7652712" y="528495"/>
                  </a:cubicBezTo>
                  <a:cubicBezTo>
                    <a:pt x="7863743" y="724929"/>
                    <a:pt x="8060097" y="937593"/>
                    <a:pt x="8236677" y="1166289"/>
                  </a:cubicBezTo>
                  <a:cubicBezTo>
                    <a:pt x="8413818" y="1394594"/>
                    <a:pt x="8570168" y="1639471"/>
                    <a:pt x="8704298" y="1897038"/>
                  </a:cubicBezTo>
                  <a:cubicBezTo>
                    <a:pt x="8770803" y="2026141"/>
                    <a:pt x="8830836" y="2158786"/>
                    <a:pt x="8885160" y="2294087"/>
                  </a:cubicBezTo>
                  <a:cubicBezTo>
                    <a:pt x="8898360" y="2328071"/>
                    <a:pt x="8912169" y="2361810"/>
                    <a:pt x="8924247" y="2396286"/>
                  </a:cubicBezTo>
                  <a:lnTo>
                    <a:pt x="8960022" y="2499767"/>
                  </a:lnTo>
                  <a:lnTo>
                    <a:pt x="8991720" y="2604671"/>
                  </a:lnTo>
                  <a:cubicBezTo>
                    <a:pt x="9002116" y="2639690"/>
                    <a:pt x="9010474" y="2675346"/>
                    <a:pt x="9019646" y="2710708"/>
                  </a:cubicBezTo>
                  <a:cubicBezTo>
                    <a:pt x="9089055" y="2995079"/>
                    <a:pt x="9113620" y="3289927"/>
                    <a:pt x="9105822" y="3582266"/>
                  </a:cubicBezTo>
                  <a:cubicBezTo>
                    <a:pt x="9101796" y="3728484"/>
                    <a:pt x="9085744" y="3874458"/>
                    <a:pt x="9057716" y="4017873"/>
                  </a:cubicBezTo>
                  <a:cubicBezTo>
                    <a:pt x="9029534" y="4161336"/>
                    <a:pt x="8990497" y="4302046"/>
                    <a:pt x="8945600" y="4439659"/>
                  </a:cubicBezTo>
                  <a:cubicBezTo>
                    <a:pt x="8900857" y="4577566"/>
                    <a:pt x="8852901" y="4711784"/>
                    <a:pt x="8796080" y="4847428"/>
                  </a:cubicBezTo>
                  <a:cubicBezTo>
                    <a:pt x="8767695" y="4915152"/>
                    <a:pt x="8737016" y="4982926"/>
                    <a:pt x="8702056" y="5050108"/>
                  </a:cubicBezTo>
                  <a:cubicBezTo>
                    <a:pt x="8666485" y="5116997"/>
                    <a:pt x="8627347" y="5183687"/>
                    <a:pt x="8581125" y="5247525"/>
                  </a:cubicBezTo>
                  <a:cubicBezTo>
                    <a:pt x="8535565" y="5311660"/>
                    <a:pt x="8483534" y="5373185"/>
                    <a:pt x="8426254" y="5429647"/>
                  </a:cubicBezTo>
                  <a:cubicBezTo>
                    <a:pt x="8397512" y="5457779"/>
                    <a:pt x="8367801" y="5484879"/>
                    <a:pt x="8337174" y="5510552"/>
                  </a:cubicBezTo>
                  <a:cubicBezTo>
                    <a:pt x="8306444" y="5536077"/>
                    <a:pt x="8274899" y="5560029"/>
                    <a:pt x="8243200" y="5582948"/>
                  </a:cubicBezTo>
                  <a:cubicBezTo>
                    <a:pt x="8115543" y="5674574"/>
                    <a:pt x="7986203" y="5743233"/>
                    <a:pt x="7868330" y="5811104"/>
                  </a:cubicBezTo>
                  <a:cubicBezTo>
                    <a:pt x="7749844" y="5878385"/>
                    <a:pt x="7640685" y="5945126"/>
                    <a:pt x="7538916" y="6018899"/>
                  </a:cubicBezTo>
                  <a:cubicBezTo>
                    <a:pt x="7487749" y="6055392"/>
                    <a:pt x="7438777" y="6093950"/>
                    <a:pt x="7391280" y="6134132"/>
                  </a:cubicBezTo>
                  <a:cubicBezTo>
                    <a:pt x="7343427" y="6173921"/>
                    <a:pt x="7297511" y="6215922"/>
                    <a:pt x="7252511" y="6259105"/>
                  </a:cubicBezTo>
                  <a:cubicBezTo>
                    <a:pt x="7229784" y="6280990"/>
                    <a:pt x="7208635" y="6302433"/>
                    <a:pt x="7185601" y="6325894"/>
                  </a:cubicBezTo>
                  <a:lnTo>
                    <a:pt x="7116651" y="6397010"/>
                  </a:lnTo>
                  <a:lnTo>
                    <a:pt x="6978545" y="6541607"/>
                  </a:lnTo>
                  <a:cubicBezTo>
                    <a:pt x="6885693" y="6638397"/>
                    <a:pt x="6789885" y="6734943"/>
                    <a:pt x="6693009" y="6832716"/>
                  </a:cubicBezTo>
                  <a:lnTo>
                    <a:pt x="6667488" y="6858000"/>
                  </a:lnTo>
                  <a:lnTo>
                    <a:pt x="6056793" y="6858000"/>
                  </a:lnTo>
                  <a:lnTo>
                    <a:pt x="6077345" y="6835420"/>
                  </a:lnTo>
                  <a:cubicBezTo>
                    <a:pt x="6121427" y="6785747"/>
                    <a:pt x="6164948" y="6735090"/>
                    <a:pt x="6208519" y="6683989"/>
                  </a:cubicBezTo>
                  <a:lnTo>
                    <a:pt x="6340001" y="6529852"/>
                  </a:lnTo>
                  <a:cubicBezTo>
                    <a:pt x="6428315" y="6426667"/>
                    <a:pt x="6516733" y="6321417"/>
                    <a:pt x="6611419" y="6219317"/>
                  </a:cubicBezTo>
                  <a:cubicBezTo>
                    <a:pt x="6658864" y="6168363"/>
                    <a:pt x="6707584" y="6117950"/>
                    <a:pt x="6757678" y="6068228"/>
                  </a:cubicBezTo>
                  <a:lnTo>
                    <a:pt x="6833713" y="5994061"/>
                  </a:lnTo>
                  <a:cubicBezTo>
                    <a:pt x="6859346" y="5969422"/>
                    <a:pt x="6887579" y="5943404"/>
                    <a:pt x="6915148" y="5918812"/>
                  </a:cubicBezTo>
                  <a:cubicBezTo>
                    <a:pt x="7026295" y="5819219"/>
                    <a:pt x="7148602" y="5729117"/>
                    <a:pt x="7276311" y="5650229"/>
                  </a:cubicBezTo>
                  <a:cubicBezTo>
                    <a:pt x="7403918" y="5571046"/>
                    <a:pt x="7537794" y="5505190"/>
                    <a:pt x="7664942" y="5445681"/>
                  </a:cubicBezTo>
                  <a:cubicBezTo>
                    <a:pt x="7728491" y="5416024"/>
                    <a:pt x="7790410" y="5387449"/>
                    <a:pt x="7848505" y="5358333"/>
                  </a:cubicBezTo>
                  <a:cubicBezTo>
                    <a:pt x="7906805" y="5329315"/>
                    <a:pt x="7961843" y="5300101"/>
                    <a:pt x="8011785" y="5267788"/>
                  </a:cubicBezTo>
                  <a:cubicBezTo>
                    <a:pt x="8112281" y="5203950"/>
                    <a:pt x="8193615" y="5128111"/>
                    <a:pt x="8260273" y="5034370"/>
                  </a:cubicBezTo>
                  <a:cubicBezTo>
                    <a:pt x="8326370" y="4940776"/>
                    <a:pt x="8378657" y="4831640"/>
                    <a:pt x="8417589" y="4714488"/>
                  </a:cubicBezTo>
                  <a:cubicBezTo>
                    <a:pt x="8456372" y="4597485"/>
                    <a:pt x="8481140" y="4471332"/>
                    <a:pt x="8495000" y="4346409"/>
                  </a:cubicBezTo>
                  <a:cubicBezTo>
                    <a:pt x="8508404" y="4221044"/>
                    <a:pt x="8511359" y="4095482"/>
                    <a:pt x="8508556" y="3971101"/>
                  </a:cubicBezTo>
                  <a:cubicBezTo>
                    <a:pt x="8504530" y="3846571"/>
                    <a:pt x="8495663" y="3723222"/>
                    <a:pt x="8483330" y="3600710"/>
                  </a:cubicBezTo>
                  <a:cubicBezTo>
                    <a:pt x="8470793" y="3478148"/>
                    <a:pt x="8451888" y="3356421"/>
                    <a:pt x="8425336" y="3236121"/>
                  </a:cubicBezTo>
                  <a:cubicBezTo>
                    <a:pt x="8399091" y="3115774"/>
                    <a:pt x="8367801" y="2996655"/>
                    <a:pt x="8334575" y="2877977"/>
                  </a:cubicBezTo>
                  <a:cubicBezTo>
                    <a:pt x="8268222" y="2640772"/>
                    <a:pt x="8190100" y="2404057"/>
                    <a:pt x="8087513" y="2174622"/>
                  </a:cubicBezTo>
                  <a:cubicBezTo>
                    <a:pt x="7985081" y="1945237"/>
                    <a:pt x="7863233" y="1721900"/>
                    <a:pt x="7723650" y="1507613"/>
                  </a:cubicBezTo>
                  <a:cubicBezTo>
                    <a:pt x="7653527" y="1400692"/>
                    <a:pt x="7579684" y="1295589"/>
                    <a:pt x="7501815" y="1192947"/>
                  </a:cubicBezTo>
                  <a:cubicBezTo>
                    <a:pt x="7423844" y="1090353"/>
                    <a:pt x="7340778" y="991103"/>
                    <a:pt x="7254399" y="894361"/>
                  </a:cubicBezTo>
                  <a:cubicBezTo>
                    <a:pt x="7082047" y="700485"/>
                    <a:pt x="6893083" y="519052"/>
                    <a:pt x="6689339" y="354046"/>
                  </a:cubicBezTo>
                  <a:cubicBezTo>
                    <a:pt x="6536914" y="229775"/>
                    <a:pt x="6375602" y="115325"/>
                    <a:pt x="6206651" y="12626"/>
                  </a:cubicBezTo>
                  <a:close/>
                  <a:moveTo>
                    <a:pt x="1827105" y="0"/>
                  </a:moveTo>
                  <a:lnTo>
                    <a:pt x="2807607" y="0"/>
                  </a:lnTo>
                  <a:lnTo>
                    <a:pt x="2667958" y="88235"/>
                  </a:lnTo>
                  <a:cubicBezTo>
                    <a:pt x="2560098" y="159777"/>
                    <a:pt x="2455754" y="235690"/>
                    <a:pt x="2354723" y="314947"/>
                  </a:cubicBezTo>
                  <a:cubicBezTo>
                    <a:pt x="2253464" y="394030"/>
                    <a:pt x="2156943" y="478181"/>
                    <a:pt x="2059963" y="561545"/>
                  </a:cubicBezTo>
                  <a:cubicBezTo>
                    <a:pt x="1962831" y="644811"/>
                    <a:pt x="1868297" y="731322"/>
                    <a:pt x="1780798" y="824425"/>
                  </a:cubicBezTo>
                  <a:cubicBezTo>
                    <a:pt x="1429010" y="1195013"/>
                    <a:pt x="1148011" y="1628455"/>
                    <a:pt x="954714" y="2094309"/>
                  </a:cubicBezTo>
                  <a:cubicBezTo>
                    <a:pt x="857938" y="2327186"/>
                    <a:pt x="783229" y="2568326"/>
                    <a:pt x="732676" y="2813646"/>
                  </a:cubicBezTo>
                  <a:cubicBezTo>
                    <a:pt x="707552" y="2936307"/>
                    <a:pt x="688085" y="3059952"/>
                    <a:pt x="673867" y="3183989"/>
                  </a:cubicBezTo>
                  <a:cubicBezTo>
                    <a:pt x="660056" y="3308075"/>
                    <a:pt x="651341" y="3432605"/>
                    <a:pt x="647621" y="3557281"/>
                  </a:cubicBezTo>
                  <a:cubicBezTo>
                    <a:pt x="644411" y="3681958"/>
                    <a:pt x="645329" y="3806733"/>
                    <a:pt x="653381" y="3931214"/>
                  </a:cubicBezTo>
                  <a:cubicBezTo>
                    <a:pt x="659852" y="4055792"/>
                    <a:pt x="672949" y="4179977"/>
                    <a:pt x="690428" y="4303719"/>
                  </a:cubicBezTo>
                  <a:cubicBezTo>
                    <a:pt x="726408" y="4551057"/>
                    <a:pt x="786440" y="4795835"/>
                    <a:pt x="871801" y="5033041"/>
                  </a:cubicBezTo>
                  <a:cubicBezTo>
                    <a:pt x="957007" y="5270247"/>
                    <a:pt x="1065962" y="5500322"/>
                    <a:pt x="1197749" y="5718494"/>
                  </a:cubicBezTo>
                  <a:cubicBezTo>
                    <a:pt x="1263846" y="5827433"/>
                    <a:pt x="1334937" y="5933813"/>
                    <a:pt x="1411480" y="6036703"/>
                  </a:cubicBezTo>
                  <a:cubicBezTo>
                    <a:pt x="1449548" y="6088295"/>
                    <a:pt x="1489451" y="6138609"/>
                    <a:pt x="1530170" y="6188430"/>
                  </a:cubicBezTo>
                  <a:cubicBezTo>
                    <a:pt x="1571447" y="6238055"/>
                    <a:pt x="1613644" y="6287336"/>
                    <a:pt x="1657165" y="6335385"/>
                  </a:cubicBezTo>
                  <a:cubicBezTo>
                    <a:pt x="1744079" y="6431708"/>
                    <a:pt x="1835644" y="6524282"/>
                    <a:pt x="1931343" y="6612896"/>
                  </a:cubicBezTo>
                  <a:lnTo>
                    <a:pt x="2220133" y="6858000"/>
                  </a:lnTo>
                  <a:lnTo>
                    <a:pt x="1539862" y="6858000"/>
                  </a:lnTo>
                  <a:lnTo>
                    <a:pt x="1307111" y="6648873"/>
                  </a:lnTo>
                  <a:cubicBezTo>
                    <a:pt x="1101839" y="6448063"/>
                    <a:pt x="913180" y="6225465"/>
                    <a:pt x="750258" y="5987570"/>
                  </a:cubicBezTo>
                  <a:cubicBezTo>
                    <a:pt x="587232" y="5749281"/>
                    <a:pt x="448261" y="5494813"/>
                    <a:pt x="335382" y="5229279"/>
                  </a:cubicBezTo>
                  <a:cubicBezTo>
                    <a:pt x="222298" y="4963793"/>
                    <a:pt x="137040" y="4686652"/>
                    <a:pt x="79351" y="4403854"/>
                  </a:cubicBezTo>
                  <a:cubicBezTo>
                    <a:pt x="50150" y="4262456"/>
                    <a:pt x="29767" y="4119385"/>
                    <a:pt x="16007" y="3975723"/>
                  </a:cubicBezTo>
                  <a:cubicBezTo>
                    <a:pt x="3930" y="3831964"/>
                    <a:pt x="-2441" y="3687614"/>
                    <a:pt x="871" y="3543362"/>
                  </a:cubicBezTo>
                  <a:cubicBezTo>
                    <a:pt x="3522" y="3399160"/>
                    <a:pt x="14172" y="3255105"/>
                    <a:pt x="32519" y="3112085"/>
                  </a:cubicBezTo>
                  <a:cubicBezTo>
                    <a:pt x="50508" y="2969014"/>
                    <a:pt x="76090" y="2826925"/>
                    <a:pt x="108502" y="2686511"/>
                  </a:cubicBezTo>
                  <a:cubicBezTo>
                    <a:pt x="173019" y="2405533"/>
                    <a:pt x="263474" y="2130703"/>
                    <a:pt x="378239" y="1865955"/>
                  </a:cubicBezTo>
                  <a:cubicBezTo>
                    <a:pt x="607922" y="1336607"/>
                    <a:pt x="935706" y="848228"/>
                    <a:pt x="1343701" y="431508"/>
                  </a:cubicBezTo>
                  <a:cubicBezTo>
                    <a:pt x="1446133" y="327783"/>
                    <a:pt x="1550910" y="225926"/>
                    <a:pt x="1661853" y="130268"/>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Freeform: Shape 16">
              <a:extLst>
                <a:ext uri="{FF2B5EF4-FFF2-40B4-BE49-F238E27FC236}">
                  <a16:creationId xmlns:a16="http://schemas.microsoft.com/office/drawing/2014/main" id="{6A0C77B5-3FAA-4D4F-9555-89D7516088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3402" y="3985"/>
              <a:ext cx="9767847" cy="6858000"/>
            </a:xfrm>
            <a:custGeom>
              <a:avLst/>
              <a:gdLst>
                <a:gd name="connsiteX0" fmla="*/ 7145704 w 9767847"/>
                <a:gd name="connsiteY0" fmla="*/ 0 h 6858000"/>
                <a:gd name="connsiteX1" fmla="*/ 7875738 w 9767847"/>
                <a:gd name="connsiteY1" fmla="*/ 0 h 6858000"/>
                <a:gd name="connsiteX2" fmla="*/ 7990553 w 9767847"/>
                <a:gd name="connsiteY2" fmla="*/ 85415 h 6858000"/>
                <a:gd name="connsiteX3" fmla="*/ 9767847 w 9767847"/>
                <a:gd name="connsiteY3" fmla="*/ 3653129 h 6858000"/>
                <a:gd name="connsiteX4" fmla="*/ 8652597 w 9767847"/>
                <a:gd name="connsiteY4" fmla="*/ 6594103 h 6858000"/>
                <a:gd name="connsiteX5" fmla="*/ 8399240 w 9767847"/>
                <a:gd name="connsiteY5" fmla="*/ 6858000 h 6858000"/>
                <a:gd name="connsiteX6" fmla="*/ 6766926 w 9767847"/>
                <a:gd name="connsiteY6" fmla="*/ 6858000 h 6858000"/>
                <a:gd name="connsiteX7" fmla="*/ 6804586 w 9767847"/>
                <a:gd name="connsiteY7" fmla="*/ 6821201 h 6858000"/>
                <a:gd name="connsiteX8" fmla="*/ 6881735 w 9767847"/>
                <a:gd name="connsiteY8" fmla="*/ 6745295 h 6858000"/>
                <a:gd name="connsiteX9" fmla="*/ 6958883 w 9767847"/>
                <a:gd name="connsiteY9" fmla="*/ 6668920 h 6858000"/>
                <a:gd name="connsiteX10" fmla="*/ 7267925 w 9767847"/>
                <a:gd name="connsiteY10" fmla="*/ 6359792 h 6858000"/>
                <a:gd name="connsiteX11" fmla="*/ 7424360 w 9767847"/>
                <a:gd name="connsiteY11" fmla="*/ 6204783 h 6858000"/>
                <a:gd name="connsiteX12" fmla="*/ 7504938 w 9767847"/>
                <a:gd name="connsiteY12" fmla="*/ 6126806 h 6858000"/>
                <a:gd name="connsiteX13" fmla="*/ 7546396 w 9767847"/>
                <a:gd name="connsiteY13" fmla="*/ 6087795 h 6858000"/>
                <a:gd name="connsiteX14" fmla="*/ 7588002 w 9767847"/>
                <a:gd name="connsiteY14" fmla="*/ 6049630 h 6858000"/>
                <a:gd name="connsiteX15" fmla="*/ 7631000 w 9767847"/>
                <a:gd name="connsiteY15" fmla="*/ 6010807 h 6858000"/>
                <a:gd name="connsiteX16" fmla="*/ 7675440 w 9767847"/>
                <a:gd name="connsiteY16" fmla="*/ 5972407 h 6858000"/>
                <a:gd name="connsiteX17" fmla="*/ 7720626 w 9767847"/>
                <a:gd name="connsiteY17" fmla="*/ 5934949 h 6858000"/>
                <a:gd name="connsiteX18" fmla="*/ 7766458 w 9767847"/>
                <a:gd name="connsiteY18" fmla="*/ 5898432 h 6858000"/>
                <a:gd name="connsiteX19" fmla="*/ 7955254 w 9767847"/>
                <a:gd name="connsiteY19" fmla="*/ 5760926 h 6858000"/>
                <a:gd name="connsiteX20" fmla="*/ 8352678 w 9767847"/>
                <a:gd name="connsiteY20" fmla="*/ 5521728 h 6858000"/>
                <a:gd name="connsiteX21" fmla="*/ 8451350 w 9767847"/>
                <a:gd name="connsiteY21" fmla="*/ 5469352 h 6858000"/>
                <a:gd name="connsiteX22" fmla="*/ 8548532 w 9767847"/>
                <a:gd name="connsiteY22" fmla="*/ 5417493 h 6858000"/>
                <a:gd name="connsiteX23" fmla="*/ 8729473 w 9767847"/>
                <a:gd name="connsiteY23" fmla="*/ 5314059 h 6858000"/>
                <a:gd name="connsiteX24" fmla="*/ 8770781 w 9767847"/>
                <a:gd name="connsiteY24" fmla="*/ 5287330 h 6858000"/>
                <a:gd name="connsiteX25" fmla="*/ 8790964 w 9767847"/>
                <a:gd name="connsiteY25" fmla="*/ 5273590 h 6858000"/>
                <a:gd name="connsiteX26" fmla="*/ 8810499 w 9767847"/>
                <a:gd name="connsiteY26" fmla="*/ 5259801 h 6858000"/>
                <a:gd name="connsiteX27" fmla="*/ 8883571 w 9767847"/>
                <a:gd name="connsiteY27" fmla="*/ 5202577 h 6858000"/>
                <a:gd name="connsiteX28" fmla="*/ 9006651 w 9767847"/>
                <a:gd name="connsiteY28" fmla="*/ 5074625 h 6858000"/>
                <a:gd name="connsiteX29" fmla="*/ 9033494 w 9767847"/>
                <a:gd name="connsiteY29" fmla="*/ 5038203 h 6858000"/>
                <a:gd name="connsiteX30" fmla="*/ 9040305 w 9767847"/>
                <a:gd name="connsiteY30" fmla="*/ 5028649 h 6858000"/>
                <a:gd name="connsiteX31" fmla="*/ 9046568 w 9767847"/>
                <a:gd name="connsiteY31" fmla="*/ 5019379 h 6858000"/>
                <a:gd name="connsiteX32" fmla="*/ 9058846 w 9767847"/>
                <a:gd name="connsiteY32" fmla="*/ 5000743 h 6858000"/>
                <a:gd name="connsiteX33" fmla="*/ 9104529 w 9767847"/>
                <a:gd name="connsiteY33" fmla="*/ 4922203 h 6858000"/>
                <a:gd name="connsiteX34" fmla="*/ 9181081 w 9767847"/>
                <a:gd name="connsiteY34" fmla="*/ 4748792 h 6858000"/>
                <a:gd name="connsiteX35" fmla="*/ 9240731 w 9767847"/>
                <a:gd name="connsiteY35" fmla="*/ 4561970 h 6858000"/>
                <a:gd name="connsiteX36" fmla="*/ 9265388 w 9767847"/>
                <a:gd name="connsiteY36" fmla="*/ 4465171 h 6858000"/>
                <a:gd name="connsiteX37" fmla="*/ 9276571 w 9767847"/>
                <a:gd name="connsiteY37" fmla="*/ 4416041 h 6858000"/>
                <a:gd name="connsiteX38" fmla="*/ 9281841 w 9767847"/>
                <a:gd name="connsiteY38" fmla="*/ 4391477 h 6858000"/>
                <a:gd name="connsiteX39" fmla="*/ 9286513 w 9767847"/>
                <a:gd name="connsiteY39" fmla="*/ 4368936 h 6858000"/>
                <a:gd name="connsiteX40" fmla="*/ 9296754 w 9767847"/>
                <a:gd name="connsiteY40" fmla="*/ 4316136 h 6858000"/>
                <a:gd name="connsiteX41" fmla="*/ 9301029 w 9767847"/>
                <a:gd name="connsiteY41" fmla="*/ 4293172 h 6858000"/>
                <a:gd name="connsiteX42" fmla="*/ 9302818 w 9767847"/>
                <a:gd name="connsiteY42" fmla="*/ 4282679 h 6858000"/>
                <a:gd name="connsiteX43" fmla="*/ 9304658 w 9767847"/>
                <a:gd name="connsiteY43" fmla="*/ 4270914 h 6858000"/>
                <a:gd name="connsiteX44" fmla="*/ 9312810 w 9767847"/>
                <a:gd name="connsiteY44" fmla="*/ 4220043 h 6858000"/>
                <a:gd name="connsiteX45" fmla="*/ 9316887 w 9767847"/>
                <a:gd name="connsiteY45" fmla="*/ 4194584 h 6858000"/>
                <a:gd name="connsiteX46" fmla="*/ 9318923 w 9767847"/>
                <a:gd name="connsiteY46" fmla="*/ 4181878 h 6858000"/>
                <a:gd name="connsiteX47" fmla="*/ 9320515 w 9767847"/>
                <a:gd name="connsiteY47" fmla="*/ 4168984 h 6858000"/>
                <a:gd name="connsiteX48" fmla="*/ 9332445 w 9767847"/>
                <a:gd name="connsiteY48" fmla="*/ 4069079 h 6858000"/>
                <a:gd name="connsiteX49" fmla="*/ 9336173 w 9767847"/>
                <a:gd name="connsiteY49" fmla="*/ 4022774 h 6858000"/>
                <a:gd name="connsiteX50" fmla="*/ 9340199 w 9767847"/>
                <a:gd name="connsiteY50" fmla="*/ 3969269 h 6858000"/>
                <a:gd name="connsiteX51" fmla="*/ 9347557 w 9767847"/>
                <a:gd name="connsiteY51" fmla="*/ 3770070 h 6858000"/>
                <a:gd name="connsiteX52" fmla="*/ 9346364 w 9767847"/>
                <a:gd name="connsiteY52" fmla="*/ 3669036 h 6858000"/>
                <a:gd name="connsiteX53" fmla="*/ 9344921 w 9767847"/>
                <a:gd name="connsiteY53" fmla="*/ 3619341 h 6858000"/>
                <a:gd name="connsiteX54" fmla="*/ 9344524 w 9767847"/>
                <a:gd name="connsiteY54" fmla="*/ 3607624 h 6858000"/>
                <a:gd name="connsiteX55" fmla="*/ 9343728 w 9767847"/>
                <a:gd name="connsiteY55" fmla="*/ 3594872 h 6858000"/>
                <a:gd name="connsiteX56" fmla="*/ 9342188 w 9767847"/>
                <a:gd name="connsiteY56" fmla="*/ 3569366 h 6858000"/>
                <a:gd name="connsiteX57" fmla="*/ 9339056 w 9767847"/>
                <a:gd name="connsiteY57" fmla="*/ 3518354 h 6858000"/>
                <a:gd name="connsiteX58" fmla="*/ 9334334 w 9767847"/>
                <a:gd name="connsiteY58" fmla="*/ 3467155 h 6858000"/>
                <a:gd name="connsiteX59" fmla="*/ 9329363 w 9767847"/>
                <a:gd name="connsiteY59" fmla="*/ 3415908 h 6858000"/>
                <a:gd name="connsiteX60" fmla="*/ 9328319 w 9767847"/>
                <a:gd name="connsiteY60" fmla="*/ 3404755 h 6858000"/>
                <a:gd name="connsiteX61" fmla="*/ 9327177 w 9767847"/>
                <a:gd name="connsiteY61" fmla="*/ 3394214 h 6858000"/>
                <a:gd name="connsiteX62" fmla="*/ 9324293 w 9767847"/>
                <a:gd name="connsiteY62" fmla="*/ 3370872 h 6858000"/>
                <a:gd name="connsiteX63" fmla="*/ 9320763 w 9767847"/>
                <a:gd name="connsiteY63" fmla="*/ 3344427 h 6858000"/>
                <a:gd name="connsiteX64" fmla="*/ 9317184 w 9767847"/>
                <a:gd name="connsiteY64" fmla="*/ 3315343 h 6858000"/>
                <a:gd name="connsiteX65" fmla="*/ 9311021 w 9767847"/>
                <a:gd name="connsiteY65" fmla="*/ 3270309 h 6858000"/>
                <a:gd name="connsiteX66" fmla="*/ 9302719 w 9767847"/>
                <a:gd name="connsiteY66" fmla="*/ 3219815 h 6858000"/>
                <a:gd name="connsiteX67" fmla="*/ 9293970 w 9767847"/>
                <a:gd name="connsiteY67" fmla="*/ 3169887 h 6858000"/>
                <a:gd name="connsiteX68" fmla="*/ 9252065 w 9767847"/>
                <a:gd name="connsiteY68" fmla="*/ 2971205 h 6858000"/>
                <a:gd name="connsiteX69" fmla="*/ 9227211 w 9767847"/>
                <a:gd name="connsiteY69" fmla="*/ 2872571 h 6858000"/>
                <a:gd name="connsiteX70" fmla="*/ 9220699 w 9767847"/>
                <a:gd name="connsiteY70" fmla="*/ 2848524 h 6858000"/>
                <a:gd name="connsiteX71" fmla="*/ 9213740 w 9767847"/>
                <a:gd name="connsiteY71" fmla="*/ 2824289 h 6858000"/>
                <a:gd name="connsiteX72" fmla="*/ 9199374 w 9767847"/>
                <a:gd name="connsiteY72" fmla="*/ 2775536 h 6858000"/>
                <a:gd name="connsiteX73" fmla="*/ 9061829 w 9767847"/>
                <a:gd name="connsiteY73" fmla="*/ 2389515 h 6858000"/>
                <a:gd name="connsiteX74" fmla="*/ 8978865 w 9767847"/>
                <a:gd name="connsiteY74" fmla="*/ 2200953 h 6858000"/>
                <a:gd name="connsiteX75" fmla="*/ 8956694 w 9767847"/>
                <a:gd name="connsiteY75" fmla="*/ 2154317 h 6858000"/>
                <a:gd name="connsiteX76" fmla="*/ 8934176 w 9767847"/>
                <a:gd name="connsiteY76" fmla="*/ 2108012 h 6858000"/>
                <a:gd name="connsiteX77" fmla="*/ 8887151 w 9767847"/>
                <a:gd name="connsiteY77" fmla="*/ 2015448 h 6858000"/>
                <a:gd name="connsiteX78" fmla="*/ 8787533 w 9767847"/>
                <a:gd name="connsiteY78" fmla="*/ 1832625 h 6858000"/>
                <a:gd name="connsiteX79" fmla="*/ 8761485 w 9767847"/>
                <a:gd name="connsiteY79" fmla="*/ 1787496 h 6858000"/>
                <a:gd name="connsiteX80" fmla="*/ 8734791 w 9767847"/>
                <a:gd name="connsiteY80" fmla="*/ 1741991 h 6858000"/>
                <a:gd name="connsiteX81" fmla="*/ 8680808 w 9767847"/>
                <a:gd name="connsiteY81" fmla="*/ 1652910 h 6858000"/>
                <a:gd name="connsiteX82" fmla="*/ 8567024 w 9767847"/>
                <a:gd name="connsiteY82" fmla="*/ 1477004 h 6858000"/>
                <a:gd name="connsiteX83" fmla="*/ 8537446 w 9767847"/>
                <a:gd name="connsiteY83" fmla="*/ 1433428 h 6858000"/>
                <a:gd name="connsiteX84" fmla="*/ 8507423 w 9767847"/>
                <a:gd name="connsiteY84" fmla="*/ 1389994 h 6858000"/>
                <a:gd name="connsiteX85" fmla="*/ 8446529 w 9767847"/>
                <a:gd name="connsiteY85" fmla="*/ 1304393 h 6858000"/>
                <a:gd name="connsiteX86" fmla="*/ 8319224 w 9767847"/>
                <a:gd name="connsiteY86" fmla="*/ 1135124 h 6858000"/>
                <a:gd name="connsiteX87" fmla="*/ 8286366 w 9767847"/>
                <a:gd name="connsiteY87" fmla="*/ 1093148 h 6858000"/>
                <a:gd name="connsiteX88" fmla="*/ 8270161 w 9767847"/>
                <a:gd name="connsiteY88" fmla="*/ 1072538 h 6858000"/>
                <a:gd name="connsiteX89" fmla="*/ 8253856 w 9767847"/>
                <a:gd name="connsiteY89" fmla="*/ 1052254 h 6858000"/>
                <a:gd name="connsiteX90" fmla="*/ 8186352 w 9767847"/>
                <a:gd name="connsiteY90" fmla="*/ 970373 h 6858000"/>
                <a:gd name="connsiteX91" fmla="*/ 8046768 w 9767847"/>
                <a:gd name="connsiteY91" fmla="*/ 809527 h 6858000"/>
                <a:gd name="connsiteX92" fmla="*/ 8010927 w 9767847"/>
                <a:gd name="connsiteY92" fmla="*/ 769951 h 6858000"/>
                <a:gd name="connsiteX93" fmla="*/ 7974788 w 9767847"/>
                <a:gd name="connsiteY93" fmla="*/ 730751 h 6858000"/>
                <a:gd name="connsiteX94" fmla="*/ 7901070 w 9767847"/>
                <a:gd name="connsiteY94" fmla="*/ 652823 h 6858000"/>
                <a:gd name="connsiteX95" fmla="*/ 7750054 w 9767847"/>
                <a:gd name="connsiteY95" fmla="*/ 501106 h 6858000"/>
                <a:gd name="connsiteX96" fmla="*/ 7592277 w 9767847"/>
                <a:gd name="connsiteY96" fmla="*/ 355319 h 6858000"/>
                <a:gd name="connsiteX97" fmla="*/ 7257734 w 9767847"/>
                <a:gd name="connsiteY97" fmla="*/ 81062 h 6858000"/>
                <a:gd name="connsiteX98" fmla="*/ 1892109 w 9767847"/>
                <a:gd name="connsiteY98" fmla="*/ 0 h 6858000"/>
                <a:gd name="connsiteX99" fmla="*/ 2298402 w 9767847"/>
                <a:gd name="connsiteY99" fmla="*/ 0 h 6858000"/>
                <a:gd name="connsiteX100" fmla="*/ 2135542 w 9767847"/>
                <a:gd name="connsiteY100" fmla="*/ 121879 h 6858000"/>
                <a:gd name="connsiteX101" fmla="*/ 1969576 w 9767847"/>
                <a:gd name="connsiteY101" fmla="*/ 259084 h 6858000"/>
                <a:gd name="connsiteX102" fmla="*/ 1659938 w 9767847"/>
                <a:gd name="connsiteY102" fmla="*/ 553953 h 6858000"/>
                <a:gd name="connsiteX103" fmla="*/ 729383 w 9767847"/>
                <a:gd name="connsiteY103" fmla="*/ 1940578 h 6858000"/>
                <a:gd name="connsiteX104" fmla="*/ 578465 w 9767847"/>
                <a:gd name="connsiteY104" fmla="*/ 2324905 h 6858000"/>
                <a:gd name="connsiteX105" fmla="*/ 465080 w 9767847"/>
                <a:gd name="connsiteY105" fmla="*/ 2718973 h 6858000"/>
                <a:gd name="connsiteX106" fmla="*/ 423820 w 9767847"/>
                <a:gd name="connsiteY106" fmla="*/ 2919535 h 6858000"/>
                <a:gd name="connsiteX107" fmla="*/ 392355 w 9767847"/>
                <a:gd name="connsiteY107" fmla="*/ 3122169 h 6858000"/>
                <a:gd name="connsiteX108" fmla="*/ 358801 w 9767847"/>
                <a:gd name="connsiteY108" fmla="*/ 3531013 h 6858000"/>
                <a:gd name="connsiteX109" fmla="*/ 410350 w 9767847"/>
                <a:gd name="connsiteY109" fmla="*/ 4352324 h 6858000"/>
                <a:gd name="connsiteX110" fmla="*/ 449022 w 9767847"/>
                <a:gd name="connsiteY110" fmla="*/ 4555147 h 6858000"/>
                <a:gd name="connsiteX111" fmla="*/ 498882 w 9767847"/>
                <a:gd name="connsiteY111" fmla="*/ 4756463 h 6858000"/>
                <a:gd name="connsiteX112" fmla="*/ 559775 w 9767847"/>
                <a:gd name="connsiteY112" fmla="*/ 4955755 h 6858000"/>
                <a:gd name="connsiteX113" fmla="*/ 631406 w 9767847"/>
                <a:gd name="connsiteY113" fmla="*/ 5152084 h 6858000"/>
                <a:gd name="connsiteX114" fmla="*/ 1023461 w 9767847"/>
                <a:gd name="connsiteY114" fmla="*/ 5898055 h 6858000"/>
                <a:gd name="connsiteX115" fmla="*/ 1575880 w 9767847"/>
                <a:gd name="connsiteY115" fmla="*/ 6551744 h 6858000"/>
                <a:gd name="connsiteX116" fmla="*/ 1905228 w 9767847"/>
                <a:gd name="connsiteY116" fmla="*/ 6833566 h 6858000"/>
                <a:gd name="connsiteX117" fmla="*/ 1938629 w 9767847"/>
                <a:gd name="connsiteY117" fmla="*/ 6858000 h 6858000"/>
                <a:gd name="connsiteX118" fmla="*/ 1368607 w 9767847"/>
                <a:gd name="connsiteY118" fmla="*/ 6858000 h 6858000"/>
                <a:gd name="connsiteX119" fmla="*/ 1115251 w 9767847"/>
                <a:gd name="connsiteY119" fmla="*/ 6594103 h 6858000"/>
                <a:gd name="connsiteX120" fmla="*/ 0 w 9767847"/>
                <a:gd name="connsiteY120" fmla="*/ 3653129 h 6858000"/>
                <a:gd name="connsiteX121" fmla="*/ 1777294 w 9767847"/>
                <a:gd name="connsiteY121" fmla="*/ 8541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9767847" h="6858000">
                  <a:moveTo>
                    <a:pt x="7145704" y="0"/>
                  </a:moveTo>
                  <a:lnTo>
                    <a:pt x="7875738" y="0"/>
                  </a:lnTo>
                  <a:lnTo>
                    <a:pt x="7990553" y="85415"/>
                  </a:lnTo>
                  <a:cubicBezTo>
                    <a:pt x="9075991" y="933432"/>
                    <a:pt x="9767847" y="2216793"/>
                    <a:pt x="9767847" y="3653129"/>
                  </a:cubicBezTo>
                  <a:cubicBezTo>
                    <a:pt x="9767847" y="4770280"/>
                    <a:pt x="9349317" y="5794890"/>
                    <a:pt x="8652597" y="6594103"/>
                  </a:cubicBezTo>
                  <a:lnTo>
                    <a:pt x="8399240" y="6858000"/>
                  </a:lnTo>
                  <a:lnTo>
                    <a:pt x="6766926" y="6858000"/>
                  </a:lnTo>
                  <a:lnTo>
                    <a:pt x="6804586" y="6821201"/>
                  </a:lnTo>
                  <a:lnTo>
                    <a:pt x="6881735" y="6745295"/>
                  </a:lnTo>
                  <a:cubicBezTo>
                    <a:pt x="6907435" y="6719979"/>
                    <a:pt x="6933134" y="6694896"/>
                    <a:pt x="6958883" y="6668920"/>
                  </a:cubicBezTo>
                  <a:lnTo>
                    <a:pt x="7267925" y="6359792"/>
                  </a:lnTo>
                  <a:lnTo>
                    <a:pt x="7424360" y="6204783"/>
                  </a:lnTo>
                  <a:cubicBezTo>
                    <a:pt x="7450754" y="6178900"/>
                    <a:pt x="7477598" y="6152829"/>
                    <a:pt x="7504938" y="6126806"/>
                  </a:cubicBezTo>
                  <a:lnTo>
                    <a:pt x="7546396" y="6087795"/>
                  </a:lnTo>
                  <a:cubicBezTo>
                    <a:pt x="7560264" y="6074901"/>
                    <a:pt x="7574780" y="6061630"/>
                    <a:pt x="7588002" y="6049630"/>
                  </a:cubicBezTo>
                  <a:lnTo>
                    <a:pt x="7631000" y="6010807"/>
                  </a:lnTo>
                  <a:lnTo>
                    <a:pt x="7675440" y="5972407"/>
                  </a:lnTo>
                  <a:cubicBezTo>
                    <a:pt x="7690404" y="5959796"/>
                    <a:pt x="7705564" y="5947419"/>
                    <a:pt x="7720626" y="5934949"/>
                  </a:cubicBezTo>
                  <a:cubicBezTo>
                    <a:pt x="7735738" y="5922525"/>
                    <a:pt x="7751197" y="5910619"/>
                    <a:pt x="7766458" y="5898432"/>
                  </a:cubicBezTo>
                  <a:cubicBezTo>
                    <a:pt x="7827949" y="5850290"/>
                    <a:pt x="7890979" y="5804597"/>
                    <a:pt x="7955254" y="5760926"/>
                  </a:cubicBezTo>
                  <a:cubicBezTo>
                    <a:pt x="8083800" y="5673632"/>
                    <a:pt x="8216872" y="5594434"/>
                    <a:pt x="8352678" y="5521728"/>
                  </a:cubicBezTo>
                  <a:lnTo>
                    <a:pt x="8451350" y="5469352"/>
                  </a:lnTo>
                  <a:lnTo>
                    <a:pt x="8548532" y="5417493"/>
                  </a:lnTo>
                  <a:cubicBezTo>
                    <a:pt x="8612110" y="5383188"/>
                    <a:pt x="8673251" y="5349306"/>
                    <a:pt x="8729473" y="5314059"/>
                  </a:cubicBezTo>
                  <a:cubicBezTo>
                    <a:pt x="8743591" y="5305213"/>
                    <a:pt x="8757161" y="5296459"/>
                    <a:pt x="8770781" y="5287330"/>
                  </a:cubicBezTo>
                  <a:cubicBezTo>
                    <a:pt x="8777591" y="5282765"/>
                    <a:pt x="8784451" y="5278201"/>
                    <a:pt x="8790964" y="5273590"/>
                  </a:cubicBezTo>
                  <a:cubicBezTo>
                    <a:pt x="8797574" y="5268977"/>
                    <a:pt x="8804235" y="5264412"/>
                    <a:pt x="8810499" y="5259801"/>
                  </a:cubicBezTo>
                  <a:cubicBezTo>
                    <a:pt x="8835999" y="5241401"/>
                    <a:pt x="8860407" y="5222389"/>
                    <a:pt x="8883571" y="5202577"/>
                  </a:cubicBezTo>
                  <a:cubicBezTo>
                    <a:pt x="8929900" y="5162954"/>
                    <a:pt x="8971258" y="5120413"/>
                    <a:pt x="9006651" y="5074625"/>
                  </a:cubicBezTo>
                  <a:cubicBezTo>
                    <a:pt x="9015351" y="5063426"/>
                    <a:pt x="9024398" y="5050955"/>
                    <a:pt x="9033494" y="5038203"/>
                  </a:cubicBezTo>
                  <a:lnTo>
                    <a:pt x="9040305" y="5028649"/>
                  </a:lnTo>
                  <a:lnTo>
                    <a:pt x="9046568" y="5019379"/>
                  </a:lnTo>
                  <a:cubicBezTo>
                    <a:pt x="9050743" y="5013261"/>
                    <a:pt x="9054819" y="5007050"/>
                    <a:pt x="9058846" y="5000743"/>
                  </a:cubicBezTo>
                  <a:cubicBezTo>
                    <a:pt x="9075002" y="4975615"/>
                    <a:pt x="9090212" y="4949403"/>
                    <a:pt x="9104529" y="4922203"/>
                  </a:cubicBezTo>
                  <a:cubicBezTo>
                    <a:pt x="9133211" y="4867850"/>
                    <a:pt x="9158313" y="4809545"/>
                    <a:pt x="9181081" y="4748792"/>
                  </a:cubicBezTo>
                  <a:cubicBezTo>
                    <a:pt x="9203748" y="4688276"/>
                    <a:pt x="9223383" y="4625876"/>
                    <a:pt x="9240731" y="4561970"/>
                  </a:cubicBezTo>
                  <a:cubicBezTo>
                    <a:pt x="9249481" y="4530064"/>
                    <a:pt x="9257682" y="4497782"/>
                    <a:pt x="9265388" y="4465171"/>
                  </a:cubicBezTo>
                  <a:cubicBezTo>
                    <a:pt x="9269215" y="4448842"/>
                    <a:pt x="9272943" y="4432465"/>
                    <a:pt x="9276571" y="4416041"/>
                  </a:cubicBezTo>
                  <a:lnTo>
                    <a:pt x="9281841" y="4391477"/>
                  </a:lnTo>
                  <a:lnTo>
                    <a:pt x="9286513" y="4368936"/>
                  </a:lnTo>
                  <a:lnTo>
                    <a:pt x="9296754" y="4316136"/>
                  </a:lnTo>
                  <a:lnTo>
                    <a:pt x="9301029" y="4293172"/>
                  </a:lnTo>
                  <a:lnTo>
                    <a:pt x="9302818" y="4282679"/>
                  </a:lnTo>
                  <a:lnTo>
                    <a:pt x="9304658" y="4270914"/>
                  </a:lnTo>
                  <a:lnTo>
                    <a:pt x="9312810" y="4220043"/>
                  </a:lnTo>
                  <a:lnTo>
                    <a:pt x="9316887" y="4194584"/>
                  </a:lnTo>
                  <a:lnTo>
                    <a:pt x="9318923" y="4181878"/>
                  </a:lnTo>
                  <a:cubicBezTo>
                    <a:pt x="9319570" y="4177644"/>
                    <a:pt x="9319969" y="4173267"/>
                    <a:pt x="9320515" y="4168984"/>
                  </a:cubicBezTo>
                  <a:lnTo>
                    <a:pt x="9332445" y="4069079"/>
                  </a:lnTo>
                  <a:cubicBezTo>
                    <a:pt x="9333836" y="4056468"/>
                    <a:pt x="9334880" y="4040986"/>
                    <a:pt x="9336173" y="4022774"/>
                  </a:cubicBezTo>
                  <a:lnTo>
                    <a:pt x="9340199" y="3969269"/>
                  </a:lnTo>
                  <a:cubicBezTo>
                    <a:pt x="9345071" y="3903904"/>
                    <a:pt x="9347358" y="3837081"/>
                    <a:pt x="9347557" y="3770070"/>
                  </a:cubicBezTo>
                  <a:cubicBezTo>
                    <a:pt x="9347656" y="3736518"/>
                    <a:pt x="9347209" y="3702871"/>
                    <a:pt x="9346364" y="3669036"/>
                  </a:cubicBezTo>
                  <a:lnTo>
                    <a:pt x="9344921" y="3619341"/>
                  </a:lnTo>
                  <a:lnTo>
                    <a:pt x="9344524" y="3607624"/>
                  </a:lnTo>
                  <a:lnTo>
                    <a:pt x="9343728" y="3594872"/>
                  </a:lnTo>
                  <a:lnTo>
                    <a:pt x="9342188" y="3569366"/>
                  </a:lnTo>
                  <a:lnTo>
                    <a:pt x="9339056" y="3518354"/>
                  </a:lnTo>
                  <a:cubicBezTo>
                    <a:pt x="9337914" y="3501319"/>
                    <a:pt x="9335874" y="3484236"/>
                    <a:pt x="9334334" y="3467155"/>
                  </a:cubicBezTo>
                  <a:lnTo>
                    <a:pt x="9329363" y="3415908"/>
                  </a:lnTo>
                  <a:lnTo>
                    <a:pt x="9328319" y="3404755"/>
                  </a:lnTo>
                  <a:lnTo>
                    <a:pt x="9327177" y="3394214"/>
                  </a:lnTo>
                  <a:lnTo>
                    <a:pt x="9324293" y="3370872"/>
                  </a:lnTo>
                  <a:lnTo>
                    <a:pt x="9320763" y="3344427"/>
                  </a:lnTo>
                  <a:lnTo>
                    <a:pt x="9317184" y="3315343"/>
                  </a:lnTo>
                  <a:cubicBezTo>
                    <a:pt x="9315594" y="3300991"/>
                    <a:pt x="9313506" y="3286404"/>
                    <a:pt x="9311021" y="3270309"/>
                  </a:cubicBezTo>
                  <a:lnTo>
                    <a:pt x="9302719" y="3219815"/>
                  </a:lnTo>
                  <a:cubicBezTo>
                    <a:pt x="9299936" y="3203157"/>
                    <a:pt x="9297003" y="3186498"/>
                    <a:pt x="9293970" y="3169887"/>
                  </a:cubicBezTo>
                  <a:cubicBezTo>
                    <a:pt x="9281891" y="3103393"/>
                    <a:pt x="9267674" y="3037182"/>
                    <a:pt x="9252065" y="2971205"/>
                  </a:cubicBezTo>
                  <a:cubicBezTo>
                    <a:pt x="9244261" y="2938265"/>
                    <a:pt x="9235959" y="2905371"/>
                    <a:pt x="9227211" y="2872571"/>
                  </a:cubicBezTo>
                  <a:lnTo>
                    <a:pt x="9220699" y="2848524"/>
                  </a:lnTo>
                  <a:lnTo>
                    <a:pt x="9213740" y="2824289"/>
                  </a:lnTo>
                  <a:cubicBezTo>
                    <a:pt x="9209216" y="2808147"/>
                    <a:pt x="9204345" y="2791866"/>
                    <a:pt x="9199374" y="2775536"/>
                  </a:cubicBezTo>
                  <a:cubicBezTo>
                    <a:pt x="9159855" y="2645184"/>
                    <a:pt x="9114272" y="2516197"/>
                    <a:pt x="9061829" y="2389515"/>
                  </a:cubicBezTo>
                  <a:cubicBezTo>
                    <a:pt x="9035582" y="2326175"/>
                    <a:pt x="9008043" y="2263258"/>
                    <a:pt x="8978865" y="2200953"/>
                  </a:cubicBezTo>
                  <a:lnTo>
                    <a:pt x="8956694" y="2154317"/>
                  </a:lnTo>
                  <a:lnTo>
                    <a:pt x="8934176" y="2108012"/>
                  </a:lnTo>
                  <a:cubicBezTo>
                    <a:pt x="8918915" y="2077189"/>
                    <a:pt x="8903157" y="2046130"/>
                    <a:pt x="8887151" y="2015448"/>
                  </a:cubicBezTo>
                  <a:cubicBezTo>
                    <a:pt x="8854988" y="1953989"/>
                    <a:pt x="8822082" y="1892908"/>
                    <a:pt x="8787533" y="1832625"/>
                  </a:cubicBezTo>
                  <a:lnTo>
                    <a:pt x="8761485" y="1787496"/>
                  </a:lnTo>
                  <a:lnTo>
                    <a:pt x="8734791" y="1741991"/>
                  </a:lnTo>
                  <a:cubicBezTo>
                    <a:pt x="8717047" y="1711921"/>
                    <a:pt x="8699200" y="1682461"/>
                    <a:pt x="8680808" y="1652910"/>
                  </a:cubicBezTo>
                  <a:cubicBezTo>
                    <a:pt x="8644322" y="1593756"/>
                    <a:pt x="8606194" y="1535216"/>
                    <a:pt x="8567024" y="1477004"/>
                  </a:cubicBezTo>
                  <a:lnTo>
                    <a:pt x="8537446" y="1433428"/>
                  </a:lnTo>
                  <a:lnTo>
                    <a:pt x="8507423" y="1389994"/>
                  </a:lnTo>
                  <a:cubicBezTo>
                    <a:pt x="8487390" y="1361382"/>
                    <a:pt x="8467158" y="1332817"/>
                    <a:pt x="8446529" y="1304393"/>
                  </a:cubicBezTo>
                  <a:cubicBezTo>
                    <a:pt x="8405271" y="1247595"/>
                    <a:pt x="8362718" y="1191218"/>
                    <a:pt x="8319224" y="1135124"/>
                  </a:cubicBezTo>
                  <a:lnTo>
                    <a:pt x="8286366" y="1093148"/>
                  </a:lnTo>
                  <a:lnTo>
                    <a:pt x="8270161" y="1072538"/>
                  </a:lnTo>
                  <a:lnTo>
                    <a:pt x="8253856" y="1052254"/>
                  </a:lnTo>
                  <a:cubicBezTo>
                    <a:pt x="8231636" y="1024773"/>
                    <a:pt x="8209117" y="997479"/>
                    <a:pt x="8186352" y="970373"/>
                  </a:cubicBezTo>
                  <a:cubicBezTo>
                    <a:pt x="8140917" y="916020"/>
                    <a:pt x="8094240" y="862515"/>
                    <a:pt x="8046768" y="809527"/>
                  </a:cubicBezTo>
                  <a:lnTo>
                    <a:pt x="8010927" y="769951"/>
                  </a:lnTo>
                  <a:lnTo>
                    <a:pt x="7974788" y="730751"/>
                  </a:lnTo>
                  <a:cubicBezTo>
                    <a:pt x="7950382" y="704587"/>
                    <a:pt x="7925824" y="678563"/>
                    <a:pt x="7901070" y="652823"/>
                  </a:cubicBezTo>
                  <a:cubicBezTo>
                    <a:pt x="7851510" y="601387"/>
                    <a:pt x="7801404" y="550612"/>
                    <a:pt x="7750054" y="501106"/>
                  </a:cubicBezTo>
                  <a:cubicBezTo>
                    <a:pt x="7698902" y="451742"/>
                    <a:pt x="7645913" y="403036"/>
                    <a:pt x="7592277" y="355319"/>
                  </a:cubicBezTo>
                  <a:cubicBezTo>
                    <a:pt x="7484856" y="259884"/>
                    <a:pt x="7373308" y="168402"/>
                    <a:pt x="7257734" y="81062"/>
                  </a:cubicBezTo>
                  <a:close/>
                  <a:moveTo>
                    <a:pt x="1892109" y="0"/>
                  </a:moveTo>
                  <a:lnTo>
                    <a:pt x="2298402" y="0"/>
                  </a:lnTo>
                  <a:lnTo>
                    <a:pt x="2135542" y="121879"/>
                  </a:lnTo>
                  <a:cubicBezTo>
                    <a:pt x="2078998" y="166378"/>
                    <a:pt x="2023659" y="212143"/>
                    <a:pt x="1969576" y="259084"/>
                  </a:cubicBezTo>
                  <a:cubicBezTo>
                    <a:pt x="1861309" y="352918"/>
                    <a:pt x="1758064" y="451412"/>
                    <a:pt x="1659938" y="553953"/>
                  </a:cubicBezTo>
                  <a:cubicBezTo>
                    <a:pt x="1266987" y="964444"/>
                    <a:pt x="953820" y="1435593"/>
                    <a:pt x="729383" y="1940578"/>
                  </a:cubicBezTo>
                  <a:cubicBezTo>
                    <a:pt x="673260" y="2066459"/>
                    <a:pt x="622855" y="2195070"/>
                    <a:pt x="578465" y="2324905"/>
                  </a:cubicBezTo>
                  <a:cubicBezTo>
                    <a:pt x="534125" y="2454785"/>
                    <a:pt x="496147" y="2586314"/>
                    <a:pt x="465080" y="2718973"/>
                  </a:cubicBezTo>
                  <a:cubicBezTo>
                    <a:pt x="449769" y="2785089"/>
                    <a:pt x="435850" y="2852289"/>
                    <a:pt x="423820" y="2919535"/>
                  </a:cubicBezTo>
                  <a:cubicBezTo>
                    <a:pt x="411840" y="2986829"/>
                    <a:pt x="401054" y="3054358"/>
                    <a:pt x="392355" y="3122169"/>
                  </a:cubicBezTo>
                  <a:cubicBezTo>
                    <a:pt x="374509" y="3257744"/>
                    <a:pt x="363424" y="3393978"/>
                    <a:pt x="358801" y="3531013"/>
                  </a:cubicBezTo>
                  <a:cubicBezTo>
                    <a:pt x="349009" y="3804941"/>
                    <a:pt x="366357" y="4079668"/>
                    <a:pt x="410350" y="4352324"/>
                  </a:cubicBezTo>
                  <a:cubicBezTo>
                    <a:pt x="421286" y="4420230"/>
                    <a:pt x="434209" y="4487758"/>
                    <a:pt x="449022" y="4555147"/>
                  </a:cubicBezTo>
                  <a:cubicBezTo>
                    <a:pt x="463737" y="4622534"/>
                    <a:pt x="480389" y="4689686"/>
                    <a:pt x="498882" y="4756463"/>
                  </a:cubicBezTo>
                  <a:cubicBezTo>
                    <a:pt x="517373" y="4823239"/>
                    <a:pt x="537704" y="4889733"/>
                    <a:pt x="559775" y="4955755"/>
                  </a:cubicBezTo>
                  <a:cubicBezTo>
                    <a:pt x="581946" y="5021873"/>
                    <a:pt x="605358" y="5087473"/>
                    <a:pt x="631406" y="5152084"/>
                  </a:cubicBezTo>
                  <a:cubicBezTo>
                    <a:pt x="734055" y="5411706"/>
                    <a:pt x="865188" y="5662668"/>
                    <a:pt x="1023461" y="5898055"/>
                  </a:cubicBezTo>
                  <a:cubicBezTo>
                    <a:pt x="1181487" y="6133676"/>
                    <a:pt x="1367051" y="6353345"/>
                    <a:pt x="1575880" y="6551744"/>
                  </a:cubicBezTo>
                  <a:cubicBezTo>
                    <a:pt x="1680269" y="6651014"/>
                    <a:pt x="1790338" y="6745037"/>
                    <a:pt x="1905228" y="6833566"/>
                  </a:cubicBezTo>
                  <a:lnTo>
                    <a:pt x="1938629" y="6858000"/>
                  </a:lnTo>
                  <a:lnTo>
                    <a:pt x="1368607" y="6858000"/>
                  </a:lnTo>
                  <a:lnTo>
                    <a:pt x="1115251" y="6594103"/>
                  </a:lnTo>
                  <a:cubicBezTo>
                    <a:pt x="418530" y="5794890"/>
                    <a:pt x="0" y="4770280"/>
                    <a:pt x="0" y="3653129"/>
                  </a:cubicBezTo>
                  <a:cubicBezTo>
                    <a:pt x="0" y="2216793"/>
                    <a:pt x="691856" y="933432"/>
                    <a:pt x="1777294" y="85415"/>
                  </a:cubicBezTo>
                  <a:close/>
                </a:path>
              </a:pathLst>
            </a:custGeom>
            <a:solidFill>
              <a:schemeClr val="bg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Freeform: Shape 17">
              <a:extLst>
                <a:ext uri="{FF2B5EF4-FFF2-40B4-BE49-F238E27FC236}">
                  <a16:creationId xmlns:a16="http://schemas.microsoft.com/office/drawing/2014/main" id="{5F0C96D1-A8B7-4C8E-9997-D823FD1591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8434" y="3985"/>
              <a:ext cx="9747620" cy="6858000"/>
            </a:xfrm>
            <a:custGeom>
              <a:avLst/>
              <a:gdLst>
                <a:gd name="connsiteX0" fmla="*/ 7235453 w 9747620"/>
                <a:gd name="connsiteY0" fmla="*/ 0 h 6858000"/>
                <a:gd name="connsiteX1" fmla="*/ 7548130 w 9747620"/>
                <a:gd name="connsiteY1" fmla="*/ 0 h 6858000"/>
                <a:gd name="connsiteX2" fmla="*/ 7710334 w 9747620"/>
                <a:gd name="connsiteY2" fmla="*/ 111973 h 6858000"/>
                <a:gd name="connsiteX3" fmla="*/ 7889188 w 9747620"/>
                <a:gd name="connsiteY3" fmla="*/ 251542 h 6858000"/>
                <a:gd name="connsiteX4" fmla="*/ 8061828 w 9747620"/>
                <a:gd name="connsiteY4" fmla="*/ 398586 h 6858000"/>
                <a:gd name="connsiteX5" fmla="*/ 8145637 w 9747620"/>
                <a:gd name="connsiteY5" fmla="*/ 474218 h 6858000"/>
                <a:gd name="connsiteX6" fmla="*/ 8187242 w 9747620"/>
                <a:gd name="connsiteY6" fmla="*/ 512753 h 6858000"/>
                <a:gd name="connsiteX7" fmla="*/ 8228402 w 9747620"/>
                <a:gd name="connsiteY7" fmla="*/ 551575 h 6858000"/>
                <a:gd name="connsiteX8" fmla="*/ 8389211 w 9747620"/>
                <a:gd name="connsiteY8" fmla="*/ 710937 h 6858000"/>
                <a:gd name="connsiteX9" fmla="*/ 8467206 w 9747620"/>
                <a:gd name="connsiteY9" fmla="*/ 793088 h 6858000"/>
                <a:gd name="connsiteX10" fmla="*/ 8486791 w 9747620"/>
                <a:gd name="connsiteY10" fmla="*/ 814223 h 6858000"/>
                <a:gd name="connsiteX11" fmla="*/ 8505979 w 9747620"/>
                <a:gd name="connsiteY11" fmla="*/ 835409 h 6858000"/>
                <a:gd name="connsiteX12" fmla="*/ 8543509 w 9747620"/>
                <a:gd name="connsiteY12" fmla="*/ 877346 h 6858000"/>
                <a:gd name="connsiteX13" fmla="*/ 8690549 w 9747620"/>
                <a:gd name="connsiteY13" fmla="*/ 1048978 h 6858000"/>
                <a:gd name="connsiteX14" fmla="*/ 8761732 w 9747620"/>
                <a:gd name="connsiteY14" fmla="*/ 1137502 h 6858000"/>
                <a:gd name="connsiteX15" fmla="*/ 8796379 w 9747620"/>
                <a:gd name="connsiteY15" fmla="*/ 1182077 h 6858000"/>
                <a:gd name="connsiteX16" fmla="*/ 8830678 w 9747620"/>
                <a:gd name="connsiteY16" fmla="*/ 1226986 h 6858000"/>
                <a:gd name="connsiteX17" fmla="*/ 8963353 w 9747620"/>
                <a:gd name="connsiteY17" fmla="*/ 1410936 h 6858000"/>
                <a:gd name="connsiteX18" fmla="*/ 9026483 w 9747620"/>
                <a:gd name="connsiteY18" fmla="*/ 1505499 h 6858000"/>
                <a:gd name="connsiteX19" fmla="*/ 9057004 w 9747620"/>
                <a:gd name="connsiteY19" fmla="*/ 1552613 h 6858000"/>
                <a:gd name="connsiteX20" fmla="*/ 9087278 w 9747620"/>
                <a:gd name="connsiteY20" fmla="*/ 1600542 h 6858000"/>
                <a:gd name="connsiteX21" fmla="*/ 9202851 w 9747620"/>
                <a:gd name="connsiteY21" fmla="*/ 1795515 h 6858000"/>
                <a:gd name="connsiteX22" fmla="*/ 9257332 w 9747620"/>
                <a:gd name="connsiteY22" fmla="*/ 1894920 h 6858000"/>
                <a:gd name="connsiteX23" fmla="*/ 9283778 w 9747620"/>
                <a:gd name="connsiteY23" fmla="*/ 1945436 h 6858000"/>
                <a:gd name="connsiteX24" fmla="*/ 9309428 w 9747620"/>
                <a:gd name="connsiteY24" fmla="*/ 1996193 h 6858000"/>
                <a:gd name="connsiteX25" fmla="*/ 9405714 w 9747620"/>
                <a:gd name="connsiteY25" fmla="*/ 2202191 h 6858000"/>
                <a:gd name="connsiteX26" fmla="*/ 9566524 w 9747620"/>
                <a:gd name="connsiteY26" fmla="*/ 2627653 h 6858000"/>
                <a:gd name="connsiteX27" fmla="*/ 9583573 w 9747620"/>
                <a:gd name="connsiteY27" fmla="*/ 2682195 h 6858000"/>
                <a:gd name="connsiteX28" fmla="*/ 9591974 w 9747620"/>
                <a:gd name="connsiteY28" fmla="*/ 2709707 h 6858000"/>
                <a:gd name="connsiteX29" fmla="*/ 9600027 w 9747620"/>
                <a:gd name="connsiteY29" fmla="*/ 2737650 h 6858000"/>
                <a:gd name="connsiteX30" fmla="*/ 9629803 w 9747620"/>
                <a:gd name="connsiteY30" fmla="*/ 2847694 h 6858000"/>
                <a:gd name="connsiteX31" fmla="*/ 9679909 w 9747620"/>
                <a:gd name="connsiteY31" fmla="*/ 3070131 h 6858000"/>
                <a:gd name="connsiteX32" fmla="*/ 9690498 w 9747620"/>
                <a:gd name="connsiteY32" fmla="*/ 3126159 h 6858000"/>
                <a:gd name="connsiteX33" fmla="*/ 9700390 w 9747620"/>
                <a:gd name="connsiteY33" fmla="*/ 3181805 h 6858000"/>
                <a:gd name="connsiteX34" fmla="*/ 9709685 w 9747620"/>
                <a:gd name="connsiteY34" fmla="*/ 3243392 h 6858000"/>
                <a:gd name="connsiteX35" fmla="*/ 9713016 w 9747620"/>
                <a:gd name="connsiteY35" fmla="*/ 3267597 h 6858000"/>
                <a:gd name="connsiteX36" fmla="*/ 9716844 w 9747620"/>
                <a:gd name="connsiteY36" fmla="*/ 3294437 h 6858000"/>
                <a:gd name="connsiteX37" fmla="*/ 9720820 w 9747620"/>
                <a:gd name="connsiteY37" fmla="*/ 3324488 h 6858000"/>
                <a:gd name="connsiteX38" fmla="*/ 9722709 w 9747620"/>
                <a:gd name="connsiteY38" fmla="*/ 3340737 h 6858000"/>
                <a:gd name="connsiteX39" fmla="*/ 9724301 w 9747620"/>
                <a:gd name="connsiteY39" fmla="*/ 3356361 h 6858000"/>
                <a:gd name="connsiteX40" fmla="*/ 9730166 w 9747620"/>
                <a:gd name="connsiteY40" fmla="*/ 3412197 h 6858000"/>
                <a:gd name="connsiteX41" fmla="*/ 9735783 w 9747620"/>
                <a:gd name="connsiteY41" fmla="*/ 3468083 h 6858000"/>
                <a:gd name="connsiteX42" fmla="*/ 9739760 w 9747620"/>
                <a:gd name="connsiteY42" fmla="*/ 3524399 h 6858000"/>
                <a:gd name="connsiteX43" fmla="*/ 9741748 w 9747620"/>
                <a:gd name="connsiteY43" fmla="*/ 3552580 h 6858000"/>
                <a:gd name="connsiteX44" fmla="*/ 9742742 w 9747620"/>
                <a:gd name="connsiteY44" fmla="*/ 3566672 h 6858000"/>
                <a:gd name="connsiteX45" fmla="*/ 9743488 w 9747620"/>
                <a:gd name="connsiteY45" fmla="*/ 3581865 h 6858000"/>
                <a:gd name="connsiteX46" fmla="*/ 9744731 w 9747620"/>
                <a:gd name="connsiteY46" fmla="*/ 3611341 h 6858000"/>
                <a:gd name="connsiteX47" fmla="*/ 9745725 w 9747620"/>
                <a:gd name="connsiteY47" fmla="*/ 3639715 h 6858000"/>
                <a:gd name="connsiteX48" fmla="*/ 9747613 w 9747620"/>
                <a:gd name="connsiteY48" fmla="*/ 3753786 h 6858000"/>
                <a:gd name="connsiteX49" fmla="*/ 9740405 w 9747620"/>
                <a:gd name="connsiteY49" fmla="*/ 3984609 h 6858000"/>
                <a:gd name="connsiteX50" fmla="*/ 9736329 w 9747620"/>
                <a:gd name="connsiteY50" fmla="*/ 4038434 h 6858000"/>
                <a:gd name="connsiteX51" fmla="*/ 9731408 w 9747620"/>
                <a:gd name="connsiteY51" fmla="*/ 4099446 h 6858000"/>
                <a:gd name="connsiteX52" fmla="*/ 9717987 w 9747620"/>
                <a:gd name="connsiteY52" fmla="*/ 4213325 h 6858000"/>
                <a:gd name="connsiteX53" fmla="*/ 9716297 w 9747620"/>
                <a:gd name="connsiteY53" fmla="*/ 4227129 h 6858000"/>
                <a:gd name="connsiteX54" fmla="*/ 9714110 w 9747620"/>
                <a:gd name="connsiteY54" fmla="*/ 4240981 h 6858000"/>
                <a:gd name="connsiteX55" fmla="*/ 9709785 w 9747620"/>
                <a:gd name="connsiteY55" fmla="*/ 4268731 h 6858000"/>
                <a:gd name="connsiteX56" fmla="*/ 9701086 w 9747620"/>
                <a:gd name="connsiteY56" fmla="*/ 4324185 h 6858000"/>
                <a:gd name="connsiteX57" fmla="*/ 9698699 w 9747620"/>
                <a:gd name="connsiteY57" fmla="*/ 4338994 h 6858000"/>
                <a:gd name="connsiteX58" fmla="*/ 9695966 w 9747620"/>
                <a:gd name="connsiteY58" fmla="*/ 4355050 h 6858000"/>
                <a:gd name="connsiteX59" fmla="*/ 9690299 w 9747620"/>
                <a:gd name="connsiteY59" fmla="*/ 4385054 h 6858000"/>
                <a:gd name="connsiteX60" fmla="*/ 9679909 w 9747620"/>
                <a:gd name="connsiteY60" fmla="*/ 4437919 h 6858000"/>
                <a:gd name="connsiteX61" fmla="*/ 9673647 w 9747620"/>
                <a:gd name="connsiteY61" fmla="*/ 4468162 h 6858000"/>
                <a:gd name="connsiteX62" fmla="*/ 9667532 w 9747620"/>
                <a:gd name="connsiteY62" fmla="*/ 4496296 h 6858000"/>
                <a:gd name="connsiteX63" fmla="*/ 9654658 w 9747620"/>
                <a:gd name="connsiteY63" fmla="*/ 4552277 h 6858000"/>
                <a:gd name="connsiteX64" fmla="*/ 9625876 w 9747620"/>
                <a:gd name="connsiteY64" fmla="*/ 4664478 h 6858000"/>
                <a:gd name="connsiteX65" fmla="*/ 9552803 w 9747620"/>
                <a:gd name="connsiteY65" fmla="*/ 4888737 h 6858000"/>
                <a:gd name="connsiteX66" fmla="*/ 9452639 w 9747620"/>
                <a:gd name="connsiteY66" fmla="*/ 5110934 h 6858000"/>
                <a:gd name="connsiteX67" fmla="*/ 9388017 w 9747620"/>
                <a:gd name="connsiteY67" fmla="*/ 5220020 h 6858000"/>
                <a:gd name="connsiteX68" fmla="*/ 9370073 w 9747620"/>
                <a:gd name="connsiteY68" fmla="*/ 5246811 h 6858000"/>
                <a:gd name="connsiteX69" fmla="*/ 9360926 w 9747620"/>
                <a:gd name="connsiteY69" fmla="*/ 5260040 h 6858000"/>
                <a:gd name="connsiteX70" fmla="*/ 9351829 w 9747620"/>
                <a:gd name="connsiteY70" fmla="*/ 5272646 h 6858000"/>
                <a:gd name="connsiteX71" fmla="*/ 9313305 w 9747620"/>
                <a:gd name="connsiteY71" fmla="*/ 5323881 h 6858000"/>
                <a:gd name="connsiteX72" fmla="*/ 9130375 w 9747620"/>
                <a:gd name="connsiteY72" fmla="*/ 5510802 h 6858000"/>
                <a:gd name="connsiteX73" fmla="*/ 9028422 w 9747620"/>
                <a:gd name="connsiteY73" fmla="*/ 5588878 h 6858000"/>
                <a:gd name="connsiteX74" fmla="*/ 9002424 w 9747620"/>
                <a:gd name="connsiteY74" fmla="*/ 5606707 h 6858000"/>
                <a:gd name="connsiteX75" fmla="*/ 8976525 w 9747620"/>
                <a:gd name="connsiteY75" fmla="*/ 5623866 h 6858000"/>
                <a:gd name="connsiteX76" fmla="*/ 8924181 w 9747620"/>
                <a:gd name="connsiteY76" fmla="*/ 5656793 h 6858000"/>
                <a:gd name="connsiteX77" fmla="*/ 8717291 w 9747620"/>
                <a:gd name="connsiteY77" fmla="*/ 5771582 h 6858000"/>
                <a:gd name="connsiteX78" fmla="*/ 8617129 w 9747620"/>
                <a:gd name="connsiteY78" fmla="*/ 5823105 h 6858000"/>
                <a:gd name="connsiteX79" fmla="*/ 8518207 w 9747620"/>
                <a:gd name="connsiteY79" fmla="*/ 5873671 h 6858000"/>
                <a:gd name="connsiteX80" fmla="*/ 8150558 w 9747620"/>
                <a:gd name="connsiteY80" fmla="*/ 6086761 h 6858000"/>
                <a:gd name="connsiteX81" fmla="*/ 7979410 w 9747620"/>
                <a:gd name="connsiteY81" fmla="*/ 6207158 h 6858000"/>
                <a:gd name="connsiteX82" fmla="*/ 7938300 w 9747620"/>
                <a:gd name="connsiteY82" fmla="*/ 6238887 h 6858000"/>
                <a:gd name="connsiteX83" fmla="*/ 7897936 w 9747620"/>
                <a:gd name="connsiteY83" fmla="*/ 6271286 h 6858000"/>
                <a:gd name="connsiteX84" fmla="*/ 7858367 w 9747620"/>
                <a:gd name="connsiteY84" fmla="*/ 6304357 h 6858000"/>
                <a:gd name="connsiteX85" fmla="*/ 7819048 w 9747620"/>
                <a:gd name="connsiteY85" fmla="*/ 6338770 h 6858000"/>
                <a:gd name="connsiteX86" fmla="*/ 7778882 w 9747620"/>
                <a:gd name="connsiteY86" fmla="*/ 6374477 h 6858000"/>
                <a:gd name="connsiteX87" fmla="*/ 7739563 w 9747620"/>
                <a:gd name="connsiteY87" fmla="*/ 6410328 h 6858000"/>
                <a:gd name="connsiteX88" fmla="*/ 7660824 w 9747620"/>
                <a:gd name="connsiteY88" fmla="*/ 6484138 h 6858000"/>
                <a:gd name="connsiteX89" fmla="*/ 7502302 w 9747620"/>
                <a:gd name="connsiteY89" fmla="*/ 6636360 h 6858000"/>
                <a:gd name="connsiteX90" fmla="*/ 7273394 w 9747620"/>
                <a:gd name="connsiteY90" fmla="*/ 6858000 h 6858000"/>
                <a:gd name="connsiteX91" fmla="*/ 6780690 w 9747620"/>
                <a:gd name="connsiteY91" fmla="*/ 6858000 h 6858000"/>
                <a:gd name="connsiteX92" fmla="*/ 6854939 w 9747620"/>
                <a:gd name="connsiteY92" fmla="*/ 6783597 h 6858000"/>
                <a:gd name="connsiteX93" fmla="*/ 6932087 w 9747620"/>
                <a:gd name="connsiteY93" fmla="*/ 6705809 h 6858000"/>
                <a:gd name="connsiteX94" fmla="*/ 7241130 w 9747620"/>
                <a:gd name="connsiteY94" fmla="*/ 6390965 h 6858000"/>
                <a:gd name="connsiteX95" fmla="*/ 7397564 w 9747620"/>
                <a:gd name="connsiteY95" fmla="*/ 6233087 h 6858000"/>
                <a:gd name="connsiteX96" fmla="*/ 7478142 w 9747620"/>
                <a:gd name="connsiteY96" fmla="*/ 6153670 h 6858000"/>
                <a:gd name="connsiteX97" fmla="*/ 7519600 w 9747620"/>
                <a:gd name="connsiteY97" fmla="*/ 6113937 h 6858000"/>
                <a:gd name="connsiteX98" fmla="*/ 7561207 w 9747620"/>
                <a:gd name="connsiteY98" fmla="*/ 6075067 h 6858000"/>
                <a:gd name="connsiteX99" fmla="*/ 7604204 w 9747620"/>
                <a:gd name="connsiteY99" fmla="*/ 6035526 h 6858000"/>
                <a:gd name="connsiteX100" fmla="*/ 7648644 w 9747620"/>
                <a:gd name="connsiteY100" fmla="*/ 5996416 h 6858000"/>
                <a:gd name="connsiteX101" fmla="*/ 7693830 w 9747620"/>
                <a:gd name="connsiteY101" fmla="*/ 5958264 h 6858000"/>
                <a:gd name="connsiteX102" fmla="*/ 7739662 w 9747620"/>
                <a:gd name="connsiteY102" fmla="*/ 5921073 h 6858000"/>
                <a:gd name="connsiteX103" fmla="*/ 7928458 w 9747620"/>
                <a:gd name="connsiteY103" fmla="*/ 5781025 h 6858000"/>
                <a:gd name="connsiteX104" fmla="*/ 8325882 w 9747620"/>
                <a:gd name="connsiteY104" fmla="*/ 5537450 h 6858000"/>
                <a:gd name="connsiteX105" fmla="*/ 8424555 w 9747620"/>
                <a:gd name="connsiteY105" fmla="*/ 5484106 h 6858000"/>
                <a:gd name="connsiteX106" fmla="*/ 8521737 w 9747620"/>
                <a:gd name="connsiteY106" fmla="*/ 5431289 h 6858000"/>
                <a:gd name="connsiteX107" fmla="*/ 8702677 w 9747620"/>
                <a:gd name="connsiteY107" fmla="*/ 5325942 h 6858000"/>
                <a:gd name="connsiteX108" fmla="*/ 8743986 w 9747620"/>
                <a:gd name="connsiteY108" fmla="*/ 5298717 h 6858000"/>
                <a:gd name="connsiteX109" fmla="*/ 8764167 w 9747620"/>
                <a:gd name="connsiteY109" fmla="*/ 5284723 h 6858000"/>
                <a:gd name="connsiteX110" fmla="*/ 8783704 w 9747620"/>
                <a:gd name="connsiteY110" fmla="*/ 5270679 h 6858000"/>
                <a:gd name="connsiteX111" fmla="*/ 8856776 w 9747620"/>
                <a:gd name="connsiteY111" fmla="*/ 5212399 h 6858000"/>
                <a:gd name="connsiteX112" fmla="*/ 8979856 w 9747620"/>
                <a:gd name="connsiteY112" fmla="*/ 5082081 h 6858000"/>
                <a:gd name="connsiteX113" fmla="*/ 9006699 w 9747620"/>
                <a:gd name="connsiteY113" fmla="*/ 5044984 h 6858000"/>
                <a:gd name="connsiteX114" fmla="*/ 9013509 w 9747620"/>
                <a:gd name="connsiteY114" fmla="*/ 5035254 h 6858000"/>
                <a:gd name="connsiteX115" fmla="*/ 9019773 w 9747620"/>
                <a:gd name="connsiteY115" fmla="*/ 5025812 h 6858000"/>
                <a:gd name="connsiteX116" fmla="*/ 9032050 w 9747620"/>
                <a:gd name="connsiteY116" fmla="*/ 5006833 h 6858000"/>
                <a:gd name="connsiteX117" fmla="*/ 9077733 w 9747620"/>
                <a:gd name="connsiteY117" fmla="*/ 4926839 h 6858000"/>
                <a:gd name="connsiteX118" fmla="*/ 9154285 w 9747620"/>
                <a:gd name="connsiteY118" fmla="*/ 4750223 h 6858000"/>
                <a:gd name="connsiteX119" fmla="*/ 9213936 w 9747620"/>
                <a:gd name="connsiteY119" fmla="*/ 4559945 h 6858000"/>
                <a:gd name="connsiteX120" fmla="*/ 9238592 w 9747620"/>
                <a:gd name="connsiteY120" fmla="*/ 4461357 h 6858000"/>
                <a:gd name="connsiteX121" fmla="*/ 9249776 w 9747620"/>
                <a:gd name="connsiteY121" fmla="*/ 4411319 h 6858000"/>
                <a:gd name="connsiteX122" fmla="*/ 9255046 w 9747620"/>
                <a:gd name="connsiteY122" fmla="*/ 4386299 h 6858000"/>
                <a:gd name="connsiteX123" fmla="*/ 9259718 w 9747620"/>
                <a:gd name="connsiteY123" fmla="*/ 4363342 h 6858000"/>
                <a:gd name="connsiteX124" fmla="*/ 9269959 w 9747620"/>
                <a:gd name="connsiteY124" fmla="*/ 4309566 h 6858000"/>
                <a:gd name="connsiteX125" fmla="*/ 9274233 w 9747620"/>
                <a:gd name="connsiteY125" fmla="*/ 4286176 h 6858000"/>
                <a:gd name="connsiteX126" fmla="*/ 9276022 w 9747620"/>
                <a:gd name="connsiteY126" fmla="*/ 4275489 h 6858000"/>
                <a:gd name="connsiteX127" fmla="*/ 9277861 w 9747620"/>
                <a:gd name="connsiteY127" fmla="*/ 4263506 h 6858000"/>
                <a:gd name="connsiteX128" fmla="*/ 9286014 w 9747620"/>
                <a:gd name="connsiteY128" fmla="*/ 4211696 h 6858000"/>
                <a:gd name="connsiteX129" fmla="*/ 9290092 w 9747620"/>
                <a:gd name="connsiteY129" fmla="*/ 4185767 h 6858000"/>
                <a:gd name="connsiteX130" fmla="*/ 9292128 w 9747620"/>
                <a:gd name="connsiteY130" fmla="*/ 4172826 h 6858000"/>
                <a:gd name="connsiteX131" fmla="*/ 9293720 w 9747620"/>
                <a:gd name="connsiteY131" fmla="*/ 4159693 h 6858000"/>
                <a:gd name="connsiteX132" fmla="*/ 9305650 w 9747620"/>
                <a:gd name="connsiteY132" fmla="*/ 4057941 h 6858000"/>
                <a:gd name="connsiteX133" fmla="*/ 9309378 w 9747620"/>
                <a:gd name="connsiteY133" fmla="*/ 4010779 h 6858000"/>
                <a:gd name="connsiteX134" fmla="*/ 9313454 w 9747620"/>
                <a:gd name="connsiteY134" fmla="*/ 3956428 h 6858000"/>
                <a:gd name="connsiteX135" fmla="*/ 9320811 w 9747620"/>
                <a:gd name="connsiteY135" fmla="*/ 3753546 h 6858000"/>
                <a:gd name="connsiteX136" fmla="*/ 9319617 w 9747620"/>
                <a:gd name="connsiteY136" fmla="*/ 3650643 h 6858000"/>
                <a:gd name="connsiteX137" fmla="*/ 9318176 w 9747620"/>
                <a:gd name="connsiteY137" fmla="*/ 3600030 h 6858000"/>
                <a:gd name="connsiteX138" fmla="*/ 9317778 w 9747620"/>
                <a:gd name="connsiteY138" fmla="*/ 3588096 h 6858000"/>
                <a:gd name="connsiteX139" fmla="*/ 9316983 w 9747620"/>
                <a:gd name="connsiteY139" fmla="*/ 3575107 h 6858000"/>
                <a:gd name="connsiteX140" fmla="*/ 9315443 w 9747620"/>
                <a:gd name="connsiteY140" fmla="*/ 3549130 h 6858000"/>
                <a:gd name="connsiteX141" fmla="*/ 9312311 w 9747620"/>
                <a:gd name="connsiteY141" fmla="*/ 3497176 h 6858000"/>
                <a:gd name="connsiteX142" fmla="*/ 9307587 w 9747620"/>
                <a:gd name="connsiteY142" fmla="*/ 3445029 h 6858000"/>
                <a:gd name="connsiteX143" fmla="*/ 9302618 w 9747620"/>
                <a:gd name="connsiteY143" fmla="*/ 3392835 h 6858000"/>
                <a:gd name="connsiteX144" fmla="*/ 9301574 w 9747620"/>
                <a:gd name="connsiteY144" fmla="*/ 3381476 h 6858000"/>
                <a:gd name="connsiteX145" fmla="*/ 9300430 w 9747620"/>
                <a:gd name="connsiteY145" fmla="*/ 3370740 h 6858000"/>
                <a:gd name="connsiteX146" fmla="*/ 9297547 w 9747620"/>
                <a:gd name="connsiteY146" fmla="*/ 3346966 h 6858000"/>
                <a:gd name="connsiteX147" fmla="*/ 9294017 w 9747620"/>
                <a:gd name="connsiteY147" fmla="*/ 3320030 h 6858000"/>
                <a:gd name="connsiteX148" fmla="*/ 9290439 w 9747620"/>
                <a:gd name="connsiteY148" fmla="*/ 3290410 h 6858000"/>
                <a:gd name="connsiteX149" fmla="*/ 9284275 w 9747620"/>
                <a:gd name="connsiteY149" fmla="*/ 3244544 h 6858000"/>
                <a:gd name="connsiteX150" fmla="*/ 9275974 w 9747620"/>
                <a:gd name="connsiteY150" fmla="*/ 3193116 h 6858000"/>
                <a:gd name="connsiteX151" fmla="*/ 9267224 w 9747620"/>
                <a:gd name="connsiteY151" fmla="*/ 3142264 h 6858000"/>
                <a:gd name="connsiteX152" fmla="*/ 9225320 w 9747620"/>
                <a:gd name="connsiteY152" fmla="*/ 2939909 h 6858000"/>
                <a:gd name="connsiteX153" fmla="*/ 9200466 w 9747620"/>
                <a:gd name="connsiteY153" fmla="*/ 2839449 h 6858000"/>
                <a:gd name="connsiteX154" fmla="*/ 9193953 w 9747620"/>
                <a:gd name="connsiteY154" fmla="*/ 2814958 h 6858000"/>
                <a:gd name="connsiteX155" fmla="*/ 9186993 w 9747620"/>
                <a:gd name="connsiteY155" fmla="*/ 2790276 h 6858000"/>
                <a:gd name="connsiteX156" fmla="*/ 9172628 w 9747620"/>
                <a:gd name="connsiteY156" fmla="*/ 2740621 h 6858000"/>
                <a:gd name="connsiteX157" fmla="*/ 9035082 w 9747620"/>
                <a:gd name="connsiteY157" fmla="*/ 2347463 h 6858000"/>
                <a:gd name="connsiteX158" fmla="*/ 8952118 w 9747620"/>
                <a:gd name="connsiteY158" fmla="*/ 2155413 h 6858000"/>
                <a:gd name="connsiteX159" fmla="*/ 8929948 w 9747620"/>
                <a:gd name="connsiteY159" fmla="*/ 2107915 h 6858000"/>
                <a:gd name="connsiteX160" fmla="*/ 8907429 w 9747620"/>
                <a:gd name="connsiteY160" fmla="*/ 2060753 h 6858000"/>
                <a:gd name="connsiteX161" fmla="*/ 8860404 w 9747620"/>
                <a:gd name="connsiteY161" fmla="*/ 1966478 h 6858000"/>
                <a:gd name="connsiteX162" fmla="*/ 8760788 w 9747620"/>
                <a:gd name="connsiteY162" fmla="*/ 1780274 h 6858000"/>
                <a:gd name="connsiteX163" fmla="*/ 8734740 w 9747620"/>
                <a:gd name="connsiteY163" fmla="*/ 1734311 h 6858000"/>
                <a:gd name="connsiteX164" fmla="*/ 8708046 w 9747620"/>
                <a:gd name="connsiteY164" fmla="*/ 1687963 h 6858000"/>
                <a:gd name="connsiteX165" fmla="*/ 8654062 w 9747620"/>
                <a:gd name="connsiteY165" fmla="*/ 1597234 h 6858000"/>
                <a:gd name="connsiteX166" fmla="*/ 8540278 w 9747620"/>
                <a:gd name="connsiteY166" fmla="*/ 1418077 h 6858000"/>
                <a:gd name="connsiteX167" fmla="*/ 8510701 w 9747620"/>
                <a:gd name="connsiteY167" fmla="*/ 1373695 h 6858000"/>
                <a:gd name="connsiteX168" fmla="*/ 8480676 w 9747620"/>
                <a:gd name="connsiteY168" fmla="*/ 1329457 h 6858000"/>
                <a:gd name="connsiteX169" fmla="*/ 8419782 w 9747620"/>
                <a:gd name="connsiteY169" fmla="*/ 1242275 h 6858000"/>
                <a:gd name="connsiteX170" fmla="*/ 8292478 w 9747620"/>
                <a:gd name="connsiteY170" fmla="*/ 1069875 h 6858000"/>
                <a:gd name="connsiteX171" fmla="*/ 8259620 w 9747620"/>
                <a:gd name="connsiteY171" fmla="*/ 1027123 h 6858000"/>
                <a:gd name="connsiteX172" fmla="*/ 8243416 w 9747620"/>
                <a:gd name="connsiteY172" fmla="*/ 1006130 h 6858000"/>
                <a:gd name="connsiteX173" fmla="*/ 8227110 w 9747620"/>
                <a:gd name="connsiteY173" fmla="*/ 985473 h 6858000"/>
                <a:gd name="connsiteX174" fmla="*/ 8159604 w 9747620"/>
                <a:gd name="connsiteY174" fmla="*/ 902029 h 6858000"/>
                <a:gd name="connsiteX175" fmla="*/ 8020022 w 9747620"/>
                <a:gd name="connsiteY175" fmla="*/ 738209 h 6858000"/>
                <a:gd name="connsiteX176" fmla="*/ 7984182 w 9747620"/>
                <a:gd name="connsiteY176" fmla="*/ 697901 h 6858000"/>
                <a:gd name="connsiteX177" fmla="*/ 7948043 w 9747620"/>
                <a:gd name="connsiteY177" fmla="*/ 657976 h 6858000"/>
                <a:gd name="connsiteX178" fmla="*/ 7874324 w 9747620"/>
                <a:gd name="connsiteY178" fmla="*/ 578607 h 6858000"/>
                <a:gd name="connsiteX179" fmla="*/ 7723308 w 9747620"/>
                <a:gd name="connsiteY179" fmla="*/ 424085 h 6858000"/>
                <a:gd name="connsiteX180" fmla="*/ 7565532 w 9747620"/>
                <a:gd name="connsiteY180" fmla="*/ 275602 h 6858000"/>
                <a:gd name="connsiteX181" fmla="*/ 1832515 w 9747620"/>
                <a:gd name="connsiteY181" fmla="*/ 0 h 6858000"/>
                <a:gd name="connsiteX182" fmla="*/ 2158449 w 9747620"/>
                <a:gd name="connsiteY182" fmla="*/ 0 h 6858000"/>
                <a:gd name="connsiteX183" fmla="*/ 2108797 w 9747620"/>
                <a:gd name="connsiteY183" fmla="*/ 37845 h 6858000"/>
                <a:gd name="connsiteX184" fmla="*/ 1942830 w 9747620"/>
                <a:gd name="connsiteY184" fmla="*/ 177587 h 6858000"/>
                <a:gd name="connsiteX185" fmla="*/ 1633191 w 9747620"/>
                <a:gd name="connsiteY185" fmla="*/ 477909 h 6858000"/>
                <a:gd name="connsiteX186" fmla="*/ 702686 w 9747620"/>
                <a:gd name="connsiteY186" fmla="*/ 1889935 h 6858000"/>
                <a:gd name="connsiteX187" fmla="*/ 551769 w 9747620"/>
                <a:gd name="connsiteY187" fmla="*/ 2281416 h 6858000"/>
                <a:gd name="connsiteX188" fmla="*/ 438383 w 9747620"/>
                <a:gd name="connsiteY188" fmla="*/ 2682772 h 6858000"/>
                <a:gd name="connsiteX189" fmla="*/ 397124 w 9747620"/>
                <a:gd name="connsiteY189" fmla="*/ 2887044 h 6858000"/>
                <a:gd name="connsiteX190" fmla="*/ 365658 w 9747620"/>
                <a:gd name="connsiteY190" fmla="*/ 3093424 h 6858000"/>
                <a:gd name="connsiteX191" fmla="*/ 332105 w 9747620"/>
                <a:gd name="connsiteY191" fmla="*/ 3509828 h 6858000"/>
                <a:gd name="connsiteX192" fmla="*/ 383653 w 9747620"/>
                <a:gd name="connsiteY192" fmla="*/ 4346327 h 6858000"/>
                <a:gd name="connsiteX193" fmla="*/ 422327 w 9747620"/>
                <a:gd name="connsiteY193" fmla="*/ 4552900 h 6858000"/>
                <a:gd name="connsiteX194" fmla="*/ 472184 w 9747620"/>
                <a:gd name="connsiteY194" fmla="*/ 4757939 h 6858000"/>
                <a:gd name="connsiteX195" fmla="*/ 533078 w 9747620"/>
                <a:gd name="connsiteY195" fmla="*/ 4960916 h 6858000"/>
                <a:gd name="connsiteX196" fmla="*/ 604710 w 9747620"/>
                <a:gd name="connsiteY196" fmla="*/ 5160875 h 6858000"/>
                <a:gd name="connsiteX197" fmla="*/ 996766 w 9747620"/>
                <a:gd name="connsiteY197" fmla="*/ 5920640 h 6858000"/>
                <a:gd name="connsiteX198" fmla="*/ 1549183 w 9747620"/>
                <a:gd name="connsiteY198" fmla="*/ 6586417 h 6858000"/>
                <a:gd name="connsiteX199" fmla="*/ 1709890 w 9747620"/>
                <a:gd name="connsiteY199" fmla="*/ 6734063 h 6858000"/>
                <a:gd name="connsiteX200" fmla="*/ 1859761 w 9747620"/>
                <a:gd name="connsiteY200" fmla="*/ 6858000 h 6858000"/>
                <a:gd name="connsiteX201" fmla="*/ 1671798 w 9747620"/>
                <a:gd name="connsiteY201" fmla="*/ 6858000 h 6858000"/>
                <a:gd name="connsiteX202" fmla="*/ 1628044 w 9747620"/>
                <a:gd name="connsiteY202" fmla="*/ 6822717 h 6858000"/>
                <a:gd name="connsiteX203" fmla="*/ 1459756 w 9747620"/>
                <a:gd name="connsiteY203" fmla="*/ 6674223 h 6858000"/>
                <a:gd name="connsiteX204" fmla="*/ 402543 w 9747620"/>
                <a:gd name="connsiteY204" fmla="*/ 5241588 h 6858000"/>
                <a:gd name="connsiteX205" fmla="*/ 311923 w 9747620"/>
                <a:gd name="connsiteY205" fmla="*/ 5036741 h 6858000"/>
                <a:gd name="connsiteX206" fmla="*/ 232140 w 9747620"/>
                <a:gd name="connsiteY206" fmla="*/ 4827483 h 6858000"/>
                <a:gd name="connsiteX207" fmla="*/ 163392 w 9747620"/>
                <a:gd name="connsiteY207" fmla="*/ 4613913 h 6858000"/>
                <a:gd name="connsiteX208" fmla="*/ 106823 w 9747620"/>
                <a:gd name="connsiteY208" fmla="*/ 4396365 h 6858000"/>
                <a:gd name="connsiteX209" fmla="*/ 29326 w 9747620"/>
                <a:gd name="connsiteY209" fmla="*/ 3954702 h 6858000"/>
                <a:gd name="connsiteX210" fmla="*/ 8647 w 9747620"/>
                <a:gd name="connsiteY210" fmla="*/ 3730971 h 6858000"/>
                <a:gd name="connsiteX211" fmla="*/ 2880 w 9747620"/>
                <a:gd name="connsiteY211" fmla="*/ 3618674 h 6858000"/>
                <a:gd name="connsiteX212" fmla="*/ 296 w 9747620"/>
                <a:gd name="connsiteY212" fmla="*/ 3506425 h 6858000"/>
                <a:gd name="connsiteX213" fmla="*/ 20030 w 9747620"/>
                <a:gd name="connsiteY213" fmla="*/ 3056711 h 6858000"/>
                <a:gd name="connsiteX214" fmla="*/ 48664 w 9747620"/>
                <a:gd name="connsiteY214" fmla="*/ 2832980 h 6858000"/>
                <a:gd name="connsiteX215" fmla="*/ 89922 w 9747620"/>
                <a:gd name="connsiteY215" fmla="*/ 2610639 h 6858000"/>
                <a:gd name="connsiteX216" fmla="*/ 211163 w 9747620"/>
                <a:gd name="connsiteY216" fmla="*/ 2174343 h 6858000"/>
                <a:gd name="connsiteX217" fmla="*/ 379129 w 9747620"/>
                <a:gd name="connsiteY217" fmla="*/ 1754393 h 6858000"/>
                <a:gd name="connsiteX218" fmla="*/ 841424 w 9747620"/>
                <a:gd name="connsiteY218" fmla="*/ 976270 h 6858000"/>
                <a:gd name="connsiteX219" fmla="*/ 1130234 w 9747620"/>
                <a:gd name="connsiteY219" fmla="*/ 625768 h 6858000"/>
                <a:gd name="connsiteX220" fmla="*/ 1452897 w 9747620"/>
                <a:gd name="connsiteY220" fmla="*/ 305748 h 6858000"/>
                <a:gd name="connsiteX221" fmla="*/ 1805682 w 9747620"/>
                <a:gd name="connsiteY221" fmla="*/ 1875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Lst>
              <a:rect l="l" t="t" r="r" b="b"/>
              <a:pathLst>
                <a:path w="9747620" h="6858000">
                  <a:moveTo>
                    <a:pt x="7235453" y="0"/>
                  </a:moveTo>
                  <a:lnTo>
                    <a:pt x="7548130" y="0"/>
                  </a:lnTo>
                  <a:lnTo>
                    <a:pt x="7710334" y="111973"/>
                  </a:lnTo>
                  <a:cubicBezTo>
                    <a:pt x="7770781" y="157314"/>
                    <a:pt x="7830282" y="203517"/>
                    <a:pt x="7889188" y="251542"/>
                  </a:cubicBezTo>
                  <a:cubicBezTo>
                    <a:pt x="7947894" y="299470"/>
                    <a:pt x="8005557" y="348453"/>
                    <a:pt x="8061828" y="398586"/>
                  </a:cubicBezTo>
                  <a:cubicBezTo>
                    <a:pt x="8090013" y="423605"/>
                    <a:pt x="8117948" y="448816"/>
                    <a:pt x="8145637" y="474218"/>
                  </a:cubicBezTo>
                  <a:cubicBezTo>
                    <a:pt x="8159506" y="486918"/>
                    <a:pt x="8173375" y="499764"/>
                    <a:pt x="8187242" y="512753"/>
                  </a:cubicBezTo>
                  <a:lnTo>
                    <a:pt x="8228402" y="551575"/>
                  </a:lnTo>
                  <a:cubicBezTo>
                    <a:pt x="8283082" y="603577"/>
                    <a:pt x="8336569" y="656778"/>
                    <a:pt x="8389211" y="710937"/>
                  </a:cubicBezTo>
                  <a:cubicBezTo>
                    <a:pt x="8415458" y="738065"/>
                    <a:pt x="8441455" y="765432"/>
                    <a:pt x="8467206" y="793088"/>
                  </a:cubicBezTo>
                  <a:lnTo>
                    <a:pt x="8486791" y="814223"/>
                  </a:lnTo>
                  <a:lnTo>
                    <a:pt x="8505979" y="835409"/>
                  </a:lnTo>
                  <a:lnTo>
                    <a:pt x="8543509" y="877346"/>
                  </a:lnTo>
                  <a:cubicBezTo>
                    <a:pt x="8593418" y="933423"/>
                    <a:pt x="8642579" y="990601"/>
                    <a:pt x="8690549" y="1048978"/>
                  </a:cubicBezTo>
                  <a:cubicBezTo>
                    <a:pt x="8714558" y="1078168"/>
                    <a:pt x="8738368" y="1107644"/>
                    <a:pt x="8761732" y="1137502"/>
                  </a:cubicBezTo>
                  <a:lnTo>
                    <a:pt x="8796379" y="1182077"/>
                  </a:lnTo>
                  <a:lnTo>
                    <a:pt x="8830678" y="1226986"/>
                  </a:lnTo>
                  <a:cubicBezTo>
                    <a:pt x="8876112" y="1287185"/>
                    <a:pt x="8920304" y="1348532"/>
                    <a:pt x="8963353" y="1410936"/>
                  </a:cubicBezTo>
                  <a:cubicBezTo>
                    <a:pt x="8984727" y="1442137"/>
                    <a:pt x="9005954" y="1473915"/>
                    <a:pt x="9026483" y="1505499"/>
                  </a:cubicBezTo>
                  <a:lnTo>
                    <a:pt x="9057004" y="1552613"/>
                  </a:lnTo>
                  <a:cubicBezTo>
                    <a:pt x="9067245" y="1568525"/>
                    <a:pt x="9077336" y="1584534"/>
                    <a:pt x="9087278" y="1600542"/>
                  </a:cubicBezTo>
                  <a:cubicBezTo>
                    <a:pt x="9127145" y="1664766"/>
                    <a:pt x="9165966" y="1729613"/>
                    <a:pt x="9202851" y="1795515"/>
                  </a:cubicBezTo>
                  <a:cubicBezTo>
                    <a:pt x="9221342" y="1828491"/>
                    <a:pt x="9239437" y="1861417"/>
                    <a:pt x="9257332" y="1894920"/>
                  </a:cubicBezTo>
                  <a:lnTo>
                    <a:pt x="9283778" y="1945436"/>
                  </a:lnTo>
                  <a:lnTo>
                    <a:pt x="9309428" y="1996193"/>
                  </a:lnTo>
                  <a:cubicBezTo>
                    <a:pt x="9343280" y="2064013"/>
                    <a:pt x="9375491" y="2132695"/>
                    <a:pt x="9405714" y="2202191"/>
                  </a:cubicBezTo>
                  <a:cubicBezTo>
                    <a:pt x="9466260" y="2341183"/>
                    <a:pt x="9520493" y="2483053"/>
                    <a:pt x="9566524" y="2627653"/>
                  </a:cubicBezTo>
                  <a:cubicBezTo>
                    <a:pt x="9572289" y="2645675"/>
                    <a:pt x="9578056" y="2663792"/>
                    <a:pt x="9583573" y="2682195"/>
                  </a:cubicBezTo>
                  <a:lnTo>
                    <a:pt x="9591974" y="2709707"/>
                  </a:lnTo>
                  <a:lnTo>
                    <a:pt x="9600027" y="2737650"/>
                  </a:lnTo>
                  <a:cubicBezTo>
                    <a:pt x="9610416" y="2774171"/>
                    <a:pt x="9620358" y="2810884"/>
                    <a:pt x="9629803" y="2847694"/>
                  </a:cubicBezTo>
                  <a:cubicBezTo>
                    <a:pt x="9648692" y="2921312"/>
                    <a:pt x="9665196" y="2995506"/>
                    <a:pt x="9679909" y="3070131"/>
                  </a:cubicBezTo>
                  <a:cubicBezTo>
                    <a:pt x="9683587" y="3088775"/>
                    <a:pt x="9687118" y="3107418"/>
                    <a:pt x="9690498" y="3126159"/>
                  </a:cubicBezTo>
                  <a:lnTo>
                    <a:pt x="9700390" y="3181805"/>
                  </a:lnTo>
                  <a:cubicBezTo>
                    <a:pt x="9703670" y="3201120"/>
                    <a:pt x="9706952" y="3222112"/>
                    <a:pt x="9709685" y="3243392"/>
                  </a:cubicBezTo>
                  <a:lnTo>
                    <a:pt x="9713016" y="3267597"/>
                  </a:lnTo>
                  <a:lnTo>
                    <a:pt x="9716844" y="3294437"/>
                  </a:lnTo>
                  <a:cubicBezTo>
                    <a:pt x="9718186" y="3303926"/>
                    <a:pt x="9719527" y="3313895"/>
                    <a:pt x="9720820" y="3324488"/>
                  </a:cubicBezTo>
                  <a:lnTo>
                    <a:pt x="9722709" y="3340737"/>
                  </a:lnTo>
                  <a:lnTo>
                    <a:pt x="9724301" y="3356361"/>
                  </a:lnTo>
                  <a:lnTo>
                    <a:pt x="9730166" y="3412197"/>
                  </a:lnTo>
                  <a:cubicBezTo>
                    <a:pt x="9732005" y="3430842"/>
                    <a:pt x="9734291" y="3449342"/>
                    <a:pt x="9735783" y="3468083"/>
                  </a:cubicBezTo>
                  <a:lnTo>
                    <a:pt x="9739760" y="3524399"/>
                  </a:lnTo>
                  <a:lnTo>
                    <a:pt x="9741748" y="3552580"/>
                  </a:lnTo>
                  <a:lnTo>
                    <a:pt x="9742742" y="3566672"/>
                  </a:lnTo>
                  <a:lnTo>
                    <a:pt x="9743488" y="3581865"/>
                  </a:lnTo>
                  <a:lnTo>
                    <a:pt x="9744731" y="3611341"/>
                  </a:lnTo>
                  <a:lnTo>
                    <a:pt x="9745725" y="3639715"/>
                  </a:lnTo>
                  <a:cubicBezTo>
                    <a:pt x="9746868" y="3677579"/>
                    <a:pt x="9747514" y="3715587"/>
                    <a:pt x="9747613" y="3753786"/>
                  </a:cubicBezTo>
                  <a:cubicBezTo>
                    <a:pt x="9747763" y="3830232"/>
                    <a:pt x="9745675" y="3906870"/>
                    <a:pt x="9740405" y="3984609"/>
                  </a:cubicBezTo>
                  <a:lnTo>
                    <a:pt x="9736329" y="4038434"/>
                  </a:lnTo>
                  <a:cubicBezTo>
                    <a:pt x="9735087" y="4055976"/>
                    <a:pt x="9733794" y="4076346"/>
                    <a:pt x="9731408" y="4099446"/>
                  </a:cubicBezTo>
                  <a:lnTo>
                    <a:pt x="9717987" y="4213325"/>
                  </a:lnTo>
                  <a:cubicBezTo>
                    <a:pt x="9717441" y="4217926"/>
                    <a:pt x="9716943" y="4222527"/>
                    <a:pt x="9716297" y="4227129"/>
                  </a:cubicBezTo>
                  <a:lnTo>
                    <a:pt x="9714110" y="4240981"/>
                  </a:lnTo>
                  <a:lnTo>
                    <a:pt x="9709785" y="4268731"/>
                  </a:lnTo>
                  <a:lnTo>
                    <a:pt x="9701086" y="4324185"/>
                  </a:lnTo>
                  <a:lnTo>
                    <a:pt x="9698699" y="4338994"/>
                  </a:lnTo>
                  <a:lnTo>
                    <a:pt x="9695966" y="4355050"/>
                  </a:lnTo>
                  <a:cubicBezTo>
                    <a:pt x="9694077" y="4365547"/>
                    <a:pt x="9692188" y="4375516"/>
                    <a:pt x="9690299" y="4385054"/>
                  </a:cubicBezTo>
                  <a:lnTo>
                    <a:pt x="9679909" y="4437919"/>
                  </a:lnTo>
                  <a:cubicBezTo>
                    <a:pt x="9677871" y="4448320"/>
                    <a:pt x="9675735" y="4458097"/>
                    <a:pt x="9673647" y="4468162"/>
                  </a:cubicBezTo>
                  <a:lnTo>
                    <a:pt x="9667532" y="4496296"/>
                  </a:lnTo>
                  <a:cubicBezTo>
                    <a:pt x="9663406" y="4514941"/>
                    <a:pt x="9659081" y="4533585"/>
                    <a:pt x="9654658" y="4552277"/>
                  </a:cubicBezTo>
                  <a:cubicBezTo>
                    <a:pt x="9645760" y="4589613"/>
                    <a:pt x="9636265" y="4627045"/>
                    <a:pt x="9625876" y="4664478"/>
                  </a:cubicBezTo>
                  <a:cubicBezTo>
                    <a:pt x="9605048" y="4739247"/>
                    <a:pt x="9581088" y="4814303"/>
                    <a:pt x="9552803" y="4888737"/>
                  </a:cubicBezTo>
                  <a:cubicBezTo>
                    <a:pt x="9524668" y="4962930"/>
                    <a:pt x="9492109" y="5037459"/>
                    <a:pt x="9452639" y="5110934"/>
                  </a:cubicBezTo>
                  <a:cubicBezTo>
                    <a:pt x="9432905" y="5147695"/>
                    <a:pt x="9411431" y="5184169"/>
                    <a:pt x="9388017" y="5220020"/>
                  </a:cubicBezTo>
                  <a:cubicBezTo>
                    <a:pt x="9382201" y="5228982"/>
                    <a:pt x="9376236" y="5237945"/>
                    <a:pt x="9370073" y="5246811"/>
                  </a:cubicBezTo>
                  <a:lnTo>
                    <a:pt x="9360926" y="5260040"/>
                  </a:lnTo>
                  <a:lnTo>
                    <a:pt x="9351829" y="5272646"/>
                  </a:lnTo>
                  <a:cubicBezTo>
                    <a:pt x="9339700" y="5289468"/>
                    <a:pt x="9327174" y="5306387"/>
                    <a:pt x="9313305" y="5323881"/>
                  </a:cubicBezTo>
                  <a:cubicBezTo>
                    <a:pt x="9258625" y="5393042"/>
                    <a:pt x="9196489" y="5455445"/>
                    <a:pt x="9130375" y="5510802"/>
                  </a:cubicBezTo>
                  <a:cubicBezTo>
                    <a:pt x="9097319" y="5538505"/>
                    <a:pt x="9063268" y="5564530"/>
                    <a:pt x="9028422" y="5588878"/>
                  </a:cubicBezTo>
                  <a:cubicBezTo>
                    <a:pt x="9019723" y="5595109"/>
                    <a:pt x="9011074" y="5600909"/>
                    <a:pt x="9002424" y="5606707"/>
                  </a:cubicBezTo>
                  <a:cubicBezTo>
                    <a:pt x="8993774" y="5612603"/>
                    <a:pt x="8985124" y="5618211"/>
                    <a:pt x="8976525" y="5623866"/>
                  </a:cubicBezTo>
                  <a:cubicBezTo>
                    <a:pt x="8959277" y="5635130"/>
                    <a:pt x="8941629" y="5646201"/>
                    <a:pt x="8924181" y="5656793"/>
                  </a:cubicBezTo>
                  <a:cubicBezTo>
                    <a:pt x="8854291" y="5699259"/>
                    <a:pt x="8784946" y="5736451"/>
                    <a:pt x="8717291" y="5771582"/>
                  </a:cubicBezTo>
                  <a:lnTo>
                    <a:pt x="8617129" y="5823105"/>
                  </a:lnTo>
                  <a:lnTo>
                    <a:pt x="8518207" y="5873671"/>
                  </a:lnTo>
                  <a:cubicBezTo>
                    <a:pt x="8391200" y="5939188"/>
                    <a:pt x="8267922" y="6009788"/>
                    <a:pt x="8150558" y="6086761"/>
                  </a:cubicBezTo>
                  <a:cubicBezTo>
                    <a:pt x="8091901" y="6125248"/>
                    <a:pt x="8034736" y="6165317"/>
                    <a:pt x="7979410" y="6207158"/>
                  </a:cubicBezTo>
                  <a:cubicBezTo>
                    <a:pt x="7965739" y="6217750"/>
                    <a:pt x="7951771" y="6228103"/>
                    <a:pt x="7938300" y="6238887"/>
                  </a:cubicBezTo>
                  <a:lnTo>
                    <a:pt x="7897936" y="6271286"/>
                  </a:lnTo>
                  <a:lnTo>
                    <a:pt x="7858367" y="6304357"/>
                  </a:lnTo>
                  <a:lnTo>
                    <a:pt x="7819048" y="6338770"/>
                  </a:lnTo>
                  <a:cubicBezTo>
                    <a:pt x="7804882" y="6351232"/>
                    <a:pt x="7792105" y="6362591"/>
                    <a:pt x="7778882" y="6374477"/>
                  </a:cubicBezTo>
                  <a:lnTo>
                    <a:pt x="7739563" y="6410328"/>
                  </a:lnTo>
                  <a:cubicBezTo>
                    <a:pt x="7713366" y="6434485"/>
                    <a:pt x="7687168" y="6459120"/>
                    <a:pt x="7660824" y="6484138"/>
                  </a:cubicBezTo>
                  <a:lnTo>
                    <a:pt x="7502302" y="6636360"/>
                  </a:lnTo>
                  <a:lnTo>
                    <a:pt x="7273394" y="6858000"/>
                  </a:lnTo>
                  <a:lnTo>
                    <a:pt x="6780690" y="6858000"/>
                  </a:lnTo>
                  <a:lnTo>
                    <a:pt x="6854939" y="6783597"/>
                  </a:lnTo>
                  <a:cubicBezTo>
                    <a:pt x="6880688" y="6757810"/>
                    <a:pt x="6906338" y="6732265"/>
                    <a:pt x="6932087" y="6705809"/>
                  </a:cubicBezTo>
                  <a:lnTo>
                    <a:pt x="7241130" y="6390965"/>
                  </a:lnTo>
                  <a:lnTo>
                    <a:pt x="7397564" y="6233087"/>
                  </a:lnTo>
                  <a:cubicBezTo>
                    <a:pt x="7424009" y="6206679"/>
                    <a:pt x="7450802" y="6180175"/>
                    <a:pt x="7478142" y="6153670"/>
                  </a:cubicBezTo>
                  <a:lnTo>
                    <a:pt x="7519600" y="6113937"/>
                  </a:lnTo>
                  <a:cubicBezTo>
                    <a:pt x="7533469" y="6100805"/>
                    <a:pt x="7547934" y="6087288"/>
                    <a:pt x="7561207" y="6075067"/>
                  </a:cubicBezTo>
                  <a:lnTo>
                    <a:pt x="7604204" y="6035526"/>
                  </a:lnTo>
                  <a:lnTo>
                    <a:pt x="7648644" y="5996416"/>
                  </a:lnTo>
                  <a:cubicBezTo>
                    <a:pt x="7663608" y="5983570"/>
                    <a:pt x="7678768" y="5971013"/>
                    <a:pt x="7693830" y="5958264"/>
                  </a:cubicBezTo>
                  <a:cubicBezTo>
                    <a:pt x="7708942" y="5945611"/>
                    <a:pt x="7724352" y="5933485"/>
                    <a:pt x="7739662" y="5921073"/>
                  </a:cubicBezTo>
                  <a:cubicBezTo>
                    <a:pt x="7801154" y="5872088"/>
                    <a:pt x="7864234" y="5825502"/>
                    <a:pt x="7928458" y="5781025"/>
                  </a:cubicBezTo>
                  <a:cubicBezTo>
                    <a:pt x="8057005" y="5692164"/>
                    <a:pt x="8190077" y="5611500"/>
                    <a:pt x="8325882" y="5537450"/>
                  </a:cubicBezTo>
                  <a:lnTo>
                    <a:pt x="8424555" y="5484106"/>
                  </a:lnTo>
                  <a:lnTo>
                    <a:pt x="8521737" y="5431289"/>
                  </a:lnTo>
                  <a:cubicBezTo>
                    <a:pt x="8585315" y="5396349"/>
                    <a:pt x="8646456" y="5361840"/>
                    <a:pt x="8702677" y="5325942"/>
                  </a:cubicBezTo>
                  <a:cubicBezTo>
                    <a:pt x="8716795" y="5316931"/>
                    <a:pt x="8730365" y="5308017"/>
                    <a:pt x="8743986" y="5298717"/>
                  </a:cubicBezTo>
                  <a:cubicBezTo>
                    <a:pt x="8750747" y="5294069"/>
                    <a:pt x="8757606" y="5289420"/>
                    <a:pt x="8764167" y="5284723"/>
                  </a:cubicBezTo>
                  <a:cubicBezTo>
                    <a:pt x="8770778" y="5280074"/>
                    <a:pt x="8777440" y="5275377"/>
                    <a:pt x="8783704" y="5270679"/>
                  </a:cubicBezTo>
                  <a:cubicBezTo>
                    <a:pt x="8809155" y="5251987"/>
                    <a:pt x="8833611" y="5232577"/>
                    <a:pt x="8856776" y="5212399"/>
                  </a:cubicBezTo>
                  <a:cubicBezTo>
                    <a:pt x="8903104" y="5172043"/>
                    <a:pt x="8944463" y="5128668"/>
                    <a:pt x="8979856" y="5082081"/>
                  </a:cubicBezTo>
                  <a:cubicBezTo>
                    <a:pt x="8988555" y="5070722"/>
                    <a:pt x="8997602" y="5057973"/>
                    <a:pt x="9006699" y="5044984"/>
                  </a:cubicBezTo>
                  <a:lnTo>
                    <a:pt x="9013509" y="5035254"/>
                  </a:lnTo>
                  <a:lnTo>
                    <a:pt x="9019773" y="5025812"/>
                  </a:lnTo>
                  <a:cubicBezTo>
                    <a:pt x="9023997" y="5019629"/>
                    <a:pt x="9028073" y="5013254"/>
                    <a:pt x="9032050" y="5006833"/>
                  </a:cubicBezTo>
                  <a:cubicBezTo>
                    <a:pt x="9048206" y="4981238"/>
                    <a:pt x="9063417" y="4954542"/>
                    <a:pt x="9077733" y="4926839"/>
                  </a:cubicBezTo>
                  <a:cubicBezTo>
                    <a:pt x="9106415" y="4871434"/>
                    <a:pt x="9131469" y="4812050"/>
                    <a:pt x="9154285" y="4750223"/>
                  </a:cubicBezTo>
                  <a:cubicBezTo>
                    <a:pt x="9176904" y="4688586"/>
                    <a:pt x="9196537" y="4625032"/>
                    <a:pt x="9213936" y="4559945"/>
                  </a:cubicBezTo>
                  <a:cubicBezTo>
                    <a:pt x="9222635" y="4527402"/>
                    <a:pt x="9230887" y="4494523"/>
                    <a:pt x="9238592" y="4461357"/>
                  </a:cubicBezTo>
                  <a:cubicBezTo>
                    <a:pt x="9242419" y="4444773"/>
                    <a:pt x="9246147" y="4428094"/>
                    <a:pt x="9249776" y="4411319"/>
                  </a:cubicBezTo>
                  <a:lnTo>
                    <a:pt x="9255046" y="4386299"/>
                  </a:lnTo>
                  <a:lnTo>
                    <a:pt x="9259718" y="4363342"/>
                  </a:lnTo>
                  <a:lnTo>
                    <a:pt x="9269959" y="4309566"/>
                  </a:lnTo>
                  <a:lnTo>
                    <a:pt x="9274233" y="4286176"/>
                  </a:lnTo>
                  <a:lnTo>
                    <a:pt x="9276022" y="4275489"/>
                  </a:lnTo>
                  <a:lnTo>
                    <a:pt x="9277861" y="4263506"/>
                  </a:lnTo>
                  <a:lnTo>
                    <a:pt x="9286014" y="4211696"/>
                  </a:lnTo>
                  <a:lnTo>
                    <a:pt x="9290092" y="4185767"/>
                  </a:lnTo>
                  <a:lnTo>
                    <a:pt x="9292128" y="4172826"/>
                  </a:lnTo>
                  <a:cubicBezTo>
                    <a:pt x="9292774" y="4168464"/>
                    <a:pt x="9293173" y="4164055"/>
                    <a:pt x="9293720" y="4159693"/>
                  </a:cubicBezTo>
                  <a:lnTo>
                    <a:pt x="9305650" y="4057941"/>
                  </a:lnTo>
                  <a:cubicBezTo>
                    <a:pt x="9306991" y="4045048"/>
                    <a:pt x="9308085" y="4029328"/>
                    <a:pt x="9309378" y="4010779"/>
                  </a:cubicBezTo>
                  <a:lnTo>
                    <a:pt x="9313454" y="3956428"/>
                  </a:lnTo>
                  <a:cubicBezTo>
                    <a:pt x="9318326" y="3889806"/>
                    <a:pt x="9320611" y="3821796"/>
                    <a:pt x="9320811" y="3753546"/>
                  </a:cubicBezTo>
                  <a:cubicBezTo>
                    <a:pt x="9320910" y="3719373"/>
                    <a:pt x="9320513" y="3685056"/>
                    <a:pt x="9319617" y="3650643"/>
                  </a:cubicBezTo>
                  <a:lnTo>
                    <a:pt x="9318176" y="3600030"/>
                  </a:lnTo>
                  <a:lnTo>
                    <a:pt x="9317778" y="3588096"/>
                  </a:lnTo>
                  <a:lnTo>
                    <a:pt x="9316983" y="3575107"/>
                  </a:lnTo>
                  <a:lnTo>
                    <a:pt x="9315443" y="3549130"/>
                  </a:lnTo>
                  <a:lnTo>
                    <a:pt x="9312311" y="3497176"/>
                  </a:lnTo>
                  <a:cubicBezTo>
                    <a:pt x="9311118" y="3479825"/>
                    <a:pt x="9309129" y="3462427"/>
                    <a:pt x="9307587" y="3445029"/>
                  </a:cubicBezTo>
                  <a:lnTo>
                    <a:pt x="9302618" y="3392835"/>
                  </a:lnTo>
                  <a:lnTo>
                    <a:pt x="9301574" y="3381476"/>
                  </a:lnTo>
                  <a:lnTo>
                    <a:pt x="9300430" y="3370740"/>
                  </a:lnTo>
                  <a:lnTo>
                    <a:pt x="9297547" y="3346966"/>
                  </a:lnTo>
                  <a:lnTo>
                    <a:pt x="9294017" y="3320030"/>
                  </a:lnTo>
                  <a:lnTo>
                    <a:pt x="9290439" y="3290410"/>
                  </a:lnTo>
                  <a:cubicBezTo>
                    <a:pt x="9288849" y="3275745"/>
                    <a:pt x="9286761" y="3260934"/>
                    <a:pt x="9284275" y="3244544"/>
                  </a:cubicBezTo>
                  <a:lnTo>
                    <a:pt x="9275974" y="3193116"/>
                  </a:lnTo>
                  <a:cubicBezTo>
                    <a:pt x="9273189" y="3176197"/>
                    <a:pt x="9270256" y="3159230"/>
                    <a:pt x="9267224" y="3142264"/>
                  </a:cubicBezTo>
                  <a:cubicBezTo>
                    <a:pt x="9255146" y="3074493"/>
                    <a:pt x="9240929" y="3007057"/>
                    <a:pt x="9225320" y="2939909"/>
                  </a:cubicBezTo>
                  <a:cubicBezTo>
                    <a:pt x="9217465" y="2906311"/>
                    <a:pt x="9209214" y="2872809"/>
                    <a:pt x="9200466" y="2839449"/>
                  </a:cubicBezTo>
                  <a:lnTo>
                    <a:pt x="9193953" y="2814958"/>
                  </a:lnTo>
                  <a:lnTo>
                    <a:pt x="9186993" y="2790276"/>
                  </a:lnTo>
                  <a:cubicBezTo>
                    <a:pt x="9182471" y="2773836"/>
                    <a:pt x="9177599" y="2757252"/>
                    <a:pt x="9172628" y="2740621"/>
                  </a:cubicBezTo>
                  <a:cubicBezTo>
                    <a:pt x="9133110" y="2607859"/>
                    <a:pt x="9087527" y="2476533"/>
                    <a:pt x="9035082" y="2347463"/>
                  </a:cubicBezTo>
                  <a:cubicBezTo>
                    <a:pt x="9008836" y="2282951"/>
                    <a:pt x="8981298" y="2218870"/>
                    <a:pt x="8952118" y="2155413"/>
                  </a:cubicBezTo>
                  <a:lnTo>
                    <a:pt x="8929948" y="2107915"/>
                  </a:lnTo>
                  <a:lnTo>
                    <a:pt x="8907429" y="2060753"/>
                  </a:lnTo>
                  <a:cubicBezTo>
                    <a:pt x="8892170" y="2029408"/>
                    <a:pt x="8876411" y="1997726"/>
                    <a:pt x="8860404" y="1966478"/>
                  </a:cubicBezTo>
                  <a:cubicBezTo>
                    <a:pt x="8828243" y="1903931"/>
                    <a:pt x="8795336" y="1841670"/>
                    <a:pt x="8760788" y="1780274"/>
                  </a:cubicBezTo>
                  <a:lnTo>
                    <a:pt x="8734740" y="1734311"/>
                  </a:lnTo>
                  <a:lnTo>
                    <a:pt x="8708046" y="1687963"/>
                  </a:lnTo>
                  <a:cubicBezTo>
                    <a:pt x="8690300" y="1657337"/>
                    <a:pt x="8672455" y="1627334"/>
                    <a:pt x="8654062" y="1597234"/>
                  </a:cubicBezTo>
                  <a:cubicBezTo>
                    <a:pt x="8617575" y="1536988"/>
                    <a:pt x="8579398" y="1477365"/>
                    <a:pt x="8540278" y="1418077"/>
                  </a:cubicBezTo>
                  <a:lnTo>
                    <a:pt x="8510701" y="1373695"/>
                  </a:lnTo>
                  <a:lnTo>
                    <a:pt x="8480676" y="1329457"/>
                  </a:lnTo>
                  <a:cubicBezTo>
                    <a:pt x="8460643" y="1300269"/>
                    <a:pt x="8440411" y="1271224"/>
                    <a:pt x="8419782" y="1242275"/>
                  </a:cubicBezTo>
                  <a:cubicBezTo>
                    <a:pt x="8378476" y="1184425"/>
                    <a:pt x="8335923" y="1127006"/>
                    <a:pt x="8292478" y="1069875"/>
                  </a:cubicBezTo>
                  <a:lnTo>
                    <a:pt x="8259620" y="1027123"/>
                  </a:lnTo>
                  <a:lnTo>
                    <a:pt x="8243416" y="1006130"/>
                  </a:lnTo>
                  <a:lnTo>
                    <a:pt x="8227110" y="985473"/>
                  </a:lnTo>
                  <a:cubicBezTo>
                    <a:pt x="8204890" y="957483"/>
                    <a:pt x="8182422" y="929684"/>
                    <a:pt x="8159604" y="902029"/>
                  </a:cubicBezTo>
                  <a:cubicBezTo>
                    <a:pt x="8114170" y="846671"/>
                    <a:pt x="8067494" y="792177"/>
                    <a:pt x="8020022" y="738209"/>
                  </a:cubicBezTo>
                  <a:lnTo>
                    <a:pt x="7984182" y="697901"/>
                  </a:lnTo>
                  <a:lnTo>
                    <a:pt x="7948043" y="657976"/>
                  </a:lnTo>
                  <a:cubicBezTo>
                    <a:pt x="7923636" y="631328"/>
                    <a:pt x="7899079" y="604823"/>
                    <a:pt x="7874324" y="578607"/>
                  </a:cubicBezTo>
                  <a:cubicBezTo>
                    <a:pt x="7824714" y="526221"/>
                    <a:pt x="7774608" y="474458"/>
                    <a:pt x="7723308" y="424085"/>
                  </a:cubicBezTo>
                  <a:cubicBezTo>
                    <a:pt x="7672157" y="373808"/>
                    <a:pt x="7619168" y="324153"/>
                    <a:pt x="7565532" y="275602"/>
                  </a:cubicBezTo>
                  <a:close/>
                  <a:moveTo>
                    <a:pt x="1832515" y="0"/>
                  </a:moveTo>
                  <a:lnTo>
                    <a:pt x="2158449" y="0"/>
                  </a:lnTo>
                  <a:lnTo>
                    <a:pt x="2108797" y="37845"/>
                  </a:lnTo>
                  <a:cubicBezTo>
                    <a:pt x="2052253" y="83168"/>
                    <a:pt x="1996914" y="129778"/>
                    <a:pt x="1942830" y="177587"/>
                  </a:cubicBezTo>
                  <a:cubicBezTo>
                    <a:pt x="1834563" y="273109"/>
                    <a:pt x="1731317" y="373472"/>
                    <a:pt x="1633191" y="477909"/>
                  </a:cubicBezTo>
                  <a:cubicBezTo>
                    <a:pt x="1240290" y="896038"/>
                    <a:pt x="927123" y="1375900"/>
                    <a:pt x="702686" y="1889935"/>
                  </a:cubicBezTo>
                  <a:cubicBezTo>
                    <a:pt x="646565" y="2018192"/>
                    <a:pt x="596210" y="2149182"/>
                    <a:pt x="551769" y="2281416"/>
                  </a:cubicBezTo>
                  <a:cubicBezTo>
                    <a:pt x="507429" y="2413700"/>
                    <a:pt x="469451" y="2547613"/>
                    <a:pt x="438383" y="2682772"/>
                  </a:cubicBezTo>
                  <a:cubicBezTo>
                    <a:pt x="423122" y="2750111"/>
                    <a:pt x="409203" y="2818553"/>
                    <a:pt x="397124" y="2887044"/>
                  </a:cubicBezTo>
                  <a:cubicBezTo>
                    <a:pt x="385144" y="2955581"/>
                    <a:pt x="374357" y="3024359"/>
                    <a:pt x="365658" y="3093424"/>
                  </a:cubicBezTo>
                  <a:cubicBezTo>
                    <a:pt x="347813" y="3231506"/>
                    <a:pt x="336727" y="3370260"/>
                    <a:pt x="332105" y="3509828"/>
                  </a:cubicBezTo>
                  <a:cubicBezTo>
                    <a:pt x="322311" y="3788822"/>
                    <a:pt x="339660" y="4068628"/>
                    <a:pt x="383653" y="4346327"/>
                  </a:cubicBezTo>
                  <a:cubicBezTo>
                    <a:pt x="394539" y="4415489"/>
                    <a:pt x="407464" y="4484267"/>
                    <a:pt x="422327" y="4552900"/>
                  </a:cubicBezTo>
                  <a:cubicBezTo>
                    <a:pt x="437041" y="4621534"/>
                    <a:pt x="453693" y="4689881"/>
                    <a:pt x="472184" y="4757939"/>
                  </a:cubicBezTo>
                  <a:cubicBezTo>
                    <a:pt x="490677" y="4825949"/>
                    <a:pt x="511007" y="4893673"/>
                    <a:pt x="533078" y="4960916"/>
                  </a:cubicBezTo>
                  <a:cubicBezTo>
                    <a:pt x="555249" y="5028208"/>
                    <a:pt x="578662" y="5095022"/>
                    <a:pt x="604710" y="5160875"/>
                  </a:cubicBezTo>
                  <a:cubicBezTo>
                    <a:pt x="707358" y="5425298"/>
                    <a:pt x="838443" y="5680902"/>
                    <a:pt x="996766" y="5920640"/>
                  </a:cubicBezTo>
                  <a:cubicBezTo>
                    <a:pt x="1154790" y="6160571"/>
                    <a:pt x="1340404" y="6384350"/>
                    <a:pt x="1549183" y="6586417"/>
                  </a:cubicBezTo>
                  <a:cubicBezTo>
                    <a:pt x="1601365" y="6636982"/>
                    <a:pt x="1654970" y="6686208"/>
                    <a:pt x="1709890" y="6734063"/>
                  </a:cubicBezTo>
                  <a:lnTo>
                    <a:pt x="1859761" y="6858000"/>
                  </a:lnTo>
                  <a:lnTo>
                    <a:pt x="1671798" y="6858000"/>
                  </a:lnTo>
                  <a:lnTo>
                    <a:pt x="1628044" y="6822717"/>
                  </a:lnTo>
                  <a:cubicBezTo>
                    <a:pt x="1570828" y="6774460"/>
                    <a:pt x="1514710" y="6724955"/>
                    <a:pt x="1459756" y="6674223"/>
                  </a:cubicBezTo>
                  <a:cubicBezTo>
                    <a:pt x="1019931" y="6268363"/>
                    <a:pt x="658296" y="5781216"/>
                    <a:pt x="402543" y="5241588"/>
                  </a:cubicBezTo>
                  <a:cubicBezTo>
                    <a:pt x="370231" y="5174103"/>
                    <a:pt x="340306" y="5105661"/>
                    <a:pt x="311923" y="5036741"/>
                  </a:cubicBezTo>
                  <a:cubicBezTo>
                    <a:pt x="283539" y="4967771"/>
                    <a:pt x="256895" y="4897986"/>
                    <a:pt x="232140" y="4827483"/>
                  </a:cubicBezTo>
                  <a:cubicBezTo>
                    <a:pt x="207334" y="4756981"/>
                    <a:pt x="184368" y="4685758"/>
                    <a:pt x="163392" y="4613913"/>
                  </a:cubicBezTo>
                  <a:cubicBezTo>
                    <a:pt x="142514" y="4542020"/>
                    <a:pt x="123624" y="4469360"/>
                    <a:pt x="106823" y="4396365"/>
                  </a:cubicBezTo>
                  <a:cubicBezTo>
                    <a:pt x="73120" y="4250902"/>
                    <a:pt x="47371" y="4103281"/>
                    <a:pt x="29326" y="3954702"/>
                  </a:cubicBezTo>
                  <a:cubicBezTo>
                    <a:pt x="20478" y="3880365"/>
                    <a:pt x="13320" y="3805789"/>
                    <a:pt x="8647" y="3730971"/>
                  </a:cubicBezTo>
                  <a:cubicBezTo>
                    <a:pt x="6311" y="3693587"/>
                    <a:pt x="4322" y="3656106"/>
                    <a:pt x="2880" y="3618674"/>
                  </a:cubicBezTo>
                  <a:cubicBezTo>
                    <a:pt x="1539" y="3581146"/>
                    <a:pt x="694" y="3543809"/>
                    <a:pt x="296" y="3506425"/>
                  </a:cubicBezTo>
                  <a:cubicBezTo>
                    <a:pt x="-1543" y="3356649"/>
                    <a:pt x="5217" y="3206200"/>
                    <a:pt x="20030" y="3056711"/>
                  </a:cubicBezTo>
                  <a:cubicBezTo>
                    <a:pt x="27686" y="2981942"/>
                    <a:pt x="36931" y="2907317"/>
                    <a:pt x="48664" y="2832980"/>
                  </a:cubicBezTo>
                  <a:cubicBezTo>
                    <a:pt x="60395" y="2758642"/>
                    <a:pt x="73716" y="2684784"/>
                    <a:pt x="89922" y="2610639"/>
                  </a:cubicBezTo>
                  <a:cubicBezTo>
                    <a:pt x="121736" y="2462826"/>
                    <a:pt x="162645" y="2317220"/>
                    <a:pt x="211163" y="2174343"/>
                  </a:cubicBezTo>
                  <a:cubicBezTo>
                    <a:pt x="259778" y="2031468"/>
                    <a:pt x="315601" y="1891517"/>
                    <a:pt x="379129" y="1754393"/>
                  </a:cubicBezTo>
                  <a:cubicBezTo>
                    <a:pt x="505540" y="1480433"/>
                    <a:pt x="660930" y="1219318"/>
                    <a:pt x="841424" y="976270"/>
                  </a:cubicBezTo>
                  <a:cubicBezTo>
                    <a:pt x="931498" y="854627"/>
                    <a:pt x="1028182" y="737777"/>
                    <a:pt x="1130234" y="625768"/>
                  </a:cubicBezTo>
                  <a:cubicBezTo>
                    <a:pt x="1232486" y="513855"/>
                    <a:pt x="1340157" y="407117"/>
                    <a:pt x="1452897" y="305748"/>
                  </a:cubicBezTo>
                  <a:cubicBezTo>
                    <a:pt x="1565736" y="204380"/>
                    <a:pt x="1683596" y="108665"/>
                    <a:pt x="1805682" y="18752"/>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Freeform: Shape 18">
              <a:extLst>
                <a:ext uri="{FF2B5EF4-FFF2-40B4-BE49-F238E27FC236}">
                  <a16:creationId xmlns:a16="http://schemas.microsoft.com/office/drawing/2014/main" id="{DA46556D-445B-4CD0-87A0-02A30BD1B1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8320" y="3985"/>
              <a:ext cx="9767847" cy="6858000"/>
            </a:xfrm>
            <a:custGeom>
              <a:avLst/>
              <a:gdLst>
                <a:gd name="connsiteX0" fmla="*/ 7151367 w 9767847"/>
                <a:gd name="connsiteY0" fmla="*/ 0 h 6858000"/>
                <a:gd name="connsiteX1" fmla="*/ 7881247 w 9767847"/>
                <a:gd name="connsiteY1" fmla="*/ 0 h 6858000"/>
                <a:gd name="connsiteX2" fmla="*/ 7990553 w 9767847"/>
                <a:gd name="connsiteY2" fmla="*/ 81317 h 6858000"/>
                <a:gd name="connsiteX3" fmla="*/ 9767847 w 9767847"/>
                <a:gd name="connsiteY3" fmla="*/ 3649031 h 6858000"/>
                <a:gd name="connsiteX4" fmla="*/ 8652597 w 9767847"/>
                <a:gd name="connsiteY4" fmla="*/ 6590005 h 6858000"/>
                <a:gd name="connsiteX5" fmla="*/ 8395306 w 9767847"/>
                <a:gd name="connsiteY5" fmla="*/ 6858000 h 6858000"/>
                <a:gd name="connsiteX6" fmla="*/ 6762603 w 9767847"/>
                <a:gd name="connsiteY6" fmla="*/ 6858000 h 6858000"/>
                <a:gd name="connsiteX7" fmla="*/ 6765962 w 9767847"/>
                <a:gd name="connsiteY7" fmla="*/ 6854844 h 6858000"/>
                <a:gd name="connsiteX8" fmla="*/ 6804586 w 9767847"/>
                <a:gd name="connsiteY8" fmla="*/ 6817103 h 6858000"/>
                <a:gd name="connsiteX9" fmla="*/ 6881735 w 9767847"/>
                <a:gd name="connsiteY9" fmla="*/ 6741197 h 6858000"/>
                <a:gd name="connsiteX10" fmla="*/ 6958883 w 9767847"/>
                <a:gd name="connsiteY10" fmla="*/ 6664822 h 6858000"/>
                <a:gd name="connsiteX11" fmla="*/ 7267925 w 9767847"/>
                <a:gd name="connsiteY11" fmla="*/ 6355694 h 6858000"/>
                <a:gd name="connsiteX12" fmla="*/ 7424360 w 9767847"/>
                <a:gd name="connsiteY12" fmla="*/ 6200685 h 6858000"/>
                <a:gd name="connsiteX13" fmla="*/ 7504938 w 9767847"/>
                <a:gd name="connsiteY13" fmla="*/ 6122708 h 6858000"/>
                <a:gd name="connsiteX14" fmla="*/ 7546396 w 9767847"/>
                <a:gd name="connsiteY14" fmla="*/ 6083697 h 6858000"/>
                <a:gd name="connsiteX15" fmla="*/ 7588002 w 9767847"/>
                <a:gd name="connsiteY15" fmla="*/ 6045532 h 6858000"/>
                <a:gd name="connsiteX16" fmla="*/ 7631000 w 9767847"/>
                <a:gd name="connsiteY16" fmla="*/ 6006709 h 6858000"/>
                <a:gd name="connsiteX17" fmla="*/ 7675440 w 9767847"/>
                <a:gd name="connsiteY17" fmla="*/ 5968309 h 6858000"/>
                <a:gd name="connsiteX18" fmla="*/ 7720626 w 9767847"/>
                <a:gd name="connsiteY18" fmla="*/ 5930851 h 6858000"/>
                <a:gd name="connsiteX19" fmla="*/ 7766458 w 9767847"/>
                <a:gd name="connsiteY19" fmla="*/ 5894334 h 6858000"/>
                <a:gd name="connsiteX20" fmla="*/ 7955254 w 9767847"/>
                <a:gd name="connsiteY20" fmla="*/ 5756828 h 6858000"/>
                <a:gd name="connsiteX21" fmla="*/ 8352678 w 9767847"/>
                <a:gd name="connsiteY21" fmla="*/ 5517630 h 6858000"/>
                <a:gd name="connsiteX22" fmla="*/ 8451350 w 9767847"/>
                <a:gd name="connsiteY22" fmla="*/ 5465254 h 6858000"/>
                <a:gd name="connsiteX23" fmla="*/ 8548532 w 9767847"/>
                <a:gd name="connsiteY23" fmla="*/ 5413395 h 6858000"/>
                <a:gd name="connsiteX24" fmla="*/ 8729473 w 9767847"/>
                <a:gd name="connsiteY24" fmla="*/ 5309961 h 6858000"/>
                <a:gd name="connsiteX25" fmla="*/ 8770781 w 9767847"/>
                <a:gd name="connsiteY25" fmla="*/ 5283232 h 6858000"/>
                <a:gd name="connsiteX26" fmla="*/ 8790964 w 9767847"/>
                <a:gd name="connsiteY26" fmla="*/ 5269492 h 6858000"/>
                <a:gd name="connsiteX27" fmla="*/ 8810499 w 9767847"/>
                <a:gd name="connsiteY27" fmla="*/ 5255703 h 6858000"/>
                <a:gd name="connsiteX28" fmla="*/ 8883571 w 9767847"/>
                <a:gd name="connsiteY28" fmla="*/ 5198479 h 6858000"/>
                <a:gd name="connsiteX29" fmla="*/ 9006651 w 9767847"/>
                <a:gd name="connsiteY29" fmla="*/ 5070527 h 6858000"/>
                <a:gd name="connsiteX30" fmla="*/ 9033494 w 9767847"/>
                <a:gd name="connsiteY30" fmla="*/ 5034105 h 6858000"/>
                <a:gd name="connsiteX31" fmla="*/ 9040305 w 9767847"/>
                <a:gd name="connsiteY31" fmla="*/ 5024551 h 6858000"/>
                <a:gd name="connsiteX32" fmla="*/ 9046568 w 9767847"/>
                <a:gd name="connsiteY32" fmla="*/ 5015281 h 6858000"/>
                <a:gd name="connsiteX33" fmla="*/ 9058846 w 9767847"/>
                <a:gd name="connsiteY33" fmla="*/ 4996645 h 6858000"/>
                <a:gd name="connsiteX34" fmla="*/ 9104529 w 9767847"/>
                <a:gd name="connsiteY34" fmla="*/ 4918105 h 6858000"/>
                <a:gd name="connsiteX35" fmla="*/ 9181081 w 9767847"/>
                <a:gd name="connsiteY35" fmla="*/ 4744694 h 6858000"/>
                <a:gd name="connsiteX36" fmla="*/ 9240731 w 9767847"/>
                <a:gd name="connsiteY36" fmla="*/ 4557872 h 6858000"/>
                <a:gd name="connsiteX37" fmla="*/ 9265388 w 9767847"/>
                <a:gd name="connsiteY37" fmla="*/ 4461073 h 6858000"/>
                <a:gd name="connsiteX38" fmla="*/ 9276571 w 9767847"/>
                <a:gd name="connsiteY38" fmla="*/ 4411943 h 6858000"/>
                <a:gd name="connsiteX39" fmla="*/ 9281841 w 9767847"/>
                <a:gd name="connsiteY39" fmla="*/ 4387379 h 6858000"/>
                <a:gd name="connsiteX40" fmla="*/ 9286513 w 9767847"/>
                <a:gd name="connsiteY40" fmla="*/ 4364838 h 6858000"/>
                <a:gd name="connsiteX41" fmla="*/ 9296754 w 9767847"/>
                <a:gd name="connsiteY41" fmla="*/ 4312038 h 6858000"/>
                <a:gd name="connsiteX42" fmla="*/ 9301029 w 9767847"/>
                <a:gd name="connsiteY42" fmla="*/ 4289074 h 6858000"/>
                <a:gd name="connsiteX43" fmla="*/ 9302818 w 9767847"/>
                <a:gd name="connsiteY43" fmla="*/ 4278581 h 6858000"/>
                <a:gd name="connsiteX44" fmla="*/ 9304658 w 9767847"/>
                <a:gd name="connsiteY44" fmla="*/ 4266816 h 6858000"/>
                <a:gd name="connsiteX45" fmla="*/ 9312810 w 9767847"/>
                <a:gd name="connsiteY45" fmla="*/ 4215945 h 6858000"/>
                <a:gd name="connsiteX46" fmla="*/ 9316887 w 9767847"/>
                <a:gd name="connsiteY46" fmla="*/ 4190486 h 6858000"/>
                <a:gd name="connsiteX47" fmla="*/ 9318923 w 9767847"/>
                <a:gd name="connsiteY47" fmla="*/ 4177780 h 6858000"/>
                <a:gd name="connsiteX48" fmla="*/ 9320515 w 9767847"/>
                <a:gd name="connsiteY48" fmla="*/ 4164886 h 6858000"/>
                <a:gd name="connsiteX49" fmla="*/ 9332445 w 9767847"/>
                <a:gd name="connsiteY49" fmla="*/ 4064981 h 6858000"/>
                <a:gd name="connsiteX50" fmla="*/ 9336173 w 9767847"/>
                <a:gd name="connsiteY50" fmla="*/ 4018676 h 6858000"/>
                <a:gd name="connsiteX51" fmla="*/ 9340199 w 9767847"/>
                <a:gd name="connsiteY51" fmla="*/ 3965171 h 6858000"/>
                <a:gd name="connsiteX52" fmla="*/ 9347557 w 9767847"/>
                <a:gd name="connsiteY52" fmla="*/ 3765972 h 6858000"/>
                <a:gd name="connsiteX53" fmla="*/ 9346364 w 9767847"/>
                <a:gd name="connsiteY53" fmla="*/ 3664938 h 6858000"/>
                <a:gd name="connsiteX54" fmla="*/ 9344921 w 9767847"/>
                <a:gd name="connsiteY54" fmla="*/ 3615243 h 6858000"/>
                <a:gd name="connsiteX55" fmla="*/ 9344524 w 9767847"/>
                <a:gd name="connsiteY55" fmla="*/ 3603526 h 6858000"/>
                <a:gd name="connsiteX56" fmla="*/ 9343728 w 9767847"/>
                <a:gd name="connsiteY56" fmla="*/ 3590774 h 6858000"/>
                <a:gd name="connsiteX57" fmla="*/ 9342188 w 9767847"/>
                <a:gd name="connsiteY57" fmla="*/ 3565268 h 6858000"/>
                <a:gd name="connsiteX58" fmla="*/ 9339056 w 9767847"/>
                <a:gd name="connsiteY58" fmla="*/ 3514256 h 6858000"/>
                <a:gd name="connsiteX59" fmla="*/ 9334334 w 9767847"/>
                <a:gd name="connsiteY59" fmla="*/ 3463057 h 6858000"/>
                <a:gd name="connsiteX60" fmla="*/ 9329363 w 9767847"/>
                <a:gd name="connsiteY60" fmla="*/ 3411810 h 6858000"/>
                <a:gd name="connsiteX61" fmla="*/ 9328319 w 9767847"/>
                <a:gd name="connsiteY61" fmla="*/ 3400657 h 6858000"/>
                <a:gd name="connsiteX62" fmla="*/ 9327177 w 9767847"/>
                <a:gd name="connsiteY62" fmla="*/ 3390116 h 6858000"/>
                <a:gd name="connsiteX63" fmla="*/ 9324293 w 9767847"/>
                <a:gd name="connsiteY63" fmla="*/ 3366774 h 6858000"/>
                <a:gd name="connsiteX64" fmla="*/ 9320763 w 9767847"/>
                <a:gd name="connsiteY64" fmla="*/ 3340329 h 6858000"/>
                <a:gd name="connsiteX65" fmla="*/ 9317184 w 9767847"/>
                <a:gd name="connsiteY65" fmla="*/ 3311245 h 6858000"/>
                <a:gd name="connsiteX66" fmla="*/ 9311021 w 9767847"/>
                <a:gd name="connsiteY66" fmla="*/ 3266211 h 6858000"/>
                <a:gd name="connsiteX67" fmla="*/ 9302719 w 9767847"/>
                <a:gd name="connsiteY67" fmla="*/ 3215717 h 6858000"/>
                <a:gd name="connsiteX68" fmla="*/ 9293970 w 9767847"/>
                <a:gd name="connsiteY68" fmla="*/ 3165789 h 6858000"/>
                <a:gd name="connsiteX69" fmla="*/ 9252065 w 9767847"/>
                <a:gd name="connsiteY69" fmla="*/ 2967107 h 6858000"/>
                <a:gd name="connsiteX70" fmla="*/ 9227211 w 9767847"/>
                <a:gd name="connsiteY70" fmla="*/ 2868473 h 6858000"/>
                <a:gd name="connsiteX71" fmla="*/ 9220699 w 9767847"/>
                <a:gd name="connsiteY71" fmla="*/ 2844426 h 6858000"/>
                <a:gd name="connsiteX72" fmla="*/ 9213740 w 9767847"/>
                <a:gd name="connsiteY72" fmla="*/ 2820191 h 6858000"/>
                <a:gd name="connsiteX73" fmla="*/ 9199374 w 9767847"/>
                <a:gd name="connsiteY73" fmla="*/ 2771438 h 6858000"/>
                <a:gd name="connsiteX74" fmla="*/ 9061829 w 9767847"/>
                <a:gd name="connsiteY74" fmla="*/ 2385418 h 6858000"/>
                <a:gd name="connsiteX75" fmla="*/ 8978865 w 9767847"/>
                <a:gd name="connsiteY75" fmla="*/ 2196855 h 6858000"/>
                <a:gd name="connsiteX76" fmla="*/ 8956694 w 9767847"/>
                <a:gd name="connsiteY76" fmla="*/ 2150219 h 6858000"/>
                <a:gd name="connsiteX77" fmla="*/ 8934176 w 9767847"/>
                <a:gd name="connsiteY77" fmla="*/ 2103914 h 6858000"/>
                <a:gd name="connsiteX78" fmla="*/ 8887151 w 9767847"/>
                <a:gd name="connsiteY78" fmla="*/ 2011350 h 6858000"/>
                <a:gd name="connsiteX79" fmla="*/ 8787533 w 9767847"/>
                <a:gd name="connsiteY79" fmla="*/ 1828527 h 6858000"/>
                <a:gd name="connsiteX80" fmla="*/ 8761485 w 9767847"/>
                <a:gd name="connsiteY80" fmla="*/ 1783398 h 6858000"/>
                <a:gd name="connsiteX81" fmla="*/ 8734791 w 9767847"/>
                <a:gd name="connsiteY81" fmla="*/ 1737893 h 6858000"/>
                <a:gd name="connsiteX82" fmla="*/ 8680808 w 9767847"/>
                <a:gd name="connsiteY82" fmla="*/ 1648812 h 6858000"/>
                <a:gd name="connsiteX83" fmla="*/ 8567024 w 9767847"/>
                <a:gd name="connsiteY83" fmla="*/ 1472906 h 6858000"/>
                <a:gd name="connsiteX84" fmla="*/ 8537446 w 9767847"/>
                <a:gd name="connsiteY84" fmla="*/ 1429330 h 6858000"/>
                <a:gd name="connsiteX85" fmla="*/ 8507423 w 9767847"/>
                <a:gd name="connsiteY85" fmla="*/ 1385896 h 6858000"/>
                <a:gd name="connsiteX86" fmla="*/ 8446529 w 9767847"/>
                <a:gd name="connsiteY86" fmla="*/ 1300295 h 6858000"/>
                <a:gd name="connsiteX87" fmla="*/ 8319224 w 9767847"/>
                <a:gd name="connsiteY87" fmla="*/ 1131026 h 6858000"/>
                <a:gd name="connsiteX88" fmla="*/ 8286366 w 9767847"/>
                <a:gd name="connsiteY88" fmla="*/ 1089050 h 6858000"/>
                <a:gd name="connsiteX89" fmla="*/ 8270161 w 9767847"/>
                <a:gd name="connsiteY89" fmla="*/ 1068439 h 6858000"/>
                <a:gd name="connsiteX90" fmla="*/ 8253856 w 9767847"/>
                <a:gd name="connsiteY90" fmla="*/ 1048156 h 6858000"/>
                <a:gd name="connsiteX91" fmla="*/ 8186352 w 9767847"/>
                <a:gd name="connsiteY91" fmla="*/ 966275 h 6858000"/>
                <a:gd name="connsiteX92" fmla="*/ 8046768 w 9767847"/>
                <a:gd name="connsiteY92" fmla="*/ 805429 h 6858000"/>
                <a:gd name="connsiteX93" fmla="*/ 8010927 w 9767847"/>
                <a:gd name="connsiteY93" fmla="*/ 765853 h 6858000"/>
                <a:gd name="connsiteX94" fmla="*/ 7974788 w 9767847"/>
                <a:gd name="connsiteY94" fmla="*/ 726653 h 6858000"/>
                <a:gd name="connsiteX95" fmla="*/ 7901070 w 9767847"/>
                <a:gd name="connsiteY95" fmla="*/ 648724 h 6858000"/>
                <a:gd name="connsiteX96" fmla="*/ 7750054 w 9767847"/>
                <a:gd name="connsiteY96" fmla="*/ 497008 h 6858000"/>
                <a:gd name="connsiteX97" fmla="*/ 7592277 w 9767847"/>
                <a:gd name="connsiteY97" fmla="*/ 351221 h 6858000"/>
                <a:gd name="connsiteX98" fmla="*/ 7257734 w 9767847"/>
                <a:gd name="connsiteY98" fmla="*/ 76964 h 6858000"/>
                <a:gd name="connsiteX99" fmla="*/ 1886601 w 9767847"/>
                <a:gd name="connsiteY99" fmla="*/ 0 h 6858000"/>
                <a:gd name="connsiteX100" fmla="*/ 2292926 w 9767847"/>
                <a:gd name="connsiteY100" fmla="*/ 0 h 6858000"/>
                <a:gd name="connsiteX101" fmla="*/ 2135542 w 9767847"/>
                <a:gd name="connsiteY101" fmla="*/ 117781 h 6858000"/>
                <a:gd name="connsiteX102" fmla="*/ 1969576 w 9767847"/>
                <a:gd name="connsiteY102" fmla="*/ 254986 h 6858000"/>
                <a:gd name="connsiteX103" fmla="*/ 1659938 w 9767847"/>
                <a:gd name="connsiteY103" fmla="*/ 549855 h 6858000"/>
                <a:gd name="connsiteX104" fmla="*/ 729383 w 9767847"/>
                <a:gd name="connsiteY104" fmla="*/ 1936480 h 6858000"/>
                <a:gd name="connsiteX105" fmla="*/ 578465 w 9767847"/>
                <a:gd name="connsiteY105" fmla="*/ 2320807 h 6858000"/>
                <a:gd name="connsiteX106" fmla="*/ 465080 w 9767847"/>
                <a:gd name="connsiteY106" fmla="*/ 2714875 h 6858000"/>
                <a:gd name="connsiteX107" fmla="*/ 423820 w 9767847"/>
                <a:gd name="connsiteY107" fmla="*/ 2915436 h 6858000"/>
                <a:gd name="connsiteX108" fmla="*/ 392355 w 9767847"/>
                <a:gd name="connsiteY108" fmla="*/ 3118071 h 6858000"/>
                <a:gd name="connsiteX109" fmla="*/ 358801 w 9767847"/>
                <a:gd name="connsiteY109" fmla="*/ 3526915 h 6858000"/>
                <a:gd name="connsiteX110" fmla="*/ 410350 w 9767847"/>
                <a:gd name="connsiteY110" fmla="*/ 4348226 h 6858000"/>
                <a:gd name="connsiteX111" fmla="*/ 449022 w 9767847"/>
                <a:gd name="connsiteY111" fmla="*/ 4551049 h 6858000"/>
                <a:gd name="connsiteX112" fmla="*/ 498882 w 9767847"/>
                <a:gd name="connsiteY112" fmla="*/ 4752365 h 6858000"/>
                <a:gd name="connsiteX113" fmla="*/ 559775 w 9767847"/>
                <a:gd name="connsiteY113" fmla="*/ 4951657 h 6858000"/>
                <a:gd name="connsiteX114" fmla="*/ 631406 w 9767847"/>
                <a:gd name="connsiteY114" fmla="*/ 5147986 h 6858000"/>
                <a:gd name="connsiteX115" fmla="*/ 1023461 w 9767847"/>
                <a:gd name="connsiteY115" fmla="*/ 5893957 h 6858000"/>
                <a:gd name="connsiteX116" fmla="*/ 1575880 w 9767847"/>
                <a:gd name="connsiteY116" fmla="*/ 6547646 h 6858000"/>
                <a:gd name="connsiteX117" fmla="*/ 1905228 w 9767847"/>
                <a:gd name="connsiteY117" fmla="*/ 6829468 h 6858000"/>
                <a:gd name="connsiteX118" fmla="*/ 1944230 w 9767847"/>
                <a:gd name="connsiteY118" fmla="*/ 6858000 h 6858000"/>
                <a:gd name="connsiteX119" fmla="*/ 1372541 w 9767847"/>
                <a:gd name="connsiteY119" fmla="*/ 6858000 h 6858000"/>
                <a:gd name="connsiteX120" fmla="*/ 1115251 w 9767847"/>
                <a:gd name="connsiteY120" fmla="*/ 6590005 h 6858000"/>
                <a:gd name="connsiteX121" fmla="*/ 0 w 9767847"/>
                <a:gd name="connsiteY121" fmla="*/ 3649031 h 6858000"/>
                <a:gd name="connsiteX122" fmla="*/ 1777294 w 9767847"/>
                <a:gd name="connsiteY122" fmla="*/ 8131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9767847" h="6858000">
                  <a:moveTo>
                    <a:pt x="7151367" y="0"/>
                  </a:moveTo>
                  <a:lnTo>
                    <a:pt x="7881247" y="0"/>
                  </a:lnTo>
                  <a:lnTo>
                    <a:pt x="7990553" y="81317"/>
                  </a:lnTo>
                  <a:cubicBezTo>
                    <a:pt x="9075991" y="929334"/>
                    <a:pt x="9767847" y="2212695"/>
                    <a:pt x="9767847" y="3649031"/>
                  </a:cubicBezTo>
                  <a:cubicBezTo>
                    <a:pt x="9767847" y="4766182"/>
                    <a:pt x="9349317" y="5790792"/>
                    <a:pt x="8652597" y="6590005"/>
                  </a:cubicBezTo>
                  <a:lnTo>
                    <a:pt x="8395306" y="6858000"/>
                  </a:lnTo>
                  <a:lnTo>
                    <a:pt x="6762603" y="6858000"/>
                  </a:lnTo>
                  <a:lnTo>
                    <a:pt x="6765962" y="6854844"/>
                  </a:lnTo>
                  <a:cubicBezTo>
                    <a:pt x="6779036" y="6842703"/>
                    <a:pt x="6791663" y="6829621"/>
                    <a:pt x="6804586" y="6817103"/>
                  </a:cubicBezTo>
                  <a:lnTo>
                    <a:pt x="6881735" y="6741197"/>
                  </a:lnTo>
                  <a:cubicBezTo>
                    <a:pt x="6907435" y="6715881"/>
                    <a:pt x="6933134" y="6690798"/>
                    <a:pt x="6958883" y="6664822"/>
                  </a:cubicBezTo>
                  <a:lnTo>
                    <a:pt x="7267925" y="6355694"/>
                  </a:lnTo>
                  <a:lnTo>
                    <a:pt x="7424360" y="6200685"/>
                  </a:lnTo>
                  <a:cubicBezTo>
                    <a:pt x="7450754" y="6174802"/>
                    <a:pt x="7477598" y="6148731"/>
                    <a:pt x="7504938" y="6122708"/>
                  </a:cubicBezTo>
                  <a:lnTo>
                    <a:pt x="7546396" y="6083697"/>
                  </a:lnTo>
                  <a:cubicBezTo>
                    <a:pt x="7560264" y="6070803"/>
                    <a:pt x="7574780" y="6057532"/>
                    <a:pt x="7588002" y="6045532"/>
                  </a:cubicBezTo>
                  <a:lnTo>
                    <a:pt x="7631000" y="6006709"/>
                  </a:lnTo>
                  <a:lnTo>
                    <a:pt x="7675440" y="5968309"/>
                  </a:lnTo>
                  <a:cubicBezTo>
                    <a:pt x="7690404" y="5955698"/>
                    <a:pt x="7705564" y="5943321"/>
                    <a:pt x="7720626" y="5930851"/>
                  </a:cubicBezTo>
                  <a:cubicBezTo>
                    <a:pt x="7735738" y="5918427"/>
                    <a:pt x="7751197" y="5906521"/>
                    <a:pt x="7766458" y="5894334"/>
                  </a:cubicBezTo>
                  <a:cubicBezTo>
                    <a:pt x="7827949" y="5846192"/>
                    <a:pt x="7890979" y="5800499"/>
                    <a:pt x="7955254" y="5756828"/>
                  </a:cubicBezTo>
                  <a:cubicBezTo>
                    <a:pt x="8083800" y="5669534"/>
                    <a:pt x="8216872" y="5590336"/>
                    <a:pt x="8352678" y="5517630"/>
                  </a:cubicBezTo>
                  <a:lnTo>
                    <a:pt x="8451350" y="5465254"/>
                  </a:lnTo>
                  <a:lnTo>
                    <a:pt x="8548532" y="5413395"/>
                  </a:lnTo>
                  <a:cubicBezTo>
                    <a:pt x="8612110" y="5379090"/>
                    <a:pt x="8673251" y="5345208"/>
                    <a:pt x="8729473" y="5309961"/>
                  </a:cubicBezTo>
                  <a:cubicBezTo>
                    <a:pt x="8743591" y="5301115"/>
                    <a:pt x="8757161" y="5292361"/>
                    <a:pt x="8770781" y="5283232"/>
                  </a:cubicBezTo>
                  <a:cubicBezTo>
                    <a:pt x="8777591" y="5278667"/>
                    <a:pt x="8784451" y="5274103"/>
                    <a:pt x="8790964" y="5269492"/>
                  </a:cubicBezTo>
                  <a:cubicBezTo>
                    <a:pt x="8797574" y="5264879"/>
                    <a:pt x="8804235" y="5260314"/>
                    <a:pt x="8810499" y="5255703"/>
                  </a:cubicBezTo>
                  <a:cubicBezTo>
                    <a:pt x="8835999" y="5237303"/>
                    <a:pt x="8860407" y="5218291"/>
                    <a:pt x="8883571" y="5198479"/>
                  </a:cubicBezTo>
                  <a:cubicBezTo>
                    <a:pt x="8929900" y="5158856"/>
                    <a:pt x="8971258" y="5116315"/>
                    <a:pt x="9006651" y="5070527"/>
                  </a:cubicBezTo>
                  <a:cubicBezTo>
                    <a:pt x="9015351" y="5059328"/>
                    <a:pt x="9024398" y="5046857"/>
                    <a:pt x="9033494" y="5034105"/>
                  </a:cubicBezTo>
                  <a:lnTo>
                    <a:pt x="9040305" y="5024551"/>
                  </a:lnTo>
                  <a:lnTo>
                    <a:pt x="9046568" y="5015281"/>
                  </a:lnTo>
                  <a:cubicBezTo>
                    <a:pt x="9050743" y="5009163"/>
                    <a:pt x="9054819" y="5002952"/>
                    <a:pt x="9058846" y="4996645"/>
                  </a:cubicBezTo>
                  <a:cubicBezTo>
                    <a:pt x="9075002" y="4971517"/>
                    <a:pt x="9090212" y="4945305"/>
                    <a:pt x="9104529" y="4918105"/>
                  </a:cubicBezTo>
                  <a:cubicBezTo>
                    <a:pt x="9133211" y="4863752"/>
                    <a:pt x="9158313" y="4805447"/>
                    <a:pt x="9181081" y="4744694"/>
                  </a:cubicBezTo>
                  <a:cubicBezTo>
                    <a:pt x="9203748" y="4684178"/>
                    <a:pt x="9223383" y="4621778"/>
                    <a:pt x="9240731" y="4557872"/>
                  </a:cubicBezTo>
                  <a:cubicBezTo>
                    <a:pt x="9249481" y="4525966"/>
                    <a:pt x="9257682" y="4493684"/>
                    <a:pt x="9265388" y="4461073"/>
                  </a:cubicBezTo>
                  <a:cubicBezTo>
                    <a:pt x="9269215" y="4444744"/>
                    <a:pt x="9272943" y="4428367"/>
                    <a:pt x="9276571" y="4411943"/>
                  </a:cubicBezTo>
                  <a:lnTo>
                    <a:pt x="9281841" y="4387379"/>
                  </a:lnTo>
                  <a:lnTo>
                    <a:pt x="9286513" y="4364838"/>
                  </a:lnTo>
                  <a:lnTo>
                    <a:pt x="9296754" y="4312038"/>
                  </a:lnTo>
                  <a:lnTo>
                    <a:pt x="9301029" y="4289074"/>
                  </a:lnTo>
                  <a:lnTo>
                    <a:pt x="9302818" y="4278581"/>
                  </a:lnTo>
                  <a:lnTo>
                    <a:pt x="9304658" y="4266816"/>
                  </a:lnTo>
                  <a:lnTo>
                    <a:pt x="9312810" y="4215945"/>
                  </a:lnTo>
                  <a:lnTo>
                    <a:pt x="9316887" y="4190486"/>
                  </a:lnTo>
                  <a:lnTo>
                    <a:pt x="9318923" y="4177780"/>
                  </a:lnTo>
                  <a:cubicBezTo>
                    <a:pt x="9319570" y="4173546"/>
                    <a:pt x="9319969" y="4169169"/>
                    <a:pt x="9320515" y="4164886"/>
                  </a:cubicBezTo>
                  <a:lnTo>
                    <a:pt x="9332445" y="4064981"/>
                  </a:lnTo>
                  <a:cubicBezTo>
                    <a:pt x="9333836" y="4052370"/>
                    <a:pt x="9334880" y="4036888"/>
                    <a:pt x="9336173" y="4018676"/>
                  </a:cubicBezTo>
                  <a:lnTo>
                    <a:pt x="9340199" y="3965171"/>
                  </a:lnTo>
                  <a:cubicBezTo>
                    <a:pt x="9345071" y="3899806"/>
                    <a:pt x="9347358" y="3832983"/>
                    <a:pt x="9347557" y="3765972"/>
                  </a:cubicBezTo>
                  <a:cubicBezTo>
                    <a:pt x="9347656" y="3732420"/>
                    <a:pt x="9347209" y="3698773"/>
                    <a:pt x="9346364" y="3664938"/>
                  </a:cubicBezTo>
                  <a:lnTo>
                    <a:pt x="9344921" y="3615243"/>
                  </a:lnTo>
                  <a:lnTo>
                    <a:pt x="9344524" y="3603526"/>
                  </a:lnTo>
                  <a:lnTo>
                    <a:pt x="9343728" y="3590774"/>
                  </a:lnTo>
                  <a:lnTo>
                    <a:pt x="9342188" y="3565268"/>
                  </a:lnTo>
                  <a:lnTo>
                    <a:pt x="9339056" y="3514256"/>
                  </a:lnTo>
                  <a:cubicBezTo>
                    <a:pt x="9337914" y="3497221"/>
                    <a:pt x="9335874" y="3480138"/>
                    <a:pt x="9334334" y="3463057"/>
                  </a:cubicBezTo>
                  <a:lnTo>
                    <a:pt x="9329363" y="3411810"/>
                  </a:lnTo>
                  <a:lnTo>
                    <a:pt x="9328319" y="3400657"/>
                  </a:lnTo>
                  <a:lnTo>
                    <a:pt x="9327177" y="3390116"/>
                  </a:lnTo>
                  <a:lnTo>
                    <a:pt x="9324293" y="3366774"/>
                  </a:lnTo>
                  <a:lnTo>
                    <a:pt x="9320763" y="3340329"/>
                  </a:lnTo>
                  <a:lnTo>
                    <a:pt x="9317184" y="3311245"/>
                  </a:lnTo>
                  <a:cubicBezTo>
                    <a:pt x="9315594" y="3296893"/>
                    <a:pt x="9313506" y="3282306"/>
                    <a:pt x="9311021" y="3266211"/>
                  </a:cubicBezTo>
                  <a:lnTo>
                    <a:pt x="9302719" y="3215717"/>
                  </a:lnTo>
                  <a:cubicBezTo>
                    <a:pt x="9299936" y="3199059"/>
                    <a:pt x="9297003" y="3182400"/>
                    <a:pt x="9293970" y="3165789"/>
                  </a:cubicBezTo>
                  <a:cubicBezTo>
                    <a:pt x="9281891" y="3099295"/>
                    <a:pt x="9267674" y="3033084"/>
                    <a:pt x="9252065" y="2967107"/>
                  </a:cubicBezTo>
                  <a:cubicBezTo>
                    <a:pt x="9244261" y="2934167"/>
                    <a:pt x="9235959" y="2901273"/>
                    <a:pt x="9227211" y="2868473"/>
                  </a:cubicBezTo>
                  <a:lnTo>
                    <a:pt x="9220699" y="2844426"/>
                  </a:lnTo>
                  <a:lnTo>
                    <a:pt x="9213740" y="2820191"/>
                  </a:lnTo>
                  <a:cubicBezTo>
                    <a:pt x="9209216" y="2804049"/>
                    <a:pt x="9204345" y="2787768"/>
                    <a:pt x="9199374" y="2771438"/>
                  </a:cubicBezTo>
                  <a:cubicBezTo>
                    <a:pt x="9159855" y="2641086"/>
                    <a:pt x="9114272" y="2512099"/>
                    <a:pt x="9061829" y="2385418"/>
                  </a:cubicBezTo>
                  <a:cubicBezTo>
                    <a:pt x="9035582" y="2322077"/>
                    <a:pt x="9008043" y="2259160"/>
                    <a:pt x="8978865" y="2196855"/>
                  </a:cubicBezTo>
                  <a:lnTo>
                    <a:pt x="8956694" y="2150219"/>
                  </a:lnTo>
                  <a:lnTo>
                    <a:pt x="8934176" y="2103914"/>
                  </a:lnTo>
                  <a:cubicBezTo>
                    <a:pt x="8918915" y="2073091"/>
                    <a:pt x="8903157" y="2042032"/>
                    <a:pt x="8887151" y="2011350"/>
                  </a:cubicBezTo>
                  <a:cubicBezTo>
                    <a:pt x="8854988" y="1949891"/>
                    <a:pt x="8822082" y="1888810"/>
                    <a:pt x="8787533" y="1828527"/>
                  </a:cubicBezTo>
                  <a:lnTo>
                    <a:pt x="8761485" y="1783398"/>
                  </a:lnTo>
                  <a:lnTo>
                    <a:pt x="8734791" y="1737893"/>
                  </a:lnTo>
                  <a:cubicBezTo>
                    <a:pt x="8717047" y="1707823"/>
                    <a:pt x="8699200" y="1678363"/>
                    <a:pt x="8680808" y="1648812"/>
                  </a:cubicBezTo>
                  <a:cubicBezTo>
                    <a:pt x="8644322" y="1589658"/>
                    <a:pt x="8606194" y="1531118"/>
                    <a:pt x="8567024" y="1472906"/>
                  </a:cubicBezTo>
                  <a:lnTo>
                    <a:pt x="8537446" y="1429330"/>
                  </a:lnTo>
                  <a:lnTo>
                    <a:pt x="8507423" y="1385896"/>
                  </a:lnTo>
                  <a:cubicBezTo>
                    <a:pt x="8487390" y="1357284"/>
                    <a:pt x="8467158" y="1328719"/>
                    <a:pt x="8446529" y="1300295"/>
                  </a:cubicBezTo>
                  <a:cubicBezTo>
                    <a:pt x="8405271" y="1243496"/>
                    <a:pt x="8362718" y="1187120"/>
                    <a:pt x="8319224" y="1131026"/>
                  </a:cubicBezTo>
                  <a:lnTo>
                    <a:pt x="8286366" y="1089050"/>
                  </a:lnTo>
                  <a:lnTo>
                    <a:pt x="8270161" y="1068439"/>
                  </a:lnTo>
                  <a:lnTo>
                    <a:pt x="8253856" y="1048156"/>
                  </a:lnTo>
                  <a:cubicBezTo>
                    <a:pt x="8231636" y="1020675"/>
                    <a:pt x="8209117" y="993381"/>
                    <a:pt x="8186352" y="966275"/>
                  </a:cubicBezTo>
                  <a:cubicBezTo>
                    <a:pt x="8140917" y="911922"/>
                    <a:pt x="8094240" y="858417"/>
                    <a:pt x="8046768" y="805429"/>
                  </a:cubicBezTo>
                  <a:lnTo>
                    <a:pt x="8010927" y="765853"/>
                  </a:lnTo>
                  <a:lnTo>
                    <a:pt x="7974788" y="726653"/>
                  </a:lnTo>
                  <a:cubicBezTo>
                    <a:pt x="7950382" y="700489"/>
                    <a:pt x="7925824" y="674465"/>
                    <a:pt x="7901070" y="648724"/>
                  </a:cubicBezTo>
                  <a:cubicBezTo>
                    <a:pt x="7851510" y="597289"/>
                    <a:pt x="7801404" y="546514"/>
                    <a:pt x="7750054" y="497008"/>
                  </a:cubicBezTo>
                  <a:cubicBezTo>
                    <a:pt x="7698902" y="447644"/>
                    <a:pt x="7645913" y="398938"/>
                    <a:pt x="7592277" y="351221"/>
                  </a:cubicBezTo>
                  <a:cubicBezTo>
                    <a:pt x="7484856" y="255786"/>
                    <a:pt x="7373308" y="164304"/>
                    <a:pt x="7257734" y="76964"/>
                  </a:cubicBezTo>
                  <a:close/>
                  <a:moveTo>
                    <a:pt x="1886601" y="0"/>
                  </a:moveTo>
                  <a:lnTo>
                    <a:pt x="2292926" y="0"/>
                  </a:lnTo>
                  <a:lnTo>
                    <a:pt x="2135542" y="117781"/>
                  </a:lnTo>
                  <a:cubicBezTo>
                    <a:pt x="2078998" y="162280"/>
                    <a:pt x="2023659" y="208045"/>
                    <a:pt x="1969576" y="254986"/>
                  </a:cubicBezTo>
                  <a:cubicBezTo>
                    <a:pt x="1861309" y="348820"/>
                    <a:pt x="1758064" y="447314"/>
                    <a:pt x="1659938" y="549855"/>
                  </a:cubicBezTo>
                  <a:cubicBezTo>
                    <a:pt x="1266987" y="960346"/>
                    <a:pt x="953820" y="1431495"/>
                    <a:pt x="729383" y="1936480"/>
                  </a:cubicBezTo>
                  <a:cubicBezTo>
                    <a:pt x="673260" y="2062362"/>
                    <a:pt x="622855" y="2190972"/>
                    <a:pt x="578465" y="2320807"/>
                  </a:cubicBezTo>
                  <a:cubicBezTo>
                    <a:pt x="534125" y="2450687"/>
                    <a:pt x="496147" y="2582216"/>
                    <a:pt x="465080" y="2714875"/>
                  </a:cubicBezTo>
                  <a:cubicBezTo>
                    <a:pt x="449769" y="2780991"/>
                    <a:pt x="435850" y="2848191"/>
                    <a:pt x="423820" y="2915436"/>
                  </a:cubicBezTo>
                  <a:cubicBezTo>
                    <a:pt x="411840" y="2982731"/>
                    <a:pt x="401054" y="3050260"/>
                    <a:pt x="392355" y="3118071"/>
                  </a:cubicBezTo>
                  <a:cubicBezTo>
                    <a:pt x="374509" y="3253646"/>
                    <a:pt x="363424" y="3389880"/>
                    <a:pt x="358801" y="3526915"/>
                  </a:cubicBezTo>
                  <a:cubicBezTo>
                    <a:pt x="349009" y="3800843"/>
                    <a:pt x="366357" y="4075570"/>
                    <a:pt x="410350" y="4348226"/>
                  </a:cubicBezTo>
                  <a:cubicBezTo>
                    <a:pt x="421286" y="4416132"/>
                    <a:pt x="434209" y="4483660"/>
                    <a:pt x="449022" y="4551049"/>
                  </a:cubicBezTo>
                  <a:cubicBezTo>
                    <a:pt x="463737" y="4618436"/>
                    <a:pt x="480389" y="4685588"/>
                    <a:pt x="498882" y="4752365"/>
                  </a:cubicBezTo>
                  <a:cubicBezTo>
                    <a:pt x="517373" y="4819141"/>
                    <a:pt x="537704" y="4885635"/>
                    <a:pt x="559775" y="4951657"/>
                  </a:cubicBezTo>
                  <a:cubicBezTo>
                    <a:pt x="581946" y="5017775"/>
                    <a:pt x="605358" y="5083375"/>
                    <a:pt x="631406" y="5147986"/>
                  </a:cubicBezTo>
                  <a:cubicBezTo>
                    <a:pt x="734055" y="5407608"/>
                    <a:pt x="865188" y="5658570"/>
                    <a:pt x="1023461" y="5893957"/>
                  </a:cubicBezTo>
                  <a:cubicBezTo>
                    <a:pt x="1181487" y="6129578"/>
                    <a:pt x="1367051" y="6349247"/>
                    <a:pt x="1575880" y="6547646"/>
                  </a:cubicBezTo>
                  <a:cubicBezTo>
                    <a:pt x="1680269" y="6646916"/>
                    <a:pt x="1790338" y="6740939"/>
                    <a:pt x="1905228" y="6829468"/>
                  </a:cubicBezTo>
                  <a:lnTo>
                    <a:pt x="1944230" y="6858000"/>
                  </a:lnTo>
                  <a:lnTo>
                    <a:pt x="1372541" y="6858000"/>
                  </a:lnTo>
                  <a:lnTo>
                    <a:pt x="1115251" y="6590005"/>
                  </a:lnTo>
                  <a:cubicBezTo>
                    <a:pt x="418530" y="5790792"/>
                    <a:pt x="0" y="4766182"/>
                    <a:pt x="0" y="3649031"/>
                  </a:cubicBezTo>
                  <a:cubicBezTo>
                    <a:pt x="0" y="2212695"/>
                    <a:pt x="691856" y="929334"/>
                    <a:pt x="1777294" y="81317"/>
                  </a:cubicBezTo>
                  <a:close/>
                </a:path>
              </a:pathLst>
            </a:cu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2" name="Title 1"/>
          <p:cNvSpPr>
            <a:spLocks noGrp="1"/>
          </p:cNvSpPr>
          <p:nvPr>
            <p:ph type="title"/>
          </p:nvPr>
        </p:nvSpPr>
        <p:spPr>
          <a:xfrm>
            <a:off x="3935797" y="1764407"/>
            <a:ext cx="4320635" cy="2310312"/>
          </a:xfrm>
        </p:spPr>
        <p:txBody>
          <a:bodyPr vert="horz" lIns="91440" tIns="45720" rIns="91440" bIns="45720" rtlCol="0" anchor="b">
            <a:normAutofit/>
          </a:bodyPr>
          <a:lstStyle/>
          <a:p>
            <a:pPr defTabSz="914400">
              <a:lnSpc>
                <a:spcPct val="90000"/>
              </a:lnSpc>
              <a:defRPr sz="2400" b="1"/>
            </a:pPr>
            <a:r>
              <a:rPr lang="en-US" sz="4500" dirty="0">
                <a:solidFill>
                  <a:schemeClr val="tx2"/>
                </a:solidFill>
              </a:rPr>
              <a:t>Neuroscience of Neurodivergence</a:t>
            </a:r>
          </a:p>
        </p:txBody>
      </p:sp>
      <p:sp>
        <p:nvSpPr>
          <p:cNvPr id="3" name="Content Placeholder 2"/>
          <p:cNvSpPr>
            <a:spLocks noGrp="1"/>
          </p:cNvSpPr>
          <p:nvPr>
            <p:ph idx="1"/>
          </p:nvPr>
        </p:nvSpPr>
        <p:spPr>
          <a:xfrm>
            <a:off x="3935797" y="4165153"/>
            <a:ext cx="4320635" cy="682079"/>
          </a:xfrm>
        </p:spPr>
        <p:txBody>
          <a:bodyPr vert="horz" lIns="91440" tIns="45720" rIns="91440" bIns="45720" rtlCol="0">
            <a:normAutofit/>
          </a:bodyPr>
          <a:lstStyle/>
          <a:p>
            <a:pPr marL="0" indent="0" algn="ctr" defTabSz="914400">
              <a:lnSpc>
                <a:spcPct val="90000"/>
              </a:lnSpc>
              <a:spcBef>
                <a:spcPts val="1000"/>
              </a:spcBef>
              <a:buNone/>
              <a:defRPr sz="1400"/>
            </a:pPr>
            <a:r>
              <a:rPr lang="en-US" sz="1900" dirty="0">
                <a:solidFill>
                  <a:schemeClr val="tx2"/>
                </a:solidFill>
              </a:rPr>
              <a:t>Exploring brain structures, neural pathways, and cognitive processing styles.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DDA8CE9-E0A6-4FF2-823D-D08607606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1" y="1"/>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11195564-33B9-434B-9641-764F5905A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228" y="0"/>
            <a:ext cx="914377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grpSp>
        <p:nvGrpSpPr>
          <p:cNvPr id="12" name="Group 11">
            <a:extLst>
              <a:ext uri="{FF2B5EF4-FFF2-40B4-BE49-F238E27FC236}">
                <a16:creationId xmlns:a16="http://schemas.microsoft.com/office/drawing/2014/main" id="{1D18C537-E336-47C4-836B-C342A230F8F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484644" y="1"/>
            <a:ext cx="3196506" cy="2602764"/>
            <a:chOff x="6867015" y="-1"/>
            <a:chExt cx="5324985" cy="3251912"/>
          </a:xfrm>
          <a:solidFill>
            <a:schemeClr val="accent5">
              <a:alpha val="5000"/>
            </a:schemeClr>
          </a:solidFill>
        </p:grpSpPr>
        <p:sp>
          <p:nvSpPr>
            <p:cNvPr id="13" name="Freeform: Shape 12">
              <a:extLst>
                <a:ext uri="{FF2B5EF4-FFF2-40B4-BE49-F238E27FC236}">
                  <a16:creationId xmlns:a16="http://schemas.microsoft.com/office/drawing/2014/main" id="{481F97D2-9A0D-4CA5-B9AF-27B558BCF1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Freeform: Shape 13">
              <a:extLst>
                <a:ext uri="{FF2B5EF4-FFF2-40B4-BE49-F238E27FC236}">
                  <a16:creationId xmlns:a16="http://schemas.microsoft.com/office/drawing/2014/main" id="{6678A47C-892D-47C9-A5D8-F8860B1B05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Freeform: Shape 14">
              <a:extLst>
                <a:ext uri="{FF2B5EF4-FFF2-40B4-BE49-F238E27FC236}">
                  <a16:creationId xmlns:a16="http://schemas.microsoft.com/office/drawing/2014/main" id="{D9E8FDFA-59ED-4D6F-BA20-10CDF8436C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reeform: Shape 15">
              <a:extLst>
                <a:ext uri="{FF2B5EF4-FFF2-40B4-BE49-F238E27FC236}">
                  <a16:creationId xmlns:a16="http://schemas.microsoft.com/office/drawing/2014/main" id="{E958D9A5-8003-4D92-8C05-787C630F75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8" name="Group 17">
            <a:extLst>
              <a:ext uri="{FF2B5EF4-FFF2-40B4-BE49-F238E27FC236}">
                <a16:creationId xmlns:a16="http://schemas.microsoft.com/office/drawing/2014/main" id="{5A1259D8-0C3A-4069-A22F-537BBBB61A9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44747" y="62352"/>
            <a:ext cx="4521523" cy="6795648"/>
            <a:chOff x="6160995" y="62352"/>
            <a:chExt cx="6028697" cy="6795648"/>
          </a:xfrm>
        </p:grpSpPr>
        <p:sp>
          <p:nvSpPr>
            <p:cNvPr id="19" name="Freeform: Shape 18">
              <a:extLst>
                <a:ext uri="{FF2B5EF4-FFF2-40B4-BE49-F238E27FC236}">
                  <a16:creationId xmlns:a16="http://schemas.microsoft.com/office/drawing/2014/main" id="{D90700B4-CEB5-450F-9EA7-95E355B503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82080" y="81632"/>
              <a:ext cx="6007612" cy="6776368"/>
            </a:xfrm>
            <a:custGeom>
              <a:avLst/>
              <a:gdLst>
                <a:gd name="connsiteX0" fmla="*/ 4493599 w 6007612"/>
                <a:gd name="connsiteY0" fmla="*/ 0 h 6797829"/>
                <a:gd name="connsiteX1" fmla="*/ 5981837 w 6007612"/>
                <a:gd name="connsiteY1" fmla="*/ 314220 h 6797829"/>
                <a:gd name="connsiteX2" fmla="*/ 6007612 w 6007612"/>
                <a:gd name="connsiteY2" fmla="*/ 327088 h 6797829"/>
                <a:gd name="connsiteX3" fmla="*/ 6007612 w 6007612"/>
                <a:gd name="connsiteY3" fmla="*/ 1316637 h 6797829"/>
                <a:gd name="connsiteX4" fmla="*/ 5852405 w 6007612"/>
                <a:gd name="connsiteY4" fmla="*/ 1209899 h 6797829"/>
                <a:gd name="connsiteX5" fmla="*/ 5622498 w 6007612"/>
                <a:gd name="connsiteY5" fmla="*/ 1086619 h 6797829"/>
                <a:gd name="connsiteX6" fmla="*/ 4493032 w 6007612"/>
                <a:gd name="connsiteY6" fmla="*/ 851533 h 6797829"/>
                <a:gd name="connsiteX7" fmla="*/ 3155579 w 6007612"/>
                <a:gd name="connsiteY7" fmla="*/ 1108326 h 6797829"/>
                <a:gd name="connsiteX8" fmla="*/ 1963832 w 6007612"/>
                <a:gd name="connsiteY8" fmla="*/ 1817700 h 6797829"/>
                <a:gd name="connsiteX9" fmla="*/ 1144646 w 6007612"/>
                <a:gd name="connsiteY9" fmla="*/ 2832814 h 6797829"/>
                <a:gd name="connsiteX10" fmla="*/ 851249 w 6007612"/>
                <a:gd name="connsiteY10" fmla="*/ 3998599 h 6797829"/>
                <a:gd name="connsiteX11" fmla="*/ 1336319 w 6007612"/>
                <a:gd name="connsiteY11" fmla="*/ 5057837 h 6797829"/>
                <a:gd name="connsiteX12" fmla="*/ 1597084 w 6007612"/>
                <a:gd name="connsiteY12" fmla="*/ 5424583 h 6797829"/>
                <a:gd name="connsiteX13" fmla="*/ 2591910 w 6007612"/>
                <a:gd name="connsiteY13" fmla="*/ 6440122 h 6797829"/>
                <a:gd name="connsiteX14" fmla="*/ 3899854 w 6007612"/>
                <a:gd name="connsiteY14" fmla="*/ 6780621 h 6797829"/>
                <a:gd name="connsiteX15" fmla="*/ 4741172 w 6007612"/>
                <a:gd name="connsiteY15" fmla="*/ 6563979 h 6797829"/>
                <a:gd name="connsiteX16" fmla="*/ 5649171 w 6007612"/>
                <a:gd name="connsiteY16" fmla="*/ 5938452 h 6797829"/>
                <a:gd name="connsiteX17" fmla="*/ 5873475 w 6007612"/>
                <a:gd name="connsiteY17" fmla="*/ 5764656 h 6797829"/>
                <a:gd name="connsiteX18" fmla="*/ 6007612 w 6007612"/>
                <a:gd name="connsiteY18" fmla="*/ 5660343 h 6797829"/>
                <a:gd name="connsiteX19" fmla="*/ 6007612 w 6007612"/>
                <a:gd name="connsiteY19" fmla="*/ 6737454 h 6797829"/>
                <a:gd name="connsiteX20" fmla="*/ 5929386 w 6007612"/>
                <a:gd name="connsiteY20" fmla="*/ 6797829 h 6797829"/>
                <a:gd name="connsiteX21" fmla="*/ 1656512 w 6007612"/>
                <a:gd name="connsiteY21" fmla="*/ 6797829 h 6797829"/>
                <a:gd name="connsiteX22" fmla="*/ 1630254 w 6007612"/>
                <a:gd name="connsiteY22" fmla="*/ 6775222 h 6797829"/>
                <a:gd name="connsiteX23" fmla="*/ 892250 w 6007612"/>
                <a:gd name="connsiteY23" fmla="*/ 5902700 h 6797829"/>
                <a:gd name="connsiteX24" fmla="*/ 0 w 6007612"/>
                <a:gd name="connsiteY24" fmla="*/ 3998599 h 6797829"/>
                <a:gd name="connsiteX25" fmla="*/ 4493032 w 6007612"/>
                <a:gd name="connsiteY25" fmla="*/ 285 h 6797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007612" h="6797829">
                  <a:moveTo>
                    <a:pt x="4493599" y="0"/>
                  </a:moveTo>
                  <a:cubicBezTo>
                    <a:pt x="5048011" y="0"/>
                    <a:pt x="5546284" y="111886"/>
                    <a:pt x="5981837" y="314220"/>
                  </a:cubicBezTo>
                  <a:lnTo>
                    <a:pt x="6007612" y="327088"/>
                  </a:lnTo>
                  <a:lnTo>
                    <a:pt x="6007612" y="1316637"/>
                  </a:lnTo>
                  <a:lnTo>
                    <a:pt x="5852405" y="1209899"/>
                  </a:lnTo>
                  <a:cubicBezTo>
                    <a:pt x="5778266" y="1164709"/>
                    <a:pt x="5701526" y="1123535"/>
                    <a:pt x="5622498" y="1086619"/>
                  </a:cubicBezTo>
                  <a:cubicBezTo>
                    <a:pt x="5286822" y="930699"/>
                    <a:pt x="4906882" y="851533"/>
                    <a:pt x="4493032" y="851533"/>
                  </a:cubicBezTo>
                  <a:cubicBezTo>
                    <a:pt x="4056201" y="851533"/>
                    <a:pt x="3593263" y="940631"/>
                    <a:pt x="3155579" y="1108326"/>
                  </a:cubicBezTo>
                  <a:cubicBezTo>
                    <a:pt x="2721215" y="1275979"/>
                    <a:pt x="2318305" y="1515819"/>
                    <a:pt x="1963832" y="1817700"/>
                  </a:cubicBezTo>
                  <a:cubicBezTo>
                    <a:pt x="1617657" y="2114360"/>
                    <a:pt x="1334332" y="2465358"/>
                    <a:pt x="1144646" y="2832814"/>
                  </a:cubicBezTo>
                  <a:cubicBezTo>
                    <a:pt x="950561" y="3210060"/>
                    <a:pt x="851249" y="3602202"/>
                    <a:pt x="851249" y="3998599"/>
                  </a:cubicBezTo>
                  <a:cubicBezTo>
                    <a:pt x="851249" y="4377547"/>
                    <a:pt x="999792" y="4597311"/>
                    <a:pt x="1336319" y="5057837"/>
                  </a:cubicBezTo>
                  <a:cubicBezTo>
                    <a:pt x="1420450" y="5173181"/>
                    <a:pt x="1507419" y="5292497"/>
                    <a:pt x="1597084" y="5424583"/>
                  </a:cubicBezTo>
                  <a:cubicBezTo>
                    <a:pt x="1914175" y="5891917"/>
                    <a:pt x="2239493" y="6224189"/>
                    <a:pt x="2591910" y="6440122"/>
                  </a:cubicBezTo>
                  <a:cubicBezTo>
                    <a:pt x="2965467" y="6669393"/>
                    <a:pt x="3393219" y="6780621"/>
                    <a:pt x="3899854" y="6780621"/>
                  </a:cubicBezTo>
                  <a:cubicBezTo>
                    <a:pt x="4187861" y="6780621"/>
                    <a:pt x="4454583" y="6711812"/>
                    <a:pt x="4741172" y="6563979"/>
                  </a:cubicBezTo>
                  <a:cubicBezTo>
                    <a:pt x="5034852" y="6412173"/>
                    <a:pt x="5326263" y="6190848"/>
                    <a:pt x="5649171" y="5938452"/>
                  </a:cubicBezTo>
                  <a:cubicBezTo>
                    <a:pt x="5724931" y="5879291"/>
                    <a:pt x="5800409" y="5821406"/>
                    <a:pt x="5873475" y="5764656"/>
                  </a:cubicBezTo>
                  <a:lnTo>
                    <a:pt x="6007612" y="5660343"/>
                  </a:lnTo>
                  <a:lnTo>
                    <a:pt x="6007612" y="6737454"/>
                  </a:lnTo>
                  <a:lnTo>
                    <a:pt x="5929386" y="6797829"/>
                  </a:lnTo>
                  <a:lnTo>
                    <a:pt x="1656512" y="6797829"/>
                  </a:lnTo>
                  <a:lnTo>
                    <a:pt x="1630254" y="6775222"/>
                  </a:lnTo>
                  <a:cubicBezTo>
                    <a:pt x="1360562" y="6528765"/>
                    <a:pt x="1117699" y="6235219"/>
                    <a:pt x="892250" y="5902700"/>
                  </a:cubicBezTo>
                  <a:cubicBezTo>
                    <a:pt x="459249" y="5264548"/>
                    <a:pt x="0" y="4826722"/>
                    <a:pt x="0" y="3998599"/>
                  </a:cubicBezTo>
                  <a:cubicBezTo>
                    <a:pt x="0" y="1790460"/>
                    <a:pt x="2262336" y="285"/>
                    <a:pt x="4493032" y="2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Freeform: Shape 19">
              <a:extLst>
                <a:ext uri="{FF2B5EF4-FFF2-40B4-BE49-F238E27FC236}">
                  <a16:creationId xmlns:a16="http://schemas.microsoft.com/office/drawing/2014/main" id="{0582300F-F646-4FC3-94FC-0582F4B5E0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60995" y="62352"/>
              <a:ext cx="6028697" cy="6795648"/>
            </a:xfrm>
            <a:custGeom>
              <a:avLst/>
              <a:gdLst>
                <a:gd name="connsiteX0" fmla="*/ 6028697 w 6028697"/>
                <a:gd name="connsiteY0" fmla="*/ 6155323 h 6817170"/>
                <a:gd name="connsiteX1" fmla="*/ 6028697 w 6028697"/>
                <a:gd name="connsiteY1" fmla="*/ 6817170 h 6817170"/>
                <a:gd name="connsiteX2" fmla="*/ 5157862 w 6028697"/>
                <a:gd name="connsiteY2" fmla="*/ 6817170 h 6817170"/>
                <a:gd name="connsiteX3" fmla="*/ 5347156 w 6028697"/>
                <a:gd name="connsiteY3" fmla="*/ 6687553 h 6817170"/>
                <a:gd name="connsiteX4" fmla="*/ 5487470 w 6028697"/>
                <a:gd name="connsiteY4" fmla="*/ 6581714 h 6817170"/>
                <a:gd name="connsiteX5" fmla="*/ 5627642 w 6028697"/>
                <a:gd name="connsiteY5" fmla="*/ 6472328 h 6817170"/>
                <a:gd name="connsiteX6" fmla="*/ 5911392 w 6028697"/>
                <a:gd name="connsiteY6" fmla="*/ 6245328 h 6817170"/>
                <a:gd name="connsiteX7" fmla="*/ 4481066 w 6028697"/>
                <a:gd name="connsiteY7" fmla="*/ 478 h 6817170"/>
                <a:gd name="connsiteX8" fmla="*/ 4672258 w 6028697"/>
                <a:gd name="connsiteY8" fmla="*/ 7519 h 6817170"/>
                <a:gd name="connsiteX9" fmla="*/ 5429869 w 6028697"/>
                <a:gd name="connsiteY9" fmla="*/ 125134 h 6817170"/>
                <a:gd name="connsiteX10" fmla="*/ 5976319 w 6028697"/>
                <a:gd name="connsiteY10" fmla="*/ 314893 h 6817170"/>
                <a:gd name="connsiteX11" fmla="*/ 6028697 w 6028697"/>
                <a:gd name="connsiteY11" fmla="*/ 339901 h 6817170"/>
                <a:gd name="connsiteX12" fmla="*/ 6028697 w 6028697"/>
                <a:gd name="connsiteY12" fmla="*/ 732458 h 6817170"/>
                <a:gd name="connsiteX13" fmla="*/ 5990985 w 6028697"/>
                <a:gd name="connsiteY13" fmla="*/ 712211 h 6817170"/>
                <a:gd name="connsiteX14" fmla="*/ 5341339 w 6028697"/>
                <a:gd name="connsiteY14" fmla="*/ 475281 h 6817170"/>
                <a:gd name="connsiteX15" fmla="*/ 4651969 w 6028697"/>
                <a:gd name="connsiteY15" fmla="*/ 377104 h 6817170"/>
                <a:gd name="connsiteX16" fmla="*/ 3953093 w 6028697"/>
                <a:gd name="connsiteY16" fmla="*/ 402498 h 6817170"/>
                <a:gd name="connsiteX17" fmla="*/ 3267413 w 6028697"/>
                <a:gd name="connsiteY17" fmla="*/ 546643 h 6817170"/>
                <a:gd name="connsiteX18" fmla="*/ 1439498 w 6028697"/>
                <a:gd name="connsiteY18" fmla="*/ 1568141 h 6817170"/>
                <a:gd name="connsiteX19" fmla="*/ 960671 w 6028697"/>
                <a:gd name="connsiteY19" fmla="*/ 2082013 h 6817170"/>
                <a:gd name="connsiteX20" fmla="*/ 581866 w 6028697"/>
                <a:gd name="connsiteY20" fmla="*/ 2672638 h 6817170"/>
                <a:gd name="connsiteX21" fmla="*/ 324789 w 6028697"/>
                <a:gd name="connsiteY21" fmla="*/ 3325262 h 6817170"/>
                <a:gd name="connsiteX22" fmla="*/ 231151 w 6028697"/>
                <a:gd name="connsiteY22" fmla="*/ 4022292 h 6817170"/>
                <a:gd name="connsiteX23" fmla="*/ 270592 w 6028697"/>
                <a:gd name="connsiteY23" fmla="*/ 4362792 h 6817170"/>
                <a:gd name="connsiteX24" fmla="*/ 387213 w 6028697"/>
                <a:gd name="connsiteY24" fmla="*/ 4681585 h 6817170"/>
                <a:gd name="connsiteX25" fmla="*/ 468507 w 6028697"/>
                <a:gd name="connsiteY25" fmla="*/ 4831546 h 6817170"/>
                <a:gd name="connsiteX26" fmla="*/ 561862 w 6028697"/>
                <a:gd name="connsiteY26" fmla="*/ 4976826 h 6817170"/>
                <a:gd name="connsiteX27" fmla="*/ 777511 w 6028697"/>
                <a:gd name="connsiteY27" fmla="*/ 5257597 h 6817170"/>
                <a:gd name="connsiteX28" fmla="*/ 1010895 w 6028697"/>
                <a:gd name="connsiteY28" fmla="*/ 5540494 h 6817170"/>
                <a:gd name="connsiteX29" fmla="*/ 1126948 w 6028697"/>
                <a:gd name="connsiteY29" fmla="*/ 5688186 h 6817170"/>
                <a:gd name="connsiteX30" fmla="*/ 1182706 w 6028697"/>
                <a:gd name="connsiteY30" fmla="*/ 5760543 h 6817170"/>
                <a:gd name="connsiteX31" fmla="*/ 1237327 w 6028697"/>
                <a:gd name="connsiteY31" fmla="*/ 5830060 h 6817170"/>
                <a:gd name="connsiteX32" fmla="*/ 1706649 w 6028697"/>
                <a:gd name="connsiteY32" fmla="*/ 6342797 h 6817170"/>
                <a:gd name="connsiteX33" fmla="*/ 1956207 w 6028697"/>
                <a:gd name="connsiteY33" fmla="*/ 6573484 h 6817170"/>
                <a:gd name="connsiteX34" fmla="*/ 2217681 w 6028697"/>
                <a:gd name="connsiteY34" fmla="*/ 6786297 h 6817170"/>
                <a:gd name="connsiteX35" fmla="*/ 2260820 w 6028697"/>
                <a:gd name="connsiteY35" fmla="*/ 6817170 h 6817170"/>
                <a:gd name="connsiteX36" fmla="*/ 1429497 w 6028697"/>
                <a:gd name="connsiteY36" fmla="*/ 6817170 h 6817170"/>
                <a:gd name="connsiteX37" fmla="*/ 1327275 w 6028697"/>
                <a:gd name="connsiteY37" fmla="*/ 6713800 h 6817170"/>
                <a:gd name="connsiteX38" fmla="*/ 1080556 w 6028697"/>
                <a:gd name="connsiteY38" fmla="*/ 6414443 h 6817170"/>
                <a:gd name="connsiteX39" fmla="*/ 865189 w 6028697"/>
                <a:gd name="connsiteY39" fmla="*/ 6097496 h 6817170"/>
                <a:gd name="connsiteX40" fmla="*/ 814823 w 6028697"/>
                <a:gd name="connsiteY40" fmla="*/ 6016911 h 6817170"/>
                <a:gd name="connsiteX41" fmla="*/ 766729 w 6028697"/>
                <a:gd name="connsiteY41" fmla="*/ 5938453 h 6817170"/>
                <a:gd name="connsiteX42" fmla="*/ 671672 w 6028697"/>
                <a:gd name="connsiteY42" fmla="*/ 5786648 h 6817170"/>
                <a:gd name="connsiteX43" fmla="*/ 474608 w 6028697"/>
                <a:gd name="connsiteY43" fmla="*/ 5474664 h 6817170"/>
                <a:gd name="connsiteX44" fmla="*/ 282652 w 6028697"/>
                <a:gd name="connsiteY44" fmla="*/ 5146508 h 6817170"/>
                <a:gd name="connsiteX45" fmla="*/ 196108 w 6028697"/>
                <a:gd name="connsiteY45" fmla="*/ 4972712 h 6817170"/>
                <a:gd name="connsiteX46" fmla="*/ 122474 w 6028697"/>
                <a:gd name="connsiteY46" fmla="*/ 4791821 h 6817170"/>
                <a:gd name="connsiteX47" fmla="*/ 65724 w 6028697"/>
                <a:gd name="connsiteY47" fmla="*/ 4603129 h 6817170"/>
                <a:gd name="connsiteX48" fmla="*/ 44727 w 6028697"/>
                <a:gd name="connsiteY48" fmla="*/ 4506937 h 6817170"/>
                <a:gd name="connsiteX49" fmla="*/ 35505 w 6028697"/>
                <a:gd name="connsiteY49" fmla="*/ 4458699 h 6817170"/>
                <a:gd name="connsiteX50" fmla="*/ 27845 w 6028697"/>
                <a:gd name="connsiteY50" fmla="*/ 4410320 h 6817170"/>
                <a:gd name="connsiteX51" fmla="*/ 37 w 6028697"/>
                <a:gd name="connsiteY51" fmla="*/ 4022292 h 6817170"/>
                <a:gd name="connsiteX52" fmla="*/ 78777 w 6028697"/>
                <a:gd name="connsiteY52" fmla="*/ 3267236 h 6817170"/>
                <a:gd name="connsiteX53" fmla="*/ 315424 w 6028697"/>
                <a:gd name="connsiteY53" fmla="*/ 2543673 h 6817170"/>
                <a:gd name="connsiteX54" fmla="*/ 1202710 w 6028697"/>
                <a:gd name="connsiteY54" fmla="*/ 1314895 h 6817170"/>
                <a:gd name="connsiteX55" fmla="*/ 1791065 w 6028697"/>
                <a:gd name="connsiteY55" fmla="*/ 833514 h 6817170"/>
                <a:gd name="connsiteX56" fmla="*/ 3908404 w 6028697"/>
                <a:gd name="connsiteY56" fmla="*/ 29794 h 6817170"/>
                <a:gd name="connsiteX57" fmla="*/ 4481066 w 6028697"/>
                <a:gd name="connsiteY57" fmla="*/ 478 h 6817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028697" h="6817170">
                  <a:moveTo>
                    <a:pt x="6028697" y="6155323"/>
                  </a:moveTo>
                  <a:lnTo>
                    <a:pt x="6028697" y="6817170"/>
                  </a:lnTo>
                  <a:lnTo>
                    <a:pt x="5157862" y="6817170"/>
                  </a:lnTo>
                  <a:lnTo>
                    <a:pt x="5347156" y="6687553"/>
                  </a:lnTo>
                  <a:cubicBezTo>
                    <a:pt x="5394117" y="6653219"/>
                    <a:pt x="5440793" y="6617608"/>
                    <a:pt x="5487470" y="6581714"/>
                  </a:cubicBezTo>
                  <a:cubicBezTo>
                    <a:pt x="5534147" y="6545820"/>
                    <a:pt x="5580966" y="6509358"/>
                    <a:pt x="5627642" y="6472328"/>
                  </a:cubicBezTo>
                  <a:lnTo>
                    <a:pt x="5911392" y="6245328"/>
                  </a:lnTo>
                  <a:close/>
                  <a:moveTo>
                    <a:pt x="4481066" y="478"/>
                  </a:moveTo>
                  <a:cubicBezTo>
                    <a:pt x="4544817" y="1422"/>
                    <a:pt x="4608563" y="3769"/>
                    <a:pt x="4672258" y="7519"/>
                  </a:cubicBezTo>
                  <a:cubicBezTo>
                    <a:pt x="4927973" y="22364"/>
                    <a:pt x="5181687" y="61751"/>
                    <a:pt x="5429869" y="125134"/>
                  </a:cubicBezTo>
                  <a:cubicBezTo>
                    <a:pt x="5617090" y="173104"/>
                    <a:pt x="5799867" y="236595"/>
                    <a:pt x="5976319" y="314893"/>
                  </a:cubicBezTo>
                  <a:lnTo>
                    <a:pt x="6028697" y="339901"/>
                  </a:lnTo>
                  <a:lnTo>
                    <a:pt x="6028697" y="732458"/>
                  </a:lnTo>
                  <a:lnTo>
                    <a:pt x="5990985" y="712211"/>
                  </a:lnTo>
                  <a:cubicBezTo>
                    <a:pt x="5783917" y="609342"/>
                    <a:pt x="5566013" y="529876"/>
                    <a:pt x="5341339" y="475281"/>
                  </a:cubicBezTo>
                  <a:cubicBezTo>
                    <a:pt x="5115233" y="420503"/>
                    <a:pt x="4884375" y="387624"/>
                    <a:pt x="4651969" y="377104"/>
                  </a:cubicBezTo>
                  <a:cubicBezTo>
                    <a:pt x="4418713" y="365171"/>
                    <a:pt x="4184861" y="373670"/>
                    <a:pt x="3953093" y="402498"/>
                  </a:cubicBezTo>
                  <a:cubicBezTo>
                    <a:pt x="3721001" y="431832"/>
                    <a:pt x="3491675" y="480040"/>
                    <a:pt x="3267413" y="546643"/>
                  </a:cubicBezTo>
                  <a:cubicBezTo>
                    <a:pt x="2591323" y="750761"/>
                    <a:pt x="1967642" y="1099289"/>
                    <a:pt x="1439498" y="1568141"/>
                  </a:cubicBezTo>
                  <a:cubicBezTo>
                    <a:pt x="1265589" y="1725523"/>
                    <a:pt x="1105393" y="1897434"/>
                    <a:pt x="960671" y="2082013"/>
                  </a:cubicBezTo>
                  <a:cubicBezTo>
                    <a:pt x="815775" y="2266294"/>
                    <a:pt x="688923" y="2464081"/>
                    <a:pt x="581866" y="2672638"/>
                  </a:cubicBezTo>
                  <a:cubicBezTo>
                    <a:pt x="473765" y="2880669"/>
                    <a:pt x="387610" y="3099397"/>
                    <a:pt x="324789" y="3325262"/>
                  </a:cubicBezTo>
                  <a:cubicBezTo>
                    <a:pt x="262714" y="3552403"/>
                    <a:pt x="231223" y="3786822"/>
                    <a:pt x="231151" y="4022292"/>
                  </a:cubicBezTo>
                  <a:cubicBezTo>
                    <a:pt x="231413" y="4136912"/>
                    <a:pt x="244645" y="4251136"/>
                    <a:pt x="270592" y="4362792"/>
                  </a:cubicBezTo>
                  <a:cubicBezTo>
                    <a:pt x="297885" y="4472943"/>
                    <a:pt x="336983" y="4579833"/>
                    <a:pt x="387213" y="4681585"/>
                  </a:cubicBezTo>
                  <a:cubicBezTo>
                    <a:pt x="412042" y="4732517"/>
                    <a:pt x="439423" y="4782457"/>
                    <a:pt x="468507" y="4831546"/>
                  </a:cubicBezTo>
                  <a:cubicBezTo>
                    <a:pt x="497591" y="4880636"/>
                    <a:pt x="529230" y="4929015"/>
                    <a:pt x="561862" y="4976826"/>
                  </a:cubicBezTo>
                  <a:cubicBezTo>
                    <a:pt x="627975" y="5072166"/>
                    <a:pt x="701466" y="5164668"/>
                    <a:pt x="777511" y="5257597"/>
                  </a:cubicBezTo>
                  <a:cubicBezTo>
                    <a:pt x="853556" y="5350524"/>
                    <a:pt x="933574" y="5443594"/>
                    <a:pt x="1010895" y="5540494"/>
                  </a:cubicBezTo>
                  <a:cubicBezTo>
                    <a:pt x="1049957" y="5588732"/>
                    <a:pt x="1088642" y="5637963"/>
                    <a:pt x="1126948" y="5688186"/>
                  </a:cubicBezTo>
                  <a:lnTo>
                    <a:pt x="1182706" y="5760543"/>
                  </a:lnTo>
                  <a:cubicBezTo>
                    <a:pt x="1201007" y="5783669"/>
                    <a:pt x="1218458" y="5807503"/>
                    <a:pt x="1237327" y="5830060"/>
                  </a:cubicBezTo>
                  <a:cubicBezTo>
                    <a:pt x="1383714" y="6009916"/>
                    <a:pt x="1540413" y="6181116"/>
                    <a:pt x="1706649" y="6342797"/>
                  </a:cubicBezTo>
                  <a:cubicBezTo>
                    <a:pt x="1788084" y="6422531"/>
                    <a:pt x="1871265" y="6499427"/>
                    <a:pt x="1956207" y="6573484"/>
                  </a:cubicBezTo>
                  <a:cubicBezTo>
                    <a:pt x="2041332" y="6647402"/>
                    <a:pt x="2127733" y="6718907"/>
                    <a:pt x="2217681" y="6786297"/>
                  </a:cubicBezTo>
                  <a:lnTo>
                    <a:pt x="2260820" y="6817170"/>
                  </a:lnTo>
                  <a:lnTo>
                    <a:pt x="1429497" y="6817170"/>
                  </a:lnTo>
                  <a:lnTo>
                    <a:pt x="1327275" y="6713800"/>
                  </a:lnTo>
                  <a:cubicBezTo>
                    <a:pt x="1239186" y="6618984"/>
                    <a:pt x="1156797" y="6519019"/>
                    <a:pt x="1080556" y="6414443"/>
                  </a:cubicBezTo>
                  <a:cubicBezTo>
                    <a:pt x="1004653" y="6310734"/>
                    <a:pt x="932439" y="6205177"/>
                    <a:pt x="865189" y="6097496"/>
                  </a:cubicBezTo>
                  <a:cubicBezTo>
                    <a:pt x="847881" y="6070823"/>
                    <a:pt x="831565" y="6043725"/>
                    <a:pt x="814823" y="6016911"/>
                  </a:cubicBezTo>
                  <a:lnTo>
                    <a:pt x="766729" y="5938453"/>
                  </a:lnTo>
                  <a:cubicBezTo>
                    <a:pt x="735941" y="5887947"/>
                    <a:pt x="703878" y="5837581"/>
                    <a:pt x="671672" y="5786648"/>
                  </a:cubicBezTo>
                  <a:lnTo>
                    <a:pt x="474608" y="5474664"/>
                  </a:lnTo>
                  <a:cubicBezTo>
                    <a:pt x="408778" y="5368968"/>
                    <a:pt x="343516" y="5260008"/>
                    <a:pt x="282652" y="5146508"/>
                  </a:cubicBezTo>
                  <a:cubicBezTo>
                    <a:pt x="252290" y="5089759"/>
                    <a:pt x="223065" y="5032015"/>
                    <a:pt x="196108" y="4972712"/>
                  </a:cubicBezTo>
                  <a:cubicBezTo>
                    <a:pt x="169152" y="4913408"/>
                    <a:pt x="144607" y="4853111"/>
                    <a:pt x="122474" y="4791821"/>
                  </a:cubicBezTo>
                  <a:cubicBezTo>
                    <a:pt x="100342" y="4730532"/>
                    <a:pt x="81757" y="4666830"/>
                    <a:pt x="65724" y="4603129"/>
                  </a:cubicBezTo>
                  <a:cubicBezTo>
                    <a:pt x="58205" y="4571064"/>
                    <a:pt x="50828" y="4539143"/>
                    <a:pt x="44727" y="4506937"/>
                  </a:cubicBezTo>
                  <a:lnTo>
                    <a:pt x="35505" y="4458699"/>
                  </a:lnTo>
                  <a:lnTo>
                    <a:pt x="27845" y="4410320"/>
                  </a:lnTo>
                  <a:cubicBezTo>
                    <a:pt x="8635" y="4281881"/>
                    <a:pt x="-661" y="4152150"/>
                    <a:pt x="37" y="4022292"/>
                  </a:cubicBezTo>
                  <a:cubicBezTo>
                    <a:pt x="712" y="3768592"/>
                    <a:pt x="27094" y="3515615"/>
                    <a:pt x="78777" y="3267236"/>
                  </a:cubicBezTo>
                  <a:cubicBezTo>
                    <a:pt x="130048" y="3017876"/>
                    <a:pt x="209439" y="2775142"/>
                    <a:pt x="315424" y="2543673"/>
                  </a:cubicBezTo>
                  <a:cubicBezTo>
                    <a:pt x="528236" y="2081161"/>
                    <a:pt x="838234" y="1667312"/>
                    <a:pt x="1202710" y="1314895"/>
                  </a:cubicBezTo>
                  <a:cubicBezTo>
                    <a:pt x="1385514" y="1138814"/>
                    <a:pt x="1582282" y="977831"/>
                    <a:pt x="1791065" y="833514"/>
                  </a:cubicBezTo>
                  <a:cubicBezTo>
                    <a:pt x="2420037" y="395614"/>
                    <a:pt x="3147288" y="119557"/>
                    <a:pt x="3908404" y="29794"/>
                  </a:cubicBezTo>
                  <a:cubicBezTo>
                    <a:pt x="4098509" y="7429"/>
                    <a:pt x="4289811" y="-2355"/>
                    <a:pt x="4481066" y="478"/>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Freeform: Shape 20">
              <a:extLst>
                <a:ext uri="{FF2B5EF4-FFF2-40B4-BE49-F238E27FC236}">
                  <a16:creationId xmlns:a16="http://schemas.microsoft.com/office/drawing/2014/main" id="{FBB8E8B8-1900-4326-8858-F375F5D8A0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63721" y="81632"/>
              <a:ext cx="6025971" cy="6776368"/>
            </a:xfrm>
            <a:custGeom>
              <a:avLst/>
              <a:gdLst>
                <a:gd name="connsiteX0" fmla="*/ 6025971 w 6025971"/>
                <a:gd name="connsiteY0" fmla="*/ 5825635 h 6797829"/>
                <a:gd name="connsiteX1" fmla="*/ 6025971 w 6025971"/>
                <a:gd name="connsiteY1" fmla="*/ 6723285 h 6797829"/>
                <a:gd name="connsiteX2" fmla="*/ 5929386 w 6025971"/>
                <a:gd name="connsiteY2" fmla="*/ 6797829 h 6797829"/>
                <a:gd name="connsiteX3" fmla="*/ 4560411 w 6025971"/>
                <a:gd name="connsiteY3" fmla="*/ 6797829 h 6797829"/>
                <a:gd name="connsiteX4" fmla="*/ 4597731 w 6025971"/>
                <a:gd name="connsiteY4" fmla="*/ 6785305 h 6797829"/>
                <a:gd name="connsiteX5" fmla="*/ 5736707 w 6025971"/>
                <a:gd name="connsiteY5" fmla="*/ 6050108 h 6797829"/>
                <a:gd name="connsiteX6" fmla="*/ 5960301 w 6025971"/>
                <a:gd name="connsiteY6" fmla="*/ 5876738 h 6797829"/>
                <a:gd name="connsiteX7" fmla="*/ 4493599 w 6025971"/>
                <a:gd name="connsiteY7" fmla="*/ 0 h 6797829"/>
                <a:gd name="connsiteX8" fmla="*/ 5981837 w 6025971"/>
                <a:gd name="connsiteY8" fmla="*/ 314220 h 6797829"/>
                <a:gd name="connsiteX9" fmla="*/ 6025971 w 6025971"/>
                <a:gd name="connsiteY9" fmla="*/ 336254 h 6797829"/>
                <a:gd name="connsiteX10" fmla="*/ 6025971 w 6025971"/>
                <a:gd name="connsiteY10" fmla="*/ 1157325 h 6797829"/>
                <a:gd name="connsiteX11" fmla="*/ 5925889 w 6025971"/>
                <a:gd name="connsiteY11" fmla="*/ 1088522 h 6797829"/>
                <a:gd name="connsiteX12" fmla="*/ 5682227 w 6025971"/>
                <a:gd name="connsiteY12" fmla="*/ 957939 h 6797829"/>
                <a:gd name="connsiteX13" fmla="*/ 4493032 w 6025971"/>
                <a:gd name="connsiteY13" fmla="*/ 709658 h 6797829"/>
                <a:gd name="connsiteX14" fmla="*/ 3104646 w 6025971"/>
                <a:gd name="connsiteY14" fmla="*/ 976666 h 6797829"/>
                <a:gd name="connsiteX15" fmla="*/ 1871612 w 6025971"/>
                <a:gd name="connsiteY15" fmla="*/ 1710017 h 6797829"/>
                <a:gd name="connsiteX16" fmla="*/ 1018661 w 6025971"/>
                <a:gd name="connsiteY16" fmla="*/ 2767694 h 6797829"/>
                <a:gd name="connsiteX17" fmla="*/ 709374 w 6025971"/>
                <a:gd name="connsiteY17" fmla="*/ 3998599 h 6797829"/>
                <a:gd name="connsiteX18" fmla="*/ 1221258 w 6025971"/>
                <a:gd name="connsiteY18" fmla="*/ 5141684 h 6797829"/>
                <a:gd name="connsiteX19" fmla="*/ 1479187 w 6025971"/>
                <a:gd name="connsiteY19" fmla="*/ 5504459 h 6797829"/>
                <a:gd name="connsiteX20" fmla="*/ 3021272 w 6025971"/>
                <a:gd name="connsiteY20" fmla="*/ 6793670 h 6797829"/>
                <a:gd name="connsiteX21" fmla="*/ 3035805 w 6025971"/>
                <a:gd name="connsiteY21" fmla="*/ 6797829 h 6797829"/>
                <a:gd name="connsiteX22" fmla="*/ 1656512 w 6025971"/>
                <a:gd name="connsiteY22" fmla="*/ 6797829 h 6797829"/>
                <a:gd name="connsiteX23" fmla="*/ 1630254 w 6025971"/>
                <a:gd name="connsiteY23" fmla="*/ 6775222 h 6797829"/>
                <a:gd name="connsiteX24" fmla="*/ 892250 w 6025971"/>
                <a:gd name="connsiteY24" fmla="*/ 5902700 h 6797829"/>
                <a:gd name="connsiteX25" fmla="*/ 0 w 6025971"/>
                <a:gd name="connsiteY25" fmla="*/ 3998599 h 6797829"/>
                <a:gd name="connsiteX26" fmla="*/ 4493032 w 6025971"/>
                <a:gd name="connsiteY26" fmla="*/ 285 h 6797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025971" h="6797829">
                  <a:moveTo>
                    <a:pt x="6025971" y="5825635"/>
                  </a:moveTo>
                  <a:lnTo>
                    <a:pt x="6025971" y="6723285"/>
                  </a:lnTo>
                  <a:lnTo>
                    <a:pt x="5929386" y="6797829"/>
                  </a:lnTo>
                  <a:lnTo>
                    <a:pt x="4560411" y="6797829"/>
                  </a:lnTo>
                  <a:lnTo>
                    <a:pt x="4597731" y="6785305"/>
                  </a:lnTo>
                  <a:cubicBezTo>
                    <a:pt x="4964953" y="6637825"/>
                    <a:pt x="5315251" y="6379435"/>
                    <a:pt x="5736707" y="6050108"/>
                  </a:cubicBezTo>
                  <a:cubicBezTo>
                    <a:pt x="5812043" y="5991230"/>
                    <a:pt x="5887377" y="5933488"/>
                    <a:pt x="5960301" y="5876738"/>
                  </a:cubicBezTo>
                  <a:close/>
                  <a:moveTo>
                    <a:pt x="4493599" y="0"/>
                  </a:moveTo>
                  <a:cubicBezTo>
                    <a:pt x="5048011" y="0"/>
                    <a:pt x="5546284" y="111886"/>
                    <a:pt x="5981837" y="314220"/>
                  </a:cubicBezTo>
                  <a:lnTo>
                    <a:pt x="6025971" y="336254"/>
                  </a:lnTo>
                  <a:lnTo>
                    <a:pt x="6025971" y="1157325"/>
                  </a:lnTo>
                  <a:lnTo>
                    <a:pt x="5925889" y="1088522"/>
                  </a:lnTo>
                  <a:cubicBezTo>
                    <a:pt x="5847314" y="1040649"/>
                    <a:pt x="5765982" y="997036"/>
                    <a:pt x="5682227" y="957939"/>
                  </a:cubicBezTo>
                  <a:cubicBezTo>
                    <a:pt x="5327823" y="793222"/>
                    <a:pt x="4927595" y="709658"/>
                    <a:pt x="4493032" y="709658"/>
                  </a:cubicBezTo>
                  <a:cubicBezTo>
                    <a:pt x="4031940" y="709658"/>
                    <a:pt x="3564888" y="799465"/>
                    <a:pt x="3104646" y="976666"/>
                  </a:cubicBezTo>
                  <a:cubicBezTo>
                    <a:pt x="2655243" y="1149867"/>
                    <a:pt x="2238358" y="1397822"/>
                    <a:pt x="1871612" y="1710017"/>
                  </a:cubicBezTo>
                  <a:cubicBezTo>
                    <a:pt x="1506427" y="2022852"/>
                    <a:pt x="1219414" y="2378815"/>
                    <a:pt x="1018661" y="2767694"/>
                  </a:cubicBezTo>
                  <a:cubicBezTo>
                    <a:pt x="813368" y="3165227"/>
                    <a:pt x="709374" y="3579358"/>
                    <a:pt x="709374" y="3998599"/>
                  </a:cubicBezTo>
                  <a:cubicBezTo>
                    <a:pt x="709374" y="4421103"/>
                    <a:pt x="875510" y="4667680"/>
                    <a:pt x="1221258" y="5141684"/>
                  </a:cubicBezTo>
                  <a:cubicBezTo>
                    <a:pt x="1304681" y="5256035"/>
                    <a:pt x="1390941" y="5374217"/>
                    <a:pt x="1479187" y="5504459"/>
                  </a:cubicBezTo>
                  <a:cubicBezTo>
                    <a:pt x="1942790" y="6187719"/>
                    <a:pt x="2430063" y="6601673"/>
                    <a:pt x="3021272" y="6793670"/>
                  </a:cubicBezTo>
                  <a:lnTo>
                    <a:pt x="3035805" y="6797829"/>
                  </a:lnTo>
                  <a:lnTo>
                    <a:pt x="1656512" y="6797829"/>
                  </a:lnTo>
                  <a:lnTo>
                    <a:pt x="1630254" y="6775222"/>
                  </a:lnTo>
                  <a:cubicBezTo>
                    <a:pt x="1360562" y="6528765"/>
                    <a:pt x="1117699" y="6235219"/>
                    <a:pt x="892250" y="5902700"/>
                  </a:cubicBezTo>
                  <a:cubicBezTo>
                    <a:pt x="459249" y="5264548"/>
                    <a:pt x="0" y="4826722"/>
                    <a:pt x="0" y="3998599"/>
                  </a:cubicBezTo>
                  <a:cubicBezTo>
                    <a:pt x="0" y="1790460"/>
                    <a:pt x="2262336" y="285"/>
                    <a:pt x="4493032" y="2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itle 1"/>
          <p:cNvSpPr>
            <a:spLocks noGrp="1"/>
          </p:cNvSpPr>
          <p:nvPr>
            <p:ph type="title"/>
          </p:nvPr>
        </p:nvSpPr>
        <p:spPr>
          <a:xfrm>
            <a:off x="2127505" y="1055099"/>
            <a:ext cx="4320539" cy="4747805"/>
          </a:xfrm>
        </p:spPr>
        <p:txBody>
          <a:bodyPr vert="horz" lIns="91440" tIns="45720" rIns="91440" bIns="45720" rtlCol="0" anchor="ctr">
            <a:normAutofit/>
          </a:bodyPr>
          <a:lstStyle/>
          <a:p>
            <a:pPr algn="l" defTabSz="914400">
              <a:lnSpc>
                <a:spcPct val="90000"/>
              </a:lnSpc>
              <a:defRPr sz="2400" b="1"/>
            </a:pPr>
            <a:r>
              <a:rPr lang="en-US" sz="3500" dirty="0">
                <a:solidFill>
                  <a:schemeClr val="tx2"/>
                </a:solidFill>
              </a:rPr>
              <a:t>Brain Structure Differences</a:t>
            </a:r>
          </a:p>
        </p:txBody>
      </p:sp>
      <p:sp>
        <p:nvSpPr>
          <p:cNvPr id="3" name="Content Placeholder 2"/>
          <p:cNvSpPr>
            <a:spLocks noGrp="1"/>
          </p:cNvSpPr>
          <p:nvPr>
            <p:ph idx="1"/>
          </p:nvPr>
        </p:nvSpPr>
        <p:spPr>
          <a:xfrm>
            <a:off x="7780768" y="1638300"/>
            <a:ext cx="2497899" cy="3581400"/>
          </a:xfrm>
        </p:spPr>
        <p:txBody>
          <a:bodyPr vert="horz" lIns="91440" tIns="45720" rIns="91440" bIns="45720" rtlCol="0" anchor="ctr">
            <a:normAutofit/>
          </a:bodyPr>
          <a:lstStyle/>
          <a:p>
            <a:pPr marL="0" indent="0" defTabSz="914400">
              <a:lnSpc>
                <a:spcPct val="90000"/>
              </a:lnSpc>
              <a:spcBef>
                <a:spcPts val="1000"/>
              </a:spcBef>
              <a:buNone/>
              <a:defRPr sz="1400"/>
            </a:pPr>
            <a:r>
              <a:rPr lang="en-US" sz="2400" dirty="0">
                <a:solidFill>
                  <a:schemeClr val="tx2"/>
                </a:solidFill>
              </a:rPr>
              <a:t>How different neurotypes show variation in brain connectivity and regions.</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DDA8CE9-E0A6-4FF2-823D-D08607606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1" y="1"/>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11195564-33B9-434B-9641-764F5905A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228" y="0"/>
            <a:ext cx="914377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grpSp>
        <p:nvGrpSpPr>
          <p:cNvPr id="12" name="Group 11">
            <a:extLst>
              <a:ext uri="{FF2B5EF4-FFF2-40B4-BE49-F238E27FC236}">
                <a16:creationId xmlns:a16="http://schemas.microsoft.com/office/drawing/2014/main" id="{1D18C537-E336-47C4-836B-C342A230F8F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484644" y="1"/>
            <a:ext cx="3196506" cy="2602764"/>
            <a:chOff x="6867015" y="-1"/>
            <a:chExt cx="5324985" cy="3251912"/>
          </a:xfrm>
          <a:solidFill>
            <a:schemeClr val="accent5">
              <a:alpha val="5000"/>
            </a:schemeClr>
          </a:solidFill>
        </p:grpSpPr>
        <p:sp>
          <p:nvSpPr>
            <p:cNvPr id="13" name="Freeform: Shape 12">
              <a:extLst>
                <a:ext uri="{FF2B5EF4-FFF2-40B4-BE49-F238E27FC236}">
                  <a16:creationId xmlns:a16="http://schemas.microsoft.com/office/drawing/2014/main" id="{481F97D2-9A0D-4CA5-B9AF-27B558BCF1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Freeform: Shape 13">
              <a:extLst>
                <a:ext uri="{FF2B5EF4-FFF2-40B4-BE49-F238E27FC236}">
                  <a16:creationId xmlns:a16="http://schemas.microsoft.com/office/drawing/2014/main" id="{6678A47C-892D-47C9-A5D8-F8860B1B05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Freeform: Shape 14">
              <a:extLst>
                <a:ext uri="{FF2B5EF4-FFF2-40B4-BE49-F238E27FC236}">
                  <a16:creationId xmlns:a16="http://schemas.microsoft.com/office/drawing/2014/main" id="{D9E8FDFA-59ED-4D6F-BA20-10CDF8436C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reeform: Shape 15">
              <a:extLst>
                <a:ext uri="{FF2B5EF4-FFF2-40B4-BE49-F238E27FC236}">
                  <a16:creationId xmlns:a16="http://schemas.microsoft.com/office/drawing/2014/main" id="{E958D9A5-8003-4D92-8C05-787C630F75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8" name="Group 17">
            <a:extLst>
              <a:ext uri="{FF2B5EF4-FFF2-40B4-BE49-F238E27FC236}">
                <a16:creationId xmlns:a16="http://schemas.microsoft.com/office/drawing/2014/main" id="{5A1259D8-0C3A-4069-A22F-537BBBB61A9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44747" y="62352"/>
            <a:ext cx="4521523" cy="6795648"/>
            <a:chOff x="6160995" y="62352"/>
            <a:chExt cx="6028697" cy="6795648"/>
          </a:xfrm>
        </p:grpSpPr>
        <p:sp>
          <p:nvSpPr>
            <p:cNvPr id="19" name="Freeform: Shape 18">
              <a:extLst>
                <a:ext uri="{FF2B5EF4-FFF2-40B4-BE49-F238E27FC236}">
                  <a16:creationId xmlns:a16="http://schemas.microsoft.com/office/drawing/2014/main" id="{D90700B4-CEB5-450F-9EA7-95E355B503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82080" y="81632"/>
              <a:ext cx="6007612" cy="6776368"/>
            </a:xfrm>
            <a:custGeom>
              <a:avLst/>
              <a:gdLst>
                <a:gd name="connsiteX0" fmla="*/ 4493599 w 6007612"/>
                <a:gd name="connsiteY0" fmla="*/ 0 h 6797829"/>
                <a:gd name="connsiteX1" fmla="*/ 5981837 w 6007612"/>
                <a:gd name="connsiteY1" fmla="*/ 314220 h 6797829"/>
                <a:gd name="connsiteX2" fmla="*/ 6007612 w 6007612"/>
                <a:gd name="connsiteY2" fmla="*/ 327088 h 6797829"/>
                <a:gd name="connsiteX3" fmla="*/ 6007612 w 6007612"/>
                <a:gd name="connsiteY3" fmla="*/ 1316637 h 6797829"/>
                <a:gd name="connsiteX4" fmla="*/ 5852405 w 6007612"/>
                <a:gd name="connsiteY4" fmla="*/ 1209899 h 6797829"/>
                <a:gd name="connsiteX5" fmla="*/ 5622498 w 6007612"/>
                <a:gd name="connsiteY5" fmla="*/ 1086619 h 6797829"/>
                <a:gd name="connsiteX6" fmla="*/ 4493032 w 6007612"/>
                <a:gd name="connsiteY6" fmla="*/ 851533 h 6797829"/>
                <a:gd name="connsiteX7" fmla="*/ 3155579 w 6007612"/>
                <a:gd name="connsiteY7" fmla="*/ 1108326 h 6797829"/>
                <a:gd name="connsiteX8" fmla="*/ 1963832 w 6007612"/>
                <a:gd name="connsiteY8" fmla="*/ 1817700 h 6797829"/>
                <a:gd name="connsiteX9" fmla="*/ 1144646 w 6007612"/>
                <a:gd name="connsiteY9" fmla="*/ 2832814 h 6797829"/>
                <a:gd name="connsiteX10" fmla="*/ 851249 w 6007612"/>
                <a:gd name="connsiteY10" fmla="*/ 3998599 h 6797829"/>
                <a:gd name="connsiteX11" fmla="*/ 1336319 w 6007612"/>
                <a:gd name="connsiteY11" fmla="*/ 5057837 h 6797829"/>
                <a:gd name="connsiteX12" fmla="*/ 1597084 w 6007612"/>
                <a:gd name="connsiteY12" fmla="*/ 5424583 h 6797829"/>
                <a:gd name="connsiteX13" fmla="*/ 2591910 w 6007612"/>
                <a:gd name="connsiteY13" fmla="*/ 6440122 h 6797829"/>
                <a:gd name="connsiteX14" fmla="*/ 3899854 w 6007612"/>
                <a:gd name="connsiteY14" fmla="*/ 6780621 h 6797829"/>
                <a:gd name="connsiteX15" fmla="*/ 4741172 w 6007612"/>
                <a:gd name="connsiteY15" fmla="*/ 6563979 h 6797829"/>
                <a:gd name="connsiteX16" fmla="*/ 5649171 w 6007612"/>
                <a:gd name="connsiteY16" fmla="*/ 5938452 h 6797829"/>
                <a:gd name="connsiteX17" fmla="*/ 5873475 w 6007612"/>
                <a:gd name="connsiteY17" fmla="*/ 5764656 h 6797829"/>
                <a:gd name="connsiteX18" fmla="*/ 6007612 w 6007612"/>
                <a:gd name="connsiteY18" fmla="*/ 5660343 h 6797829"/>
                <a:gd name="connsiteX19" fmla="*/ 6007612 w 6007612"/>
                <a:gd name="connsiteY19" fmla="*/ 6737454 h 6797829"/>
                <a:gd name="connsiteX20" fmla="*/ 5929386 w 6007612"/>
                <a:gd name="connsiteY20" fmla="*/ 6797829 h 6797829"/>
                <a:gd name="connsiteX21" fmla="*/ 1656512 w 6007612"/>
                <a:gd name="connsiteY21" fmla="*/ 6797829 h 6797829"/>
                <a:gd name="connsiteX22" fmla="*/ 1630254 w 6007612"/>
                <a:gd name="connsiteY22" fmla="*/ 6775222 h 6797829"/>
                <a:gd name="connsiteX23" fmla="*/ 892250 w 6007612"/>
                <a:gd name="connsiteY23" fmla="*/ 5902700 h 6797829"/>
                <a:gd name="connsiteX24" fmla="*/ 0 w 6007612"/>
                <a:gd name="connsiteY24" fmla="*/ 3998599 h 6797829"/>
                <a:gd name="connsiteX25" fmla="*/ 4493032 w 6007612"/>
                <a:gd name="connsiteY25" fmla="*/ 285 h 6797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007612" h="6797829">
                  <a:moveTo>
                    <a:pt x="4493599" y="0"/>
                  </a:moveTo>
                  <a:cubicBezTo>
                    <a:pt x="5048011" y="0"/>
                    <a:pt x="5546284" y="111886"/>
                    <a:pt x="5981837" y="314220"/>
                  </a:cubicBezTo>
                  <a:lnTo>
                    <a:pt x="6007612" y="327088"/>
                  </a:lnTo>
                  <a:lnTo>
                    <a:pt x="6007612" y="1316637"/>
                  </a:lnTo>
                  <a:lnTo>
                    <a:pt x="5852405" y="1209899"/>
                  </a:lnTo>
                  <a:cubicBezTo>
                    <a:pt x="5778266" y="1164709"/>
                    <a:pt x="5701526" y="1123535"/>
                    <a:pt x="5622498" y="1086619"/>
                  </a:cubicBezTo>
                  <a:cubicBezTo>
                    <a:pt x="5286822" y="930699"/>
                    <a:pt x="4906882" y="851533"/>
                    <a:pt x="4493032" y="851533"/>
                  </a:cubicBezTo>
                  <a:cubicBezTo>
                    <a:pt x="4056201" y="851533"/>
                    <a:pt x="3593263" y="940631"/>
                    <a:pt x="3155579" y="1108326"/>
                  </a:cubicBezTo>
                  <a:cubicBezTo>
                    <a:pt x="2721215" y="1275979"/>
                    <a:pt x="2318305" y="1515819"/>
                    <a:pt x="1963832" y="1817700"/>
                  </a:cubicBezTo>
                  <a:cubicBezTo>
                    <a:pt x="1617657" y="2114360"/>
                    <a:pt x="1334332" y="2465358"/>
                    <a:pt x="1144646" y="2832814"/>
                  </a:cubicBezTo>
                  <a:cubicBezTo>
                    <a:pt x="950561" y="3210060"/>
                    <a:pt x="851249" y="3602202"/>
                    <a:pt x="851249" y="3998599"/>
                  </a:cubicBezTo>
                  <a:cubicBezTo>
                    <a:pt x="851249" y="4377547"/>
                    <a:pt x="999792" y="4597311"/>
                    <a:pt x="1336319" y="5057837"/>
                  </a:cubicBezTo>
                  <a:cubicBezTo>
                    <a:pt x="1420450" y="5173181"/>
                    <a:pt x="1507419" y="5292497"/>
                    <a:pt x="1597084" y="5424583"/>
                  </a:cubicBezTo>
                  <a:cubicBezTo>
                    <a:pt x="1914175" y="5891917"/>
                    <a:pt x="2239493" y="6224189"/>
                    <a:pt x="2591910" y="6440122"/>
                  </a:cubicBezTo>
                  <a:cubicBezTo>
                    <a:pt x="2965467" y="6669393"/>
                    <a:pt x="3393219" y="6780621"/>
                    <a:pt x="3899854" y="6780621"/>
                  </a:cubicBezTo>
                  <a:cubicBezTo>
                    <a:pt x="4187861" y="6780621"/>
                    <a:pt x="4454583" y="6711812"/>
                    <a:pt x="4741172" y="6563979"/>
                  </a:cubicBezTo>
                  <a:cubicBezTo>
                    <a:pt x="5034852" y="6412173"/>
                    <a:pt x="5326263" y="6190848"/>
                    <a:pt x="5649171" y="5938452"/>
                  </a:cubicBezTo>
                  <a:cubicBezTo>
                    <a:pt x="5724931" y="5879291"/>
                    <a:pt x="5800409" y="5821406"/>
                    <a:pt x="5873475" y="5764656"/>
                  </a:cubicBezTo>
                  <a:lnTo>
                    <a:pt x="6007612" y="5660343"/>
                  </a:lnTo>
                  <a:lnTo>
                    <a:pt x="6007612" y="6737454"/>
                  </a:lnTo>
                  <a:lnTo>
                    <a:pt x="5929386" y="6797829"/>
                  </a:lnTo>
                  <a:lnTo>
                    <a:pt x="1656512" y="6797829"/>
                  </a:lnTo>
                  <a:lnTo>
                    <a:pt x="1630254" y="6775222"/>
                  </a:lnTo>
                  <a:cubicBezTo>
                    <a:pt x="1360562" y="6528765"/>
                    <a:pt x="1117699" y="6235219"/>
                    <a:pt x="892250" y="5902700"/>
                  </a:cubicBezTo>
                  <a:cubicBezTo>
                    <a:pt x="459249" y="5264548"/>
                    <a:pt x="0" y="4826722"/>
                    <a:pt x="0" y="3998599"/>
                  </a:cubicBezTo>
                  <a:cubicBezTo>
                    <a:pt x="0" y="1790460"/>
                    <a:pt x="2262336" y="285"/>
                    <a:pt x="4493032" y="2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Freeform: Shape 19">
              <a:extLst>
                <a:ext uri="{FF2B5EF4-FFF2-40B4-BE49-F238E27FC236}">
                  <a16:creationId xmlns:a16="http://schemas.microsoft.com/office/drawing/2014/main" id="{0582300F-F646-4FC3-94FC-0582F4B5E0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60995" y="62352"/>
              <a:ext cx="6028697" cy="6795648"/>
            </a:xfrm>
            <a:custGeom>
              <a:avLst/>
              <a:gdLst>
                <a:gd name="connsiteX0" fmla="*/ 6028697 w 6028697"/>
                <a:gd name="connsiteY0" fmla="*/ 6155323 h 6817170"/>
                <a:gd name="connsiteX1" fmla="*/ 6028697 w 6028697"/>
                <a:gd name="connsiteY1" fmla="*/ 6817170 h 6817170"/>
                <a:gd name="connsiteX2" fmla="*/ 5157862 w 6028697"/>
                <a:gd name="connsiteY2" fmla="*/ 6817170 h 6817170"/>
                <a:gd name="connsiteX3" fmla="*/ 5347156 w 6028697"/>
                <a:gd name="connsiteY3" fmla="*/ 6687553 h 6817170"/>
                <a:gd name="connsiteX4" fmla="*/ 5487470 w 6028697"/>
                <a:gd name="connsiteY4" fmla="*/ 6581714 h 6817170"/>
                <a:gd name="connsiteX5" fmla="*/ 5627642 w 6028697"/>
                <a:gd name="connsiteY5" fmla="*/ 6472328 h 6817170"/>
                <a:gd name="connsiteX6" fmla="*/ 5911392 w 6028697"/>
                <a:gd name="connsiteY6" fmla="*/ 6245328 h 6817170"/>
                <a:gd name="connsiteX7" fmla="*/ 4481066 w 6028697"/>
                <a:gd name="connsiteY7" fmla="*/ 478 h 6817170"/>
                <a:gd name="connsiteX8" fmla="*/ 4672258 w 6028697"/>
                <a:gd name="connsiteY8" fmla="*/ 7519 h 6817170"/>
                <a:gd name="connsiteX9" fmla="*/ 5429869 w 6028697"/>
                <a:gd name="connsiteY9" fmla="*/ 125134 h 6817170"/>
                <a:gd name="connsiteX10" fmla="*/ 5976319 w 6028697"/>
                <a:gd name="connsiteY10" fmla="*/ 314893 h 6817170"/>
                <a:gd name="connsiteX11" fmla="*/ 6028697 w 6028697"/>
                <a:gd name="connsiteY11" fmla="*/ 339901 h 6817170"/>
                <a:gd name="connsiteX12" fmla="*/ 6028697 w 6028697"/>
                <a:gd name="connsiteY12" fmla="*/ 732458 h 6817170"/>
                <a:gd name="connsiteX13" fmla="*/ 5990985 w 6028697"/>
                <a:gd name="connsiteY13" fmla="*/ 712211 h 6817170"/>
                <a:gd name="connsiteX14" fmla="*/ 5341339 w 6028697"/>
                <a:gd name="connsiteY14" fmla="*/ 475281 h 6817170"/>
                <a:gd name="connsiteX15" fmla="*/ 4651969 w 6028697"/>
                <a:gd name="connsiteY15" fmla="*/ 377104 h 6817170"/>
                <a:gd name="connsiteX16" fmla="*/ 3953093 w 6028697"/>
                <a:gd name="connsiteY16" fmla="*/ 402498 h 6817170"/>
                <a:gd name="connsiteX17" fmla="*/ 3267413 w 6028697"/>
                <a:gd name="connsiteY17" fmla="*/ 546643 h 6817170"/>
                <a:gd name="connsiteX18" fmla="*/ 1439498 w 6028697"/>
                <a:gd name="connsiteY18" fmla="*/ 1568141 h 6817170"/>
                <a:gd name="connsiteX19" fmla="*/ 960671 w 6028697"/>
                <a:gd name="connsiteY19" fmla="*/ 2082013 h 6817170"/>
                <a:gd name="connsiteX20" fmla="*/ 581866 w 6028697"/>
                <a:gd name="connsiteY20" fmla="*/ 2672638 h 6817170"/>
                <a:gd name="connsiteX21" fmla="*/ 324789 w 6028697"/>
                <a:gd name="connsiteY21" fmla="*/ 3325262 h 6817170"/>
                <a:gd name="connsiteX22" fmla="*/ 231151 w 6028697"/>
                <a:gd name="connsiteY22" fmla="*/ 4022292 h 6817170"/>
                <a:gd name="connsiteX23" fmla="*/ 270592 w 6028697"/>
                <a:gd name="connsiteY23" fmla="*/ 4362792 h 6817170"/>
                <a:gd name="connsiteX24" fmla="*/ 387213 w 6028697"/>
                <a:gd name="connsiteY24" fmla="*/ 4681585 h 6817170"/>
                <a:gd name="connsiteX25" fmla="*/ 468507 w 6028697"/>
                <a:gd name="connsiteY25" fmla="*/ 4831546 h 6817170"/>
                <a:gd name="connsiteX26" fmla="*/ 561862 w 6028697"/>
                <a:gd name="connsiteY26" fmla="*/ 4976826 h 6817170"/>
                <a:gd name="connsiteX27" fmla="*/ 777511 w 6028697"/>
                <a:gd name="connsiteY27" fmla="*/ 5257597 h 6817170"/>
                <a:gd name="connsiteX28" fmla="*/ 1010895 w 6028697"/>
                <a:gd name="connsiteY28" fmla="*/ 5540494 h 6817170"/>
                <a:gd name="connsiteX29" fmla="*/ 1126948 w 6028697"/>
                <a:gd name="connsiteY29" fmla="*/ 5688186 h 6817170"/>
                <a:gd name="connsiteX30" fmla="*/ 1182706 w 6028697"/>
                <a:gd name="connsiteY30" fmla="*/ 5760543 h 6817170"/>
                <a:gd name="connsiteX31" fmla="*/ 1237327 w 6028697"/>
                <a:gd name="connsiteY31" fmla="*/ 5830060 h 6817170"/>
                <a:gd name="connsiteX32" fmla="*/ 1706649 w 6028697"/>
                <a:gd name="connsiteY32" fmla="*/ 6342797 h 6817170"/>
                <a:gd name="connsiteX33" fmla="*/ 1956207 w 6028697"/>
                <a:gd name="connsiteY33" fmla="*/ 6573484 h 6817170"/>
                <a:gd name="connsiteX34" fmla="*/ 2217681 w 6028697"/>
                <a:gd name="connsiteY34" fmla="*/ 6786297 h 6817170"/>
                <a:gd name="connsiteX35" fmla="*/ 2260820 w 6028697"/>
                <a:gd name="connsiteY35" fmla="*/ 6817170 h 6817170"/>
                <a:gd name="connsiteX36" fmla="*/ 1429497 w 6028697"/>
                <a:gd name="connsiteY36" fmla="*/ 6817170 h 6817170"/>
                <a:gd name="connsiteX37" fmla="*/ 1327275 w 6028697"/>
                <a:gd name="connsiteY37" fmla="*/ 6713800 h 6817170"/>
                <a:gd name="connsiteX38" fmla="*/ 1080556 w 6028697"/>
                <a:gd name="connsiteY38" fmla="*/ 6414443 h 6817170"/>
                <a:gd name="connsiteX39" fmla="*/ 865189 w 6028697"/>
                <a:gd name="connsiteY39" fmla="*/ 6097496 h 6817170"/>
                <a:gd name="connsiteX40" fmla="*/ 814823 w 6028697"/>
                <a:gd name="connsiteY40" fmla="*/ 6016911 h 6817170"/>
                <a:gd name="connsiteX41" fmla="*/ 766729 w 6028697"/>
                <a:gd name="connsiteY41" fmla="*/ 5938453 h 6817170"/>
                <a:gd name="connsiteX42" fmla="*/ 671672 w 6028697"/>
                <a:gd name="connsiteY42" fmla="*/ 5786648 h 6817170"/>
                <a:gd name="connsiteX43" fmla="*/ 474608 w 6028697"/>
                <a:gd name="connsiteY43" fmla="*/ 5474664 h 6817170"/>
                <a:gd name="connsiteX44" fmla="*/ 282652 w 6028697"/>
                <a:gd name="connsiteY44" fmla="*/ 5146508 h 6817170"/>
                <a:gd name="connsiteX45" fmla="*/ 196108 w 6028697"/>
                <a:gd name="connsiteY45" fmla="*/ 4972712 h 6817170"/>
                <a:gd name="connsiteX46" fmla="*/ 122474 w 6028697"/>
                <a:gd name="connsiteY46" fmla="*/ 4791821 h 6817170"/>
                <a:gd name="connsiteX47" fmla="*/ 65724 w 6028697"/>
                <a:gd name="connsiteY47" fmla="*/ 4603129 h 6817170"/>
                <a:gd name="connsiteX48" fmla="*/ 44727 w 6028697"/>
                <a:gd name="connsiteY48" fmla="*/ 4506937 h 6817170"/>
                <a:gd name="connsiteX49" fmla="*/ 35505 w 6028697"/>
                <a:gd name="connsiteY49" fmla="*/ 4458699 h 6817170"/>
                <a:gd name="connsiteX50" fmla="*/ 27845 w 6028697"/>
                <a:gd name="connsiteY50" fmla="*/ 4410320 h 6817170"/>
                <a:gd name="connsiteX51" fmla="*/ 37 w 6028697"/>
                <a:gd name="connsiteY51" fmla="*/ 4022292 h 6817170"/>
                <a:gd name="connsiteX52" fmla="*/ 78777 w 6028697"/>
                <a:gd name="connsiteY52" fmla="*/ 3267236 h 6817170"/>
                <a:gd name="connsiteX53" fmla="*/ 315424 w 6028697"/>
                <a:gd name="connsiteY53" fmla="*/ 2543673 h 6817170"/>
                <a:gd name="connsiteX54" fmla="*/ 1202710 w 6028697"/>
                <a:gd name="connsiteY54" fmla="*/ 1314895 h 6817170"/>
                <a:gd name="connsiteX55" fmla="*/ 1791065 w 6028697"/>
                <a:gd name="connsiteY55" fmla="*/ 833514 h 6817170"/>
                <a:gd name="connsiteX56" fmla="*/ 3908404 w 6028697"/>
                <a:gd name="connsiteY56" fmla="*/ 29794 h 6817170"/>
                <a:gd name="connsiteX57" fmla="*/ 4481066 w 6028697"/>
                <a:gd name="connsiteY57" fmla="*/ 478 h 6817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028697" h="6817170">
                  <a:moveTo>
                    <a:pt x="6028697" y="6155323"/>
                  </a:moveTo>
                  <a:lnTo>
                    <a:pt x="6028697" y="6817170"/>
                  </a:lnTo>
                  <a:lnTo>
                    <a:pt x="5157862" y="6817170"/>
                  </a:lnTo>
                  <a:lnTo>
                    <a:pt x="5347156" y="6687553"/>
                  </a:lnTo>
                  <a:cubicBezTo>
                    <a:pt x="5394117" y="6653219"/>
                    <a:pt x="5440793" y="6617608"/>
                    <a:pt x="5487470" y="6581714"/>
                  </a:cubicBezTo>
                  <a:cubicBezTo>
                    <a:pt x="5534147" y="6545820"/>
                    <a:pt x="5580966" y="6509358"/>
                    <a:pt x="5627642" y="6472328"/>
                  </a:cubicBezTo>
                  <a:lnTo>
                    <a:pt x="5911392" y="6245328"/>
                  </a:lnTo>
                  <a:close/>
                  <a:moveTo>
                    <a:pt x="4481066" y="478"/>
                  </a:moveTo>
                  <a:cubicBezTo>
                    <a:pt x="4544817" y="1422"/>
                    <a:pt x="4608563" y="3769"/>
                    <a:pt x="4672258" y="7519"/>
                  </a:cubicBezTo>
                  <a:cubicBezTo>
                    <a:pt x="4927973" y="22364"/>
                    <a:pt x="5181687" y="61751"/>
                    <a:pt x="5429869" y="125134"/>
                  </a:cubicBezTo>
                  <a:cubicBezTo>
                    <a:pt x="5617090" y="173104"/>
                    <a:pt x="5799867" y="236595"/>
                    <a:pt x="5976319" y="314893"/>
                  </a:cubicBezTo>
                  <a:lnTo>
                    <a:pt x="6028697" y="339901"/>
                  </a:lnTo>
                  <a:lnTo>
                    <a:pt x="6028697" y="732458"/>
                  </a:lnTo>
                  <a:lnTo>
                    <a:pt x="5990985" y="712211"/>
                  </a:lnTo>
                  <a:cubicBezTo>
                    <a:pt x="5783917" y="609342"/>
                    <a:pt x="5566013" y="529876"/>
                    <a:pt x="5341339" y="475281"/>
                  </a:cubicBezTo>
                  <a:cubicBezTo>
                    <a:pt x="5115233" y="420503"/>
                    <a:pt x="4884375" y="387624"/>
                    <a:pt x="4651969" y="377104"/>
                  </a:cubicBezTo>
                  <a:cubicBezTo>
                    <a:pt x="4418713" y="365171"/>
                    <a:pt x="4184861" y="373670"/>
                    <a:pt x="3953093" y="402498"/>
                  </a:cubicBezTo>
                  <a:cubicBezTo>
                    <a:pt x="3721001" y="431832"/>
                    <a:pt x="3491675" y="480040"/>
                    <a:pt x="3267413" y="546643"/>
                  </a:cubicBezTo>
                  <a:cubicBezTo>
                    <a:pt x="2591323" y="750761"/>
                    <a:pt x="1967642" y="1099289"/>
                    <a:pt x="1439498" y="1568141"/>
                  </a:cubicBezTo>
                  <a:cubicBezTo>
                    <a:pt x="1265589" y="1725523"/>
                    <a:pt x="1105393" y="1897434"/>
                    <a:pt x="960671" y="2082013"/>
                  </a:cubicBezTo>
                  <a:cubicBezTo>
                    <a:pt x="815775" y="2266294"/>
                    <a:pt x="688923" y="2464081"/>
                    <a:pt x="581866" y="2672638"/>
                  </a:cubicBezTo>
                  <a:cubicBezTo>
                    <a:pt x="473765" y="2880669"/>
                    <a:pt x="387610" y="3099397"/>
                    <a:pt x="324789" y="3325262"/>
                  </a:cubicBezTo>
                  <a:cubicBezTo>
                    <a:pt x="262714" y="3552403"/>
                    <a:pt x="231223" y="3786822"/>
                    <a:pt x="231151" y="4022292"/>
                  </a:cubicBezTo>
                  <a:cubicBezTo>
                    <a:pt x="231413" y="4136912"/>
                    <a:pt x="244645" y="4251136"/>
                    <a:pt x="270592" y="4362792"/>
                  </a:cubicBezTo>
                  <a:cubicBezTo>
                    <a:pt x="297885" y="4472943"/>
                    <a:pt x="336983" y="4579833"/>
                    <a:pt x="387213" y="4681585"/>
                  </a:cubicBezTo>
                  <a:cubicBezTo>
                    <a:pt x="412042" y="4732517"/>
                    <a:pt x="439423" y="4782457"/>
                    <a:pt x="468507" y="4831546"/>
                  </a:cubicBezTo>
                  <a:cubicBezTo>
                    <a:pt x="497591" y="4880636"/>
                    <a:pt x="529230" y="4929015"/>
                    <a:pt x="561862" y="4976826"/>
                  </a:cubicBezTo>
                  <a:cubicBezTo>
                    <a:pt x="627975" y="5072166"/>
                    <a:pt x="701466" y="5164668"/>
                    <a:pt x="777511" y="5257597"/>
                  </a:cubicBezTo>
                  <a:cubicBezTo>
                    <a:pt x="853556" y="5350524"/>
                    <a:pt x="933574" y="5443594"/>
                    <a:pt x="1010895" y="5540494"/>
                  </a:cubicBezTo>
                  <a:cubicBezTo>
                    <a:pt x="1049957" y="5588732"/>
                    <a:pt x="1088642" y="5637963"/>
                    <a:pt x="1126948" y="5688186"/>
                  </a:cubicBezTo>
                  <a:lnTo>
                    <a:pt x="1182706" y="5760543"/>
                  </a:lnTo>
                  <a:cubicBezTo>
                    <a:pt x="1201007" y="5783669"/>
                    <a:pt x="1218458" y="5807503"/>
                    <a:pt x="1237327" y="5830060"/>
                  </a:cubicBezTo>
                  <a:cubicBezTo>
                    <a:pt x="1383714" y="6009916"/>
                    <a:pt x="1540413" y="6181116"/>
                    <a:pt x="1706649" y="6342797"/>
                  </a:cubicBezTo>
                  <a:cubicBezTo>
                    <a:pt x="1788084" y="6422531"/>
                    <a:pt x="1871265" y="6499427"/>
                    <a:pt x="1956207" y="6573484"/>
                  </a:cubicBezTo>
                  <a:cubicBezTo>
                    <a:pt x="2041332" y="6647402"/>
                    <a:pt x="2127733" y="6718907"/>
                    <a:pt x="2217681" y="6786297"/>
                  </a:cubicBezTo>
                  <a:lnTo>
                    <a:pt x="2260820" y="6817170"/>
                  </a:lnTo>
                  <a:lnTo>
                    <a:pt x="1429497" y="6817170"/>
                  </a:lnTo>
                  <a:lnTo>
                    <a:pt x="1327275" y="6713800"/>
                  </a:lnTo>
                  <a:cubicBezTo>
                    <a:pt x="1239186" y="6618984"/>
                    <a:pt x="1156797" y="6519019"/>
                    <a:pt x="1080556" y="6414443"/>
                  </a:cubicBezTo>
                  <a:cubicBezTo>
                    <a:pt x="1004653" y="6310734"/>
                    <a:pt x="932439" y="6205177"/>
                    <a:pt x="865189" y="6097496"/>
                  </a:cubicBezTo>
                  <a:cubicBezTo>
                    <a:pt x="847881" y="6070823"/>
                    <a:pt x="831565" y="6043725"/>
                    <a:pt x="814823" y="6016911"/>
                  </a:cubicBezTo>
                  <a:lnTo>
                    <a:pt x="766729" y="5938453"/>
                  </a:lnTo>
                  <a:cubicBezTo>
                    <a:pt x="735941" y="5887947"/>
                    <a:pt x="703878" y="5837581"/>
                    <a:pt x="671672" y="5786648"/>
                  </a:cubicBezTo>
                  <a:lnTo>
                    <a:pt x="474608" y="5474664"/>
                  </a:lnTo>
                  <a:cubicBezTo>
                    <a:pt x="408778" y="5368968"/>
                    <a:pt x="343516" y="5260008"/>
                    <a:pt x="282652" y="5146508"/>
                  </a:cubicBezTo>
                  <a:cubicBezTo>
                    <a:pt x="252290" y="5089759"/>
                    <a:pt x="223065" y="5032015"/>
                    <a:pt x="196108" y="4972712"/>
                  </a:cubicBezTo>
                  <a:cubicBezTo>
                    <a:pt x="169152" y="4913408"/>
                    <a:pt x="144607" y="4853111"/>
                    <a:pt x="122474" y="4791821"/>
                  </a:cubicBezTo>
                  <a:cubicBezTo>
                    <a:pt x="100342" y="4730532"/>
                    <a:pt x="81757" y="4666830"/>
                    <a:pt x="65724" y="4603129"/>
                  </a:cubicBezTo>
                  <a:cubicBezTo>
                    <a:pt x="58205" y="4571064"/>
                    <a:pt x="50828" y="4539143"/>
                    <a:pt x="44727" y="4506937"/>
                  </a:cubicBezTo>
                  <a:lnTo>
                    <a:pt x="35505" y="4458699"/>
                  </a:lnTo>
                  <a:lnTo>
                    <a:pt x="27845" y="4410320"/>
                  </a:lnTo>
                  <a:cubicBezTo>
                    <a:pt x="8635" y="4281881"/>
                    <a:pt x="-661" y="4152150"/>
                    <a:pt x="37" y="4022292"/>
                  </a:cubicBezTo>
                  <a:cubicBezTo>
                    <a:pt x="712" y="3768592"/>
                    <a:pt x="27094" y="3515615"/>
                    <a:pt x="78777" y="3267236"/>
                  </a:cubicBezTo>
                  <a:cubicBezTo>
                    <a:pt x="130048" y="3017876"/>
                    <a:pt x="209439" y="2775142"/>
                    <a:pt x="315424" y="2543673"/>
                  </a:cubicBezTo>
                  <a:cubicBezTo>
                    <a:pt x="528236" y="2081161"/>
                    <a:pt x="838234" y="1667312"/>
                    <a:pt x="1202710" y="1314895"/>
                  </a:cubicBezTo>
                  <a:cubicBezTo>
                    <a:pt x="1385514" y="1138814"/>
                    <a:pt x="1582282" y="977831"/>
                    <a:pt x="1791065" y="833514"/>
                  </a:cubicBezTo>
                  <a:cubicBezTo>
                    <a:pt x="2420037" y="395614"/>
                    <a:pt x="3147288" y="119557"/>
                    <a:pt x="3908404" y="29794"/>
                  </a:cubicBezTo>
                  <a:cubicBezTo>
                    <a:pt x="4098509" y="7429"/>
                    <a:pt x="4289811" y="-2355"/>
                    <a:pt x="4481066" y="478"/>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Freeform: Shape 20">
              <a:extLst>
                <a:ext uri="{FF2B5EF4-FFF2-40B4-BE49-F238E27FC236}">
                  <a16:creationId xmlns:a16="http://schemas.microsoft.com/office/drawing/2014/main" id="{FBB8E8B8-1900-4326-8858-F375F5D8A0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63721" y="81632"/>
              <a:ext cx="6025971" cy="6776368"/>
            </a:xfrm>
            <a:custGeom>
              <a:avLst/>
              <a:gdLst>
                <a:gd name="connsiteX0" fmla="*/ 6025971 w 6025971"/>
                <a:gd name="connsiteY0" fmla="*/ 5825635 h 6797829"/>
                <a:gd name="connsiteX1" fmla="*/ 6025971 w 6025971"/>
                <a:gd name="connsiteY1" fmla="*/ 6723285 h 6797829"/>
                <a:gd name="connsiteX2" fmla="*/ 5929386 w 6025971"/>
                <a:gd name="connsiteY2" fmla="*/ 6797829 h 6797829"/>
                <a:gd name="connsiteX3" fmla="*/ 4560411 w 6025971"/>
                <a:gd name="connsiteY3" fmla="*/ 6797829 h 6797829"/>
                <a:gd name="connsiteX4" fmla="*/ 4597731 w 6025971"/>
                <a:gd name="connsiteY4" fmla="*/ 6785305 h 6797829"/>
                <a:gd name="connsiteX5" fmla="*/ 5736707 w 6025971"/>
                <a:gd name="connsiteY5" fmla="*/ 6050108 h 6797829"/>
                <a:gd name="connsiteX6" fmla="*/ 5960301 w 6025971"/>
                <a:gd name="connsiteY6" fmla="*/ 5876738 h 6797829"/>
                <a:gd name="connsiteX7" fmla="*/ 4493599 w 6025971"/>
                <a:gd name="connsiteY7" fmla="*/ 0 h 6797829"/>
                <a:gd name="connsiteX8" fmla="*/ 5981837 w 6025971"/>
                <a:gd name="connsiteY8" fmla="*/ 314220 h 6797829"/>
                <a:gd name="connsiteX9" fmla="*/ 6025971 w 6025971"/>
                <a:gd name="connsiteY9" fmla="*/ 336254 h 6797829"/>
                <a:gd name="connsiteX10" fmla="*/ 6025971 w 6025971"/>
                <a:gd name="connsiteY10" fmla="*/ 1157325 h 6797829"/>
                <a:gd name="connsiteX11" fmla="*/ 5925889 w 6025971"/>
                <a:gd name="connsiteY11" fmla="*/ 1088522 h 6797829"/>
                <a:gd name="connsiteX12" fmla="*/ 5682227 w 6025971"/>
                <a:gd name="connsiteY12" fmla="*/ 957939 h 6797829"/>
                <a:gd name="connsiteX13" fmla="*/ 4493032 w 6025971"/>
                <a:gd name="connsiteY13" fmla="*/ 709658 h 6797829"/>
                <a:gd name="connsiteX14" fmla="*/ 3104646 w 6025971"/>
                <a:gd name="connsiteY14" fmla="*/ 976666 h 6797829"/>
                <a:gd name="connsiteX15" fmla="*/ 1871612 w 6025971"/>
                <a:gd name="connsiteY15" fmla="*/ 1710017 h 6797829"/>
                <a:gd name="connsiteX16" fmla="*/ 1018661 w 6025971"/>
                <a:gd name="connsiteY16" fmla="*/ 2767694 h 6797829"/>
                <a:gd name="connsiteX17" fmla="*/ 709374 w 6025971"/>
                <a:gd name="connsiteY17" fmla="*/ 3998599 h 6797829"/>
                <a:gd name="connsiteX18" fmla="*/ 1221258 w 6025971"/>
                <a:gd name="connsiteY18" fmla="*/ 5141684 h 6797829"/>
                <a:gd name="connsiteX19" fmla="*/ 1479187 w 6025971"/>
                <a:gd name="connsiteY19" fmla="*/ 5504459 h 6797829"/>
                <a:gd name="connsiteX20" fmla="*/ 3021272 w 6025971"/>
                <a:gd name="connsiteY20" fmla="*/ 6793670 h 6797829"/>
                <a:gd name="connsiteX21" fmla="*/ 3035805 w 6025971"/>
                <a:gd name="connsiteY21" fmla="*/ 6797829 h 6797829"/>
                <a:gd name="connsiteX22" fmla="*/ 1656512 w 6025971"/>
                <a:gd name="connsiteY22" fmla="*/ 6797829 h 6797829"/>
                <a:gd name="connsiteX23" fmla="*/ 1630254 w 6025971"/>
                <a:gd name="connsiteY23" fmla="*/ 6775222 h 6797829"/>
                <a:gd name="connsiteX24" fmla="*/ 892250 w 6025971"/>
                <a:gd name="connsiteY24" fmla="*/ 5902700 h 6797829"/>
                <a:gd name="connsiteX25" fmla="*/ 0 w 6025971"/>
                <a:gd name="connsiteY25" fmla="*/ 3998599 h 6797829"/>
                <a:gd name="connsiteX26" fmla="*/ 4493032 w 6025971"/>
                <a:gd name="connsiteY26" fmla="*/ 285 h 6797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025971" h="6797829">
                  <a:moveTo>
                    <a:pt x="6025971" y="5825635"/>
                  </a:moveTo>
                  <a:lnTo>
                    <a:pt x="6025971" y="6723285"/>
                  </a:lnTo>
                  <a:lnTo>
                    <a:pt x="5929386" y="6797829"/>
                  </a:lnTo>
                  <a:lnTo>
                    <a:pt x="4560411" y="6797829"/>
                  </a:lnTo>
                  <a:lnTo>
                    <a:pt x="4597731" y="6785305"/>
                  </a:lnTo>
                  <a:cubicBezTo>
                    <a:pt x="4964953" y="6637825"/>
                    <a:pt x="5315251" y="6379435"/>
                    <a:pt x="5736707" y="6050108"/>
                  </a:cubicBezTo>
                  <a:cubicBezTo>
                    <a:pt x="5812043" y="5991230"/>
                    <a:pt x="5887377" y="5933488"/>
                    <a:pt x="5960301" y="5876738"/>
                  </a:cubicBezTo>
                  <a:close/>
                  <a:moveTo>
                    <a:pt x="4493599" y="0"/>
                  </a:moveTo>
                  <a:cubicBezTo>
                    <a:pt x="5048011" y="0"/>
                    <a:pt x="5546284" y="111886"/>
                    <a:pt x="5981837" y="314220"/>
                  </a:cubicBezTo>
                  <a:lnTo>
                    <a:pt x="6025971" y="336254"/>
                  </a:lnTo>
                  <a:lnTo>
                    <a:pt x="6025971" y="1157325"/>
                  </a:lnTo>
                  <a:lnTo>
                    <a:pt x="5925889" y="1088522"/>
                  </a:lnTo>
                  <a:cubicBezTo>
                    <a:pt x="5847314" y="1040649"/>
                    <a:pt x="5765982" y="997036"/>
                    <a:pt x="5682227" y="957939"/>
                  </a:cubicBezTo>
                  <a:cubicBezTo>
                    <a:pt x="5327823" y="793222"/>
                    <a:pt x="4927595" y="709658"/>
                    <a:pt x="4493032" y="709658"/>
                  </a:cubicBezTo>
                  <a:cubicBezTo>
                    <a:pt x="4031940" y="709658"/>
                    <a:pt x="3564888" y="799465"/>
                    <a:pt x="3104646" y="976666"/>
                  </a:cubicBezTo>
                  <a:cubicBezTo>
                    <a:pt x="2655243" y="1149867"/>
                    <a:pt x="2238358" y="1397822"/>
                    <a:pt x="1871612" y="1710017"/>
                  </a:cubicBezTo>
                  <a:cubicBezTo>
                    <a:pt x="1506427" y="2022852"/>
                    <a:pt x="1219414" y="2378815"/>
                    <a:pt x="1018661" y="2767694"/>
                  </a:cubicBezTo>
                  <a:cubicBezTo>
                    <a:pt x="813368" y="3165227"/>
                    <a:pt x="709374" y="3579358"/>
                    <a:pt x="709374" y="3998599"/>
                  </a:cubicBezTo>
                  <a:cubicBezTo>
                    <a:pt x="709374" y="4421103"/>
                    <a:pt x="875510" y="4667680"/>
                    <a:pt x="1221258" y="5141684"/>
                  </a:cubicBezTo>
                  <a:cubicBezTo>
                    <a:pt x="1304681" y="5256035"/>
                    <a:pt x="1390941" y="5374217"/>
                    <a:pt x="1479187" y="5504459"/>
                  </a:cubicBezTo>
                  <a:cubicBezTo>
                    <a:pt x="1942790" y="6187719"/>
                    <a:pt x="2430063" y="6601673"/>
                    <a:pt x="3021272" y="6793670"/>
                  </a:cubicBezTo>
                  <a:lnTo>
                    <a:pt x="3035805" y="6797829"/>
                  </a:lnTo>
                  <a:lnTo>
                    <a:pt x="1656512" y="6797829"/>
                  </a:lnTo>
                  <a:lnTo>
                    <a:pt x="1630254" y="6775222"/>
                  </a:lnTo>
                  <a:cubicBezTo>
                    <a:pt x="1360562" y="6528765"/>
                    <a:pt x="1117699" y="6235219"/>
                    <a:pt x="892250" y="5902700"/>
                  </a:cubicBezTo>
                  <a:cubicBezTo>
                    <a:pt x="459249" y="5264548"/>
                    <a:pt x="0" y="4826722"/>
                    <a:pt x="0" y="3998599"/>
                  </a:cubicBezTo>
                  <a:cubicBezTo>
                    <a:pt x="0" y="1790460"/>
                    <a:pt x="2262336" y="285"/>
                    <a:pt x="4493032" y="2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itle 1"/>
          <p:cNvSpPr>
            <a:spLocks noGrp="1"/>
          </p:cNvSpPr>
          <p:nvPr>
            <p:ph type="title"/>
          </p:nvPr>
        </p:nvSpPr>
        <p:spPr>
          <a:xfrm>
            <a:off x="2127505" y="1055099"/>
            <a:ext cx="4320539" cy="4747805"/>
          </a:xfrm>
        </p:spPr>
        <p:txBody>
          <a:bodyPr vert="horz" lIns="91440" tIns="45720" rIns="91440" bIns="45720" rtlCol="0" anchor="ctr">
            <a:normAutofit/>
          </a:bodyPr>
          <a:lstStyle/>
          <a:p>
            <a:pPr algn="l" defTabSz="914400">
              <a:lnSpc>
                <a:spcPct val="90000"/>
              </a:lnSpc>
              <a:defRPr sz="2400" b="1"/>
            </a:pPr>
            <a:r>
              <a:rPr lang="en-US" sz="3500" dirty="0">
                <a:solidFill>
                  <a:schemeClr val="tx2"/>
                </a:solidFill>
              </a:rPr>
              <a:t>Cognitive Processing Styles</a:t>
            </a:r>
          </a:p>
        </p:txBody>
      </p:sp>
      <p:sp>
        <p:nvSpPr>
          <p:cNvPr id="3" name="Content Placeholder 2"/>
          <p:cNvSpPr>
            <a:spLocks noGrp="1"/>
          </p:cNvSpPr>
          <p:nvPr>
            <p:ph idx="1"/>
          </p:nvPr>
        </p:nvSpPr>
        <p:spPr>
          <a:xfrm>
            <a:off x="7780768" y="1638300"/>
            <a:ext cx="2497899" cy="3581400"/>
          </a:xfrm>
        </p:spPr>
        <p:txBody>
          <a:bodyPr vert="horz" lIns="91440" tIns="45720" rIns="91440" bIns="45720" rtlCol="0" anchor="ctr">
            <a:normAutofit/>
          </a:bodyPr>
          <a:lstStyle/>
          <a:p>
            <a:pPr marL="0" indent="0" defTabSz="914400">
              <a:lnSpc>
                <a:spcPct val="90000"/>
              </a:lnSpc>
              <a:spcBef>
                <a:spcPts val="1000"/>
              </a:spcBef>
              <a:buNone/>
              <a:defRPr sz="1400"/>
            </a:pPr>
            <a:r>
              <a:rPr lang="en-US" sz="2400" dirty="0">
                <a:solidFill>
                  <a:schemeClr val="tx2"/>
                </a:solidFill>
              </a:rPr>
              <a:t>Diverse ways of thinking, problem-solving, and perceiving the world.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4A6836E-C603-43CB-9DA7-89D8E3FA38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1" y="1"/>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296007DD-F9BF-4F0F-B8C6-C514B28419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228" y="0"/>
            <a:ext cx="914377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sp>
        <p:nvSpPr>
          <p:cNvPr id="2" name="Title 1"/>
          <p:cNvSpPr>
            <a:spLocks noGrp="1"/>
          </p:cNvSpPr>
          <p:nvPr>
            <p:ph type="title"/>
          </p:nvPr>
        </p:nvSpPr>
        <p:spPr>
          <a:xfrm>
            <a:off x="2089443" y="1321057"/>
            <a:ext cx="8013114" cy="1991979"/>
          </a:xfrm>
        </p:spPr>
        <p:txBody>
          <a:bodyPr vert="horz" lIns="91440" tIns="45720" rIns="91440" bIns="45720" rtlCol="0" anchor="b">
            <a:normAutofit/>
          </a:bodyPr>
          <a:lstStyle/>
          <a:p>
            <a:pPr defTabSz="914400">
              <a:lnSpc>
                <a:spcPct val="90000"/>
              </a:lnSpc>
              <a:defRPr sz="2400" b="1"/>
            </a:pPr>
            <a:r>
              <a:rPr lang="en-US" sz="4500" dirty="0">
                <a:solidFill>
                  <a:schemeClr val="tx2"/>
                </a:solidFill>
              </a:rPr>
              <a:t>Neural Pathways and Connectivity</a:t>
            </a:r>
          </a:p>
        </p:txBody>
      </p:sp>
      <p:sp>
        <p:nvSpPr>
          <p:cNvPr id="3" name="Content Placeholder 2"/>
          <p:cNvSpPr>
            <a:spLocks noGrp="1"/>
          </p:cNvSpPr>
          <p:nvPr>
            <p:ph idx="1"/>
          </p:nvPr>
        </p:nvSpPr>
        <p:spPr>
          <a:xfrm>
            <a:off x="2545046" y="3525491"/>
            <a:ext cx="7101908" cy="865639"/>
          </a:xfrm>
        </p:spPr>
        <p:txBody>
          <a:bodyPr vert="horz" lIns="91440" tIns="45720" rIns="91440" bIns="45720" rtlCol="0" anchor="t">
            <a:normAutofit/>
          </a:bodyPr>
          <a:lstStyle/>
          <a:p>
            <a:pPr marL="0" indent="0" algn="ctr" defTabSz="914400">
              <a:lnSpc>
                <a:spcPct val="90000"/>
              </a:lnSpc>
              <a:spcBef>
                <a:spcPts val="1000"/>
              </a:spcBef>
              <a:buNone/>
              <a:defRPr sz="1400"/>
            </a:pPr>
            <a:r>
              <a:rPr lang="en-US" sz="2400" dirty="0">
                <a:solidFill>
                  <a:schemeClr val="tx2"/>
                </a:solidFill>
              </a:rPr>
              <a:t>Differences in neural communication and sensory integration.</a:t>
            </a:r>
          </a:p>
        </p:txBody>
      </p:sp>
      <p:grpSp>
        <p:nvGrpSpPr>
          <p:cNvPr id="12" name="Group 11">
            <a:extLst>
              <a:ext uri="{FF2B5EF4-FFF2-40B4-BE49-F238E27FC236}">
                <a16:creationId xmlns:a16="http://schemas.microsoft.com/office/drawing/2014/main" id="{8A0FAFCA-5C96-453B-83B7-A9AEF7F1896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424352" y="1"/>
            <a:ext cx="3243649" cy="2641149"/>
            <a:chOff x="6867015" y="-1"/>
            <a:chExt cx="5324985" cy="3251912"/>
          </a:xfrm>
          <a:solidFill>
            <a:schemeClr val="accent5">
              <a:alpha val="10000"/>
            </a:schemeClr>
          </a:solidFill>
        </p:grpSpPr>
        <p:sp>
          <p:nvSpPr>
            <p:cNvPr id="13" name="Freeform: Shape 12">
              <a:extLst>
                <a:ext uri="{FF2B5EF4-FFF2-40B4-BE49-F238E27FC236}">
                  <a16:creationId xmlns:a16="http://schemas.microsoft.com/office/drawing/2014/main" id="{4A0F84AE-A24D-4353-B1BA-BD80DAA385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Freeform: Shape 13">
              <a:extLst>
                <a:ext uri="{FF2B5EF4-FFF2-40B4-BE49-F238E27FC236}">
                  <a16:creationId xmlns:a16="http://schemas.microsoft.com/office/drawing/2014/main" id="{AF093259-3E74-43A1-944B-B106C8105E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Freeform: Shape 14">
              <a:extLst>
                <a:ext uri="{FF2B5EF4-FFF2-40B4-BE49-F238E27FC236}">
                  <a16:creationId xmlns:a16="http://schemas.microsoft.com/office/drawing/2014/main" id="{AAA28A35-1E54-4054-BB95-42FAFA13A9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reeform: Shape 15">
              <a:extLst>
                <a:ext uri="{FF2B5EF4-FFF2-40B4-BE49-F238E27FC236}">
                  <a16:creationId xmlns:a16="http://schemas.microsoft.com/office/drawing/2014/main" id="{FBA3A17F-F3BD-4B94-9CC8-006700210F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8" name="Group 17">
            <a:extLst>
              <a:ext uri="{FF2B5EF4-FFF2-40B4-BE49-F238E27FC236}">
                <a16:creationId xmlns:a16="http://schemas.microsoft.com/office/drawing/2014/main" id="{CD0398DD-AD75-4E2B-A3C6-35073082A8B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a:off x="724836" y="4001437"/>
            <a:ext cx="3655725" cy="2057400"/>
            <a:chOff x="-305" y="-1"/>
            <a:chExt cx="3832880" cy="2876136"/>
          </a:xfrm>
        </p:grpSpPr>
        <p:sp>
          <p:nvSpPr>
            <p:cNvPr id="19" name="Freeform: Shape 18">
              <a:extLst>
                <a:ext uri="{FF2B5EF4-FFF2-40B4-BE49-F238E27FC236}">
                  <a16:creationId xmlns:a16="http://schemas.microsoft.com/office/drawing/2014/main" id="{03E4F247-A844-4CD1-A37E-B7EA0DA2DB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Freeform: Shape 19">
              <a:extLst>
                <a:ext uri="{FF2B5EF4-FFF2-40B4-BE49-F238E27FC236}">
                  <a16:creationId xmlns:a16="http://schemas.microsoft.com/office/drawing/2014/main" id="{E2387B1B-D4D3-493F-8D7A-C7A89DBD4A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Freeform: Shape 20">
              <a:extLst>
                <a:ext uri="{FF2B5EF4-FFF2-40B4-BE49-F238E27FC236}">
                  <a16:creationId xmlns:a16="http://schemas.microsoft.com/office/drawing/2014/main" id="{C3404477-1F13-4859-84DA-12A303ACAD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Freeform: Shape 21">
              <a:extLst>
                <a:ext uri="{FF2B5EF4-FFF2-40B4-BE49-F238E27FC236}">
                  <a16:creationId xmlns:a16="http://schemas.microsoft.com/office/drawing/2014/main" id="{1B8C62FD-B708-4F00-80BB-1250C60119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A292AEA-2528-46C0-B426-95822B6141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1" y="1"/>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D8B7B198-E4DF-43CD-AD8C-1998843237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228" y="0"/>
            <a:ext cx="914377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sp>
        <p:nvSpPr>
          <p:cNvPr id="12" name="Freeform: Shape 11">
            <a:extLst>
              <a:ext uri="{FF2B5EF4-FFF2-40B4-BE49-F238E27FC236}">
                <a16:creationId xmlns:a16="http://schemas.microsoft.com/office/drawing/2014/main" id="{2BE67753-EA0E-4819-8D22-0B6600CF72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46700" y="3984"/>
            <a:ext cx="7032474" cy="6858000"/>
          </a:xfrm>
          <a:custGeom>
            <a:avLst/>
            <a:gdLst>
              <a:gd name="connsiteX0" fmla="*/ 1691615 w 9376632"/>
              <a:gd name="connsiteY0" fmla="*/ 0 h 6858000"/>
              <a:gd name="connsiteX1" fmla="*/ 7685017 w 9376632"/>
              <a:gd name="connsiteY1" fmla="*/ 0 h 6858000"/>
              <a:gd name="connsiteX2" fmla="*/ 7840634 w 9376632"/>
              <a:gd name="connsiteY2" fmla="*/ 134799 h 6858000"/>
              <a:gd name="connsiteX3" fmla="*/ 9376632 w 9376632"/>
              <a:gd name="connsiteY3" fmla="*/ 3605175 h 6858000"/>
              <a:gd name="connsiteX4" fmla="*/ 8158692 w 9376632"/>
              <a:gd name="connsiteY4" fmla="*/ 6757493 h 6858000"/>
              <a:gd name="connsiteX5" fmla="*/ 8062868 w 9376632"/>
              <a:gd name="connsiteY5" fmla="*/ 6858000 h 6858000"/>
              <a:gd name="connsiteX6" fmla="*/ 1313765 w 9376632"/>
              <a:gd name="connsiteY6" fmla="*/ 6858000 h 6858000"/>
              <a:gd name="connsiteX7" fmla="*/ 1217940 w 9376632"/>
              <a:gd name="connsiteY7" fmla="*/ 6757493 h 6858000"/>
              <a:gd name="connsiteX8" fmla="*/ 0 w 9376632"/>
              <a:gd name="connsiteY8" fmla="*/ 3605175 h 6858000"/>
              <a:gd name="connsiteX9" fmla="*/ 1535999 w 9376632"/>
              <a:gd name="connsiteY9" fmla="*/ 13479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76632" h="6858000">
                <a:moveTo>
                  <a:pt x="1691615" y="0"/>
                </a:moveTo>
                <a:lnTo>
                  <a:pt x="7685017" y="0"/>
                </a:lnTo>
                <a:lnTo>
                  <a:pt x="7840634" y="134799"/>
                </a:lnTo>
                <a:cubicBezTo>
                  <a:pt x="8784230" y="992423"/>
                  <a:pt x="9376632" y="2229618"/>
                  <a:pt x="9376632" y="3605175"/>
                </a:cubicBezTo>
                <a:cubicBezTo>
                  <a:pt x="9376632" y="4818903"/>
                  <a:pt x="8915419" y="5924908"/>
                  <a:pt x="8158692" y="6757493"/>
                </a:cubicBezTo>
                <a:lnTo>
                  <a:pt x="8062868" y="6858000"/>
                </a:lnTo>
                <a:lnTo>
                  <a:pt x="1313765" y="6858000"/>
                </a:lnTo>
                <a:lnTo>
                  <a:pt x="1217940" y="6757493"/>
                </a:lnTo>
                <a:cubicBezTo>
                  <a:pt x="461213" y="5924908"/>
                  <a:pt x="0" y="4818903"/>
                  <a:pt x="0" y="3605175"/>
                </a:cubicBezTo>
                <a:cubicBezTo>
                  <a:pt x="0" y="2229618"/>
                  <a:pt x="592403" y="992423"/>
                  <a:pt x="1535999" y="134799"/>
                </a:cubicBezTo>
                <a:close/>
              </a:path>
            </a:pathLst>
          </a:custGeom>
          <a:gradFill flip="none" rotWithShape="1">
            <a:gsLst>
              <a:gs pos="16000">
                <a:schemeClr val="accent6">
                  <a:alpha val="20000"/>
                </a:schemeClr>
              </a:gs>
              <a:gs pos="85000">
                <a:schemeClr val="accent1">
                  <a:alpha val="4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4" name="Group 13">
            <a:extLst>
              <a:ext uri="{FF2B5EF4-FFF2-40B4-BE49-F238E27FC236}">
                <a16:creationId xmlns:a16="http://schemas.microsoft.com/office/drawing/2014/main" id="{D76D63AC-0421-45EC-B383-E79A61A78C6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501551" y="3985"/>
            <a:ext cx="7329573" cy="6858000"/>
            <a:chOff x="1303402" y="36937"/>
            <a:chExt cx="9772765" cy="6858000"/>
          </a:xfrm>
          <a:solidFill>
            <a:schemeClr val="bg1">
              <a:alpha val="30000"/>
            </a:schemeClr>
          </a:solidFill>
        </p:grpSpPr>
        <p:sp>
          <p:nvSpPr>
            <p:cNvPr id="15" name="Freeform: Shape 14">
              <a:extLst>
                <a:ext uri="{FF2B5EF4-FFF2-40B4-BE49-F238E27FC236}">
                  <a16:creationId xmlns:a16="http://schemas.microsoft.com/office/drawing/2014/main" id="{B997A32E-7032-4107-9C8B-99DB59EDD5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0551" y="36937"/>
              <a:ext cx="9313016" cy="6858000"/>
            </a:xfrm>
            <a:custGeom>
              <a:avLst/>
              <a:gdLst>
                <a:gd name="connsiteX0" fmla="*/ 6993556 w 9313016"/>
                <a:gd name="connsiteY0" fmla="*/ 0 h 6858000"/>
                <a:gd name="connsiteX1" fmla="*/ 7358516 w 9313016"/>
                <a:gd name="connsiteY1" fmla="*/ 0 h 6858000"/>
                <a:gd name="connsiteX2" fmla="*/ 7475006 w 9313016"/>
                <a:gd name="connsiteY2" fmla="*/ 82722 h 6858000"/>
                <a:gd name="connsiteX3" fmla="*/ 7816357 w 9313016"/>
                <a:gd name="connsiteY3" fmla="*/ 358482 h 6858000"/>
                <a:gd name="connsiteX4" fmla="*/ 8421752 w 9313016"/>
                <a:gd name="connsiteY4" fmla="*/ 995405 h 6858000"/>
                <a:gd name="connsiteX5" fmla="*/ 8897059 w 9313016"/>
                <a:gd name="connsiteY5" fmla="*/ 1737211 h 6858000"/>
                <a:gd name="connsiteX6" fmla="*/ 9206633 w 9313016"/>
                <a:gd name="connsiteY6" fmla="*/ 2564460 h 6858000"/>
                <a:gd name="connsiteX7" fmla="*/ 9286787 w 9313016"/>
                <a:gd name="connsiteY7" fmla="*/ 3000164 h 6858000"/>
                <a:gd name="connsiteX8" fmla="*/ 9312914 w 9313016"/>
                <a:gd name="connsiteY8" fmla="*/ 3442493 h 6858000"/>
                <a:gd name="connsiteX9" fmla="*/ 9190562 w 9313016"/>
                <a:gd name="connsiteY9" fmla="*/ 4316686 h 6858000"/>
                <a:gd name="connsiteX10" fmla="*/ 9043416 w 9313016"/>
                <a:gd name="connsiteY10" fmla="*/ 4734917 h 6858000"/>
                <a:gd name="connsiteX11" fmla="*/ 8809657 w 9313016"/>
                <a:gd name="connsiteY11" fmla="*/ 5128718 h 6858000"/>
                <a:gd name="connsiteX12" fmla="*/ 8645997 w 9313016"/>
                <a:gd name="connsiteY12" fmla="*/ 5297441 h 6858000"/>
                <a:gd name="connsiteX13" fmla="*/ 8457787 w 9313016"/>
                <a:gd name="connsiteY13" fmla="*/ 5433763 h 6858000"/>
                <a:gd name="connsiteX14" fmla="*/ 8260803 w 9313016"/>
                <a:gd name="connsiteY14" fmla="*/ 5541237 h 6858000"/>
                <a:gd name="connsiteX15" fmla="*/ 8066136 w 9313016"/>
                <a:gd name="connsiteY15" fmla="*/ 5635704 h 6858000"/>
                <a:gd name="connsiteX16" fmla="*/ 7698638 w 9313016"/>
                <a:gd name="connsiteY16" fmla="*/ 5837163 h 6858000"/>
                <a:gd name="connsiteX17" fmla="*/ 7370135 w 9313016"/>
                <a:gd name="connsiteY17" fmla="*/ 6090081 h 6858000"/>
                <a:gd name="connsiteX18" fmla="*/ 7218897 w 9313016"/>
                <a:gd name="connsiteY18" fmla="*/ 6235860 h 6858000"/>
                <a:gd name="connsiteX19" fmla="*/ 7070665 w 9313016"/>
                <a:gd name="connsiteY19" fmla="*/ 6387205 h 6858000"/>
                <a:gd name="connsiteX20" fmla="*/ 6779035 w 9313016"/>
                <a:gd name="connsiteY20" fmla="*/ 6697100 h 6858000"/>
                <a:gd name="connsiteX21" fmla="*/ 6631837 w 9313016"/>
                <a:gd name="connsiteY21" fmla="*/ 6852239 h 6858000"/>
                <a:gd name="connsiteX22" fmla="*/ 6626221 w 9313016"/>
                <a:gd name="connsiteY22" fmla="*/ 6858000 h 6858000"/>
                <a:gd name="connsiteX23" fmla="*/ 6424725 w 9313016"/>
                <a:gd name="connsiteY23" fmla="*/ 6858000 h 6858000"/>
                <a:gd name="connsiteX24" fmla="*/ 6527382 w 9313016"/>
                <a:gd name="connsiteY24" fmla="*/ 6756333 h 6858000"/>
                <a:gd name="connsiteX25" fmla="*/ 6674233 w 9313016"/>
                <a:gd name="connsiteY25" fmla="*/ 6603450 h 6858000"/>
                <a:gd name="connsiteX26" fmla="*/ 6965813 w 9313016"/>
                <a:gd name="connsiteY26" fmla="*/ 6292932 h 6858000"/>
                <a:gd name="connsiteX27" fmla="*/ 7112961 w 9313016"/>
                <a:gd name="connsiteY27" fmla="*/ 6137505 h 6858000"/>
                <a:gd name="connsiteX28" fmla="*/ 7264790 w 9313016"/>
                <a:gd name="connsiteY28" fmla="*/ 5983710 h 6858000"/>
                <a:gd name="connsiteX29" fmla="*/ 7974595 w 9313016"/>
                <a:gd name="connsiteY29" fmla="*/ 5470773 h 6858000"/>
                <a:gd name="connsiteX30" fmla="*/ 8331591 w 9313016"/>
                <a:gd name="connsiteY30" fmla="*/ 5254048 h 6858000"/>
                <a:gd name="connsiteX31" fmla="*/ 8599807 w 9313016"/>
                <a:gd name="connsiteY31" fmla="*/ 4980010 h 6858000"/>
                <a:gd name="connsiteX32" fmla="*/ 8766474 w 9313016"/>
                <a:gd name="connsiteY32" fmla="*/ 4631524 h 6858000"/>
                <a:gd name="connsiteX33" fmla="*/ 8865755 w 9313016"/>
                <a:gd name="connsiteY33" fmla="*/ 4244445 h 6858000"/>
                <a:gd name="connsiteX34" fmla="*/ 8882911 w 9313016"/>
                <a:gd name="connsiteY34" fmla="*/ 4145659 h 6858000"/>
                <a:gd name="connsiteX35" fmla="*/ 8897403 w 9313016"/>
                <a:gd name="connsiteY35" fmla="*/ 4046633 h 6858000"/>
                <a:gd name="connsiteX36" fmla="*/ 8908298 w 9313016"/>
                <a:gd name="connsiteY36" fmla="*/ 3947271 h 6858000"/>
                <a:gd name="connsiteX37" fmla="*/ 8916184 w 9313016"/>
                <a:gd name="connsiteY37" fmla="*/ 3847765 h 6858000"/>
                <a:gd name="connsiteX38" fmla="*/ 8920670 w 9313016"/>
                <a:gd name="connsiteY38" fmla="*/ 3449597 h 6858000"/>
                <a:gd name="connsiteX39" fmla="*/ 8914607 w 9313016"/>
                <a:gd name="connsiteY39" fmla="*/ 3350283 h 6858000"/>
                <a:gd name="connsiteX40" fmla="*/ 8905340 w 9313016"/>
                <a:gd name="connsiteY40" fmla="*/ 3251209 h 6858000"/>
                <a:gd name="connsiteX41" fmla="*/ 8893854 w 9313016"/>
                <a:gd name="connsiteY41" fmla="*/ 3152376 h 6858000"/>
                <a:gd name="connsiteX42" fmla="*/ 8879706 w 9313016"/>
                <a:gd name="connsiteY42" fmla="*/ 3053878 h 6858000"/>
                <a:gd name="connsiteX43" fmla="*/ 8797531 w 9313016"/>
                <a:gd name="connsiteY43" fmla="*/ 2663966 h 6858000"/>
                <a:gd name="connsiteX44" fmla="*/ 8520442 w 9313016"/>
                <a:gd name="connsiteY44" fmla="*/ 1911983 h 6858000"/>
                <a:gd name="connsiteX45" fmla="*/ 8332626 w 9313016"/>
                <a:gd name="connsiteY45" fmla="*/ 1553608 h 6858000"/>
                <a:gd name="connsiteX46" fmla="*/ 8116317 w 9313016"/>
                <a:gd name="connsiteY46" fmla="*/ 1208529 h 6858000"/>
                <a:gd name="connsiteX47" fmla="*/ 7873293 w 9313016"/>
                <a:gd name="connsiteY47" fmla="*/ 878284 h 6858000"/>
                <a:gd name="connsiteX48" fmla="*/ 7604337 w 9313016"/>
                <a:gd name="connsiteY48" fmla="*/ 565125 h 6858000"/>
                <a:gd name="connsiteX49" fmla="*/ 7311128 w 9313016"/>
                <a:gd name="connsiteY49" fmla="*/ 270591 h 6858000"/>
                <a:gd name="connsiteX50" fmla="*/ 1752019 w 9313016"/>
                <a:gd name="connsiteY50" fmla="*/ 0 h 6858000"/>
                <a:gd name="connsiteX51" fmla="*/ 2155804 w 9313016"/>
                <a:gd name="connsiteY51" fmla="*/ 0 h 6858000"/>
                <a:gd name="connsiteX52" fmla="*/ 2103975 w 9313016"/>
                <a:gd name="connsiteY52" fmla="*/ 40789 h 6858000"/>
                <a:gd name="connsiteX53" fmla="*/ 1656310 w 9313016"/>
                <a:gd name="connsiteY53" fmla="*/ 470035 h 6858000"/>
                <a:gd name="connsiteX54" fmla="*/ 806013 w 9313016"/>
                <a:gd name="connsiteY54" fmla="*/ 1841133 h 6858000"/>
                <a:gd name="connsiteX55" fmla="*/ 580685 w 9313016"/>
                <a:gd name="connsiteY55" fmla="*/ 2606364 h 6858000"/>
                <a:gd name="connsiteX56" fmla="*/ 503489 w 9313016"/>
                <a:gd name="connsiteY56" fmla="*/ 3397276 h 6858000"/>
                <a:gd name="connsiteX57" fmla="*/ 570135 w 9313016"/>
                <a:gd name="connsiteY57" fmla="*/ 4188235 h 6858000"/>
                <a:gd name="connsiteX58" fmla="*/ 783387 w 9313016"/>
                <a:gd name="connsiteY58" fmla="*/ 4953850 h 6858000"/>
                <a:gd name="connsiteX59" fmla="*/ 1628014 w 9313016"/>
                <a:gd name="connsiteY59" fmla="*/ 6308245 h 6858000"/>
                <a:gd name="connsiteX60" fmla="*/ 2235998 w 9313016"/>
                <a:gd name="connsiteY60" fmla="*/ 6844829 h 6858000"/>
                <a:gd name="connsiteX61" fmla="*/ 2255028 w 9313016"/>
                <a:gd name="connsiteY61" fmla="*/ 6858000 h 6858000"/>
                <a:gd name="connsiteX62" fmla="*/ 1578787 w 9313016"/>
                <a:gd name="connsiteY62" fmla="*/ 6858000 h 6858000"/>
                <a:gd name="connsiteX63" fmla="*/ 1465153 w 9313016"/>
                <a:gd name="connsiteY63" fmla="*/ 6759050 h 6858000"/>
                <a:gd name="connsiteX64" fmla="*/ 1303650 w 9313016"/>
                <a:gd name="connsiteY64" fmla="*/ 6604267 h 6858000"/>
                <a:gd name="connsiteX65" fmla="*/ 323708 w 9313016"/>
                <a:gd name="connsiteY65" fmla="*/ 5126365 h 6858000"/>
                <a:gd name="connsiteX66" fmla="*/ 872 w 9313016"/>
                <a:gd name="connsiteY66" fmla="*/ 3391228 h 6858000"/>
                <a:gd name="connsiteX67" fmla="*/ 105428 w 9313016"/>
                <a:gd name="connsiteY67" fmla="*/ 2511899 h 6858000"/>
                <a:gd name="connsiteX68" fmla="*/ 384933 w 9313016"/>
                <a:gd name="connsiteY68" fmla="*/ 1670971 h 6858000"/>
                <a:gd name="connsiteX69" fmla="*/ 1433593 w 9313016"/>
                <a:gd name="connsiteY69" fmla="*/ 256095 h 6858000"/>
                <a:gd name="connsiteX70" fmla="*/ 1602664 w 9313016"/>
                <a:gd name="connsiteY70" fmla="*/ 1137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9313016" h="6858000">
                  <a:moveTo>
                    <a:pt x="6993556" y="0"/>
                  </a:moveTo>
                  <a:lnTo>
                    <a:pt x="7358516" y="0"/>
                  </a:lnTo>
                  <a:lnTo>
                    <a:pt x="7475006" y="82722"/>
                  </a:lnTo>
                  <a:cubicBezTo>
                    <a:pt x="7592423" y="169778"/>
                    <a:pt x="7706366" y="261748"/>
                    <a:pt x="7816357" y="358482"/>
                  </a:cubicBezTo>
                  <a:cubicBezTo>
                    <a:pt x="8036559" y="551589"/>
                    <a:pt x="8239655" y="764905"/>
                    <a:pt x="8421752" y="995405"/>
                  </a:cubicBezTo>
                  <a:cubicBezTo>
                    <a:pt x="8604736" y="1225282"/>
                    <a:pt x="8763567" y="1474646"/>
                    <a:pt x="8897059" y="1737211"/>
                  </a:cubicBezTo>
                  <a:cubicBezTo>
                    <a:pt x="9029909" y="2000162"/>
                    <a:pt x="9134317" y="2277990"/>
                    <a:pt x="9206633" y="2564460"/>
                  </a:cubicBezTo>
                  <a:cubicBezTo>
                    <a:pt x="9242322" y="2707791"/>
                    <a:pt x="9269041" y="2853474"/>
                    <a:pt x="9286787" y="3000164"/>
                  </a:cubicBezTo>
                  <a:cubicBezTo>
                    <a:pt x="9304977" y="3146856"/>
                    <a:pt x="9314097" y="3294698"/>
                    <a:pt x="9312914" y="3442493"/>
                  </a:cubicBezTo>
                  <a:cubicBezTo>
                    <a:pt x="9309906" y="3737987"/>
                    <a:pt x="9270717" y="4033288"/>
                    <a:pt x="9190562" y="4316686"/>
                  </a:cubicBezTo>
                  <a:cubicBezTo>
                    <a:pt x="9150486" y="4458240"/>
                    <a:pt x="9103951" y="4597587"/>
                    <a:pt x="9043416" y="4734917"/>
                  </a:cubicBezTo>
                  <a:cubicBezTo>
                    <a:pt x="8982980" y="4871817"/>
                    <a:pt x="8908740" y="5007131"/>
                    <a:pt x="8809657" y="5128718"/>
                  </a:cubicBezTo>
                  <a:cubicBezTo>
                    <a:pt x="8760312" y="5189247"/>
                    <a:pt x="8706137" y="5246945"/>
                    <a:pt x="8645997" y="5297441"/>
                  </a:cubicBezTo>
                  <a:cubicBezTo>
                    <a:pt x="8586252" y="5348274"/>
                    <a:pt x="8522809" y="5393730"/>
                    <a:pt x="8457787" y="5433763"/>
                  </a:cubicBezTo>
                  <a:cubicBezTo>
                    <a:pt x="8392816" y="5474132"/>
                    <a:pt x="8326219" y="5508213"/>
                    <a:pt x="8260803" y="5541237"/>
                  </a:cubicBezTo>
                  <a:cubicBezTo>
                    <a:pt x="8195289" y="5574071"/>
                    <a:pt x="8130023" y="5604838"/>
                    <a:pt x="8066136" y="5635704"/>
                  </a:cubicBezTo>
                  <a:cubicBezTo>
                    <a:pt x="7938313" y="5697433"/>
                    <a:pt x="7815222" y="5762186"/>
                    <a:pt x="7698638" y="5837163"/>
                  </a:cubicBezTo>
                  <a:cubicBezTo>
                    <a:pt x="7582449" y="5912381"/>
                    <a:pt x="7471881" y="5996094"/>
                    <a:pt x="7370135" y="6090081"/>
                  </a:cubicBezTo>
                  <a:cubicBezTo>
                    <a:pt x="7319460" y="6136593"/>
                    <a:pt x="7268881" y="6186082"/>
                    <a:pt x="7218897" y="6235860"/>
                  </a:cubicBezTo>
                  <a:cubicBezTo>
                    <a:pt x="7168763" y="6285493"/>
                    <a:pt x="7119665" y="6336229"/>
                    <a:pt x="7070665" y="6387205"/>
                  </a:cubicBezTo>
                  <a:cubicBezTo>
                    <a:pt x="6972715" y="6489208"/>
                    <a:pt x="6876195" y="6593131"/>
                    <a:pt x="6779035" y="6697100"/>
                  </a:cubicBezTo>
                  <a:cubicBezTo>
                    <a:pt x="6730379" y="6748989"/>
                    <a:pt x="6681528" y="6800878"/>
                    <a:pt x="6631837" y="6852239"/>
                  </a:cubicBezTo>
                  <a:lnTo>
                    <a:pt x="6626221" y="6858000"/>
                  </a:lnTo>
                  <a:lnTo>
                    <a:pt x="6424725" y="6858000"/>
                  </a:lnTo>
                  <a:lnTo>
                    <a:pt x="6527382" y="6756333"/>
                  </a:lnTo>
                  <a:cubicBezTo>
                    <a:pt x="6576726" y="6705932"/>
                    <a:pt x="6625480" y="6654811"/>
                    <a:pt x="6674233" y="6603450"/>
                  </a:cubicBezTo>
                  <a:cubicBezTo>
                    <a:pt x="6771788" y="6500920"/>
                    <a:pt x="6868309" y="6396757"/>
                    <a:pt x="6965813" y="6292932"/>
                  </a:cubicBezTo>
                  <a:lnTo>
                    <a:pt x="7112961" y="6137505"/>
                  </a:lnTo>
                  <a:cubicBezTo>
                    <a:pt x="7162354" y="6085808"/>
                    <a:pt x="7211945" y="6034640"/>
                    <a:pt x="7264790" y="5983710"/>
                  </a:cubicBezTo>
                  <a:cubicBezTo>
                    <a:pt x="7472373" y="5779130"/>
                    <a:pt x="7721610" y="5610648"/>
                    <a:pt x="7974595" y="5470773"/>
                  </a:cubicBezTo>
                  <a:cubicBezTo>
                    <a:pt x="8099903" y="5399395"/>
                    <a:pt x="8224127" y="5332529"/>
                    <a:pt x="8331591" y="5254048"/>
                  </a:cubicBezTo>
                  <a:cubicBezTo>
                    <a:pt x="8439351" y="5176047"/>
                    <a:pt x="8529660" y="5085949"/>
                    <a:pt x="8599807" y="4980010"/>
                  </a:cubicBezTo>
                  <a:cubicBezTo>
                    <a:pt x="8671187" y="4875128"/>
                    <a:pt x="8723982" y="4756086"/>
                    <a:pt x="8766474" y="4631524"/>
                  </a:cubicBezTo>
                  <a:cubicBezTo>
                    <a:pt x="8808968" y="4507010"/>
                    <a:pt x="8840615" y="4375872"/>
                    <a:pt x="8865755" y="4244445"/>
                  </a:cubicBezTo>
                  <a:cubicBezTo>
                    <a:pt x="8871375" y="4211468"/>
                    <a:pt x="8878129" y="4178731"/>
                    <a:pt x="8882911" y="4145659"/>
                  </a:cubicBezTo>
                  <a:lnTo>
                    <a:pt x="8897403" y="4046633"/>
                  </a:lnTo>
                  <a:lnTo>
                    <a:pt x="8908298" y="3947271"/>
                  </a:lnTo>
                  <a:cubicBezTo>
                    <a:pt x="8912389" y="3914247"/>
                    <a:pt x="8913425" y="3880886"/>
                    <a:pt x="8916184" y="3847765"/>
                  </a:cubicBezTo>
                  <a:cubicBezTo>
                    <a:pt x="8925797" y="3715091"/>
                    <a:pt x="8925945" y="3582127"/>
                    <a:pt x="8920670" y="3449597"/>
                  </a:cubicBezTo>
                  <a:lnTo>
                    <a:pt x="8914607" y="3350283"/>
                  </a:lnTo>
                  <a:cubicBezTo>
                    <a:pt x="8911995" y="3317211"/>
                    <a:pt x="8908348" y="3284233"/>
                    <a:pt x="8905340" y="3251209"/>
                  </a:cubicBezTo>
                  <a:cubicBezTo>
                    <a:pt x="8902628" y="3218185"/>
                    <a:pt x="8897551" y="3185305"/>
                    <a:pt x="8893854" y="3152376"/>
                  </a:cubicBezTo>
                  <a:cubicBezTo>
                    <a:pt x="8890305" y="3119399"/>
                    <a:pt x="8884932" y="3086662"/>
                    <a:pt x="8879706" y="3053878"/>
                  </a:cubicBezTo>
                  <a:cubicBezTo>
                    <a:pt x="8858707" y="2922835"/>
                    <a:pt x="8831249" y="2792705"/>
                    <a:pt x="8797531" y="2663966"/>
                  </a:cubicBezTo>
                  <a:cubicBezTo>
                    <a:pt x="8728616" y="2406777"/>
                    <a:pt x="8635497" y="2155109"/>
                    <a:pt x="8520442" y="1911983"/>
                  </a:cubicBezTo>
                  <a:cubicBezTo>
                    <a:pt x="8462667" y="1790541"/>
                    <a:pt x="8400112" y="1670923"/>
                    <a:pt x="8332626" y="1553608"/>
                  </a:cubicBezTo>
                  <a:cubicBezTo>
                    <a:pt x="8265683" y="1436006"/>
                    <a:pt x="8192973" y="1321188"/>
                    <a:pt x="8116317" y="1208529"/>
                  </a:cubicBezTo>
                  <a:cubicBezTo>
                    <a:pt x="8039811" y="1095776"/>
                    <a:pt x="7958079" y="986094"/>
                    <a:pt x="7873293" y="878284"/>
                  </a:cubicBezTo>
                  <a:cubicBezTo>
                    <a:pt x="7787814" y="771002"/>
                    <a:pt x="7697999" y="666551"/>
                    <a:pt x="7604337" y="565125"/>
                  </a:cubicBezTo>
                  <a:cubicBezTo>
                    <a:pt x="7510479" y="463891"/>
                    <a:pt x="7413367" y="364818"/>
                    <a:pt x="7311128" y="270591"/>
                  </a:cubicBezTo>
                  <a:close/>
                  <a:moveTo>
                    <a:pt x="1752019" y="0"/>
                  </a:moveTo>
                  <a:lnTo>
                    <a:pt x="2155804" y="0"/>
                  </a:lnTo>
                  <a:lnTo>
                    <a:pt x="2103975" y="40789"/>
                  </a:lnTo>
                  <a:cubicBezTo>
                    <a:pt x="1943592" y="173585"/>
                    <a:pt x="1793955" y="317500"/>
                    <a:pt x="1656310" y="470035"/>
                  </a:cubicBezTo>
                  <a:cubicBezTo>
                    <a:pt x="1288172" y="876939"/>
                    <a:pt x="1002998" y="1344708"/>
                    <a:pt x="806013" y="1841133"/>
                  </a:cubicBezTo>
                  <a:cubicBezTo>
                    <a:pt x="707818" y="2089538"/>
                    <a:pt x="630868" y="2345480"/>
                    <a:pt x="580685" y="2606364"/>
                  </a:cubicBezTo>
                  <a:cubicBezTo>
                    <a:pt x="530749" y="2867250"/>
                    <a:pt x="504868" y="3132119"/>
                    <a:pt x="503489" y="3397276"/>
                  </a:cubicBezTo>
                  <a:cubicBezTo>
                    <a:pt x="501467" y="3662434"/>
                    <a:pt x="524093" y="3927351"/>
                    <a:pt x="570135" y="4188235"/>
                  </a:cubicBezTo>
                  <a:cubicBezTo>
                    <a:pt x="615734" y="4449264"/>
                    <a:pt x="688642" y="4705493"/>
                    <a:pt x="783387" y="4953850"/>
                  </a:cubicBezTo>
                  <a:cubicBezTo>
                    <a:pt x="974357" y="5449796"/>
                    <a:pt x="1259630" y="5913773"/>
                    <a:pt x="1628014" y="6308245"/>
                  </a:cubicBezTo>
                  <a:cubicBezTo>
                    <a:pt x="1812182" y="6505481"/>
                    <a:pt x="2016215" y="6685052"/>
                    <a:pt x="2235998" y="6844829"/>
                  </a:cubicBezTo>
                  <a:lnTo>
                    <a:pt x="2255028" y="6858000"/>
                  </a:lnTo>
                  <a:lnTo>
                    <a:pt x="1578787" y="6858000"/>
                  </a:lnTo>
                  <a:lnTo>
                    <a:pt x="1465153" y="6759050"/>
                  </a:lnTo>
                  <a:cubicBezTo>
                    <a:pt x="1410086" y="6708726"/>
                    <a:pt x="1356236" y="6657104"/>
                    <a:pt x="1303650" y="6604267"/>
                  </a:cubicBezTo>
                  <a:cubicBezTo>
                    <a:pt x="883506" y="6181043"/>
                    <a:pt x="548150" y="5676072"/>
                    <a:pt x="323708" y="5126365"/>
                  </a:cubicBezTo>
                  <a:cubicBezTo>
                    <a:pt x="97737" y="4577139"/>
                    <a:pt x="-10958" y="3981927"/>
                    <a:pt x="872" y="3391228"/>
                  </a:cubicBezTo>
                  <a:cubicBezTo>
                    <a:pt x="5951" y="3095783"/>
                    <a:pt x="40506" y="2800528"/>
                    <a:pt x="105428" y="2511899"/>
                  </a:cubicBezTo>
                  <a:cubicBezTo>
                    <a:pt x="170104" y="2223317"/>
                    <a:pt x="262089" y="1940399"/>
                    <a:pt x="384933" y="1670971"/>
                  </a:cubicBezTo>
                  <a:cubicBezTo>
                    <a:pt x="629092" y="1131344"/>
                    <a:pt x="991955" y="646919"/>
                    <a:pt x="1433593" y="256095"/>
                  </a:cubicBezTo>
                  <a:cubicBezTo>
                    <a:pt x="1488791" y="207206"/>
                    <a:pt x="1545179" y="159733"/>
                    <a:pt x="1602664" y="113704"/>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Freeform: Shape 15">
              <a:extLst>
                <a:ext uri="{FF2B5EF4-FFF2-40B4-BE49-F238E27FC236}">
                  <a16:creationId xmlns:a16="http://schemas.microsoft.com/office/drawing/2014/main" id="{943BB27F-1470-42CA-91FF-D94BC691C8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59468" y="36937"/>
              <a:ext cx="9065550" cy="6858000"/>
            </a:xfrm>
            <a:custGeom>
              <a:avLst/>
              <a:gdLst>
                <a:gd name="connsiteX0" fmla="*/ 1839951 w 9065550"/>
                <a:gd name="connsiteY0" fmla="*/ 0 h 6858000"/>
                <a:gd name="connsiteX1" fmla="*/ 6979427 w 9065550"/>
                <a:gd name="connsiteY1" fmla="*/ 0 h 6858000"/>
                <a:gd name="connsiteX2" fmla="*/ 6989586 w 9065550"/>
                <a:gd name="connsiteY2" fmla="*/ 6825 h 6858000"/>
                <a:gd name="connsiteX3" fmla="*/ 8932062 w 9065550"/>
                <a:gd name="connsiteY3" fmla="*/ 4580835 h 6858000"/>
                <a:gd name="connsiteX4" fmla="*/ 7166294 w 9065550"/>
                <a:gd name="connsiteY4" fmla="*/ 6259703 h 6858000"/>
                <a:gd name="connsiteX5" fmla="*/ 6868878 w 9065550"/>
                <a:gd name="connsiteY5" fmla="*/ 6564765 h 6858000"/>
                <a:gd name="connsiteX6" fmla="*/ 6591881 w 9065550"/>
                <a:gd name="connsiteY6" fmla="*/ 6858000 h 6858000"/>
                <a:gd name="connsiteX7" fmla="*/ 5184648 w 9065550"/>
                <a:gd name="connsiteY7" fmla="*/ 6858000 h 6858000"/>
                <a:gd name="connsiteX8" fmla="*/ 5244877 w 9065550"/>
                <a:gd name="connsiteY8" fmla="*/ 6817615 h 6858000"/>
                <a:gd name="connsiteX9" fmla="*/ 6033853 w 9065550"/>
                <a:gd name="connsiteY9" fmla="*/ 6069135 h 6858000"/>
                <a:gd name="connsiteX10" fmla="*/ 6480248 w 9065550"/>
                <a:gd name="connsiteY10" fmla="*/ 5607082 h 6858000"/>
                <a:gd name="connsiteX11" fmla="*/ 7551502 w 9065550"/>
                <a:gd name="connsiteY11" fmla="*/ 4859004 h 6858000"/>
                <a:gd name="connsiteX12" fmla="*/ 7844227 w 9065550"/>
                <a:gd name="connsiteY12" fmla="*/ 4683074 h 6858000"/>
                <a:gd name="connsiteX13" fmla="*/ 8005810 w 9065550"/>
                <a:gd name="connsiteY13" fmla="*/ 4330239 h 6858000"/>
                <a:gd name="connsiteX14" fmla="*/ 8016191 w 9065550"/>
                <a:gd name="connsiteY14" fmla="*/ 2956574 h 6858000"/>
                <a:gd name="connsiteX15" fmla="*/ 7346424 w 9065550"/>
                <a:gd name="connsiteY15" fmla="*/ 1636739 h 6858000"/>
                <a:gd name="connsiteX16" fmla="*/ 5995751 w 9065550"/>
                <a:gd name="connsiteY16" fmla="*/ 493319 h 6858000"/>
                <a:gd name="connsiteX17" fmla="*/ 4494836 w 9065550"/>
                <a:gd name="connsiteY17" fmla="*/ 75383 h 6858000"/>
                <a:gd name="connsiteX18" fmla="*/ 2002499 w 9065550"/>
                <a:gd name="connsiteY18" fmla="*/ 1094261 h 6858000"/>
                <a:gd name="connsiteX19" fmla="*/ 1241306 w 9065550"/>
                <a:gd name="connsiteY19" fmla="*/ 2206935 h 6858000"/>
                <a:gd name="connsiteX20" fmla="*/ 961736 w 9065550"/>
                <a:gd name="connsiteY20" fmla="*/ 3573719 h 6858000"/>
                <a:gd name="connsiteX21" fmla="*/ 1193878 w 9065550"/>
                <a:gd name="connsiteY21" fmla="*/ 4824208 h 6858000"/>
                <a:gd name="connsiteX22" fmla="*/ 1832096 w 9065550"/>
                <a:gd name="connsiteY22" fmla="*/ 5873050 h 6858000"/>
                <a:gd name="connsiteX23" fmla="*/ 3010752 w 9065550"/>
                <a:gd name="connsiteY23" fmla="*/ 6749475 h 6858000"/>
                <a:gd name="connsiteX24" fmla="*/ 3187037 w 9065550"/>
                <a:gd name="connsiteY24" fmla="*/ 6824756 h 6858000"/>
                <a:gd name="connsiteX25" fmla="*/ 3278211 w 9065550"/>
                <a:gd name="connsiteY25" fmla="*/ 6858000 h 6858000"/>
                <a:gd name="connsiteX26" fmla="*/ 1480830 w 9065550"/>
                <a:gd name="connsiteY26" fmla="*/ 6858000 h 6858000"/>
                <a:gd name="connsiteX27" fmla="*/ 1427607 w 9065550"/>
                <a:gd name="connsiteY27" fmla="*/ 6811515 h 6858000"/>
                <a:gd name="connsiteX28" fmla="*/ 1100739 w 9065550"/>
                <a:gd name="connsiteY28" fmla="*/ 6477651 h 6858000"/>
                <a:gd name="connsiteX29" fmla="*/ 0 w 9065550"/>
                <a:gd name="connsiteY29" fmla="*/ 3573620 h 6858000"/>
                <a:gd name="connsiteX30" fmla="*/ 1805513 w 9065550"/>
                <a:gd name="connsiteY30"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065550" h="6858000">
                  <a:moveTo>
                    <a:pt x="1839951" y="0"/>
                  </a:moveTo>
                  <a:lnTo>
                    <a:pt x="6979427" y="0"/>
                  </a:lnTo>
                  <a:lnTo>
                    <a:pt x="6989586" y="6825"/>
                  </a:lnTo>
                  <a:cubicBezTo>
                    <a:pt x="8438828" y="1031353"/>
                    <a:pt x="9439169" y="2823601"/>
                    <a:pt x="8932062" y="4580835"/>
                  </a:cubicBezTo>
                  <a:cubicBezTo>
                    <a:pt x="8592517" y="5757293"/>
                    <a:pt x="7979652" y="5458140"/>
                    <a:pt x="7166294" y="6259703"/>
                  </a:cubicBezTo>
                  <a:cubicBezTo>
                    <a:pt x="7064618" y="6359905"/>
                    <a:pt x="6966014" y="6462297"/>
                    <a:pt x="6868878" y="6564765"/>
                  </a:cubicBezTo>
                  <a:lnTo>
                    <a:pt x="6591881" y="6858000"/>
                  </a:lnTo>
                  <a:lnTo>
                    <a:pt x="5184648" y="6858000"/>
                  </a:lnTo>
                  <a:lnTo>
                    <a:pt x="5244877" y="6817615"/>
                  </a:lnTo>
                  <a:cubicBezTo>
                    <a:pt x="5481027" y="6649287"/>
                    <a:pt x="5723665" y="6398593"/>
                    <a:pt x="6033853" y="6069135"/>
                  </a:cubicBezTo>
                  <a:cubicBezTo>
                    <a:pt x="6175680" y="5918484"/>
                    <a:pt x="6322395" y="5762660"/>
                    <a:pt x="6480248" y="5607082"/>
                  </a:cubicBezTo>
                  <a:cubicBezTo>
                    <a:pt x="6893276" y="5200077"/>
                    <a:pt x="7273697" y="5002920"/>
                    <a:pt x="7551502" y="4859004"/>
                  </a:cubicBezTo>
                  <a:cubicBezTo>
                    <a:pt x="7687884" y="4788339"/>
                    <a:pt x="7795540" y="4732559"/>
                    <a:pt x="7844227" y="4683074"/>
                  </a:cubicBezTo>
                  <a:cubicBezTo>
                    <a:pt x="7898759" y="4627636"/>
                    <a:pt x="7956165" y="4502313"/>
                    <a:pt x="8005810" y="4330239"/>
                  </a:cubicBezTo>
                  <a:cubicBezTo>
                    <a:pt x="8132968" y="3889611"/>
                    <a:pt x="8136446" y="3427460"/>
                    <a:pt x="8016191" y="2956574"/>
                  </a:cubicBezTo>
                  <a:cubicBezTo>
                    <a:pt x="7900876" y="2505064"/>
                    <a:pt x="7669287" y="2048671"/>
                    <a:pt x="7346424" y="1636739"/>
                  </a:cubicBezTo>
                  <a:cubicBezTo>
                    <a:pt x="6979764" y="1168830"/>
                    <a:pt x="6512706" y="773489"/>
                    <a:pt x="5995751" y="493319"/>
                  </a:cubicBezTo>
                  <a:cubicBezTo>
                    <a:pt x="5491195" y="219884"/>
                    <a:pt x="4972174" y="75383"/>
                    <a:pt x="4494836" y="75383"/>
                  </a:cubicBezTo>
                  <a:cubicBezTo>
                    <a:pt x="3554318" y="75383"/>
                    <a:pt x="2669191" y="437197"/>
                    <a:pt x="2002499" y="1094261"/>
                  </a:cubicBezTo>
                  <a:cubicBezTo>
                    <a:pt x="1676360" y="1415667"/>
                    <a:pt x="1420225" y="1790023"/>
                    <a:pt x="1241306" y="2206935"/>
                  </a:cubicBezTo>
                  <a:cubicBezTo>
                    <a:pt x="1055782" y="2639169"/>
                    <a:pt x="961736" y="3099027"/>
                    <a:pt x="961736" y="3573719"/>
                  </a:cubicBezTo>
                  <a:cubicBezTo>
                    <a:pt x="961736" y="4005124"/>
                    <a:pt x="1039805" y="4425841"/>
                    <a:pt x="1193878" y="4824208"/>
                  </a:cubicBezTo>
                  <a:cubicBezTo>
                    <a:pt x="1342457" y="5208423"/>
                    <a:pt x="1557214" y="5561306"/>
                    <a:pt x="1832096" y="5873050"/>
                  </a:cubicBezTo>
                  <a:cubicBezTo>
                    <a:pt x="2157126" y="6241599"/>
                    <a:pt x="2564661" y="6544656"/>
                    <a:pt x="3010752" y="6749475"/>
                  </a:cubicBezTo>
                  <a:cubicBezTo>
                    <a:pt x="3069003" y="6776219"/>
                    <a:pt x="3127773" y="6801314"/>
                    <a:pt x="3187037" y="6824756"/>
                  </a:cubicBezTo>
                  <a:lnTo>
                    <a:pt x="3278211" y="6858000"/>
                  </a:lnTo>
                  <a:lnTo>
                    <a:pt x="1480830" y="6858000"/>
                  </a:lnTo>
                  <a:lnTo>
                    <a:pt x="1427607" y="6811515"/>
                  </a:lnTo>
                  <a:cubicBezTo>
                    <a:pt x="1312870" y="6705919"/>
                    <a:pt x="1203751" y="6594470"/>
                    <a:pt x="1100739" y="6477651"/>
                  </a:cubicBezTo>
                  <a:cubicBezTo>
                    <a:pt x="415045" y="5700097"/>
                    <a:pt x="0" y="4684635"/>
                    <a:pt x="0" y="3573620"/>
                  </a:cubicBezTo>
                  <a:cubicBezTo>
                    <a:pt x="0" y="2121118"/>
                    <a:pt x="709459" y="831902"/>
                    <a:pt x="1805513" y="241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Freeform: Shape 16">
              <a:extLst>
                <a:ext uri="{FF2B5EF4-FFF2-40B4-BE49-F238E27FC236}">
                  <a16:creationId xmlns:a16="http://schemas.microsoft.com/office/drawing/2014/main" id="{E997B002-17FD-47B3-A06A-76802FE15C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48217" y="36937"/>
              <a:ext cx="9088051" cy="6858000"/>
            </a:xfrm>
            <a:custGeom>
              <a:avLst/>
              <a:gdLst>
                <a:gd name="connsiteX0" fmla="*/ 5158786 w 9088051"/>
                <a:gd name="connsiteY0" fmla="*/ 0 h 6858000"/>
                <a:gd name="connsiteX1" fmla="*/ 6996771 w 9088051"/>
                <a:gd name="connsiteY1" fmla="*/ 0 h 6858000"/>
                <a:gd name="connsiteX2" fmla="*/ 7006955 w 9088051"/>
                <a:gd name="connsiteY2" fmla="*/ 6825 h 6858000"/>
                <a:gd name="connsiteX3" fmla="*/ 8954230 w 9088051"/>
                <a:gd name="connsiteY3" fmla="*/ 4580835 h 6858000"/>
                <a:gd name="connsiteX4" fmla="*/ 7184080 w 9088051"/>
                <a:gd name="connsiteY4" fmla="*/ 6259703 h 6858000"/>
                <a:gd name="connsiteX5" fmla="*/ 6885926 w 9088051"/>
                <a:gd name="connsiteY5" fmla="*/ 6564765 h 6858000"/>
                <a:gd name="connsiteX6" fmla="*/ 6608241 w 9088051"/>
                <a:gd name="connsiteY6" fmla="*/ 6858000 h 6858000"/>
                <a:gd name="connsiteX7" fmla="*/ 5462870 w 9088051"/>
                <a:gd name="connsiteY7" fmla="*/ 6858000 h 6858000"/>
                <a:gd name="connsiteX8" fmla="*/ 5529056 w 9088051"/>
                <a:gd name="connsiteY8" fmla="*/ 6804645 h 6858000"/>
                <a:gd name="connsiteX9" fmla="*/ 6167613 w 9088051"/>
                <a:gd name="connsiteY9" fmla="*/ 6173667 h 6858000"/>
                <a:gd name="connsiteX10" fmla="*/ 6610973 w 9088051"/>
                <a:gd name="connsiteY10" fmla="*/ 5715860 h 6858000"/>
                <a:gd name="connsiteX11" fmla="*/ 7646083 w 9088051"/>
                <a:gd name="connsiteY11" fmla="*/ 4995842 h 6858000"/>
                <a:gd name="connsiteX12" fmla="*/ 7980054 w 9088051"/>
                <a:gd name="connsiteY12" fmla="*/ 4790095 h 6858000"/>
                <a:gd name="connsiteX13" fmla="*/ 8180437 w 9088051"/>
                <a:gd name="connsiteY13" fmla="*/ 4371964 h 6858000"/>
                <a:gd name="connsiteX14" fmla="*/ 8192058 w 9088051"/>
                <a:gd name="connsiteY14" fmla="*/ 2919242 h 6858000"/>
                <a:gd name="connsiteX15" fmla="*/ 7492638 w 9088051"/>
                <a:gd name="connsiteY15" fmla="*/ 1542845 h 6858000"/>
                <a:gd name="connsiteX16" fmla="*/ 6089097 w 9088051"/>
                <a:gd name="connsiteY16" fmla="*/ 357847 h 6858000"/>
                <a:gd name="connsiteX17" fmla="*/ 5288639 w 9088051"/>
                <a:gd name="connsiteY17" fmla="*/ 31627 h 6858000"/>
                <a:gd name="connsiteX18" fmla="*/ 1844517 w 9088051"/>
                <a:gd name="connsiteY18" fmla="*/ 0 h 6858000"/>
                <a:gd name="connsiteX19" fmla="*/ 3734467 w 9088051"/>
                <a:gd name="connsiteY19" fmla="*/ 0 h 6858000"/>
                <a:gd name="connsiteX20" fmla="*/ 3603618 w 9088051"/>
                <a:gd name="connsiteY20" fmla="*/ 28853 h 6858000"/>
                <a:gd name="connsiteX21" fmla="*/ 1892878 w 9088051"/>
                <a:gd name="connsiteY21" fmla="*/ 985434 h 6858000"/>
                <a:gd name="connsiteX22" fmla="*/ 1096045 w 9088051"/>
                <a:gd name="connsiteY22" fmla="*/ 2147349 h 6858000"/>
                <a:gd name="connsiteX23" fmla="*/ 803453 w 9088051"/>
                <a:gd name="connsiteY23" fmla="*/ 3573669 h 6858000"/>
                <a:gd name="connsiteX24" fmla="*/ 1046377 w 9088051"/>
                <a:gd name="connsiteY24" fmla="*/ 4878573 h 6858000"/>
                <a:gd name="connsiteX25" fmla="*/ 1714473 w 9088051"/>
                <a:gd name="connsiteY25" fmla="*/ 5973776 h 6858000"/>
                <a:gd name="connsiteX26" fmla="*/ 2776083 w 9088051"/>
                <a:gd name="connsiteY26" fmla="*/ 6804641 h 6858000"/>
                <a:gd name="connsiteX27" fmla="*/ 2884836 w 9088051"/>
                <a:gd name="connsiteY27" fmla="*/ 6858000 h 6858000"/>
                <a:gd name="connsiteX28" fmla="*/ 1484505 w 9088051"/>
                <a:gd name="connsiteY28" fmla="*/ 6858000 h 6858000"/>
                <a:gd name="connsiteX29" fmla="*/ 1431151 w 9088051"/>
                <a:gd name="connsiteY29" fmla="*/ 6811515 h 6858000"/>
                <a:gd name="connsiteX30" fmla="*/ 1103471 w 9088051"/>
                <a:gd name="connsiteY30" fmla="*/ 6477651 h 6858000"/>
                <a:gd name="connsiteX31" fmla="*/ 0 w 9088051"/>
                <a:gd name="connsiteY31" fmla="*/ 3573620 h 6858000"/>
                <a:gd name="connsiteX32" fmla="*/ 1809994 w 9088051"/>
                <a:gd name="connsiteY32"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88051" h="6858000">
                  <a:moveTo>
                    <a:pt x="5158786" y="0"/>
                  </a:moveTo>
                  <a:lnTo>
                    <a:pt x="6996771" y="0"/>
                  </a:lnTo>
                  <a:lnTo>
                    <a:pt x="7006955" y="6825"/>
                  </a:lnTo>
                  <a:cubicBezTo>
                    <a:pt x="8459794" y="1031353"/>
                    <a:pt x="9462596" y="2823601"/>
                    <a:pt x="8954230" y="4580835"/>
                  </a:cubicBezTo>
                  <a:cubicBezTo>
                    <a:pt x="8613842" y="5757293"/>
                    <a:pt x="7999457" y="5458140"/>
                    <a:pt x="7184080" y="6259703"/>
                  </a:cubicBezTo>
                  <a:cubicBezTo>
                    <a:pt x="7082152" y="6359905"/>
                    <a:pt x="6983303" y="6462297"/>
                    <a:pt x="6885926" y="6564765"/>
                  </a:cubicBezTo>
                  <a:lnTo>
                    <a:pt x="6608241" y="6858000"/>
                  </a:lnTo>
                  <a:lnTo>
                    <a:pt x="5462870" y="6858000"/>
                  </a:lnTo>
                  <a:lnTo>
                    <a:pt x="5529056" y="6804645"/>
                  </a:lnTo>
                  <a:cubicBezTo>
                    <a:pt x="5740217" y="6626505"/>
                    <a:pt x="5949382" y="6404876"/>
                    <a:pt x="6167613" y="6173667"/>
                  </a:cubicBezTo>
                  <a:cubicBezTo>
                    <a:pt x="6308782" y="6024091"/>
                    <a:pt x="6454799" y="5869390"/>
                    <a:pt x="6610973" y="5715860"/>
                  </a:cubicBezTo>
                  <a:cubicBezTo>
                    <a:pt x="7007847" y="5325741"/>
                    <a:pt x="7376733" y="5135074"/>
                    <a:pt x="7646083" y="4995842"/>
                  </a:cubicBezTo>
                  <a:cubicBezTo>
                    <a:pt x="7816858" y="4907561"/>
                    <a:pt x="7916545" y="4854514"/>
                    <a:pt x="7980054" y="4790095"/>
                  </a:cubicBezTo>
                  <a:cubicBezTo>
                    <a:pt x="8054629" y="4714405"/>
                    <a:pt x="8122031" y="4573758"/>
                    <a:pt x="8180437" y="4371964"/>
                  </a:cubicBezTo>
                  <a:cubicBezTo>
                    <a:pt x="8315441" y="3905228"/>
                    <a:pt x="8319381" y="3416431"/>
                    <a:pt x="8192058" y="2919242"/>
                  </a:cubicBezTo>
                  <a:cubicBezTo>
                    <a:pt x="8071251" y="2447381"/>
                    <a:pt x="7829388" y="1971467"/>
                    <a:pt x="7492638" y="1542845"/>
                  </a:cubicBezTo>
                  <a:cubicBezTo>
                    <a:pt x="7111829" y="1058099"/>
                    <a:pt x="6626484" y="648361"/>
                    <a:pt x="6089097" y="357847"/>
                  </a:cubicBezTo>
                  <a:cubicBezTo>
                    <a:pt x="5824244" y="214687"/>
                    <a:pt x="5554957" y="105262"/>
                    <a:pt x="5288639" y="31627"/>
                  </a:cubicBezTo>
                  <a:close/>
                  <a:moveTo>
                    <a:pt x="1844517" y="0"/>
                  </a:moveTo>
                  <a:lnTo>
                    <a:pt x="3734467" y="0"/>
                  </a:lnTo>
                  <a:lnTo>
                    <a:pt x="3603618" y="28853"/>
                  </a:lnTo>
                  <a:cubicBezTo>
                    <a:pt x="2962049" y="186733"/>
                    <a:pt x="2373277" y="513136"/>
                    <a:pt x="1892878" y="985434"/>
                  </a:cubicBezTo>
                  <a:cubicBezTo>
                    <a:pt x="1551428" y="1321091"/>
                    <a:pt x="1283341" y="1711990"/>
                    <a:pt x="1096045" y="2147349"/>
                  </a:cubicBezTo>
                  <a:cubicBezTo>
                    <a:pt x="901876" y="2598519"/>
                    <a:pt x="803453" y="3078432"/>
                    <a:pt x="803453" y="3573669"/>
                  </a:cubicBezTo>
                  <a:cubicBezTo>
                    <a:pt x="803453" y="4023717"/>
                    <a:pt x="885151" y="4462735"/>
                    <a:pt x="1046377" y="4878573"/>
                  </a:cubicBezTo>
                  <a:cubicBezTo>
                    <a:pt x="1201945" y="5279770"/>
                    <a:pt x="1426681" y="5648221"/>
                    <a:pt x="1714473" y="5973776"/>
                  </a:cubicBezTo>
                  <a:cubicBezTo>
                    <a:pt x="2012357" y="6310732"/>
                    <a:pt x="2376505" y="6595304"/>
                    <a:pt x="2776083" y="6804641"/>
                  </a:cubicBezTo>
                  <a:lnTo>
                    <a:pt x="2884836" y="6858000"/>
                  </a:lnTo>
                  <a:lnTo>
                    <a:pt x="1484505" y="6858000"/>
                  </a:lnTo>
                  <a:lnTo>
                    <a:pt x="1431151" y="6811515"/>
                  </a:lnTo>
                  <a:cubicBezTo>
                    <a:pt x="1316128" y="6705919"/>
                    <a:pt x="1206738" y="6594470"/>
                    <a:pt x="1103471" y="6477651"/>
                  </a:cubicBezTo>
                  <a:cubicBezTo>
                    <a:pt x="416075" y="5700097"/>
                    <a:pt x="0" y="4684635"/>
                    <a:pt x="0" y="3573620"/>
                  </a:cubicBezTo>
                  <a:cubicBezTo>
                    <a:pt x="0" y="2121118"/>
                    <a:pt x="711220" y="831902"/>
                    <a:pt x="1809994" y="241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Freeform: Shape 17">
              <a:extLst>
                <a:ext uri="{FF2B5EF4-FFF2-40B4-BE49-F238E27FC236}">
                  <a16:creationId xmlns:a16="http://schemas.microsoft.com/office/drawing/2014/main" id="{E401EA35-9D2E-43B7-860F-EBB8A6C3E0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29061" y="36937"/>
              <a:ext cx="9107210" cy="6858000"/>
            </a:xfrm>
            <a:custGeom>
              <a:avLst/>
              <a:gdLst>
                <a:gd name="connsiteX0" fmla="*/ 6184722 w 9107210"/>
                <a:gd name="connsiteY0" fmla="*/ 0 h 6858000"/>
                <a:gd name="connsiteX1" fmla="*/ 6985680 w 9107210"/>
                <a:gd name="connsiteY1" fmla="*/ 0 h 6858000"/>
                <a:gd name="connsiteX2" fmla="*/ 7324323 w 9107210"/>
                <a:gd name="connsiteY2" fmla="*/ 247136 h 6858000"/>
                <a:gd name="connsiteX3" fmla="*/ 7652712 w 9107210"/>
                <a:gd name="connsiteY3" fmla="*/ 528495 h 6858000"/>
                <a:gd name="connsiteX4" fmla="*/ 8236677 w 9107210"/>
                <a:gd name="connsiteY4" fmla="*/ 1166289 h 6858000"/>
                <a:gd name="connsiteX5" fmla="*/ 8704298 w 9107210"/>
                <a:gd name="connsiteY5" fmla="*/ 1897038 h 6858000"/>
                <a:gd name="connsiteX6" fmla="*/ 8885160 w 9107210"/>
                <a:gd name="connsiteY6" fmla="*/ 2294087 h 6858000"/>
                <a:gd name="connsiteX7" fmla="*/ 8924247 w 9107210"/>
                <a:gd name="connsiteY7" fmla="*/ 2396286 h 6858000"/>
                <a:gd name="connsiteX8" fmla="*/ 8960022 w 9107210"/>
                <a:gd name="connsiteY8" fmla="*/ 2499767 h 6858000"/>
                <a:gd name="connsiteX9" fmla="*/ 8991720 w 9107210"/>
                <a:gd name="connsiteY9" fmla="*/ 2604671 h 6858000"/>
                <a:gd name="connsiteX10" fmla="*/ 9019646 w 9107210"/>
                <a:gd name="connsiteY10" fmla="*/ 2710708 h 6858000"/>
                <a:gd name="connsiteX11" fmla="*/ 9105822 w 9107210"/>
                <a:gd name="connsiteY11" fmla="*/ 3582266 h 6858000"/>
                <a:gd name="connsiteX12" fmla="*/ 9057716 w 9107210"/>
                <a:gd name="connsiteY12" fmla="*/ 4017873 h 6858000"/>
                <a:gd name="connsiteX13" fmla="*/ 8945600 w 9107210"/>
                <a:gd name="connsiteY13" fmla="*/ 4439659 h 6858000"/>
                <a:gd name="connsiteX14" fmla="*/ 8796080 w 9107210"/>
                <a:gd name="connsiteY14" fmla="*/ 4847428 h 6858000"/>
                <a:gd name="connsiteX15" fmla="*/ 8702056 w 9107210"/>
                <a:gd name="connsiteY15" fmla="*/ 5050108 h 6858000"/>
                <a:gd name="connsiteX16" fmla="*/ 8581125 w 9107210"/>
                <a:gd name="connsiteY16" fmla="*/ 5247525 h 6858000"/>
                <a:gd name="connsiteX17" fmla="*/ 8426254 w 9107210"/>
                <a:gd name="connsiteY17" fmla="*/ 5429647 h 6858000"/>
                <a:gd name="connsiteX18" fmla="*/ 8337174 w 9107210"/>
                <a:gd name="connsiteY18" fmla="*/ 5510552 h 6858000"/>
                <a:gd name="connsiteX19" fmla="*/ 8243200 w 9107210"/>
                <a:gd name="connsiteY19" fmla="*/ 5582948 h 6858000"/>
                <a:gd name="connsiteX20" fmla="*/ 7868330 w 9107210"/>
                <a:gd name="connsiteY20" fmla="*/ 5811104 h 6858000"/>
                <a:gd name="connsiteX21" fmla="*/ 7538916 w 9107210"/>
                <a:gd name="connsiteY21" fmla="*/ 6018899 h 6858000"/>
                <a:gd name="connsiteX22" fmla="*/ 7391280 w 9107210"/>
                <a:gd name="connsiteY22" fmla="*/ 6134132 h 6858000"/>
                <a:gd name="connsiteX23" fmla="*/ 7252511 w 9107210"/>
                <a:gd name="connsiteY23" fmla="*/ 6259105 h 6858000"/>
                <a:gd name="connsiteX24" fmla="*/ 7185601 w 9107210"/>
                <a:gd name="connsiteY24" fmla="*/ 6325894 h 6858000"/>
                <a:gd name="connsiteX25" fmla="*/ 7116651 w 9107210"/>
                <a:gd name="connsiteY25" fmla="*/ 6397010 h 6858000"/>
                <a:gd name="connsiteX26" fmla="*/ 6978545 w 9107210"/>
                <a:gd name="connsiteY26" fmla="*/ 6541607 h 6858000"/>
                <a:gd name="connsiteX27" fmla="*/ 6693009 w 9107210"/>
                <a:gd name="connsiteY27" fmla="*/ 6832716 h 6858000"/>
                <a:gd name="connsiteX28" fmla="*/ 6667488 w 9107210"/>
                <a:gd name="connsiteY28" fmla="*/ 6858000 h 6858000"/>
                <a:gd name="connsiteX29" fmla="*/ 6056793 w 9107210"/>
                <a:gd name="connsiteY29" fmla="*/ 6858000 h 6858000"/>
                <a:gd name="connsiteX30" fmla="*/ 6077345 w 9107210"/>
                <a:gd name="connsiteY30" fmla="*/ 6835420 h 6858000"/>
                <a:gd name="connsiteX31" fmla="*/ 6208519 w 9107210"/>
                <a:gd name="connsiteY31" fmla="*/ 6683989 h 6858000"/>
                <a:gd name="connsiteX32" fmla="*/ 6340001 w 9107210"/>
                <a:gd name="connsiteY32" fmla="*/ 6529852 h 6858000"/>
                <a:gd name="connsiteX33" fmla="*/ 6611419 w 9107210"/>
                <a:gd name="connsiteY33" fmla="*/ 6219317 h 6858000"/>
                <a:gd name="connsiteX34" fmla="*/ 6757678 w 9107210"/>
                <a:gd name="connsiteY34" fmla="*/ 6068228 h 6858000"/>
                <a:gd name="connsiteX35" fmla="*/ 6833713 w 9107210"/>
                <a:gd name="connsiteY35" fmla="*/ 5994061 h 6858000"/>
                <a:gd name="connsiteX36" fmla="*/ 6915148 w 9107210"/>
                <a:gd name="connsiteY36" fmla="*/ 5918812 h 6858000"/>
                <a:gd name="connsiteX37" fmla="*/ 7276311 w 9107210"/>
                <a:gd name="connsiteY37" fmla="*/ 5650229 h 6858000"/>
                <a:gd name="connsiteX38" fmla="*/ 7664942 w 9107210"/>
                <a:gd name="connsiteY38" fmla="*/ 5445681 h 6858000"/>
                <a:gd name="connsiteX39" fmla="*/ 7848505 w 9107210"/>
                <a:gd name="connsiteY39" fmla="*/ 5358333 h 6858000"/>
                <a:gd name="connsiteX40" fmla="*/ 8011785 w 9107210"/>
                <a:gd name="connsiteY40" fmla="*/ 5267788 h 6858000"/>
                <a:gd name="connsiteX41" fmla="*/ 8260273 w 9107210"/>
                <a:gd name="connsiteY41" fmla="*/ 5034370 h 6858000"/>
                <a:gd name="connsiteX42" fmla="*/ 8417589 w 9107210"/>
                <a:gd name="connsiteY42" fmla="*/ 4714488 h 6858000"/>
                <a:gd name="connsiteX43" fmla="*/ 8495000 w 9107210"/>
                <a:gd name="connsiteY43" fmla="*/ 4346409 h 6858000"/>
                <a:gd name="connsiteX44" fmla="*/ 8508556 w 9107210"/>
                <a:gd name="connsiteY44" fmla="*/ 3971101 h 6858000"/>
                <a:gd name="connsiteX45" fmla="*/ 8483330 w 9107210"/>
                <a:gd name="connsiteY45" fmla="*/ 3600710 h 6858000"/>
                <a:gd name="connsiteX46" fmla="*/ 8425336 w 9107210"/>
                <a:gd name="connsiteY46" fmla="*/ 3236121 h 6858000"/>
                <a:gd name="connsiteX47" fmla="*/ 8334575 w 9107210"/>
                <a:gd name="connsiteY47" fmla="*/ 2877977 h 6858000"/>
                <a:gd name="connsiteX48" fmla="*/ 8087513 w 9107210"/>
                <a:gd name="connsiteY48" fmla="*/ 2174622 h 6858000"/>
                <a:gd name="connsiteX49" fmla="*/ 7723650 w 9107210"/>
                <a:gd name="connsiteY49" fmla="*/ 1507613 h 6858000"/>
                <a:gd name="connsiteX50" fmla="*/ 7501815 w 9107210"/>
                <a:gd name="connsiteY50" fmla="*/ 1192947 h 6858000"/>
                <a:gd name="connsiteX51" fmla="*/ 7254399 w 9107210"/>
                <a:gd name="connsiteY51" fmla="*/ 894361 h 6858000"/>
                <a:gd name="connsiteX52" fmla="*/ 6689339 w 9107210"/>
                <a:gd name="connsiteY52" fmla="*/ 354046 h 6858000"/>
                <a:gd name="connsiteX53" fmla="*/ 6206651 w 9107210"/>
                <a:gd name="connsiteY53" fmla="*/ 12626 h 6858000"/>
                <a:gd name="connsiteX54" fmla="*/ 1827105 w 9107210"/>
                <a:gd name="connsiteY54" fmla="*/ 0 h 6858000"/>
                <a:gd name="connsiteX55" fmla="*/ 2807607 w 9107210"/>
                <a:gd name="connsiteY55" fmla="*/ 0 h 6858000"/>
                <a:gd name="connsiteX56" fmla="*/ 2667958 w 9107210"/>
                <a:gd name="connsiteY56" fmla="*/ 88235 h 6858000"/>
                <a:gd name="connsiteX57" fmla="*/ 2354723 w 9107210"/>
                <a:gd name="connsiteY57" fmla="*/ 314947 h 6858000"/>
                <a:gd name="connsiteX58" fmla="*/ 2059963 w 9107210"/>
                <a:gd name="connsiteY58" fmla="*/ 561545 h 6858000"/>
                <a:gd name="connsiteX59" fmla="*/ 1780798 w 9107210"/>
                <a:gd name="connsiteY59" fmla="*/ 824425 h 6858000"/>
                <a:gd name="connsiteX60" fmla="*/ 954714 w 9107210"/>
                <a:gd name="connsiteY60" fmla="*/ 2094309 h 6858000"/>
                <a:gd name="connsiteX61" fmla="*/ 732676 w 9107210"/>
                <a:gd name="connsiteY61" fmla="*/ 2813646 h 6858000"/>
                <a:gd name="connsiteX62" fmla="*/ 673867 w 9107210"/>
                <a:gd name="connsiteY62" fmla="*/ 3183989 h 6858000"/>
                <a:gd name="connsiteX63" fmla="*/ 647621 w 9107210"/>
                <a:gd name="connsiteY63" fmla="*/ 3557281 h 6858000"/>
                <a:gd name="connsiteX64" fmla="*/ 653381 w 9107210"/>
                <a:gd name="connsiteY64" fmla="*/ 3931214 h 6858000"/>
                <a:gd name="connsiteX65" fmla="*/ 690428 w 9107210"/>
                <a:gd name="connsiteY65" fmla="*/ 4303719 h 6858000"/>
                <a:gd name="connsiteX66" fmla="*/ 871801 w 9107210"/>
                <a:gd name="connsiteY66" fmla="*/ 5033041 h 6858000"/>
                <a:gd name="connsiteX67" fmla="*/ 1197749 w 9107210"/>
                <a:gd name="connsiteY67" fmla="*/ 5718494 h 6858000"/>
                <a:gd name="connsiteX68" fmla="*/ 1411480 w 9107210"/>
                <a:gd name="connsiteY68" fmla="*/ 6036703 h 6858000"/>
                <a:gd name="connsiteX69" fmla="*/ 1530170 w 9107210"/>
                <a:gd name="connsiteY69" fmla="*/ 6188430 h 6858000"/>
                <a:gd name="connsiteX70" fmla="*/ 1657165 w 9107210"/>
                <a:gd name="connsiteY70" fmla="*/ 6335385 h 6858000"/>
                <a:gd name="connsiteX71" fmla="*/ 1931343 w 9107210"/>
                <a:gd name="connsiteY71" fmla="*/ 6612896 h 6858000"/>
                <a:gd name="connsiteX72" fmla="*/ 2220133 w 9107210"/>
                <a:gd name="connsiteY72" fmla="*/ 6858000 h 6858000"/>
                <a:gd name="connsiteX73" fmla="*/ 1539862 w 9107210"/>
                <a:gd name="connsiteY73" fmla="*/ 6858000 h 6858000"/>
                <a:gd name="connsiteX74" fmla="*/ 1307111 w 9107210"/>
                <a:gd name="connsiteY74" fmla="*/ 6648873 h 6858000"/>
                <a:gd name="connsiteX75" fmla="*/ 750258 w 9107210"/>
                <a:gd name="connsiteY75" fmla="*/ 5987570 h 6858000"/>
                <a:gd name="connsiteX76" fmla="*/ 335382 w 9107210"/>
                <a:gd name="connsiteY76" fmla="*/ 5229279 h 6858000"/>
                <a:gd name="connsiteX77" fmla="*/ 79351 w 9107210"/>
                <a:gd name="connsiteY77" fmla="*/ 4403854 h 6858000"/>
                <a:gd name="connsiteX78" fmla="*/ 16007 w 9107210"/>
                <a:gd name="connsiteY78" fmla="*/ 3975723 h 6858000"/>
                <a:gd name="connsiteX79" fmla="*/ 871 w 9107210"/>
                <a:gd name="connsiteY79" fmla="*/ 3543362 h 6858000"/>
                <a:gd name="connsiteX80" fmla="*/ 32519 w 9107210"/>
                <a:gd name="connsiteY80" fmla="*/ 3112085 h 6858000"/>
                <a:gd name="connsiteX81" fmla="*/ 108502 w 9107210"/>
                <a:gd name="connsiteY81" fmla="*/ 2686511 h 6858000"/>
                <a:gd name="connsiteX82" fmla="*/ 378239 w 9107210"/>
                <a:gd name="connsiteY82" fmla="*/ 1865955 h 6858000"/>
                <a:gd name="connsiteX83" fmla="*/ 1343701 w 9107210"/>
                <a:gd name="connsiteY83" fmla="*/ 431508 h 6858000"/>
                <a:gd name="connsiteX84" fmla="*/ 1661853 w 9107210"/>
                <a:gd name="connsiteY84" fmla="*/ 13026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9107210" h="6858000">
                  <a:moveTo>
                    <a:pt x="6184722" y="0"/>
                  </a:moveTo>
                  <a:lnTo>
                    <a:pt x="6985680" y="0"/>
                  </a:lnTo>
                  <a:lnTo>
                    <a:pt x="7324323" y="247136"/>
                  </a:lnTo>
                  <a:cubicBezTo>
                    <a:pt x="7437502" y="336500"/>
                    <a:pt x="7547171" y="430254"/>
                    <a:pt x="7652712" y="528495"/>
                  </a:cubicBezTo>
                  <a:cubicBezTo>
                    <a:pt x="7863743" y="724929"/>
                    <a:pt x="8060097" y="937593"/>
                    <a:pt x="8236677" y="1166289"/>
                  </a:cubicBezTo>
                  <a:cubicBezTo>
                    <a:pt x="8413818" y="1394594"/>
                    <a:pt x="8570168" y="1639471"/>
                    <a:pt x="8704298" y="1897038"/>
                  </a:cubicBezTo>
                  <a:cubicBezTo>
                    <a:pt x="8770803" y="2026141"/>
                    <a:pt x="8830836" y="2158786"/>
                    <a:pt x="8885160" y="2294087"/>
                  </a:cubicBezTo>
                  <a:cubicBezTo>
                    <a:pt x="8898360" y="2328071"/>
                    <a:pt x="8912169" y="2361810"/>
                    <a:pt x="8924247" y="2396286"/>
                  </a:cubicBezTo>
                  <a:lnTo>
                    <a:pt x="8960022" y="2499767"/>
                  </a:lnTo>
                  <a:lnTo>
                    <a:pt x="8991720" y="2604671"/>
                  </a:lnTo>
                  <a:cubicBezTo>
                    <a:pt x="9002116" y="2639690"/>
                    <a:pt x="9010474" y="2675346"/>
                    <a:pt x="9019646" y="2710708"/>
                  </a:cubicBezTo>
                  <a:cubicBezTo>
                    <a:pt x="9089055" y="2995079"/>
                    <a:pt x="9113620" y="3289927"/>
                    <a:pt x="9105822" y="3582266"/>
                  </a:cubicBezTo>
                  <a:cubicBezTo>
                    <a:pt x="9101796" y="3728484"/>
                    <a:pt x="9085744" y="3874458"/>
                    <a:pt x="9057716" y="4017873"/>
                  </a:cubicBezTo>
                  <a:cubicBezTo>
                    <a:pt x="9029534" y="4161336"/>
                    <a:pt x="8990497" y="4302046"/>
                    <a:pt x="8945600" y="4439659"/>
                  </a:cubicBezTo>
                  <a:cubicBezTo>
                    <a:pt x="8900857" y="4577566"/>
                    <a:pt x="8852901" y="4711784"/>
                    <a:pt x="8796080" y="4847428"/>
                  </a:cubicBezTo>
                  <a:cubicBezTo>
                    <a:pt x="8767695" y="4915152"/>
                    <a:pt x="8737016" y="4982926"/>
                    <a:pt x="8702056" y="5050108"/>
                  </a:cubicBezTo>
                  <a:cubicBezTo>
                    <a:pt x="8666485" y="5116997"/>
                    <a:pt x="8627347" y="5183687"/>
                    <a:pt x="8581125" y="5247525"/>
                  </a:cubicBezTo>
                  <a:cubicBezTo>
                    <a:pt x="8535565" y="5311660"/>
                    <a:pt x="8483534" y="5373185"/>
                    <a:pt x="8426254" y="5429647"/>
                  </a:cubicBezTo>
                  <a:cubicBezTo>
                    <a:pt x="8397512" y="5457779"/>
                    <a:pt x="8367801" y="5484879"/>
                    <a:pt x="8337174" y="5510552"/>
                  </a:cubicBezTo>
                  <a:cubicBezTo>
                    <a:pt x="8306444" y="5536077"/>
                    <a:pt x="8274899" y="5560029"/>
                    <a:pt x="8243200" y="5582948"/>
                  </a:cubicBezTo>
                  <a:cubicBezTo>
                    <a:pt x="8115543" y="5674574"/>
                    <a:pt x="7986203" y="5743233"/>
                    <a:pt x="7868330" y="5811104"/>
                  </a:cubicBezTo>
                  <a:cubicBezTo>
                    <a:pt x="7749844" y="5878385"/>
                    <a:pt x="7640685" y="5945126"/>
                    <a:pt x="7538916" y="6018899"/>
                  </a:cubicBezTo>
                  <a:cubicBezTo>
                    <a:pt x="7487749" y="6055392"/>
                    <a:pt x="7438777" y="6093950"/>
                    <a:pt x="7391280" y="6134132"/>
                  </a:cubicBezTo>
                  <a:cubicBezTo>
                    <a:pt x="7343427" y="6173921"/>
                    <a:pt x="7297511" y="6215922"/>
                    <a:pt x="7252511" y="6259105"/>
                  </a:cubicBezTo>
                  <a:cubicBezTo>
                    <a:pt x="7229784" y="6280990"/>
                    <a:pt x="7208635" y="6302433"/>
                    <a:pt x="7185601" y="6325894"/>
                  </a:cubicBezTo>
                  <a:lnTo>
                    <a:pt x="7116651" y="6397010"/>
                  </a:lnTo>
                  <a:lnTo>
                    <a:pt x="6978545" y="6541607"/>
                  </a:lnTo>
                  <a:cubicBezTo>
                    <a:pt x="6885693" y="6638397"/>
                    <a:pt x="6789885" y="6734943"/>
                    <a:pt x="6693009" y="6832716"/>
                  </a:cubicBezTo>
                  <a:lnTo>
                    <a:pt x="6667488" y="6858000"/>
                  </a:lnTo>
                  <a:lnTo>
                    <a:pt x="6056793" y="6858000"/>
                  </a:lnTo>
                  <a:lnTo>
                    <a:pt x="6077345" y="6835420"/>
                  </a:lnTo>
                  <a:cubicBezTo>
                    <a:pt x="6121427" y="6785747"/>
                    <a:pt x="6164948" y="6735090"/>
                    <a:pt x="6208519" y="6683989"/>
                  </a:cubicBezTo>
                  <a:lnTo>
                    <a:pt x="6340001" y="6529852"/>
                  </a:lnTo>
                  <a:cubicBezTo>
                    <a:pt x="6428315" y="6426667"/>
                    <a:pt x="6516733" y="6321417"/>
                    <a:pt x="6611419" y="6219317"/>
                  </a:cubicBezTo>
                  <a:cubicBezTo>
                    <a:pt x="6658864" y="6168363"/>
                    <a:pt x="6707584" y="6117950"/>
                    <a:pt x="6757678" y="6068228"/>
                  </a:cubicBezTo>
                  <a:lnTo>
                    <a:pt x="6833713" y="5994061"/>
                  </a:lnTo>
                  <a:cubicBezTo>
                    <a:pt x="6859346" y="5969422"/>
                    <a:pt x="6887579" y="5943404"/>
                    <a:pt x="6915148" y="5918812"/>
                  </a:cubicBezTo>
                  <a:cubicBezTo>
                    <a:pt x="7026295" y="5819219"/>
                    <a:pt x="7148602" y="5729117"/>
                    <a:pt x="7276311" y="5650229"/>
                  </a:cubicBezTo>
                  <a:cubicBezTo>
                    <a:pt x="7403918" y="5571046"/>
                    <a:pt x="7537794" y="5505190"/>
                    <a:pt x="7664942" y="5445681"/>
                  </a:cubicBezTo>
                  <a:cubicBezTo>
                    <a:pt x="7728491" y="5416024"/>
                    <a:pt x="7790410" y="5387449"/>
                    <a:pt x="7848505" y="5358333"/>
                  </a:cubicBezTo>
                  <a:cubicBezTo>
                    <a:pt x="7906805" y="5329315"/>
                    <a:pt x="7961843" y="5300101"/>
                    <a:pt x="8011785" y="5267788"/>
                  </a:cubicBezTo>
                  <a:cubicBezTo>
                    <a:pt x="8112281" y="5203950"/>
                    <a:pt x="8193615" y="5128111"/>
                    <a:pt x="8260273" y="5034370"/>
                  </a:cubicBezTo>
                  <a:cubicBezTo>
                    <a:pt x="8326370" y="4940776"/>
                    <a:pt x="8378657" y="4831640"/>
                    <a:pt x="8417589" y="4714488"/>
                  </a:cubicBezTo>
                  <a:cubicBezTo>
                    <a:pt x="8456372" y="4597485"/>
                    <a:pt x="8481140" y="4471332"/>
                    <a:pt x="8495000" y="4346409"/>
                  </a:cubicBezTo>
                  <a:cubicBezTo>
                    <a:pt x="8508404" y="4221044"/>
                    <a:pt x="8511359" y="4095482"/>
                    <a:pt x="8508556" y="3971101"/>
                  </a:cubicBezTo>
                  <a:cubicBezTo>
                    <a:pt x="8504530" y="3846571"/>
                    <a:pt x="8495663" y="3723222"/>
                    <a:pt x="8483330" y="3600710"/>
                  </a:cubicBezTo>
                  <a:cubicBezTo>
                    <a:pt x="8470793" y="3478148"/>
                    <a:pt x="8451888" y="3356421"/>
                    <a:pt x="8425336" y="3236121"/>
                  </a:cubicBezTo>
                  <a:cubicBezTo>
                    <a:pt x="8399091" y="3115774"/>
                    <a:pt x="8367801" y="2996655"/>
                    <a:pt x="8334575" y="2877977"/>
                  </a:cubicBezTo>
                  <a:cubicBezTo>
                    <a:pt x="8268222" y="2640772"/>
                    <a:pt x="8190100" y="2404057"/>
                    <a:pt x="8087513" y="2174622"/>
                  </a:cubicBezTo>
                  <a:cubicBezTo>
                    <a:pt x="7985081" y="1945237"/>
                    <a:pt x="7863233" y="1721900"/>
                    <a:pt x="7723650" y="1507613"/>
                  </a:cubicBezTo>
                  <a:cubicBezTo>
                    <a:pt x="7653527" y="1400692"/>
                    <a:pt x="7579684" y="1295589"/>
                    <a:pt x="7501815" y="1192947"/>
                  </a:cubicBezTo>
                  <a:cubicBezTo>
                    <a:pt x="7423844" y="1090353"/>
                    <a:pt x="7340778" y="991103"/>
                    <a:pt x="7254399" y="894361"/>
                  </a:cubicBezTo>
                  <a:cubicBezTo>
                    <a:pt x="7082047" y="700485"/>
                    <a:pt x="6893083" y="519052"/>
                    <a:pt x="6689339" y="354046"/>
                  </a:cubicBezTo>
                  <a:cubicBezTo>
                    <a:pt x="6536914" y="229775"/>
                    <a:pt x="6375602" y="115325"/>
                    <a:pt x="6206651" y="12626"/>
                  </a:cubicBezTo>
                  <a:close/>
                  <a:moveTo>
                    <a:pt x="1827105" y="0"/>
                  </a:moveTo>
                  <a:lnTo>
                    <a:pt x="2807607" y="0"/>
                  </a:lnTo>
                  <a:lnTo>
                    <a:pt x="2667958" y="88235"/>
                  </a:lnTo>
                  <a:cubicBezTo>
                    <a:pt x="2560098" y="159777"/>
                    <a:pt x="2455754" y="235690"/>
                    <a:pt x="2354723" y="314947"/>
                  </a:cubicBezTo>
                  <a:cubicBezTo>
                    <a:pt x="2253464" y="394030"/>
                    <a:pt x="2156943" y="478181"/>
                    <a:pt x="2059963" y="561545"/>
                  </a:cubicBezTo>
                  <a:cubicBezTo>
                    <a:pt x="1962831" y="644811"/>
                    <a:pt x="1868297" y="731322"/>
                    <a:pt x="1780798" y="824425"/>
                  </a:cubicBezTo>
                  <a:cubicBezTo>
                    <a:pt x="1429010" y="1195013"/>
                    <a:pt x="1148011" y="1628455"/>
                    <a:pt x="954714" y="2094309"/>
                  </a:cubicBezTo>
                  <a:cubicBezTo>
                    <a:pt x="857938" y="2327186"/>
                    <a:pt x="783229" y="2568326"/>
                    <a:pt x="732676" y="2813646"/>
                  </a:cubicBezTo>
                  <a:cubicBezTo>
                    <a:pt x="707552" y="2936307"/>
                    <a:pt x="688085" y="3059952"/>
                    <a:pt x="673867" y="3183989"/>
                  </a:cubicBezTo>
                  <a:cubicBezTo>
                    <a:pt x="660056" y="3308075"/>
                    <a:pt x="651341" y="3432605"/>
                    <a:pt x="647621" y="3557281"/>
                  </a:cubicBezTo>
                  <a:cubicBezTo>
                    <a:pt x="644411" y="3681958"/>
                    <a:pt x="645329" y="3806733"/>
                    <a:pt x="653381" y="3931214"/>
                  </a:cubicBezTo>
                  <a:cubicBezTo>
                    <a:pt x="659852" y="4055792"/>
                    <a:pt x="672949" y="4179977"/>
                    <a:pt x="690428" y="4303719"/>
                  </a:cubicBezTo>
                  <a:cubicBezTo>
                    <a:pt x="726408" y="4551057"/>
                    <a:pt x="786440" y="4795835"/>
                    <a:pt x="871801" y="5033041"/>
                  </a:cubicBezTo>
                  <a:cubicBezTo>
                    <a:pt x="957007" y="5270247"/>
                    <a:pt x="1065962" y="5500322"/>
                    <a:pt x="1197749" y="5718494"/>
                  </a:cubicBezTo>
                  <a:cubicBezTo>
                    <a:pt x="1263846" y="5827433"/>
                    <a:pt x="1334937" y="5933813"/>
                    <a:pt x="1411480" y="6036703"/>
                  </a:cubicBezTo>
                  <a:cubicBezTo>
                    <a:pt x="1449548" y="6088295"/>
                    <a:pt x="1489451" y="6138609"/>
                    <a:pt x="1530170" y="6188430"/>
                  </a:cubicBezTo>
                  <a:cubicBezTo>
                    <a:pt x="1571447" y="6238055"/>
                    <a:pt x="1613644" y="6287336"/>
                    <a:pt x="1657165" y="6335385"/>
                  </a:cubicBezTo>
                  <a:cubicBezTo>
                    <a:pt x="1744079" y="6431708"/>
                    <a:pt x="1835644" y="6524282"/>
                    <a:pt x="1931343" y="6612896"/>
                  </a:cubicBezTo>
                  <a:lnTo>
                    <a:pt x="2220133" y="6858000"/>
                  </a:lnTo>
                  <a:lnTo>
                    <a:pt x="1539862" y="6858000"/>
                  </a:lnTo>
                  <a:lnTo>
                    <a:pt x="1307111" y="6648873"/>
                  </a:lnTo>
                  <a:cubicBezTo>
                    <a:pt x="1101839" y="6448063"/>
                    <a:pt x="913180" y="6225465"/>
                    <a:pt x="750258" y="5987570"/>
                  </a:cubicBezTo>
                  <a:cubicBezTo>
                    <a:pt x="587232" y="5749281"/>
                    <a:pt x="448261" y="5494813"/>
                    <a:pt x="335382" y="5229279"/>
                  </a:cubicBezTo>
                  <a:cubicBezTo>
                    <a:pt x="222298" y="4963793"/>
                    <a:pt x="137040" y="4686652"/>
                    <a:pt x="79351" y="4403854"/>
                  </a:cubicBezTo>
                  <a:cubicBezTo>
                    <a:pt x="50150" y="4262456"/>
                    <a:pt x="29767" y="4119385"/>
                    <a:pt x="16007" y="3975723"/>
                  </a:cubicBezTo>
                  <a:cubicBezTo>
                    <a:pt x="3930" y="3831964"/>
                    <a:pt x="-2441" y="3687614"/>
                    <a:pt x="871" y="3543362"/>
                  </a:cubicBezTo>
                  <a:cubicBezTo>
                    <a:pt x="3522" y="3399160"/>
                    <a:pt x="14172" y="3255105"/>
                    <a:pt x="32519" y="3112085"/>
                  </a:cubicBezTo>
                  <a:cubicBezTo>
                    <a:pt x="50508" y="2969014"/>
                    <a:pt x="76090" y="2826925"/>
                    <a:pt x="108502" y="2686511"/>
                  </a:cubicBezTo>
                  <a:cubicBezTo>
                    <a:pt x="173019" y="2405533"/>
                    <a:pt x="263474" y="2130703"/>
                    <a:pt x="378239" y="1865955"/>
                  </a:cubicBezTo>
                  <a:cubicBezTo>
                    <a:pt x="607922" y="1336607"/>
                    <a:pt x="935706" y="848228"/>
                    <a:pt x="1343701" y="431508"/>
                  </a:cubicBezTo>
                  <a:cubicBezTo>
                    <a:pt x="1446133" y="327783"/>
                    <a:pt x="1550910" y="225926"/>
                    <a:pt x="1661853" y="13026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Freeform: Shape 18">
              <a:extLst>
                <a:ext uri="{FF2B5EF4-FFF2-40B4-BE49-F238E27FC236}">
                  <a16:creationId xmlns:a16="http://schemas.microsoft.com/office/drawing/2014/main" id="{F8C44827-3D81-4FF9-B4A5-5650D1B20A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8434" y="36937"/>
              <a:ext cx="9747620" cy="6858000"/>
            </a:xfrm>
            <a:custGeom>
              <a:avLst/>
              <a:gdLst>
                <a:gd name="connsiteX0" fmla="*/ 7235453 w 9747620"/>
                <a:gd name="connsiteY0" fmla="*/ 0 h 6858000"/>
                <a:gd name="connsiteX1" fmla="*/ 7548130 w 9747620"/>
                <a:gd name="connsiteY1" fmla="*/ 0 h 6858000"/>
                <a:gd name="connsiteX2" fmla="*/ 7710334 w 9747620"/>
                <a:gd name="connsiteY2" fmla="*/ 111973 h 6858000"/>
                <a:gd name="connsiteX3" fmla="*/ 7889188 w 9747620"/>
                <a:gd name="connsiteY3" fmla="*/ 251542 h 6858000"/>
                <a:gd name="connsiteX4" fmla="*/ 8061828 w 9747620"/>
                <a:gd name="connsiteY4" fmla="*/ 398586 h 6858000"/>
                <a:gd name="connsiteX5" fmla="*/ 8145637 w 9747620"/>
                <a:gd name="connsiteY5" fmla="*/ 474218 h 6858000"/>
                <a:gd name="connsiteX6" fmla="*/ 8187242 w 9747620"/>
                <a:gd name="connsiteY6" fmla="*/ 512753 h 6858000"/>
                <a:gd name="connsiteX7" fmla="*/ 8228402 w 9747620"/>
                <a:gd name="connsiteY7" fmla="*/ 551575 h 6858000"/>
                <a:gd name="connsiteX8" fmla="*/ 8389211 w 9747620"/>
                <a:gd name="connsiteY8" fmla="*/ 710937 h 6858000"/>
                <a:gd name="connsiteX9" fmla="*/ 8467206 w 9747620"/>
                <a:gd name="connsiteY9" fmla="*/ 793088 h 6858000"/>
                <a:gd name="connsiteX10" fmla="*/ 8486791 w 9747620"/>
                <a:gd name="connsiteY10" fmla="*/ 814223 h 6858000"/>
                <a:gd name="connsiteX11" fmla="*/ 8505979 w 9747620"/>
                <a:gd name="connsiteY11" fmla="*/ 835409 h 6858000"/>
                <a:gd name="connsiteX12" fmla="*/ 8543509 w 9747620"/>
                <a:gd name="connsiteY12" fmla="*/ 877346 h 6858000"/>
                <a:gd name="connsiteX13" fmla="*/ 8690549 w 9747620"/>
                <a:gd name="connsiteY13" fmla="*/ 1048978 h 6858000"/>
                <a:gd name="connsiteX14" fmla="*/ 8761732 w 9747620"/>
                <a:gd name="connsiteY14" fmla="*/ 1137502 h 6858000"/>
                <a:gd name="connsiteX15" fmla="*/ 8796379 w 9747620"/>
                <a:gd name="connsiteY15" fmla="*/ 1182077 h 6858000"/>
                <a:gd name="connsiteX16" fmla="*/ 8830678 w 9747620"/>
                <a:gd name="connsiteY16" fmla="*/ 1226986 h 6858000"/>
                <a:gd name="connsiteX17" fmla="*/ 8963353 w 9747620"/>
                <a:gd name="connsiteY17" fmla="*/ 1410936 h 6858000"/>
                <a:gd name="connsiteX18" fmla="*/ 9026483 w 9747620"/>
                <a:gd name="connsiteY18" fmla="*/ 1505499 h 6858000"/>
                <a:gd name="connsiteX19" fmla="*/ 9057004 w 9747620"/>
                <a:gd name="connsiteY19" fmla="*/ 1552613 h 6858000"/>
                <a:gd name="connsiteX20" fmla="*/ 9087278 w 9747620"/>
                <a:gd name="connsiteY20" fmla="*/ 1600542 h 6858000"/>
                <a:gd name="connsiteX21" fmla="*/ 9202851 w 9747620"/>
                <a:gd name="connsiteY21" fmla="*/ 1795515 h 6858000"/>
                <a:gd name="connsiteX22" fmla="*/ 9257332 w 9747620"/>
                <a:gd name="connsiteY22" fmla="*/ 1894920 h 6858000"/>
                <a:gd name="connsiteX23" fmla="*/ 9283778 w 9747620"/>
                <a:gd name="connsiteY23" fmla="*/ 1945436 h 6858000"/>
                <a:gd name="connsiteX24" fmla="*/ 9309428 w 9747620"/>
                <a:gd name="connsiteY24" fmla="*/ 1996193 h 6858000"/>
                <a:gd name="connsiteX25" fmla="*/ 9405714 w 9747620"/>
                <a:gd name="connsiteY25" fmla="*/ 2202191 h 6858000"/>
                <a:gd name="connsiteX26" fmla="*/ 9566524 w 9747620"/>
                <a:gd name="connsiteY26" fmla="*/ 2627653 h 6858000"/>
                <a:gd name="connsiteX27" fmla="*/ 9583573 w 9747620"/>
                <a:gd name="connsiteY27" fmla="*/ 2682195 h 6858000"/>
                <a:gd name="connsiteX28" fmla="*/ 9591974 w 9747620"/>
                <a:gd name="connsiteY28" fmla="*/ 2709707 h 6858000"/>
                <a:gd name="connsiteX29" fmla="*/ 9600027 w 9747620"/>
                <a:gd name="connsiteY29" fmla="*/ 2737650 h 6858000"/>
                <a:gd name="connsiteX30" fmla="*/ 9629803 w 9747620"/>
                <a:gd name="connsiteY30" fmla="*/ 2847694 h 6858000"/>
                <a:gd name="connsiteX31" fmla="*/ 9679909 w 9747620"/>
                <a:gd name="connsiteY31" fmla="*/ 3070131 h 6858000"/>
                <a:gd name="connsiteX32" fmla="*/ 9690498 w 9747620"/>
                <a:gd name="connsiteY32" fmla="*/ 3126159 h 6858000"/>
                <a:gd name="connsiteX33" fmla="*/ 9700390 w 9747620"/>
                <a:gd name="connsiteY33" fmla="*/ 3181805 h 6858000"/>
                <a:gd name="connsiteX34" fmla="*/ 9709685 w 9747620"/>
                <a:gd name="connsiteY34" fmla="*/ 3243392 h 6858000"/>
                <a:gd name="connsiteX35" fmla="*/ 9713016 w 9747620"/>
                <a:gd name="connsiteY35" fmla="*/ 3267597 h 6858000"/>
                <a:gd name="connsiteX36" fmla="*/ 9716844 w 9747620"/>
                <a:gd name="connsiteY36" fmla="*/ 3294437 h 6858000"/>
                <a:gd name="connsiteX37" fmla="*/ 9720820 w 9747620"/>
                <a:gd name="connsiteY37" fmla="*/ 3324488 h 6858000"/>
                <a:gd name="connsiteX38" fmla="*/ 9722709 w 9747620"/>
                <a:gd name="connsiteY38" fmla="*/ 3340737 h 6858000"/>
                <a:gd name="connsiteX39" fmla="*/ 9724301 w 9747620"/>
                <a:gd name="connsiteY39" fmla="*/ 3356361 h 6858000"/>
                <a:gd name="connsiteX40" fmla="*/ 9730166 w 9747620"/>
                <a:gd name="connsiteY40" fmla="*/ 3412197 h 6858000"/>
                <a:gd name="connsiteX41" fmla="*/ 9735783 w 9747620"/>
                <a:gd name="connsiteY41" fmla="*/ 3468083 h 6858000"/>
                <a:gd name="connsiteX42" fmla="*/ 9739760 w 9747620"/>
                <a:gd name="connsiteY42" fmla="*/ 3524399 h 6858000"/>
                <a:gd name="connsiteX43" fmla="*/ 9741748 w 9747620"/>
                <a:gd name="connsiteY43" fmla="*/ 3552580 h 6858000"/>
                <a:gd name="connsiteX44" fmla="*/ 9742742 w 9747620"/>
                <a:gd name="connsiteY44" fmla="*/ 3566672 h 6858000"/>
                <a:gd name="connsiteX45" fmla="*/ 9743488 w 9747620"/>
                <a:gd name="connsiteY45" fmla="*/ 3581865 h 6858000"/>
                <a:gd name="connsiteX46" fmla="*/ 9744731 w 9747620"/>
                <a:gd name="connsiteY46" fmla="*/ 3611341 h 6858000"/>
                <a:gd name="connsiteX47" fmla="*/ 9745725 w 9747620"/>
                <a:gd name="connsiteY47" fmla="*/ 3639715 h 6858000"/>
                <a:gd name="connsiteX48" fmla="*/ 9747613 w 9747620"/>
                <a:gd name="connsiteY48" fmla="*/ 3753786 h 6858000"/>
                <a:gd name="connsiteX49" fmla="*/ 9740405 w 9747620"/>
                <a:gd name="connsiteY49" fmla="*/ 3984609 h 6858000"/>
                <a:gd name="connsiteX50" fmla="*/ 9736329 w 9747620"/>
                <a:gd name="connsiteY50" fmla="*/ 4038434 h 6858000"/>
                <a:gd name="connsiteX51" fmla="*/ 9731408 w 9747620"/>
                <a:gd name="connsiteY51" fmla="*/ 4099446 h 6858000"/>
                <a:gd name="connsiteX52" fmla="*/ 9717987 w 9747620"/>
                <a:gd name="connsiteY52" fmla="*/ 4213325 h 6858000"/>
                <a:gd name="connsiteX53" fmla="*/ 9716297 w 9747620"/>
                <a:gd name="connsiteY53" fmla="*/ 4227129 h 6858000"/>
                <a:gd name="connsiteX54" fmla="*/ 9714110 w 9747620"/>
                <a:gd name="connsiteY54" fmla="*/ 4240981 h 6858000"/>
                <a:gd name="connsiteX55" fmla="*/ 9709785 w 9747620"/>
                <a:gd name="connsiteY55" fmla="*/ 4268731 h 6858000"/>
                <a:gd name="connsiteX56" fmla="*/ 9701086 w 9747620"/>
                <a:gd name="connsiteY56" fmla="*/ 4324185 h 6858000"/>
                <a:gd name="connsiteX57" fmla="*/ 9698699 w 9747620"/>
                <a:gd name="connsiteY57" fmla="*/ 4338994 h 6858000"/>
                <a:gd name="connsiteX58" fmla="*/ 9695966 w 9747620"/>
                <a:gd name="connsiteY58" fmla="*/ 4355050 h 6858000"/>
                <a:gd name="connsiteX59" fmla="*/ 9690299 w 9747620"/>
                <a:gd name="connsiteY59" fmla="*/ 4385054 h 6858000"/>
                <a:gd name="connsiteX60" fmla="*/ 9679909 w 9747620"/>
                <a:gd name="connsiteY60" fmla="*/ 4437919 h 6858000"/>
                <a:gd name="connsiteX61" fmla="*/ 9673647 w 9747620"/>
                <a:gd name="connsiteY61" fmla="*/ 4468162 h 6858000"/>
                <a:gd name="connsiteX62" fmla="*/ 9667532 w 9747620"/>
                <a:gd name="connsiteY62" fmla="*/ 4496296 h 6858000"/>
                <a:gd name="connsiteX63" fmla="*/ 9654658 w 9747620"/>
                <a:gd name="connsiteY63" fmla="*/ 4552277 h 6858000"/>
                <a:gd name="connsiteX64" fmla="*/ 9625876 w 9747620"/>
                <a:gd name="connsiteY64" fmla="*/ 4664478 h 6858000"/>
                <a:gd name="connsiteX65" fmla="*/ 9552803 w 9747620"/>
                <a:gd name="connsiteY65" fmla="*/ 4888737 h 6858000"/>
                <a:gd name="connsiteX66" fmla="*/ 9452639 w 9747620"/>
                <a:gd name="connsiteY66" fmla="*/ 5110934 h 6858000"/>
                <a:gd name="connsiteX67" fmla="*/ 9388017 w 9747620"/>
                <a:gd name="connsiteY67" fmla="*/ 5220020 h 6858000"/>
                <a:gd name="connsiteX68" fmla="*/ 9370073 w 9747620"/>
                <a:gd name="connsiteY68" fmla="*/ 5246811 h 6858000"/>
                <a:gd name="connsiteX69" fmla="*/ 9360926 w 9747620"/>
                <a:gd name="connsiteY69" fmla="*/ 5260040 h 6858000"/>
                <a:gd name="connsiteX70" fmla="*/ 9351829 w 9747620"/>
                <a:gd name="connsiteY70" fmla="*/ 5272646 h 6858000"/>
                <a:gd name="connsiteX71" fmla="*/ 9313305 w 9747620"/>
                <a:gd name="connsiteY71" fmla="*/ 5323881 h 6858000"/>
                <a:gd name="connsiteX72" fmla="*/ 9130375 w 9747620"/>
                <a:gd name="connsiteY72" fmla="*/ 5510802 h 6858000"/>
                <a:gd name="connsiteX73" fmla="*/ 9028422 w 9747620"/>
                <a:gd name="connsiteY73" fmla="*/ 5588878 h 6858000"/>
                <a:gd name="connsiteX74" fmla="*/ 9002424 w 9747620"/>
                <a:gd name="connsiteY74" fmla="*/ 5606707 h 6858000"/>
                <a:gd name="connsiteX75" fmla="*/ 8976525 w 9747620"/>
                <a:gd name="connsiteY75" fmla="*/ 5623866 h 6858000"/>
                <a:gd name="connsiteX76" fmla="*/ 8924181 w 9747620"/>
                <a:gd name="connsiteY76" fmla="*/ 5656793 h 6858000"/>
                <a:gd name="connsiteX77" fmla="*/ 8717291 w 9747620"/>
                <a:gd name="connsiteY77" fmla="*/ 5771582 h 6858000"/>
                <a:gd name="connsiteX78" fmla="*/ 8617129 w 9747620"/>
                <a:gd name="connsiteY78" fmla="*/ 5823105 h 6858000"/>
                <a:gd name="connsiteX79" fmla="*/ 8518207 w 9747620"/>
                <a:gd name="connsiteY79" fmla="*/ 5873671 h 6858000"/>
                <a:gd name="connsiteX80" fmla="*/ 8150558 w 9747620"/>
                <a:gd name="connsiteY80" fmla="*/ 6086761 h 6858000"/>
                <a:gd name="connsiteX81" fmla="*/ 7979410 w 9747620"/>
                <a:gd name="connsiteY81" fmla="*/ 6207158 h 6858000"/>
                <a:gd name="connsiteX82" fmla="*/ 7938300 w 9747620"/>
                <a:gd name="connsiteY82" fmla="*/ 6238887 h 6858000"/>
                <a:gd name="connsiteX83" fmla="*/ 7897936 w 9747620"/>
                <a:gd name="connsiteY83" fmla="*/ 6271286 h 6858000"/>
                <a:gd name="connsiteX84" fmla="*/ 7858367 w 9747620"/>
                <a:gd name="connsiteY84" fmla="*/ 6304357 h 6858000"/>
                <a:gd name="connsiteX85" fmla="*/ 7819048 w 9747620"/>
                <a:gd name="connsiteY85" fmla="*/ 6338770 h 6858000"/>
                <a:gd name="connsiteX86" fmla="*/ 7778882 w 9747620"/>
                <a:gd name="connsiteY86" fmla="*/ 6374477 h 6858000"/>
                <a:gd name="connsiteX87" fmla="*/ 7739563 w 9747620"/>
                <a:gd name="connsiteY87" fmla="*/ 6410328 h 6858000"/>
                <a:gd name="connsiteX88" fmla="*/ 7660824 w 9747620"/>
                <a:gd name="connsiteY88" fmla="*/ 6484138 h 6858000"/>
                <a:gd name="connsiteX89" fmla="*/ 7502302 w 9747620"/>
                <a:gd name="connsiteY89" fmla="*/ 6636360 h 6858000"/>
                <a:gd name="connsiteX90" fmla="*/ 7273394 w 9747620"/>
                <a:gd name="connsiteY90" fmla="*/ 6858000 h 6858000"/>
                <a:gd name="connsiteX91" fmla="*/ 6780690 w 9747620"/>
                <a:gd name="connsiteY91" fmla="*/ 6858000 h 6858000"/>
                <a:gd name="connsiteX92" fmla="*/ 6854939 w 9747620"/>
                <a:gd name="connsiteY92" fmla="*/ 6783597 h 6858000"/>
                <a:gd name="connsiteX93" fmla="*/ 6932087 w 9747620"/>
                <a:gd name="connsiteY93" fmla="*/ 6705809 h 6858000"/>
                <a:gd name="connsiteX94" fmla="*/ 7241130 w 9747620"/>
                <a:gd name="connsiteY94" fmla="*/ 6390965 h 6858000"/>
                <a:gd name="connsiteX95" fmla="*/ 7397564 w 9747620"/>
                <a:gd name="connsiteY95" fmla="*/ 6233087 h 6858000"/>
                <a:gd name="connsiteX96" fmla="*/ 7478142 w 9747620"/>
                <a:gd name="connsiteY96" fmla="*/ 6153670 h 6858000"/>
                <a:gd name="connsiteX97" fmla="*/ 7519600 w 9747620"/>
                <a:gd name="connsiteY97" fmla="*/ 6113937 h 6858000"/>
                <a:gd name="connsiteX98" fmla="*/ 7561207 w 9747620"/>
                <a:gd name="connsiteY98" fmla="*/ 6075067 h 6858000"/>
                <a:gd name="connsiteX99" fmla="*/ 7604204 w 9747620"/>
                <a:gd name="connsiteY99" fmla="*/ 6035526 h 6858000"/>
                <a:gd name="connsiteX100" fmla="*/ 7648644 w 9747620"/>
                <a:gd name="connsiteY100" fmla="*/ 5996416 h 6858000"/>
                <a:gd name="connsiteX101" fmla="*/ 7693830 w 9747620"/>
                <a:gd name="connsiteY101" fmla="*/ 5958264 h 6858000"/>
                <a:gd name="connsiteX102" fmla="*/ 7739662 w 9747620"/>
                <a:gd name="connsiteY102" fmla="*/ 5921073 h 6858000"/>
                <a:gd name="connsiteX103" fmla="*/ 7928458 w 9747620"/>
                <a:gd name="connsiteY103" fmla="*/ 5781025 h 6858000"/>
                <a:gd name="connsiteX104" fmla="*/ 8325882 w 9747620"/>
                <a:gd name="connsiteY104" fmla="*/ 5537450 h 6858000"/>
                <a:gd name="connsiteX105" fmla="*/ 8424555 w 9747620"/>
                <a:gd name="connsiteY105" fmla="*/ 5484106 h 6858000"/>
                <a:gd name="connsiteX106" fmla="*/ 8521737 w 9747620"/>
                <a:gd name="connsiteY106" fmla="*/ 5431289 h 6858000"/>
                <a:gd name="connsiteX107" fmla="*/ 8702677 w 9747620"/>
                <a:gd name="connsiteY107" fmla="*/ 5325942 h 6858000"/>
                <a:gd name="connsiteX108" fmla="*/ 8743986 w 9747620"/>
                <a:gd name="connsiteY108" fmla="*/ 5298717 h 6858000"/>
                <a:gd name="connsiteX109" fmla="*/ 8764167 w 9747620"/>
                <a:gd name="connsiteY109" fmla="*/ 5284723 h 6858000"/>
                <a:gd name="connsiteX110" fmla="*/ 8783704 w 9747620"/>
                <a:gd name="connsiteY110" fmla="*/ 5270679 h 6858000"/>
                <a:gd name="connsiteX111" fmla="*/ 8856776 w 9747620"/>
                <a:gd name="connsiteY111" fmla="*/ 5212399 h 6858000"/>
                <a:gd name="connsiteX112" fmla="*/ 8979856 w 9747620"/>
                <a:gd name="connsiteY112" fmla="*/ 5082081 h 6858000"/>
                <a:gd name="connsiteX113" fmla="*/ 9006699 w 9747620"/>
                <a:gd name="connsiteY113" fmla="*/ 5044984 h 6858000"/>
                <a:gd name="connsiteX114" fmla="*/ 9013509 w 9747620"/>
                <a:gd name="connsiteY114" fmla="*/ 5035254 h 6858000"/>
                <a:gd name="connsiteX115" fmla="*/ 9019773 w 9747620"/>
                <a:gd name="connsiteY115" fmla="*/ 5025812 h 6858000"/>
                <a:gd name="connsiteX116" fmla="*/ 9032050 w 9747620"/>
                <a:gd name="connsiteY116" fmla="*/ 5006833 h 6858000"/>
                <a:gd name="connsiteX117" fmla="*/ 9077733 w 9747620"/>
                <a:gd name="connsiteY117" fmla="*/ 4926839 h 6858000"/>
                <a:gd name="connsiteX118" fmla="*/ 9154285 w 9747620"/>
                <a:gd name="connsiteY118" fmla="*/ 4750223 h 6858000"/>
                <a:gd name="connsiteX119" fmla="*/ 9213936 w 9747620"/>
                <a:gd name="connsiteY119" fmla="*/ 4559945 h 6858000"/>
                <a:gd name="connsiteX120" fmla="*/ 9238592 w 9747620"/>
                <a:gd name="connsiteY120" fmla="*/ 4461357 h 6858000"/>
                <a:gd name="connsiteX121" fmla="*/ 9249776 w 9747620"/>
                <a:gd name="connsiteY121" fmla="*/ 4411319 h 6858000"/>
                <a:gd name="connsiteX122" fmla="*/ 9255046 w 9747620"/>
                <a:gd name="connsiteY122" fmla="*/ 4386299 h 6858000"/>
                <a:gd name="connsiteX123" fmla="*/ 9259718 w 9747620"/>
                <a:gd name="connsiteY123" fmla="*/ 4363342 h 6858000"/>
                <a:gd name="connsiteX124" fmla="*/ 9269959 w 9747620"/>
                <a:gd name="connsiteY124" fmla="*/ 4309566 h 6858000"/>
                <a:gd name="connsiteX125" fmla="*/ 9274233 w 9747620"/>
                <a:gd name="connsiteY125" fmla="*/ 4286176 h 6858000"/>
                <a:gd name="connsiteX126" fmla="*/ 9276022 w 9747620"/>
                <a:gd name="connsiteY126" fmla="*/ 4275489 h 6858000"/>
                <a:gd name="connsiteX127" fmla="*/ 9277861 w 9747620"/>
                <a:gd name="connsiteY127" fmla="*/ 4263506 h 6858000"/>
                <a:gd name="connsiteX128" fmla="*/ 9286014 w 9747620"/>
                <a:gd name="connsiteY128" fmla="*/ 4211696 h 6858000"/>
                <a:gd name="connsiteX129" fmla="*/ 9290092 w 9747620"/>
                <a:gd name="connsiteY129" fmla="*/ 4185767 h 6858000"/>
                <a:gd name="connsiteX130" fmla="*/ 9292128 w 9747620"/>
                <a:gd name="connsiteY130" fmla="*/ 4172826 h 6858000"/>
                <a:gd name="connsiteX131" fmla="*/ 9293720 w 9747620"/>
                <a:gd name="connsiteY131" fmla="*/ 4159693 h 6858000"/>
                <a:gd name="connsiteX132" fmla="*/ 9305650 w 9747620"/>
                <a:gd name="connsiteY132" fmla="*/ 4057941 h 6858000"/>
                <a:gd name="connsiteX133" fmla="*/ 9309378 w 9747620"/>
                <a:gd name="connsiteY133" fmla="*/ 4010779 h 6858000"/>
                <a:gd name="connsiteX134" fmla="*/ 9313454 w 9747620"/>
                <a:gd name="connsiteY134" fmla="*/ 3956428 h 6858000"/>
                <a:gd name="connsiteX135" fmla="*/ 9320811 w 9747620"/>
                <a:gd name="connsiteY135" fmla="*/ 3753546 h 6858000"/>
                <a:gd name="connsiteX136" fmla="*/ 9319617 w 9747620"/>
                <a:gd name="connsiteY136" fmla="*/ 3650643 h 6858000"/>
                <a:gd name="connsiteX137" fmla="*/ 9318176 w 9747620"/>
                <a:gd name="connsiteY137" fmla="*/ 3600030 h 6858000"/>
                <a:gd name="connsiteX138" fmla="*/ 9317778 w 9747620"/>
                <a:gd name="connsiteY138" fmla="*/ 3588096 h 6858000"/>
                <a:gd name="connsiteX139" fmla="*/ 9316983 w 9747620"/>
                <a:gd name="connsiteY139" fmla="*/ 3575107 h 6858000"/>
                <a:gd name="connsiteX140" fmla="*/ 9315443 w 9747620"/>
                <a:gd name="connsiteY140" fmla="*/ 3549130 h 6858000"/>
                <a:gd name="connsiteX141" fmla="*/ 9312311 w 9747620"/>
                <a:gd name="connsiteY141" fmla="*/ 3497176 h 6858000"/>
                <a:gd name="connsiteX142" fmla="*/ 9307587 w 9747620"/>
                <a:gd name="connsiteY142" fmla="*/ 3445029 h 6858000"/>
                <a:gd name="connsiteX143" fmla="*/ 9302618 w 9747620"/>
                <a:gd name="connsiteY143" fmla="*/ 3392835 h 6858000"/>
                <a:gd name="connsiteX144" fmla="*/ 9301574 w 9747620"/>
                <a:gd name="connsiteY144" fmla="*/ 3381476 h 6858000"/>
                <a:gd name="connsiteX145" fmla="*/ 9300430 w 9747620"/>
                <a:gd name="connsiteY145" fmla="*/ 3370740 h 6858000"/>
                <a:gd name="connsiteX146" fmla="*/ 9297547 w 9747620"/>
                <a:gd name="connsiteY146" fmla="*/ 3346966 h 6858000"/>
                <a:gd name="connsiteX147" fmla="*/ 9294017 w 9747620"/>
                <a:gd name="connsiteY147" fmla="*/ 3320030 h 6858000"/>
                <a:gd name="connsiteX148" fmla="*/ 9290439 w 9747620"/>
                <a:gd name="connsiteY148" fmla="*/ 3290410 h 6858000"/>
                <a:gd name="connsiteX149" fmla="*/ 9284275 w 9747620"/>
                <a:gd name="connsiteY149" fmla="*/ 3244544 h 6858000"/>
                <a:gd name="connsiteX150" fmla="*/ 9275974 w 9747620"/>
                <a:gd name="connsiteY150" fmla="*/ 3193116 h 6858000"/>
                <a:gd name="connsiteX151" fmla="*/ 9267224 w 9747620"/>
                <a:gd name="connsiteY151" fmla="*/ 3142264 h 6858000"/>
                <a:gd name="connsiteX152" fmla="*/ 9225320 w 9747620"/>
                <a:gd name="connsiteY152" fmla="*/ 2939909 h 6858000"/>
                <a:gd name="connsiteX153" fmla="*/ 9200466 w 9747620"/>
                <a:gd name="connsiteY153" fmla="*/ 2839449 h 6858000"/>
                <a:gd name="connsiteX154" fmla="*/ 9193953 w 9747620"/>
                <a:gd name="connsiteY154" fmla="*/ 2814958 h 6858000"/>
                <a:gd name="connsiteX155" fmla="*/ 9186993 w 9747620"/>
                <a:gd name="connsiteY155" fmla="*/ 2790276 h 6858000"/>
                <a:gd name="connsiteX156" fmla="*/ 9172628 w 9747620"/>
                <a:gd name="connsiteY156" fmla="*/ 2740621 h 6858000"/>
                <a:gd name="connsiteX157" fmla="*/ 9035082 w 9747620"/>
                <a:gd name="connsiteY157" fmla="*/ 2347463 h 6858000"/>
                <a:gd name="connsiteX158" fmla="*/ 8952118 w 9747620"/>
                <a:gd name="connsiteY158" fmla="*/ 2155413 h 6858000"/>
                <a:gd name="connsiteX159" fmla="*/ 8929948 w 9747620"/>
                <a:gd name="connsiteY159" fmla="*/ 2107915 h 6858000"/>
                <a:gd name="connsiteX160" fmla="*/ 8907429 w 9747620"/>
                <a:gd name="connsiteY160" fmla="*/ 2060753 h 6858000"/>
                <a:gd name="connsiteX161" fmla="*/ 8860404 w 9747620"/>
                <a:gd name="connsiteY161" fmla="*/ 1966478 h 6858000"/>
                <a:gd name="connsiteX162" fmla="*/ 8760788 w 9747620"/>
                <a:gd name="connsiteY162" fmla="*/ 1780274 h 6858000"/>
                <a:gd name="connsiteX163" fmla="*/ 8734740 w 9747620"/>
                <a:gd name="connsiteY163" fmla="*/ 1734311 h 6858000"/>
                <a:gd name="connsiteX164" fmla="*/ 8708046 w 9747620"/>
                <a:gd name="connsiteY164" fmla="*/ 1687963 h 6858000"/>
                <a:gd name="connsiteX165" fmla="*/ 8654062 w 9747620"/>
                <a:gd name="connsiteY165" fmla="*/ 1597234 h 6858000"/>
                <a:gd name="connsiteX166" fmla="*/ 8540278 w 9747620"/>
                <a:gd name="connsiteY166" fmla="*/ 1418077 h 6858000"/>
                <a:gd name="connsiteX167" fmla="*/ 8510701 w 9747620"/>
                <a:gd name="connsiteY167" fmla="*/ 1373695 h 6858000"/>
                <a:gd name="connsiteX168" fmla="*/ 8480676 w 9747620"/>
                <a:gd name="connsiteY168" fmla="*/ 1329457 h 6858000"/>
                <a:gd name="connsiteX169" fmla="*/ 8419782 w 9747620"/>
                <a:gd name="connsiteY169" fmla="*/ 1242275 h 6858000"/>
                <a:gd name="connsiteX170" fmla="*/ 8292478 w 9747620"/>
                <a:gd name="connsiteY170" fmla="*/ 1069875 h 6858000"/>
                <a:gd name="connsiteX171" fmla="*/ 8259620 w 9747620"/>
                <a:gd name="connsiteY171" fmla="*/ 1027123 h 6858000"/>
                <a:gd name="connsiteX172" fmla="*/ 8243416 w 9747620"/>
                <a:gd name="connsiteY172" fmla="*/ 1006130 h 6858000"/>
                <a:gd name="connsiteX173" fmla="*/ 8227110 w 9747620"/>
                <a:gd name="connsiteY173" fmla="*/ 985473 h 6858000"/>
                <a:gd name="connsiteX174" fmla="*/ 8159604 w 9747620"/>
                <a:gd name="connsiteY174" fmla="*/ 902029 h 6858000"/>
                <a:gd name="connsiteX175" fmla="*/ 8020022 w 9747620"/>
                <a:gd name="connsiteY175" fmla="*/ 738209 h 6858000"/>
                <a:gd name="connsiteX176" fmla="*/ 7984182 w 9747620"/>
                <a:gd name="connsiteY176" fmla="*/ 697901 h 6858000"/>
                <a:gd name="connsiteX177" fmla="*/ 7948043 w 9747620"/>
                <a:gd name="connsiteY177" fmla="*/ 657976 h 6858000"/>
                <a:gd name="connsiteX178" fmla="*/ 7874324 w 9747620"/>
                <a:gd name="connsiteY178" fmla="*/ 578607 h 6858000"/>
                <a:gd name="connsiteX179" fmla="*/ 7723308 w 9747620"/>
                <a:gd name="connsiteY179" fmla="*/ 424085 h 6858000"/>
                <a:gd name="connsiteX180" fmla="*/ 7565532 w 9747620"/>
                <a:gd name="connsiteY180" fmla="*/ 275602 h 6858000"/>
                <a:gd name="connsiteX181" fmla="*/ 1832515 w 9747620"/>
                <a:gd name="connsiteY181" fmla="*/ 0 h 6858000"/>
                <a:gd name="connsiteX182" fmla="*/ 2158449 w 9747620"/>
                <a:gd name="connsiteY182" fmla="*/ 0 h 6858000"/>
                <a:gd name="connsiteX183" fmla="*/ 2108797 w 9747620"/>
                <a:gd name="connsiteY183" fmla="*/ 37845 h 6858000"/>
                <a:gd name="connsiteX184" fmla="*/ 1942830 w 9747620"/>
                <a:gd name="connsiteY184" fmla="*/ 177587 h 6858000"/>
                <a:gd name="connsiteX185" fmla="*/ 1633191 w 9747620"/>
                <a:gd name="connsiteY185" fmla="*/ 477909 h 6858000"/>
                <a:gd name="connsiteX186" fmla="*/ 702686 w 9747620"/>
                <a:gd name="connsiteY186" fmla="*/ 1889935 h 6858000"/>
                <a:gd name="connsiteX187" fmla="*/ 551769 w 9747620"/>
                <a:gd name="connsiteY187" fmla="*/ 2281416 h 6858000"/>
                <a:gd name="connsiteX188" fmla="*/ 438383 w 9747620"/>
                <a:gd name="connsiteY188" fmla="*/ 2682772 h 6858000"/>
                <a:gd name="connsiteX189" fmla="*/ 397124 w 9747620"/>
                <a:gd name="connsiteY189" fmla="*/ 2887044 h 6858000"/>
                <a:gd name="connsiteX190" fmla="*/ 365658 w 9747620"/>
                <a:gd name="connsiteY190" fmla="*/ 3093424 h 6858000"/>
                <a:gd name="connsiteX191" fmla="*/ 332105 w 9747620"/>
                <a:gd name="connsiteY191" fmla="*/ 3509828 h 6858000"/>
                <a:gd name="connsiteX192" fmla="*/ 383653 w 9747620"/>
                <a:gd name="connsiteY192" fmla="*/ 4346327 h 6858000"/>
                <a:gd name="connsiteX193" fmla="*/ 422327 w 9747620"/>
                <a:gd name="connsiteY193" fmla="*/ 4552900 h 6858000"/>
                <a:gd name="connsiteX194" fmla="*/ 472184 w 9747620"/>
                <a:gd name="connsiteY194" fmla="*/ 4757939 h 6858000"/>
                <a:gd name="connsiteX195" fmla="*/ 533078 w 9747620"/>
                <a:gd name="connsiteY195" fmla="*/ 4960916 h 6858000"/>
                <a:gd name="connsiteX196" fmla="*/ 604710 w 9747620"/>
                <a:gd name="connsiteY196" fmla="*/ 5160875 h 6858000"/>
                <a:gd name="connsiteX197" fmla="*/ 996766 w 9747620"/>
                <a:gd name="connsiteY197" fmla="*/ 5920640 h 6858000"/>
                <a:gd name="connsiteX198" fmla="*/ 1549183 w 9747620"/>
                <a:gd name="connsiteY198" fmla="*/ 6586417 h 6858000"/>
                <a:gd name="connsiteX199" fmla="*/ 1709890 w 9747620"/>
                <a:gd name="connsiteY199" fmla="*/ 6734063 h 6858000"/>
                <a:gd name="connsiteX200" fmla="*/ 1859761 w 9747620"/>
                <a:gd name="connsiteY200" fmla="*/ 6858000 h 6858000"/>
                <a:gd name="connsiteX201" fmla="*/ 1671798 w 9747620"/>
                <a:gd name="connsiteY201" fmla="*/ 6858000 h 6858000"/>
                <a:gd name="connsiteX202" fmla="*/ 1628044 w 9747620"/>
                <a:gd name="connsiteY202" fmla="*/ 6822717 h 6858000"/>
                <a:gd name="connsiteX203" fmla="*/ 1459756 w 9747620"/>
                <a:gd name="connsiteY203" fmla="*/ 6674223 h 6858000"/>
                <a:gd name="connsiteX204" fmla="*/ 402543 w 9747620"/>
                <a:gd name="connsiteY204" fmla="*/ 5241588 h 6858000"/>
                <a:gd name="connsiteX205" fmla="*/ 311923 w 9747620"/>
                <a:gd name="connsiteY205" fmla="*/ 5036741 h 6858000"/>
                <a:gd name="connsiteX206" fmla="*/ 232140 w 9747620"/>
                <a:gd name="connsiteY206" fmla="*/ 4827483 h 6858000"/>
                <a:gd name="connsiteX207" fmla="*/ 163392 w 9747620"/>
                <a:gd name="connsiteY207" fmla="*/ 4613913 h 6858000"/>
                <a:gd name="connsiteX208" fmla="*/ 106823 w 9747620"/>
                <a:gd name="connsiteY208" fmla="*/ 4396365 h 6858000"/>
                <a:gd name="connsiteX209" fmla="*/ 29326 w 9747620"/>
                <a:gd name="connsiteY209" fmla="*/ 3954702 h 6858000"/>
                <a:gd name="connsiteX210" fmla="*/ 8647 w 9747620"/>
                <a:gd name="connsiteY210" fmla="*/ 3730971 h 6858000"/>
                <a:gd name="connsiteX211" fmla="*/ 2880 w 9747620"/>
                <a:gd name="connsiteY211" fmla="*/ 3618674 h 6858000"/>
                <a:gd name="connsiteX212" fmla="*/ 296 w 9747620"/>
                <a:gd name="connsiteY212" fmla="*/ 3506425 h 6858000"/>
                <a:gd name="connsiteX213" fmla="*/ 20030 w 9747620"/>
                <a:gd name="connsiteY213" fmla="*/ 3056711 h 6858000"/>
                <a:gd name="connsiteX214" fmla="*/ 48664 w 9747620"/>
                <a:gd name="connsiteY214" fmla="*/ 2832980 h 6858000"/>
                <a:gd name="connsiteX215" fmla="*/ 89922 w 9747620"/>
                <a:gd name="connsiteY215" fmla="*/ 2610639 h 6858000"/>
                <a:gd name="connsiteX216" fmla="*/ 211163 w 9747620"/>
                <a:gd name="connsiteY216" fmla="*/ 2174343 h 6858000"/>
                <a:gd name="connsiteX217" fmla="*/ 379129 w 9747620"/>
                <a:gd name="connsiteY217" fmla="*/ 1754393 h 6858000"/>
                <a:gd name="connsiteX218" fmla="*/ 841424 w 9747620"/>
                <a:gd name="connsiteY218" fmla="*/ 976270 h 6858000"/>
                <a:gd name="connsiteX219" fmla="*/ 1130234 w 9747620"/>
                <a:gd name="connsiteY219" fmla="*/ 625768 h 6858000"/>
                <a:gd name="connsiteX220" fmla="*/ 1452897 w 9747620"/>
                <a:gd name="connsiteY220" fmla="*/ 305748 h 6858000"/>
                <a:gd name="connsiteX221" fmla="*/ 1805682 w 9747620"/>
                <a:gd name="connsiteY221" fmla="*/ 1875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Lst>
              <a:rect l="l" t="t" r="r" b="b"/>
              <a:pathLst>
                <a:path w="9747620" h="6858000">
                  <a:moveTo>
                    <a:pt x="7235453" y="0"/>
                  </a:moveTo>
                  <a:lnTo>
                    <a:pt x="7548130" y="0"/>
                  </a:lnTo>
                  <a:lnTo>
                    <a:pt x="7710334" y="111973"/>
                  </a:lnTo>
                  <a:cubicBezTo>
                    <a:pt x="7770781" y="157314"/>
                    <a:pt x="7830282" y="203517"/>
                    <a:pt x="7889188" y="251542"/>
                  </a:cubicBezTo>
                  <a:cubicBezTo>
                    <a:pt x="7947894" y="299470"/>
                    <a:pt x="8005557" y="348453"/>
                    <a:pt x="8061828" y="398586"/>
                  </a:cubicBezTo>
                  <a:cubicBezTo>
                    <a:pt x="8090013" y="423605"/>
                    <a:pt x="8117948" y="448816"/>
                    <a:pt x="8145637" y="474218"/>
                  </a:cubicBezTo>
                  <a:cubicBezTo>
                    <a:pt x="8159506" y="486918"/>
                    <a:pt x="8173375" y="499764"/>
                    <a:pt x="8187242" y="512753"/>
                  </a:cubicBezTo>
                  <a:lnTo>
                    <a:pt x="8228402" y="551575"/>
                  </a:lnTo>
                  <a:cubicBezTo>
                    <a:pt x="8283082" y="603577"/>
                    <a:pt x="8336569" y="656778"/>
                    <a:pt x="8389211" y="710937"/>
                  </a:cubicBezTo>
                  <a:cubicBezTo>
                    <a:pt x="8415458" y="738065"/>
                    <a:pt x="8441455" y="765432"/>
                    <a:pt x="8467206" y="793088"/>
                  </a:cubicBezTo>
                  <a:lnTo>
                    <a:pt x="8486791" y="814223"/>
                  </a:lnTo>
                  <a:lnTo>
                    <a:pt x="8505979" y="835409"/>
                  </a:lnTo>
                  <a:lnTo>
                    <a:pt x="8543509" y="877346"/>
                  </a:lnTo>
                  <a:cubicBezTo>
                    <a:pt x="8593418" y="933423"/>
                    <a:pt x="8642579" y="990601"/>
                    <a:pt x="8690549" y="1048978"/>
                  </a:cubicBezTo>
                  <a:cubicBezTo>
                    <a:pt x="8714558" y="1078168"/>
                    <a:pt x="8738368" y="1107644"/>
                    <a:pt x="8761732" y="1137502"/>
                  </a:cubicBezTo>
                  <a:lnTo>
                    <a:pt x="8796379" y="1182077"/>
                  </a:lnTo>
                  <a:lnTo>
                    <a:pt x="8830678" y="1226986"/>
                  </a:lnTo>
                  <a:cubicBezTo>
                    <a:pt x="8876112" y="1287185"/>
                    <a:pt x="8920304" y="1348532"/>
                    <a:pt x="8963353" y="1410936"/>
                  </a:cubicBezTo>
                  <a:cubicBezTo>
                    <a:pt x="8984727" y="1442137"/>
                    <a:pt x="9005954" y="1473915"/>
                    <a:pt x="9026483" y="1505499"/>
                  </a:cubicBezTo>
                  <a:lnTo>
                    <a:pt x="9057004" y="1552613"/>
                  </a:lnTo>
                  <a:cubicBezTo>
                    <a:pt x="9067245" y="1568525"/>
                    <a:pt x="9077336" y="1584534"/>
                    <a:pt x="9087278" y="1600542"/>
                  </a:cubicBezTo>
                  <a:cubicBezTo>
                    <a:pt x="9127145" y="1664766"/>
                    <a:pt x="9165966" y="1729613"/>
                    <a:pt x="9202851" y="1795515"/>
                  </a:cubicBezTo>
                  <a:cubicBezTo>
                    <a:pt x="9221342" y="1828491"/>
                    <a:pt x="9239437" y="1861417"/>
                    <a:pt x="9257332" y="1894920"/>
                  </a:cubicBezTo>
                  <a:lnTo>
                    <a:pt x="9283778" y="1945436"/>
                  </a:lnTo>
                  <a:lnTo>
                    <a:pt x="9309428" y="1996193"/>
                  </a:lnTo>
                  <a:cubicBezTo>
                    <a:pt x="9343280" y="2064013"/>
                    <a:pt x="9375491" y="2132695"/>
                    <a:pt x="9405714" y="2202191"/>
                  </a:cubicBezTo>
                  <a:cubicBezTo>
                    <a:pt x="9466260" y="2341183"/>
                    <a:pt x="9520493" y="2483053"/>
                    <a:pt x="9566524" y="2627653"/>
                  </a:cubicBezTo>
                  <a:cubicBezTo>
                    <a:pt x="9572289" y="2645675"/>
                    <a:pt x="9578056" y="2663792"/>
                    <a:pt x="9583573" y="2682195"/>
                  </a:cubicBezTo>
                  <a:lnTo>
                    <a:pt x="9591974" y="2709707"/>
                  </a:lnTo>
                  <a:lnTo>
                    <a:pt x="9600027" y="2737650"/>
                  </a:lnTo>
                  <a:cubicBezTo>
                    <a:pt x="9610416" y="2774171"/>
                    <a:pt x="9620358" y="2810884"/>
                    <a:pt x="9629803" y="2847694"/>
                  </a:cubicBezTo>
                  <a:cubicBezTo>
                    <a:pt x="9648692" y="2921312"/>
                    <a:pt x="9665196" y="2995506"/>
                    <a:pt x="9679909" y="3070131"/>
                  </a:cubicBezTo>
                  <a:cubicBezTo>
                    <a:pt x="9683587" y="3088775"/>
                    <a:pt x="9687118" y="3107418"/>
                    <a:pt x="9690498" y="3126159"/>
                  </a:cubicBezTo>
                  <a:lnTo>
                    <a:pt x="9700390" y="3181805"/>
                  </a:lnTo>
                  <a:cubicBezTo>
                    <a:pt x="9703670" y="3201120"/>
                    <a:pt x="9706952" y="3222112"/>
                    <a:pt x="9709685" y="3243392"/>
                  </a:cubicBezTo>
                  <a:lnTo>
                    <a:pt x="9713016" y="3267597"/>
                  </a:lnTo>
                  <a:lnTo>
                    <a:pt x="9716844" y="3294437"/>
                  </a:lnTo>
                  <a:cubicBezTo>
                    <a:pt x="9718186" y="3303926"/>
                    <a:pt x="9719527" y="3313895"/>
                    <a:pt x="9720820" y="3324488"/>
                  </a:cubicBezTo>
                  <a:lnTo>
                    <a:pt x="9722709" y="3340737"/>
                  </a:lnTo>
                  <a:lnTo>
                    <a:pt x="9724301" y="3356361"/>
                  </a:lnTo>
                  <a:lnTo>
                    <a:pt x="9730166" y="3412197"/>
                  </a:lnTo>
                  <a:cubicBezTo>
                    <a:pt x="9732005" y="3430842"/>
                    <a:pt x="9734291" y="3449342"/>
                    <a:pt x="9735783" y="3468083"/>
                  </a:cubicBezTo>
                  <a:lnTo>
                    <a:pt x="9739760" y="3524399"/>
                  </a:lnTo>
                  <a:lnTo>
                    <a:pt x="9741748" y="3552580"/>
                  </a:lnTo>
                  <a:lnTo>
                    <a:pt x="9742742" y="3566672"/>
                  </a:lnTo>
                  <a:lnTo>
                    <a:pt x="9743488" y="3581865"/>
                  </a:lnTo>
                  <a:lnTo>
                    <a:pt x="9744731" y="3611341"/>
                  </a:lnTo>
                  <a:lnTo>
                    <a:pt x="9745725" y="3639715"/>
                  </a:lnTo>
                  <a:cubicBezTo>
                    <a:pt x="9746868" y="3677579"/>
                    <a:pt x="9747514" y="3715587"/>
                    <a:pt x="9747613" y="3753786"/>
                  </a:cubicBezTo>
                  <a:cubicBezTo>
                    <a:pt x="9747763" y="3830232"/>
                    <a:pt x="9745675" y="3906870"/>
                    <a:pt x="9740405" y="3984609"/>
                  </a:cubicBezTo>
                  <a:lnTo>
                    <a:pt x="9736329" y="4038434"/>
                  </a:lnTo>
                  <a:cubicBezTo>
                    <a:pt x="9735087" y="4055976"/>
                    <a:pt x="9733794" y="4076346"/>
                    <a:pt x="9731408" y="4099446"/>
                  </a:cubicBezTo>
                  <a:lnTo>
                    <a:pt x="9717987" y="4213325"/>
                  </a:lnTo>
                  <a:cubicBezTo>
                    <a:pt x="9717441" y="4217926"/>
                    <a:pt x="9716943" y="4222527"/>
                    <a:pt x="9716297" y="4227129"/>
                  </a:cubicBezTo>
                  <a:lnTo>
                    <a:pt x="9714110" y="4240981"/>
                  </a:lnTo>
                  <a:lnTo>
                    <a:pt x="9709785" y="4268731"/>
                  </a:lnTo>
                  <a:lnTo>
                    <a:pt x="9701086" y="4324185"/>
                  </a:lnTo>
                  <a:lnTo>
                    <a:pt x="9698699" y="4338994"/>
                  </a:lnTo>
                  <a:lnTo>
                    <a:pt x="9695966" y="4355050"/>
                  </a:lnTo>
                  <a:cubicBezTo>
                    <a:pt x="9694077" y="4365547"/>
                    <a:pt x="9692188" y="4375516"/>
                    <a:pt x="9690299" y="4385054"/>
                  </a:cubicBezTo>
                  <a:lnTo>
                    <a:pt x="9679909" y="4437919"/>
                  </a:lnTo>
                  <a:cubicBezTo>
                    <a:pt x="9677871" y="4448320"/>
                    <a:pt x="9675735" y="4458097"/>
                    <a:pt x="9673647" y="4468162"/>
                  </a:cubicBezTo>
                  <a:lnTo>
                    <a:pt x="9667532" y="4496296"/>
                  </a:lnTo>
                  <a:cubicBezTo>
                    <a:pt x="9663406" y="4514941"/>
                    <a:pt x="9659081" y="4533585"/>
                    <a:pt x="9654658" y="4552277"/>
                  </a:cubicBezTo>
                  <a:cubicBezTo>
                    <a:pt x="9645760" y="4589613"/>
                    <a:pt x="9636265" y="4627045"/>
                    <a:pt x="9625876" y="4664478"/>
                  </a:cubicBezTo>
                  <a:cubicBezTo>
                    <a:pt x="9605048" y="4739247"/>
                    <a:pt x="9581088" y="4814303"/>
                    <a:pt x="9552803" y="4888737"/>
                  </a:cubicBezTo>
                  <a:cubicBezTo>
                    <a:pt x="9524668" y="4962930"/>
                    <a:pt x="9492109" y="5037459"/>
                    <a:pt x="9452639" y="5110934"/>
                  </a:cubicBezTo>
                  <a:cubicBezTo>
                    <a:pt x="9432905" y="5147695"/>
                    <a:pt x="9411431" y="5184169"/>
                    <a:pt x="9388017" y="5220020"/>
                  </a:cubicBezTo>
                  <a:cubicBezTo>
                    <a:pt x="9382201" y="5228982"/>
                    <a:pt x="9376236" y="5237945"/>
                    <a:pt x="9370073" y="5246811"/>
                  </a:cubicBezTo>
                  <a:lnTo>
                    <a:pt x="9360926" y="5260040"/>
                  </a:lnTo>
                  <a:lnTo>
                    <a:pt x="9351829" y="5272646"/>
                  </a:lnTo>
                  <a:cubicBezTo>
                    <a:pt x="9339700" y="5289468"/>
                    <a:pt x="9327174" y="5306387"/>
                    <a:pt x="9313305" y="5323881"/>
                  </a:cubicBezTo>
                  <a:cubicBezTo>
                    <a:pt x="9258625" y="5393042"/>
                    <a:pt x="9196489" y="5455445"/>
                    <a:pt x="9130375" y="5510802"/>
                  </a:cubicBezTo>
                  <a:cubicBezTo>
                    <a:pt x="9097319" y="5538505"/>
                    <a:pt x="9063268" y="5564530"/>
                    <a:pt x="9028422" y="5588878"/>
                  </a:cubicBezTo>
                  <a:cubicBezTo>
                    <a:pt x="9019723" y="5595109"/>
                    <a:pt x="9011074" y="5600909"/>
                    <a:pt x="9002424" y="5606707"/>
                  </a:cubicBezTo>
                  <a:cubicBezTo>
                    <a:pt x="8993774" y="5612603"/>
                    <a:pt x="8985124" y="5618211"/>
                    <a:pt x="8976525" y="5623866"/>
                  </a:cubicBezTo>
                  <a:cubicBezTo>
                    <a:pt x="8959277" y="5635130"/>
                    <a:pt x="8941629" y="5646201"/>
                    <a:pt x="8924181" y="5656793"/>
                  </a:cubicBezTo>
                  <a:cubicBezTo>
                    <a:pt x="8854291" y="5699259"/>
                    <a:pt x="8784946" y="5736451"/>
                    <a:pt x="8717291" y="5771582"/>
                  </a:cubicBezTo>
                  <a:lnTo>
                    <a:pt x="8617129" y="5823105"/>
                  </a:lnTo>
                  <a:lnTo>
                    <a:pt x="8518207" y="5873671"/>
                  </a:lnTo>
                  <a:cubicBezTo>
                    <a:pt x="8391200" y="5939188"/>
                    <a:pt x="8267922" y="6009788"/>
                    <a:pt x="8150558" y="6086761"/>
                  </a:cubicBezTo>
                  <a:cubicBezTo>
                    <a:pt x="8091901" y="6125248"/>
                    <a:pt x="8034736" y="6165317"/>
                    <a:pt x="7979410" y="6207158"/>
                  </a:cubicBezTo>
                  <a:cubicBezTo>
                    <a:pt x="7965739" y="6217750"/>
                    <a:pt x="7951771" y="6228103"/>
                    <a:pt x="7938300" y="6238887"/>
                  </a:cubicBezTo>
                  <a:lnTo>
                    <a:pt x="7897936" y="6271286"/>
                  </a:lnTo>
                  <a:lnTo>
                    <a:pt x="7858367" y="6304357"/>
                  </a:lnTo>
                  <a:lnTo>
                    <a:pt x="7819048" y="6338770"/>
                  </a:lnTo>
                  <a:cubicBezTo>
                    <a:pt x="7804882" y="6351232"/>
                    <a:pt x="7792105" y="6362591"/>
                    <a:pt x="7778882" y="6374477"/>
                  </a:cubicBezTo>
                  <a:lnTo>
                    <a:pt x="7739563" y="6410328"/>
                  </a:lnTo>
                  <a:cubicBezTo>
                    <a:pt x="7713366" y="6434485"/>
                    <a:pt x="7687168" y="6459120"/>
                    <a:pt x="7660824" y="6484138"/>
                  </a:cubicBezTo>
                  <a:lnTo>
                    <a:pt x="7502302" y="6636360"/>
                  </a:lnTo>
                  <a:lnTo>
                    <a:pt x="7273394" y="6858000"/>
                  </a:lnTo>
                  <a:lnTo>
                    <a:pt x="6780690" y="6858000"/>
                  </a:lnTo>
                  <a:lnTo>
                    <a:pt x="6854939" y="6783597"/>
                  </a:lnTo>
                  <a:cubicBezTo>
                    <a:pt x="6880688" y="6757810"/>
                    <a:pt x="6906338" y="6732265"/>
                    <a:pt x="6932087" y="6705809"/>
                  </a:cubicBezTo>
                  <a:lnTo>
                    <a:pt x="7241130" y="6390965"/>
                  </a:lnTo>
                  <a:lnTo>
                    <a:pt x="7397564" y="6233087"/>
                  </a:lnTo>
                  <a:cubicBezTo>
                    <a:pt x="7424009" y="6206679"/>
                    <a:pt x="7450802" y="6180175"/>
                    <a:pt x="7478142" y="6153670"/>
                  </a:cubicBezTo>
                  <a:lnTo>
                    <a:pt x="7519600" y="6113937"/>
                  </a:lnTo>
                  <a:cubicBezTo>
                    <a:pt x="7533469" y="6100805"/>
                    <a:pt x="7547934" y="6087288"/>
                    <a:pt x="7561207" y="6075067"/>
                  </a:cubicBezTo>
                  <a:lnTo>
                    <a:pt x="7604204" y="6035526"/>
                  </a:lnTo>
                  <a:lnTo>
                    <a:pt x="7648644" y="5996416"/>
                  </a:lnTo>
                  <a:cubicBezTo>
                    <a:pt x="7663608" y="5983570"/>
                    <a:pt x="7678768" y="5971013"/>
                    <a:pt x="7693830" y="5958264"/>
                  </a:cubicBezTo>
                  <a:cubicBezTo>
                    <a:pt x="7708942" y="5945611"/>
                    <a:pt x="7724352" y="5933485"/>
                    <a:pt x="7739662" y="5921073"/>
                  </a:cubicBezTo>
                  <a:cubicBezTo>
                    <a:pt x="7801154" y="5872088"/>
                    <a:pt x="7864234" y="5825502"/>
                    <a:pt x="7928458" y="5781025"/>
                  </a:cubicBezTo>
                  <a:cubicBezTo>
                    <a:pt x="8057005" y="5692164"/>
                    <a:pt x="8190077" y="5611500"/>
                    <a:pt x="8325882" y="5537450"/>
                  </a:cubicBezTo>
                  <a:lnTo>
                    <a:pt x="8424555" y="5484106"/>
                  </a:lnTo>
                  <a:lnTo>
                    <a:pt x="8521737" y="5431289"/>
                  </a:lnTo>
                  <a:cubicBezTo>
                    <a:pt x="8585315" y="5396349"/>
                    <a:pt x="8646456" y="5361840"/>
                    <a:pt x="8702677" y="5325942"/>
                  </a:cubicBezTo>
                  <a:cubicBezTo>
                    <a:pt x="8716795" y="5316931"/>
                    <a:pt x="8730365" y="5308017"/>
                    <a:pt x="8743986" y="5298717"/>
                  </a:cubicBezTo>
                  <a:cubicBezTo>
                    <a:pt x="8750747" y="5294069"/>
                    <a:pt x="8757606" y="5289420"/>
                    <a:pt x="8764167" y="5284723"/>
                  </a:cubicBezTo>
                  <a:cubicBezTo>
                    <a:pt x="8770778" y="5280074"/>
                    <a:pt x="8777440" y="5275377"/>
                    <a:pt x="8783704" y="5270679"/>
                  </a:cubicBezTo>
                  <a:cubicBezTo>
                    <a:pt x="8809155" y="5251987"/>
                    <a:pt x="8833611" y="5232577"/>
                    <a:pt x="8856776" y="5212399"/>
                  </a:cubicBezTo>
                  <a:cubicBezTo>
                    <a:pt x="8903104" y="5172043"/>
                    <a:pt x="8944463" y="5128668"/>
                    <a:pt x="8979856" y="5082081"/>
                  </a:cubicBezTo>
                  <a:cubicBezTo>
                    <a:pt x="8988555" y="5070722"/>
                    <a:pt x="8997602" y="5057973"/>
                    <a:pt x="9006699" y="5044984"/>
                  </a:cubicBezTo>
                  <a:lnTo>
                    <a:pt x="9013509" y="5035254"/>
                  </a:lnTo>
                  <a:lnTo>
                    <a:pt x="9019773" y="5025812"/>
                  </a:lnTo>
                  <a:cubicBezTo>
                    <a:pt x="9023997" y="5019629"/>
                    <a:pt x="9028073" y="5013254"/>
                    <a:pt x="9032050" y="5006833"/>
                  </a:cubicBezTo>
                  <a:cubicBezTo>
                    <a:pt x="9048206" y="4981238"/>
                    <a:pt x="9063417" y="4954542"/>
                    <a:pt x="9077733" y="4926839"/>
                  </a:cubicBezTo>
                  <a:cubicBezTo>
                    <a:pt x="9106415" y="4871434"/>
                    <a:pt x="9131469" y="4812050"/>
                    <a:pt x="9154285" y="4750223"/>
                  </a:cubicBezTo>
                  <a:cubicBezTo>
                    <a:pt x="9176904" y="4688586"/>
                    <a:pt x="9196537" y="4625032"/>
                    <a:pt x="9213936" y="4559945"/>
                  </a:cubicBezTo>
                  <a:cubicBezTo>
                    <a:pt x="9222635" y="4527402"/>
                    <a:pt x="9230887" y="4494523"/>
                    <a:pt x="9238592" y="4461357"/>
                  </a:cubicBezTo>
                  <a:cubicBezTo>
                    <a:pt x="9242419" y="4444773"/>
                    <a:pt x="9246147" y="4428094"/>
                    <a:pt x="9249776" y="4411319"/>
                  </a:cubicBezTo>
                  <a:lnTo>
                    <a:pt x="9255046" y="4386299"/>
                  </a:lnTo>
                  <a:lnTo>
                    <a:pt x="9259718" y="4363342"/>
                  </a:lnTo>
                  <a:lnTo>
                    <a:pt x="9269959" y="4309566"/>
                  </a:lnTo>
                  <a:lnTo>
                    <a:pt x="9274233" y="4286176"/>
                  </a:lnTo>
                  <a:lnTo>
                    <a:pt x="9276022" y="4275489"/>
                  </a:lnTo>
                  <a:lnTo>
                    <a:pt x="9277861" y="4263506"/>
                  </a:lnTo>
                  <a:lnTo>
                    <a:pt x="9286014" y="4211696"/>
                  </a:lnTo>
                  <a:lnTo>
                    <a:pt x="9290092" y="4185767"/>
                  </a:lnTo>
                  <a:lnTo>
                    <a:pt x="9292128" y="4172826"/>
                  </a:lnTo>
                  <a:cubicBezTo>
                    <a:pt x="9292774" y="4168464"/>
                    <a:pt x="9293173" y="4164055"/>
                    <a:pt x="9293720" y="4159693"/>
                  </a:cubicBezTo>
                  <a:lnTo>
                    <a:pt x="9305650" y="4057941"/>
                  </a:lnTo>
                  <a:cubicBezTo>
                    <a:pt x="9306991" y="4045048"/>
                    <a:pt x="9308085" y="4029328"/>
                    <a:pt x="9309378" y="4010779"/>
                  </a:cubicBezTo>
                  <a:lnTo>
                    <a:pt x="9313454" y="3956428"/>
                  </a:lnTo>
                  <a:cubicBezTo>
                    <a:pt x="9318326" y="3889806"/>
                    <a:pt x="9320611" y="3821796"/>
                    <a:pt x="9320811" y="3753546"/>
                  </a:cubicBezTo>
                  <a:cubicBezTo>
                    <a:pt x="9320910" y="3719373"/>
                    <a:pt x="9320513" y="3685056"/>
                    <a:pt x="9319617" y="3650643"/>
                  </a:cubicBezTo>
                  <a:lnTo>
                    <a:pt x="9318176" y="3600030"/>
                  </a:lnTo>
                  <a:lnTo>
                    <a:pt x="9317778" y="3588096"/>
                  </a:lnTo>
                  <a:lnTo>
                    <a:pt x="9316983" y="3575107"/>
                  </a:lnTo>
                  <a:lnTo>
                    <a:pt x="9315443" y="3549130"/>
                  </a:lnTo>
                  <a:lnTo>
                    <a:pt x="9312311" y="3497176"/>
                  </a:lnTo>
                  <a:cubicBezTo>
                    <a:pt x="9311118" y="3479825"/>
                    <a:pt x="9309129" y="3462427"/>
                    <a:pt x="9307587" y="3445029"/>
                  </a:cubicBezTo>
                  <a:lnTo>
                    <a:pt x="9302618" y="3392835"/>
                  </a:lnTo>
                  <a:lnTo>
                    <a:pt x="9301574" y="3381476"/>
                  </a:lnTo>
                  <a:lnTo>
                    <a:pt x="9300430" y="3370740"/>
                  </a:lnTo>
                  <a:lnTo>
                    <a:pt x="9297547" y="3346966"/>
                  </a:lnTo>
                  <a:lnTo>
                    <a:pt x="9294017" y="3320030"/>
                  </a:lnTo>
                  <a:lnTo>
                    <a:pt x="9290439" y="3290410"/>
                  </a:lnTo>
                  <a:cubicBezTo>
                    <a:pt x="9288849" y="3275745"/>
                    <a:pt x="9286761" y="3260934"/>
                    <a:pt x="9284275" y="3244544"/>
                  </a:cubicBezTo>
                  <a:lnTo>
                    <a:pt x="9275974" y="3193116"/>
                  </a:lnTo>
                  <a:cubicBezTo>
                    <a:pt x="9273189" y="3176197"/>
                    <a:pt x="9270256" y="3159230"/>
                    <a:pt x="9267224" y="3142264"/>
                  </a:cubicBezTo>
                  <a:cubicBezTo>
                    <a:pt x="9255146" y="3074493"/>
                    <a:pt x="9240929" y="3007057"/>
                    <a:pt x="9225320" y="2939909"/>
                  </a:cubicBezTo>
                  <a:cubicBezTo>
                    <a:pt x="9217465" y="2906311"/>
                    <a:pt x="9209214" y="2872809"/>
                    <a:pt x="9200466" y="2839449"/>
                  </a:cubicBezTo>
                  <a:lnTo>
                    <a:pt x="9193953" y="2814958"/>
                  </a:lnTo>
                  <a:lnTo>
                    <a:pt x="9186993" y="2790276"/>
                  </a:lnTo>
                  <a:cubicBezTo>
                    <a:pt x="9182471" y="2773836"/>
                    <a:pt x="9177599" y="2757252"/>
                    <a:pt x="9172628" y="2740621"/>
                  </a:cubicBezTo>
                  <a:cubicBezTo>
                    <a:pt x="9133110" y="2607859"/>
                    <a:pt x="9087527" y="2476533"/>
                    <a:pt x="9035082" y="2347463"/>
                  </a:cubicBezTo>
                  <a:cubicBezTo>
                    <a:pt x="9008836" y="2282951"/>
                    <a:pt x="8981298" y="2218870"/>
                    <a:pt x="8952118" y="2155413"/>
                  </a:cubicBezTo>
                  <a:lnTo>
                    <a:pt x="8929948" y="2107915"/>
                  </a:lnTo>
                  <a:lnTo>
                    <a:pt x="8907429" y="2060753"/>
                  </a:lnTo>
                  <a:cubicBezTo>
                    <a:pt x="8892170" y="2029408"/>
                    <a:pt x="8876411" y="1997726"/>
                    <a:pt x="8860404" y="1966478"/>
                  </a:cubicBezTo>
                  <a:cubicBezTo>
                    <a:pt x="8828243" y="1903931"/>
                    <a:pt x="8795336" y="1841670"/>
                    <a:pt x="8760788" y="1780274"/>
                  </a:cubicBezTo>
                  <a:lnTo>
                    <a:pt x="8734740" y="1734311"/>
                  </a:lnTo>
                  <a:lnTo>
                    <a:pt x="8708046" y="1687963"/>
                  </a:lnTo>
                  <a:cubicBezTo>
                    <a:pt x="8690300" y="1657337"/>
                    <a:pt x="8672455" y="1627334"/>
                    <a:pt x="8654062" y="1597234"/>
                  </a:cubicBezTo>
                  <a:cubicBezTo>
                    <a:pt x="8617575" y="1536988"/>
                    <a:pt x="8579398" y="1477365"/>
                    <a:pt x="8540278" y="1418077"/>
                  </a:cubicBezTo>
                  <a:lnTo>
                    <a:pt x="8510701" y="1373695"/>
                  </a:lnTo>
                  <a:lnTo>
                    <a:pt x="8480676" y="1329457"/>
                  </a:lnTo>
                  <a:cubicBezTo>
                    <a:pt x="8460643" y="1300269"/>
                    <a:pt x="8440411" y="1271224"/>
                    <a:pt x="8419782" y="1242275"/>
                  </a:cubicBezTo>
                  <a:cubicBezTo>
                    <a:pt x="8378476" y="1184425"/>
                    <a:pt x="8335923" y="1127006"/>
                    <a:pt x="8292478" y="1069875"/>
                  </a:cubicBezTo>
                  <a:lnTo>
                    <a:pt x="8259620" y="1027123"/>
                  </a:lnTo>
                  <a:lnTo>
                    <a:pt x="8243416" y="1006130"/>
                  </a:lnTo>
                  <a:lnTo>
                    <a:pt x="8227110" y="985473"/>
                  </a:lnTo>
                  <a:cubicBezTo>
                    <a:pt x="8204890" y="957483"/>
                    <a:pt x="8182422" y="929684"/>
                    <a:pt x="8159604" y="902029"/>
                  </a:cubicBezTo>
                  <a:cubicBezTo>
                    <a:pt x="8114170" y="846671"/>
                    <a:pt x="8067494" y="792177"/>
                    <a:pt x="8020022" y="738209"/>
                  </a:cubicBezTo>
                  <a:lnTo>
                    <a:pt x="7984182" y="697901"/>
                  </a:lnTo>
                  <a:lnTo>
                    <a:pt x="7948043" y="657976"/>
                  </a:lnTo>
                  <a:cubicBezTo>
                    <a:pt x="7923636" y="631328"/>
                    <a:pt x="7899079" y="604823"/>
                    <a:pt x="7874324" y="578607"/>
                  </a:cubicBezTo>
                  <a:cubicBezTo>
                    <a:pt x="7824714" y="526221"/>
                    <a:pt x="7774608" y="474458"/>
                    <a:pt x="7723308" y="424085"/>
                  </a:cubicBezTo>
                  <a:cubicBezTo>
                    <a:pt x="7672157" y="373808"/>
                    <a:pt x="7619168" y="324153"/>
                    <a:pt x="7565532" y="275602"/>
                  </a:cubicBezTo>
                  <a:close/>
                  <a:moveTo>
                    <a:pt x="1832515" y="0"/>
                  </a:moveTo>
                  <a:lnTo>
                    <a:pt x="2158449" y="0"/>
                  </a:lnTo>
                  <a:lnTo>
                    <a:pt x="2108797" y="37845"/>
                  </a:lnTo>
                  <a:cubicBezTo>
                    <a:pt x="2052253" y="83168"/>
                    <a:pt x="1996914" y="129778"/>
                    <a:pt x="1942830" y="177587"/>
                  </a:cubicBezTo>
                  <a:cubicBezTo>
                    <a:pt x="1834563" y="273109"/>
                    <a:pt x="1731317" y="373472"/>
                    <a:pt x="1633191" y="477909"/>
                  </a:cubicBezTo>
                  <a:cubicBezTo>
                    <a:pt x="1240290" y="896038"/>
                    <a:pt x="927123" y="1375900"/>
                    <a:pt x="702686" y="1889935"/>
                  </a:cubicBezTo>
                  <a:cubicBezTo>
                    <a:pt x="646565" y="2018192"/>
                    <a:pt x="596210" y="2149182"/>
                    <a:pt x="551769" y="2281416"/>
                  </a:cubicBezTo>
                  <a:cubicBezTo>
                    <a:pt x="507429" y="2413700"/>
                    <a:pt x="469451" y="2547613"/>
                    <a:pt x="438383" y="2682772"/>
                  </a:cubicBezTo>
                  <a:cubicBezTo>
                    <a:pt x="423122" y="2750111"/>
                    <a:pt x="409203" y="2818553"/>
                    <a:pt x="397124" y="2887044"/>
                  </a:cubicBezTo>
                  <a:cubicBezTo>
                    <a:pt x="385144" y="2955581"/>
                    <a:pt x="374357" y="3024359"/>
                    <a:pt x="365658" y="3093424"/>
                  </a:cubicBezTo>
                  <a:cubicBezTo>
                    <a:pt x="347813" y="3231506"/>
                    <a:pt x="336727" y="3370260"/>
                    <a:pt x="332105" y="3509828"/>
                  </a:cubicBezTo>
                  <a:cubicBezTo>
                    <a:pt x="322311" y="3788822"/>
                    <a:pt x="339660" y="4068628"/>
                    <a:pt x="383653" y="4346327"/>
                  </a:cubicBezTo>
                  <a:cubicBezTo>
                    <a:pt x="394539" y="4415489"/>
                    <a:pt x="407464" y="4484267"/>
                    <a:pt x="422327" y="4552900"/>
                  </a:cubicBezTo>
                  <a:cubicBezTo>
                    <a:pt x="437041" y="4621534"/>
                    <a:pt x="453693" y="4689881"/>
                    <a:pt x="472184" y="4757939"/>
                  </a:cubicBezTo>
                  <a:cubicBezTo>
                    <a:pt x="490677" y="4825949"/>
                    <a:pt x="511007" y="4893673"/>
                    <a:pt x="533078" y="4960916"/>
                  </a:cubicBezTo>
                  <a:cubicBezTo>
                    <a:pt x="555249" y="5028208"/>
                    <a:pt x="578662" y="5095022"/>
                    <a:pt x="604710" y="5160875"/>
                  </a:cubicBezTo>
                  <a:cubicBezTo>
                    <a:pt x="707358" y="5425298"/>
                    <a:pt x="838443" y="5680902"/>
                    <a:pt x="996766" y="5920640"/>
                  </a:cubicBezTo>
                  <a:cubicBezTo>
                    <a:pt x="1154790" y="6160571"/>
                    <a:pt x="1340404" y="6384350"/>
                    <a:pt x="1549183" y="6586417"/>
                  </a:cubicBezTo>
                  <a:cubicBezTo>
                    <a:pt x="1601365" y="6636982"/>
                    <a:pt x="1654970" y="6686208"/>
                    <a:pt x="1709890" y="6734063"/>
                  </a:cubicBezTo>
                  <a:lnTo>
                    <a:pt x="1859761" y="6858000"/>
                  </a:lnTo>
                  <a:lnTo>
                    <a:pt x="1671798" y="6858000"/>
                  </a:lnTo>
                  <a:lnTo>
                    <a:pt x="1628044" y="6822717"/>
                  </a:lnTo>
                  <a:cubicBezTo>
                    <a:pt x="1570828" y="6774460"/>
                    <a:pt x="1514710" y="6724955"/>
                    <a:pt x="1459756" y="6674223"/>
                  </a:cubicBezTo>
                  <a:cubicBezTo>
                    <a:pt x="1019931" y="6268363"/>
                    <a:pt x="658296" y="5781216"/>
                    <a:pt x="402543" y="5241588"/>
                  </a:cubicBezTo>
                  <a:cubicBezTo>
                    <a:pt x="370231" y="5174103"/>
                    <a:pt x="340306" y="5105661"/>
                    <a:pt x="311923" y="5036741"/>
                  </a:cubicBezTo>
                  <a:cubicBezTo>
                    <a:pt x="283539" y="4967771"/>
                    <a:pt x="256895" y="4897986"/>
                    <a:pt x="232140" y="4827483"/>
                  </a:cubicBezTo>
                  <a:cubicBezTo>
                    <a:pt x="207334" y="4756981"/>
                    <a:pt x="184368" y="4685758"/>
                    <a:pt x="163392" y="4613913"/>
                  </a:cubicBezTo>
                  <a:cubicBezTo>
                    <a:pt x="142514" y="4542020"/>
                    <a:pt x="123624" y="4469360"/>
                    <a:pt x="106823" y="4396365"/>
                  </a:cubicBezTo>
                  <a:cubicBezTo>
                    <a:pt x="73120" y="4250902"/>
                    <a:pt x="47371" y="4103281"/>
                    <a:pt x="29326" y="3954702"/>
                  </a:cubicBezTo>
                  <a:cubicBezTo>
                    <a:pt x="20478" y="3880365"/>
                    <a:pt x="13320" y="3805789"/>
                    <a:pt x="8647" y="3730971"/>
                  </a:cubicBezTo>
                  <a:cubicBezTo>
                    <a:pt x="6311" y="3693587"/>
                    <a:pt x="4322" y="3656106"/>
                    <a:pt x="2880" y="3618674"/>
                  </a:cubicBezTo>
                  <a:cubicBezTo>
                    <a:pt x="1539" y="3581146"/>
                    <a:pt x="694" y="3543809"/>
                    <a:pt x="296" y="3506425"/>
                  </a:cubicBezTo>
                  <a:cubicBezTo>
                    <a:pt x="-1543" y="3356649"/>
                    <a:pt x="5217" y="3206200"/>
                    <a:pt x="20030" y="3056711"/>
                  </a:cubicBezTo>
                  <a:cubicBezTo>
                    <a:pt x="27686" y="2981942"/>
                    <a:pt x="36931" y="2907317"/>
                    <a:pt x="48664" y="2832980"/>
                  </a:cubicBezTo>
                  <a:cubicBezTo>
                    <a:pt x="60395" y="2758642"/>
                    <a:pt x="73716" y="2684784"/>
                    <a:pt x="89922" y="2610639"/>
                  </a:cubicBezTo>
                  <a:cubicBezTo>
                    <a:pt x="121736" y="2462826"/>
                    <a:pt x="162645" y="2317220"/>
                    <a:pt x="211163" y="2174343"/>
                  </a:cubicBezTo>
                  <a:cubicBezTo>
                    <a:pt x="259778" y="2031468"/>
                    <a:pt x="315601" y="1891517"/>
                    <a:pt x="379129" y="1754393"/>
                  </a:cubicBezTo>
                  <a:cubicBezTo>
                    <a:pt x="505540" y="1480433"/>
                    <a:pt x="660930" y="1219318"/>
                    <a:pt x="841424" y="976270"/>
                  </a:cubicBezTo>
                  <a:cubicBezTo>
                    <a:pt x="931498" y="854627"/>
                    <a:pt x="1028182" y="737777"/>
                    <a:pt x="1130234" y="625768"/>
                  </a:cubicBezTo>
                  <a:cubicBezTo>
                    <a:pt x="1232486" y="513855"/>
                    <a:pt x="1340157" y="407117"/>
                    <a:pt x="1452897" y="305748"/>
                  </a:cubicBezTo>
                  <a:cubicBezTo>
                    <a:pt x="1565736" y="204380"/>
                    <a:pt x="1683596" y="108665"/>
                    <a:pt x="1805682" y="187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Freeform: Shape 19">
              <a:extLst>
                <a:ext uri="{FF2B5EF4-FFF2-40B4-BE49-F238E27FC236}">
                  <a16:creationId xmlns:a16="http://schemas.microsoft.com/office/drawing/2014/main" id="{F613D97F-F6DF-4D32-AD91-209A80E7A2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8320" y="36937"/>
              <a:ext cx="9767847" cy="6858000"/>
            </a:xfrm>
            <a:custGeom>
              <a:avLst/>
              <a:gdLst>
                <a:gd name="connsiteX0" fmla="*/ 7151367 w 9767847"/>
                <a:gd name="connsiteY0" fmla="*/ 0 h 6858000"/>
                <a:gd name="connsiteX1" fmla="*/ 7881247 w 9767847"/>
                <a:gd name="connsiteY1" fmla="*/ 0 h 6858000"/>
                <a:gd name="connsiteX2" fmla="*/ 7990553 w 9767847"/>
                <a:gd name="connsiteY2" fmla="*/ 81317 h 6858000"/>
                <a:gd name="connsiteX3" fmla="*/ 9767847 w 9767847"/>
                <a:gd name="connsiteY3" fmla="*/ 3649031 h 6858000"/>
                <a:gd name="connsiteX4" fmla="*/ 8652597 w 9767847"/>
                <a:gd name="connsiteY4" fmla="*/ 6590005 h 6858000"/>
                <a:gd name="connsiteX5" fmla="*/ 8395306 w 9767847"/>
                <a:gd name="connsiteY5" fmla="*/ 6858000 h 6858000"/>
                <a:gd name="connsiteX6" fmla="*/ 6762603 w 9767847"/>
                <a:gd name="connsiteY6" fmla="*/ 6858000 h 6858000"/>
                <a:gd name="connsiteX7" fmla="*/ 6765962 w 9767847"/>
                <a:gd name="connsiteY7" fmla="*/ 6854844 h 6858000"/>
                <a:gd name="connsiteX8" fmla="*/ 6804586 w 9767847"/>
                <a:gd name="connsiteY8" fmla="*/ 6817103 h 6858000"/>
                <a:gd name="connsiteX9" fmla="*/ 6881735 w 9767847"/>
                <a:gd name="connsiteY9" fmla="*/ 6741197 h 6858000"/>
                <a:gd name="connsiteX10" fmla="*/ 6958883 w 9767847"/>
                <a:gd name="connsiteY10" fmla="*/ 6664822 h 6858000"/>
                <a:gd name="connsiteX11" fmla="*/ 7267925 w 9767847"/>
                <a:gd name="connsiteY11" fmla="*/ 6355694 h 6858000"/>
                <a:gd name="connsiteX12" fmla="*/ 7424360 w 9767847"/>
                <a:gd name="connsiteY12" fmla="*/ 6200685 h 6858000"/>
                <a:gd name="connsiteX13" fmla="*/ 7504938 w 9767847"/>
                <a:gd name="connsiteY13" fmla="*/ 6122708 h 6858000"/>
                <a:gd name="connsiteX14" fmla="*/ 7546396 w 9767847"/>
                <a:gd name="connsiteY14" fmla="*/ 6083697 h 6858000"/>
                <a:gd name="connsiteX15" fmla="*/ 7588002 w 9767847"/>
                <a:gd name="connsiteY15" fmla="*/ 6045532 h 6858000"/>
                <a:gd name="connsiteX16" fmla="*/ 7631000 w 9767847"/>
                <a:gd name="connsiteY16" fmla="*/ 6006709 h 6858000"/>
                <a:gd name="connsiteX17" fmla="*/ 7675440 w 9767847"/>
                <a:gd name="connsiteY17" fmla="*/ 5968309 h 6858000"/>
                <a:gd name="connsiteX18" fmla="*/ 7720626 w 9767847"/>
                <a:gd name="connsiteY18" fmla="*/ 5930851 h 6858000"/>
                <a:gd name="connsiteX19" fmla="*/ 7766458 w 9767847"/>
                <a:gd name="connsiteY19" fmla="*/ 5894334 h 6858000"/>
                <a:gd name="connsiteX20" fmla="*/ 7955254 w 9767847"/>
                <a:gd name="connsiteY20" fmla="*/ 5756828 h 6858000"/>
                <a:gd name="connsiteX21" fmla="*/ 8352678 w 9767847"/>
                <a:gd name="connsiteY21" fmla="*/ 5517630 h 6858000"/>
                <a:gd name="connsiteX22" fmla="*/ 8451350 w 9767847"/>
                <a:gd name="connsiteY22" fmla="*/ 5465254 h 6858000"/>
                <a:gd name="connsiteX23" fmla="*/ 8548532 w 9767847"/>
                <a:gd name="connsiteY23" fmla="*/ 5413395 h 6858000"/>
                <a:gd name="connsiteX24" fmla="*/ 8729473 w 9767847"/>
                <a:gd name="connsiteY24" fmla="*/ 5309961 h 6858000"/>
                <a:gd name="connsiteX25" fmla="*/ 8770781 w 9767847"/>
                <a:gd name="connsiteY25" fmla="*/ 5283232 h 6858000"/>
                <a:gd name="connsiteX26" fmla="*/ 8790964 w 9767847"/>
                <a:gd name="connsiteY26" fmla="*/ 5269492 h 6858000"/>
                <a:gd name="connsiteX27" fmla="*/ 8810499 w 9767847"/>
                <a:gd name="connsiteY27" fmla="*/ 5255703 h 6858000"/>
                <a:gd name="connsiteX28" fmla="*/ 8883571 w 9767847"/>
                <a:gd name="connsiteY28" fmla="*/ 5198479 h 6858000"/>
                <a:gd name="connsiteX29" fmla="*/ 9006651 w 9767847"/>
                <a:gd name="connsiteY29" fmla="*/ 5070527 h 6858000"/>
                <a:gd name="connsiteX30" fmla="*/ 9033494 w 9767847"/>
                <a:gd name="connsiteY30" fmla="*/ 5034105 h 6858000"/>
                <a:gd name="connsiteX31" fmla="*/ 9040305 w 9767847"/>
                <a:gd name="connsiteY31" fmla="*/ 5024551 h 6858000"/>
                <a:gd name="connsiteX32" fmla="*/ 9046568 w 9767847"/>
                <a:gd name="connsiteY32" fmla="*/ 5015281 h 6858000"/>
                <a:gd name="connsiteX33" fmla="*/ 9058846 w 9767847"/>
                <a:gd name="connsiteY33" fmla="*/ 4996645 h 6858000"/>
                <a:gd name="connsiteX34" fmla="*/ 9104529 w 9767847"/>
                <a:gd name="connsiteY34" fmla="*/ 4918105 h 6858000"/>
                <a:gd name="connsiteX35" fmla="*/ 9181081 w 9767847"/>
                <a:gd name="connsiteY35" fmla="*/ 4744694 h 6858000"/>
                <a:gd name="connsiteX36" fmla="*/ 9240731 w 9767847"/>
                <a:gd name="connsiteY36" fmla="*/ 4557872 h 6858000"/>
                <a:gd name="connsiteX37" fmla="*/ 9265388 w 9767847"/>
                <a:gd name="connsiteY37" fmla="*/ 4461073 h 6858000"/>
                <a:gd name="connsiteX38" fmla="*/ 9276571 w 9767847"/>
                <a:gd name="connsiteY38" fmla="*/ 4411943 h 6858000"/>
                <a:gd name="connsiteX39" fmla="*/ 9281841 w 9767847"/>
                <a:gd name="connsiteY39" fmla="*/ 4387379 h 6858000"/>
                <a:gd name="connsiteX40" fmla="*/ 9286513 w 9767847"/>
                <a:gd name="connsiteY40" fmla="*/ 4364838 h 6858000"/>
                <a:gd name="connsiteX41" fmla="*/ 9296754 w 9767847"/>
                <a:gd name="connsiteY41" fmla="*/ 4312038 h 6858000"/>
                <a:gd name="connsiteX42" fmla="*/ 9301029 w 9767847"/>
                <a:gd name="connsiteY42" fmla="*/ 4289074 h 6858000"/>
                <a:gd name="connsiteX43" fmla="*/ 9302818 w 9767847"/>
                <a:gd name="connsiteY43" fmla="*/ 4278581 h 6858000"/>
                <a:gd name="connsiteX44" fmla="*/ 9304658 w 9767847"/>
                <a:gd name="connsiteY44" fmla="*/ 4266816 h 6858000"/>
                <a:gd name="connsiteX45" fmla="*/ 9312810 w 9767847"/>
                <a:gd name="connsiteY45" fmla="*/ 4215945 h 6858000"/>
                <a:gd name="connsiteX46" fmla="*/ 9316887 w 9767847"/>
                <a:gd name="connsiteY46" fmla="*/ 4190486 h 6858000"/>
                <a:gd name="connsiteX47" fmla="*/ 9318923 w 9767847"/>
                <a:gd name="connsiteY47" fmla="*/ 4177780 h 6858000"/>
                <a:gd name="connsiteX48" fmla="*/ 9320515 w 9767847"/>
                <a:gd name="connsiteY48" fmla="*/ 4164886 h 6858000"/>
                <a:gd name="connsiteX49" fmla="*/ 9332445 w 9767847"/>
                <a:gd name="connsiteY49" fmla="*/ 4064981 h 6858000"/>
                <a:gd name="connsiteX50" fmla="*/ 9336173 w 9767847"/>
                <a:gd name="connsiteY50" fmla="*/ 4018676 h 6858000"/>
                <a:gd name="connsiteX51" fmla="*/ 9340199 w 9767847"/>
                <a:gd name="connsiteY51" fmla="*/ 3965171 h 6858000"/>
                <a:gd name="connsiteX52" fmla="*/ 9347557 w 9767847"/>
                <a:gd name="connsiteY52" fmla="*/ 3765972 h 6858000"/>
                <a:gd name="connsiteX53" fmla="*/ 9346364 w 9767847"/>
                <a:gd name="connsiteY53" fmla="*/ 3664938 h 6858000"/>
                <a:gd name="connsiteX54" fmla="*/ 9344921 w 9767847"/>
                <a:gd name="connsiteY54" fmla="*/ 3615243 h 6858000"/>
                <a:gd name="connsiteX55" fmla="*/ 9344524 w 9767847"/>
                <a:gd name="connsiteY55" fmla="*/ 3603526 h 6858000"/>
                <a:gd name="connsiteX56" fmla="*/ 9343728 w 9767847"/>
                <a:gd name="connsiteY56" fmla="*/ 3590774 h 6858000"/>
                <a:gd name="connsiteX57" fmla="*/ 9342188 w 9767847"/>
                <a:gd name="connsiteY57" fmla="*/ 3565268 h 6858000"/>
                <a:gd name="connsiteX58" fmla="*/ 9339056 w 9767847"/>
                <a:gd name="connsiteY58" fmla="*/ 3514256 h 6858000"/>
                <a:gd name="connsiteX59" fmla="*/ 9334334 w 9767847"/>
                <a:gd name="connsiteY59" fmla="*/ 3463057 h 6858000"/>
                <a:gd name="connsiteX60" fmla="*/ 9329363 w 9767847"/>
                <a:gd name="connsiteY60" fmla="*/ 3411810 h 6858000"/>
                <a:gd name="connsiteX61" fmla="*/ 9328319 w 9767847"/>
                <a:gd name="connsiteY61" fmla="*/ 3400657 h 6858000"/>
                <a:gd name="connsiteX62" fmla="*/ 9327177 w 9767847"/>
                <a:gd name="connsiteY62" fmla="*/ 3390116 h 6858000"/>
                <a:gd name="connsiteX63" fmla="*/ 9324293 w 9767847"/>
                <a:gd name="connsiteY63" fmla="*/ 3366774 h 6858000"/>
                <a:gd name="connsiteX64" fmla="*/ 9320763 w 9767847"/>
                <a:gd name="connsiteY64" fmla="*/ 3340329 h 6858000"/>
                <a:gd name="connsiteX65" fmla="*/ 9317184 w 9767847"/>
                <a:gd name="connsiteY65" fmla="*/ 3311245 h 6858000"/>
                <a:gd name="connsiteX66" fmla="*/ 9311021 w 9767847"/>
                <a:gd name="connsiteY66" fmla="*/ 3266211 h 6858000"/>
                <a:gd name="connsiteX67" fmla="*/ 9302719 w 9767847"/>
                <a:gd name="connsiteY67" fmla="*/ 3215717 h 6858000"/>
                <a:gd name="connsiteX68" fmla="*/ 9293970 w 9767847"/>
                <a:gd name="connsiteY68" fmla="*/ 3165789 h 6858000"/>
                <a:gd name="connsiteX69" fmla="*/ 9252065 w 9767847"/>
                <a:gd name="connsiteY69" fmla="*/ 2967107 h 6858000"/>
                <a:gd name="connsiteX70" fmla="*/ 9227211 w 9767847"/>
                <a:gd name="connsiteY70" fmla="*/ 2868473 h 6858000"/>
                <a:gd name="connsiteX71" fmla="*/ 9220699 w 9767847"/>
                <a:gd name="connsiteY71" fmla="*/ 2844426 h 6858000"/>
                <a:gd name="connsiteX72" fmla="*/ 9213740 w 9767847"/>
                <a:gd name="connsiteY72" fmla="*/ 2820191 h 6858000"/>
                <a:gd name="connsiteX73" fmla="*/ 9199374 w 9767847"/>
                <a:gd name="connsiteY73" fmla="*/ 2771438 h 6858000"/>
                <a:gd name="connsiteX74" fmla="*/ 9061829 w 9767847"/>
                <a:gd name="connsiteY74" fmla="*/ 2385418 h 6858000"/>
                <a:gd name="connsiteX75" fmla="*/ 8978865 w 9767847"/>
                <a:gd name="connsiteY75" fmla="*/ 2196855 h 6858000"/>
                <a:gd name="connsiteX76" fmla="*/ 8956694 w 9767847"/>
                <a:gd name="connsiteY76" fmla="*/ 2150219 h 6858000"/>
                <a:gd name="connsiteX77" fmla="*/ 8934176 w 9767847"/>
                <a:gd name="connsiteY77" fmla="*/ 2103914 h 6858000"/>
                <a:gd name="connsiteX78" fmla="*/ 8887151 w 9767847"/>
                <a:gd name="connsiteY78" fmla="*/ 2011350 h 6858000"/>
                <a:gd name="connsiteX79" fmla="*/ 8787533 w 9767847"/>
                <a:gd name="connsiteY79" fmla="*/ 1828527 h 6858000"/>
                <a:gd name="connsiteX80" fmla="*/ 8761485 w 9767847"/>
                <a:gd name="connsiteY80" fmla="*/ 1783398 h 6858000"/>
                <a:gd name="connsiteX81" fmla="*/ 8734791 w 9767847"/>
                <a:gd name="connsiteY81" fmla="*/ 1737893 h 6858000"/>
                <a:gd name="connsiteX82" fmla="*/ 8680808 w 9767847"/>
                <a:gd name="connsiteY82" fmla="*/ 1648812 h 6858000"/>
                <a:gd name="connsiteX83" fmla="*/ 8567024 w 9767847"/>
                <a:gd name="connsiteY83" fmla="*/ 1472906 h 6858000"/>
                <a:gd name="connsiteX84" fmla="*/ 8537446 w 9767847"/>
                <a:gd name="connsiteY84" fmla="*/ 1429330 h 6858000"/>
                <a:gd name="connsiteX85" fmla="*/ 8507423 w 9767847"/>
                <a:gd name="connsiteY85" fmla="*/ 1385896 h 6858000"/>
                <a:gd name="connsiteX86" fmla="*/ 8446529 w 9767847"/>
                <a:gd name="connsiteY86" fmla="*/ 1300295 h 6858000"/>
                <a:gd name="connsiteX87" fmla="*/ 8319224 w 9767847"/>
                <a:gd name="connsiteY87" fmla="*/ 1131026 h 6858000"/>
                <a:gd name="connsiteX88" fmla="*/ 8286366 w 9767847"/>
                <a:gd name="connsiteY88" fmla="*/ 1089050 h 6858000"/>
                <a:gd name="connsiteX89" fmla="*/ 8270161 w 9767847"/>
                <a:gd name="connsiteY89" fmla="*/ 1068439 h 6858000"/>
                <a:gd name="connsiteX90" fmla="*/ 8253856 w 9767847"/>
                <a:gd name="connsiteY90" fmla="*/ 1048156 h 6858000"/>
                <a:gd name="connsiteX91" fmla="*/ 8186352 w 9767847"/>
                <a:gd name="connsiteY91" fmla="*/ 966275 h 6858000"/>
                <a:gd name="connsiteX92" fmla="*/ 8046768 w 9767847"/>
                <a:gd name="connsiteY92" fmla="*/ 805429 h 6858000"/>
                <a:gd name="connsiteX93" fmla="*/ 8010927 w 9767847"/>
                <a:gd name="connsiteY93" fmla="*/ 765853 h 6858000"/>
                <a:gd name="connsiteX94" fmla="*/ 7974788 w 9767847"/>
                <a:gd name="connsiteY94" fmla="*/ 726653 h 6858000"/>
                <a:gd name="connsiteX95" fmla="*/ 7901070 w 9767847"/>
                <a:gd name="connsiteY95" fmla="*/ 648724 h 6858000"/>
                <a:gd name="connsiteX96" fmla="*/ 7750054 w 9767847"/>
                <a:gd name="connsiteY96" fmla="*/ 497008 h 6858000"/>
                <a:gd name="connsiteX97" fmla="*/ 7592277 w 9767847"/>
                <a:gd name="connsiteY97" fmla="*/ 351221 h 6858000"/>
                <a:gd name="connsiteX98" fmla="*/ 7257734 w 9767847"/>
                <a:gd name="connsiteY98" fmla="*/ 76964 h 6858000"/>
                <a:gd name="connsiteX99" fmla="*/ 1886601 w 9767847"/>
                <a:gd name="connsiteY99" fmla="*/ 0 h 6858000"/>
                <a:gd name="connsiteX100" fmla="*/ 2292926 w 9767847"/>
                <a:gd name="connsiteY100" fmla="*/ 0 h 6858000"/>
                <a:gd name="connsiteX101" fmla="*/ 2135542 w 9767847"/>
                <a:gd name="connsiteY101" fmla="*/ 117781 h 6858000"/>
                <a:gd name="connsiteX102" fmla="*/ 1969576 w 9767847"/>
                <a:gd name="connsiteY102" fmla="*/ 254986 h 6858000"/>
                <a:gd name="connsiteX103" fmla="*/ 1659938 w 9767847"/>
                <a:gd name="connsiteY103" fmla="*/ 549855 h 6858000"/>
                <a:gd name="connsiteX104" fmla="*/ 729383 w 9767847"/>
                <a:gd name="connsiteY104" fmla="*/ 1936480 h 6858000"/>
                <a:gd name="connsiteX105" fmla="*/ 578465 w 9767847"/>
                <a:gd name="connsiteY105" fmla="*/ 2320807 h 6858000"/>
                <a:gd name="connsiteX106" fmla="*/ 465080 w 9767847"/>
                <a:gd name="connsiteY106" fmla="*/ 2714875 h 6858000"/>
                <a:gd name="connsiteX107" fmla="*/ 423820 w 9767847"/>
                <a:gd name="connsiteY107" fmla="*/ 2915436 h 6858000"/>
                <a:gd name="connsiteX108" fmla="*/ 392355 w 9767847"/>
                <a:gd name="connsiteY108" fmla="*/ 3118071 h 6858000"/>
                <a:gd name="connsiteX109" fmla="*/ 358801 w 9767847"/>
                <a:gd name="connsiteY109" fmla="*/ 3526915 h 6858000"/>
                <a:gd name="connsiteX110" fmla="*/ 410350 w 9767847"/>
                <a:gd name="connsiteY110" fmla="*/ 4348226 h 6858000"/>
                <a:gd name="connsiteX111" fmla="*/ 449022 w 9767847"/>
                <a:gd name="connsiteY111" fmla="*/ 4551049 h 6858000"/>
                <a:gd name="connsiteX112" fmla="*/ 498882 w 9767847"/>
                <a:gd name="connsiteY112" fmla="*/ 4752365 h 6858000"/>
                <a:gd name="connsiteX113" fmla="*/ 559775 w 9767847"/>
                <a:gd name="connsiteY113" fmla="*/ 4951657 h 6858000"/>
                <a:gd name="connsiteX114" fmla="*/ 631406 w 9767847"/>
                <a:gd name="connsiteY114" fmla="*/ 5147986 h 6858000"/>
                <a:gd name="connsiteX115" fmla="*/ 1023461 w 9767847"/>
                <a:gd name="connsiteY115" fmla="*/ 5893957 h 6858000"/>
                <a:gd name="connsiteX116" fmla="*/ 1575880 w 9767847"/>
                <a:gd name="connsiteY116" fmla="*/ 6547646 h 6858000"/>
                <a:gd name="connsiteX117" fmla="*/ 1905228 w 9767847"/>
                <a:gd name="connsiteY117" fmla="*/ 6829468 h 6858000"/>
                <a:gd name="connsiteX118" fmla="*/ 1944230 w 9767847"/>
                <a:gd name="connsiteY118" fmla="*/ 6858000 h 6858000"/>
                <a:gd name="connsiteX119" fmla="*/ 1372541 w 9767847"/>
                <a:gd name="connsiteY119" fmla="*/ 6858000 h 6858000"/>
                <a:gd name="connsiteX120" fmla="*/ 1115251 w 9767847"/>
                <a:gd name="connsiteY120" fmla="*/ 6590005 h 6858000"/>
                <a:gd name="connsiteX121" fmla="*/ 0 w 9767847"/>
                <a:gd name="connsiteY121" fmla="*/ 3649031 h 6858000"/>
                <a:gd name="connsiteX122" fmla="*/ 1777294 w 9767847"/>
                <a:gd name="connsiteY122" fmla="*/ 8131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9767847" h="6858000">
                  <a:moveTo>
                    <a:pt x="7151367" y="0"/>
                  </a:moveTo>
                  <a:lnTo>
                    <a:pt x="7881247" y="0"/>
                  </a:lnTo>
                  <a:lnTo>
                    <a:pt x="7990553" y="81317"/>
                  </a:lnTo>
                  <a:cubicBezTo>
                    <a:pt x="9075991" y="929334"/>
                    <a:pt x="9767847" y="2212695"/>
                    <a:pt x="9767847" y="3649031"/>
                  </a:cubicBezTo>
                  <a:cubicBezTo>
                    <a:pt x="9767847" y="4766182"/>
                    <a:pt x="9349317" y="5790792"/>
                    <a:pt x="8652597" y="6590005"/>
                  </a:cubicBezTo>
                  <a:lnTo>
                    <a:pt x="8395306" y="6858000"/>
                  </a:lnTo>
                  <a:lnTo>
                    <a:pt x="6762603" y="6858000"/>
                  </a:lnTo>
                  <a:lnTo>
                    <a:pt x="6765962" y="6854844"/>
                  </a:lnTo>
                  <a:cubicBezTo>
                    <a:pt x="6779036" y="6842703"/>
                    <a:pt x="6791663" y="6829621"/>
                    <a:pt x="6804586" y="6817103"/>
                  </a:cubicBezTo>
                  <a:lnTo>
                    <a:pt x="6881735" y="6741197"/>
                  </a:lnTo>
                  <a:cubicBezTo>
                    <a:pt x="6907435" y="6715881"/>
                    <a:pt x="6933134" y="6690798"/>
                    <a:pt x="6958883" y="6664822"/>
                  </a:cubicBezTo>
                  <a:lnTo>
                    <a:pt x="7267925" y="6355694"/>
                  </a:lnTo>
                  <a:lnTo>
                    <a:pt x="7424360" y="6200685"/>
                  </a:lnTo>
                  <a:cubicBezTo>
                    <a:pt x="7450754" y="6174802"/>
                    <a:pt x="7477598" y="6148731"/>
                    <a:pt x="7504938" y="6122708"/>
                  </a:cubicBezTo>
                  <a:lnTo>
                    <a:pt x="7546396" y="6083697"/>
                  </a:lnTo>
                  <a:cubicBezTo>
                    <a:pt x="7560264" y="6070803"/>
                    <a:pt x="7574780" y="6057532"/>
                    <a:pt x="7588002" y="6045532"/>
                  </a:cubicBezTo>
                  <a:lnTo>
                    <a:pt x="7631000" y="6006709"/>
                  </a:lnTo>
                  <a:lnTo>
                    <a:pt x="7675440" y="5968309"/>
                  </a:lnTo>
                  <a:cubicBezTo>
                    <a:pt x="7690404" y="5955698"/>
                    <a:pt x="7705564" y="5943321"/>
                    <a:pt x="7720626" y="5930851"/>
                  </a:cubicBezTo>
                  <a:cubicBezTo>
                    <a:pt x="7735738" y="5918427"/>
                    <a:pt x="7751197" y="5906521"/>
                    <a:pt x="7766458" y="5894334"/>
                  </a:cubicBezTo>
                  <a:cubicBezTo>
                    <a:pt x="7827949" y="5846192"/>
                    <a:pt x="7890979" y="5800499"/>
                    <a:pt x="7955254" y="5756828"/>
                  </a:cubicBezTo>
                  <a:cubicBezTo>
                    <a:pt x="8083800" y="5669534"/>
                    <a:pt x="8216872" y="5590336"/>
                    <a:pt x="8352678" y="5517630"/>
                  </a:cubicBezTo>
                  <a:lnTo>
                    <a:pt x="8451350" y="5465254"/>
                  </a:lnTo>
                  <a:lnTo>
                    <a:pt x="8548532" y="5413395"/>
                  </a:lnTo>
                  <a:cubicBezTo>
                    <a:pt x="8612110" y="5379090"/>
                    <a:pt x="8673251" y="5345208"/>
                    <a:pt x="8729473" y="5309961"/>
                  </a:cubicBezTo>
                  <a:cubicBezTo>
                    <a:pt x="8743591" y="5301115"/>
                    <a:pt x="8757161" y="5292361"/>
                    <a:pt x="8770781" y="5283232"/>
                  </a:cubicBezTo>
                  <a:cubicBezTo>
                    <a:pt x="8777591" y="5278667"/>
                    <a:pt x="8784451" y="5274103"/>
                    <a:pt x="8790964" y="5269492"/>
                  </a:cubicBezTo>
                  <a:cubicBezTo>
                    <a:pt x="8797574" y="5264879"/>
                    <a:pt x="8804235" y="5260314"/>
                    <a:pt x="8810499" y="5255703"/>
                  </a:cubicBezTo>
                  <a:cubicBezTo>
                    <a:pt x="8835999" y="5237303"/>
                    <a:pt x="8860407" y="5218291"/>
                    <a:pt x="8883571" y="5198479"/>
                  </a:cubicBezTo>
                  <a:cubicBezTo>
                    <a:pt x="8929900" y="5158856"/>
                    <a:pt x="8971258" y="5116315"/>
                    <a:pt x="9006651" y="5070527"/>
                  </a:cubicBezTo>
                  <a:cubicBezTo>
                    <a:pt x="9015351" y="5059328"/>
                    <a:pt x="9024398" y="5046857"/>
                    <a:pt x="9033494" y="5034105"/>
                  </a:cubicBezTo>
                  <a:lnTo>
                    <a:pt x="9040305" y="5024551"/>
                  </a:lnTo>
                  <a:lnTo>
                    <a:pt x="9046568" y="5015281"/>
                  </a:lnTo>
                  <a:cubicBezTo>
                    <a:pt x="9050743" y="5009163"/>
                    <a:pt x="9054819" y="5002952"/>
                    <a:pt x="9058846" y="4996645"/>
                  </a:cubicBezTo>
                  <a:cubicBezTo>
                    <a:pt x="9075002" y="4971517"/>
                    <a:pt x="9090212" y="4945305"/>
                    <a:pt x="9104529" y="4918105"/>
                  </a:cubicBezTo>
                  <a:cubicBezTo>
                    <a:pt x="9133211" y="4863752"/>
                    <a:pt x="9158313" y="4805447"/>
                    <a:pt x="9181081" y="4744694"/>
                  </a:cubicBezTo>
                  <a:cubicBezTo>
                    <a:pt x="9203748" y="4684178"/>
                    <a:pt x="9223383" y="4621778"/>
                    <a:pt x="9240731" y="4557872"/>
                  </a:cubicBezTo>
                  <a:cubicBezTo>
                    <a:pt x="9249481" y="4525966"/>
                    <a:pt x="9257682" y="4493684"/>
                    <a:pt x="9265388" y="4461073"/>
                  </a:cubicBezTo>
                  <a:cubicBezTo>
                    <a:pt x="9269215" y="4444744"/>
                    <a:pt x="9272943" y="4428367"/>
                    <a:pt x="9276571" y="4411943"/>
                  </a:cubicBezTo>
                  <a:lnTo>
                    <a:pt x="9281841" y="4387379"/>
                  </a:lnTo>
                  <a:lnTo>
                    <a:pt x="9286513" y="4364838"/>
                  </a:lnTo>
                  <a:lnTo>
                    <a:pt x="9296754" y="4312038"/>
                  </a:lnTo>
                  <a:lnTo>
                    <a:pt x="9301029" y="4289074"/>
                  </a:lnTo>
                  <a:lnTo>
                    <a:pt x="9302818" y="4278581"/>
                  </a:lnTo>
                  <a:lnTo>
                    <a:pt x="9304658" y="4266816"/>
                  </a:lnTo>
                  <a:lnTo>
                    <a:pt x="9312810" y="4215945"/>
                  </a:lnTo>
                  <a:lnTo>
                    <a:pt x="9316887" y="4190486"/>
                  </a:lnTo>
                  <a:lnTo>
                    <a:pt x="9318923" y="4177780"/>
                  </a:lnTo>
                  <a:cubicBezTo>
                    <a:pt x="9319570" y="4173546"/>
                    <a:pt x="9319969" y="4169169"/>
                    <a:pt x="9320515" y="4164886"/>
                  </a:cubicBezTo>
                  <a:lnTo>
                    <a:pt x="9332445" y="4064981"/>
                  </a:lnTo>
                  <a:cubicBezTo>
                    <a:pt x="9333836" y="4052370"/>
                    <a:pt x="9334880" y="4036888"/>
                    <a:pt x="9336173" y="4018676"/>
                  </a:cubicBezTo>
                  <a:lnTo>
                    <a:pt x="9340199" y="3965171"/>
                  </a:lnTo>
                  <a:cubicBezTo>
                    <a:pt x="9345071" y="3899806"/>
                    <a:pt x="9347358" y="3832983"/>
                    <a:pt x="9347557" y="3765972"/>
                  </a:cubicBezTo>
                  <a:cubicBezTo>
                    <a:pt x="9347656" y="3732420"/>
                    <a:pt x="9347209" y="3698773"/>
                    <a:pt x="9346364" y="3664938"/>
                  </a:cubicBezTo>
                  <a:lnTo>
                    <a:pt x="9344921" y="3615243"/>
                  </a:lnTo>
                  <a:lnTo>
                    <a:pt x="9344524" y="3603526"/>
                  </a:lnTo>
                  <a:lnTo>
                    <a:pt x="9343728" y="3590774"/>
                  </a:lnTo>
                  <a:lnTo>
                    <a:pt x="9342188" y="3565268"/>
                  </a:lnTo>
                  <a:lnTo>
                    <a:pt x="9339056" y="3514256"/>
                  </a:lnTo>
                  <a:cubicBezTo>
                    <a:pt x="9337914" y="3497221"/>
                    <a:pt x="9335874" y="3480138"/>
                    <a:pt x="9334334" y="3463057"/>
                  </a:cubicBezTo>
                  <a:lnTo>
                    <a:pt x="9329363" y="3411810"/>
                  </a:lnTo>
                  <a:lnTo>
                    <a:pt x="9328319" y="3400657"/>
                  </a:lnTo>
                  <a:lnTo>
                    <a:pt x="9327177" y="3390116"/>
                  </a:lnTo>
                  <a:lnTo>
                    <a:pt x="9324293" y="3366774"/>
                  </a:lnTo>
                  <a:lnTo>
                    <a:pt x="9320763" y="3340329"/>
                  </a:lnTo>
                  <a:lnTo>
                    <a:pt x="9317184" y="3311245"/>
                  </a:lnTo>
                  <a:cubicBezTo>
                    <a:pt x="9315594" y="3296893"/>
                    <a:pt x="9313506" y="3282306"/>
                    <a:pt x="9311021" y="3266211"/>
                  </a:cubicBezTo>
                  <a:lnTo>
                    <a:pt x="9302719" y="3215717"/>
                  </a:lnTo>
                  <a:cubicBezTo>
                    <a:pt x="9299936" y="3199059"/>
                    <a:pt x="9297003" y="3182400"/>
                    <a:pt x="9293970" y="3165789"/>
                  </a:cubicBezTo>
                  <a:cubicBezTo>
                    <a:pt x="9281891" y="3099295"/>
                    <a:pt x="9267674" y="3033084"/>
                    <a:pt x="9252065" y="2967107"/>
                  </a:cubicBezTo>
                  <a:cubicBezTo>
                    <a:pt x="9244261" y="2934167"/>
                    <a:pt x="9235959" y="2901273"/>
                    <a:pt x="9227211" y="2868473"/>
                  </a:cubicBezTo>
                  <a:lnTo>
                    <a:pt x="9220699" y="2844426"/>
                  </a:lnTo>
                  <a:lnTo>
                    <a:pt x="9213740" y="2820191"/>
                  </a:lnTo>
                  <a:cubicBezTo>
                    <a:pt x="9209216" y="2804049"/>
                    <a:pt x="9204345" y="2787768"/>
                    <a:pt x="9199374" y="2771438"/>
                  </a:cubicBezTo>
                  <a:cubicBezTo>
                    <a:pt x="9159855" y="2641086"/>
                    <a:pt x="9114272" y="2512099"/>
                    <a:pt x="9061829" y="2385418"/>
                  </a:cubicBezTo>
                  <a:cubicBezTo>
                    <a:pt x="9035582" y="2322077"/>
                    <a:pt x="9008043" y="2259160"/>
                    <a:pt x="8978865" y="2196855"/>
                  </a:cubicBezTo>
                  <a:lnTo>
                    <a:pt x="8956694" y="2150219"/>
                  </a:lnTo>
                  <a:lnTo>
                    <a:pt x="8934176" y="2103914"/>
                  </a:lnTo>
                  <a:cubicBezTo>
                    <a:pt x="8918915" y="2073091"/>
                    <a:pt x="8903157" y="2042032"/>
                    <a:pt x="8887151" y="2011350"/>
                  </a:cubicBezTo>
                  <a:cubicBezTo>
                    <a:pt x="8854988" y="1949891"/>
                    <a:pt x="8822082" y="1888810"/>
                    <a:pt x="8787533" y="1828527"/>
                  </a:cubicBezTo>
                  <a:lnTo>
                    <a:pt x="8761485" y="1783398"/>
                  </a:lnTo>
                  <a:lnTo>
                    <a:pt x="8734791" y="1737893"/>
                  </a:lnTo>
                  <a:cubicBezTo>
                    <a:pt x="8717047" y="1707823"/>
                    <a:pt x="8699200" y="1678363"/>
                    <a:pt x="8680808" y="1648812"/>
                  </a:cubicBezTo>
                  <a:cubicBezTo>
                    <a:pt x="8644322" y="1589658"/>
                    <a:pt x="8606194" y="1531118"/>
                    <a:pt x="8567024" y="1472906"/>
                  </a:cubicBezTo>
                  <a:lnTo>
                    <a:pt x="8537446" y="1429330"/>
                  </a:lnTo>
                  <a:lnTo>
                    <a:pt x="8507423" y="1385896"/>
                  </a:lnTo>
                  <a:cubicBezTo>
                    <a:pt x="8487390" y="1357284"/>
                    <a:pt x="8467158" y="1328719"/>
                    <a:pt x="8446529" y="1300295"/>
                  </a:cubicBezTo>
                  <a:cubicBezTo>
                    <a:pt x="8405271" y="1243496"/>
                    <a:pt x="8362718" y="1187120"/>
                    <a:pt x="8319224" y="1131026"/>
                  </a:cubicBezTo>
                  <a:lnTo>
                    <a:pt x="8286366" y="1089050"/>
                  </a:lnTo>
                  <a:lnTo>
                    <a:pt x="8270161" y="1068439"/>
                  </a:lnTo>
                  <a:lnTo>
                    <a:pt x="8253856" y="1048156"/>
                  </a:lnTo>
                  <a:cubicBezTo>
                    <a:pt x="8231636" y="1020675"/>
                    <a:pt x="8209117" y="993381"/>
                    <a:pt x="8186352" y="966275"/>
                  </a:cubicBezTo>
                  <a:cubicBezTo>
                    <a:pt x="8140917" y="911922"/>
                    <a:pt x="8094240" y="858417"/>
                    <a:pt x="8046768" y="805429"/>
                  </a:cubicBezTo>
                  <a:lnTo>
                    <a:pt x="8010927" y="765853"/>
                  </a:lnTo>
                  <a:lnTo>
                    <a:pt x="7974788" y="726653"/>
                  </a:lnTo>
                  <a:cubicBezTo>
                    <a:pt x="7950382" y="700489"/>
                    <a:pt x="7925824" y="674465"/>
                    <a:pt x="7901070" y="648724"/>
                  </a:cubicBezTo>
                  <a:cubicBezTo>
                    <a:pt x="7851510" y="597289"/>
                    <a:pt x="7801404" y="546514"/>
                    <a:pt x="7750054" y="497008"/>
                  </a:cubicBezTo>
                  <a:cubicBezTo>
                    <a:pt x="7698902" y="447644"/>
                    <a:pt x="7645913" y="398938"/>
                    <a:pt x="7592277" y="351221"/>
                  </a:cubicBezTo>
                  <a:cubicBezTo>
                    <a:pt x="7484856" y="255786"/>
                    <a:pt x="7373308" y="164304"/>
                    <a:pt x="7257734" y="76964"/>
                  </a:cubicBezTo>
                  <a:close/>
                  <a:moveTo>
                    <a:pt x="1886601" y="0"/>
                  </a:moveTo>
                  <a:lnTo>
                    <a:pt x="2292926" y="0"/>
                  </a:lnTo>
                  <a:lnTo>
                    <a:pt x="2135542" y="117781"/>
                  </a:lnTo>
                  <a:cubicBezTo>
                    <a:pt x="2078998" y="162280"/>
                    <a:pt x="2023659" y="208045"/>
                    <a:pt x="1969576" y="254986"/>
                  </a:cubicBezTo>
                  <a:cubicBezTo>
                    <a:pt x="1861309" y="348820"/>
                    <a:pt x="1758064" y="447314"/>
                    <a:pt x="1659938" y="549855"/>
                  </a:cubicBezTo>
                  <a:cubicBezTo>
                    <a:pt x="1266987" y="960346"/>
                    <a:pt x="953820" y="1431495"/>
                    <a:pt x="729383" y="1936480"/>
                  </a:cubicBezTo>
                  <a:cubicBezTo>
                    <a:pt x="673260" y="2062362"/>
                    <a:pt x="622855" y="2190972"/>
                    <a:pt x="578465" y="2320807"/>
                  </a:cubicBezTo>
                  <a:cubicBezTo>
                    <a:pt x="534125" y="2450687"/>
                    <a:pt x="496147" y="2582216"/>
                    <a:pt x="465080" y="2714875"/>
                  </a:cubicBezTo>
                  <a:cubicBezTo>
                    <a:pt x="449769" y="2780991"/>
                    <a:pt x="435850" y="2848191"/>
                    <a:pt x="423820" y="2915436"/>
                  </a:cubicBezTo>
                  <a:cubicBezTo>
                    <a:pt x="411840" y="2982731"/>
                    <a:pt x="401054" y="3050260"/>
                    <a:pt x="392355" y="3118071"/>
                  </a:cubicBezTo>
                  <a:cubicBezTo>
                    <a:pt x="374509" y="3253646"/>
                    <a:pt x="363424" y="3389880"/>
                    <a:pt x="358801" y="3526915"/>
                  </a:cubicBezTo>
                  <a:cubicBezTo>
                    <a:pt x="349009" y="3800843"/>
                    <a:pt x="366357" y="4075570"/>
                    <a:pt x="410350" y="4348226"/>
                  </a:cubicBezTo>
                  <a:cubicBezTo>
                    <a:pt x="421286" y="4416132"/>
                    <a:pt x="434209" y="4483660"/>
                    <a:pt x="449022" y="4551049"/>
                  </a:cubicBezTo>
                  <a:cubicBezTo>
                    <a:pt x="463737" y="4618436"/>
                    <a:pt x="480389" y="4685588"/>
                    <a:pt x="498882" y="4752365"/>
                  </a:cubicBezTo>
                  <a:cubicBezTo>
                    <a:pt x="517373" y="4819141"/>
                    <a:pt x="537704" y="4885635"/>
                    <a:pt x="559775" y="4951657"/>
                  </a:cubicBezTo>
                  <a:cubicBezTo>
                    <a:pt x="581946" y="5017775"/>
                    <a:pt x="605358" y="5083375"/>
                    <a:pt x="631406" y="5147986"/>
                  </a:cubicBezTo>
                  <a:cubicBezTo>
                    <a:pt x="734055" y="5407608"/>
                    <a:pt x="865188" y="5658570"/>
                    <a:pt x="1023461" y="5893957"/>
                  </a:cubicBezTo>
                  <a:cubicBezTo>
                    <a:pt x="1181487" y="6129578"/>
                    <a:pt x="1367051" y="6349247"/>
                    <a:pt x="1575880" y="6547646"/>
                  </a:cubicBezTo>
                  <a:cubicBezTo>
                    <a:pt x="1680269" y="6646916"/>
                    <a:pt x="1790338" y="6740939"/>
                    <a:pt x="1905228" y="6829468"/>
                  </a:cubicBezTo>
                  <a:lnTo>
                    <a:pt x="1944230" y="6858000"/>
                  </a:lnTo>
                  <a:lnTo>
                    <a:pt x="1372541" y="6858000"/>
                  </a:lnTo>
                  <a:lnTo>
                    <a:pt x="1115251" y="6590005"/>
                  </a:lnTo>
                  <a:cubicBezTo>
                    <a:pt x="418530" y="5790792"/>
                    <a:pt x="0" y="4766182"/>
                    <a:pt x="0" y="3649031"/>
                  </a:cubicBezTo>
                  <a:cubicBezTo>
                    <a:pt x="0" y="2212695"/>
                    <a:pt x="691856" y="929334"/>
                    <a:pt x="1777294" y="8131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Freeform: Shape 20">
              <a:extLst>
                <a:ext uri="{FF2B5EF4-FFF2-40B4-BE49-F238E27FC236}">
                  <a16:creationId xmlns:a16="http://schemas.microsoft.com/office/drawing/2014/main" id="{82B0ED5C-927D-4C5F-8F27-1B403820B9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3402" y="36937"/>
              <a:ext cx="9767847" cy="6858000"/>
            </a:xfrm>
            <a:custGeom>
              <a:avLst/>
              <a:gdLst>
                <a:gd name="connsiteX0" fmla="*/ 7145704 w 9767847"/>
                <a:gd name="connsiteY0" fmla="*/ 0 h 6858000"/>
                <a:gd name="connsiteX1" fmla="*/ 7875738 w 9767847"/>
                <a:gd name="connsiteY1" fmla="*/ 0 h 6858000"/>
                <a:gd name="connsiteX2" fmla="*/ 7990553 w 9767847"/>
                <a:gd name="connsiteY2" fmla="*/ 85415 h 6858000"/>
                <a:gd name="connsiteX3" fmla="*/ 9767847 w 9767847"/>
                <a:gd name="connsiteY3" fmla="*/ 3653129 h 6858000"/>
                <a:gd name="connsiteX4" fmla="*/ 8652597 w 9767847"/>
                <a:gd name="connsiteY4" fmla="*/ 6594103 h 6858000"/>
                <a:gd name="connsiteX5" fmla="*/ 8399240 w 9767847"/>
                <a:gd name="connsiteY5" fmla="*/ 6858000 h 6858000"/>
                <a:gd name="connsiteX6" fmla="*/ 6766926 w 9767847"/>
                <a:gd name="connsiteY6" fmla="*/ 6858000 h 6858000"/>
                <a:gd name="connsiteX7" fmla="*/ 6804586 w 9767847"/>
                <a:gd name="connsiteY7" fmla="*/ 6821201 h 6858000"/>
                <a:gd name="connsiteX8" fmla="*/ 6881735 w 9767847"/>
                <a:gd name="connsiteY8" fmla="*/ 6745295 h 6858000"/>
                <a:gd name="connsiteX9" fmla="*/ 6958883 w 9767847"/>
                <a:gd name="connsiteY9" fmla="*/ 6668920 h 6858000"/>
                <a:gd name="connsiteX10" fmla="*/ 7267925 w 9767847"/>
                <a:gd name="connsiteY10" fmla="*/ 6359792 h 6858000"/>
                <a:gd name="connsiteX11" fmla="*/ 7424360 w 9767847"/>
                <a:gd name="connsiteY11" fmla="*/ 6204783 h 6858000"/>
                <a:gd name="connsiteX12" fmla="*/ 7504938 w 9767847"/>
                <a:gd name="connsiteY12" fmla="*/ 6126806 h 6858000"/>
                <a:gd name="connsiteX13" fmla="*/ 7546396 w 9767847"/>
                <a:gd name="connsiteY13" fmla="*/ 6087795 h 6858000"/>
                <a:gd name="connsiteX14" fmla="*/ 7588002 w 9767847"/>
                <a:gd name="connsiteY14" fmla="*/ 6049630 h 6858000"/>
                <a:gd name="connsiteX15" fmla="*/ 7631000 w 9767847"/>
                <a:gd name="connsiteY15" fmla="*/ 6010807 h 6858000"/>
                <a:gd name="connsiteX16" fmla="*/ 7675440 w 9767847"/>
                <a:gd name="connsiteY16" fmla="*/ 5972407 h 6858000"/>
                <a:gd name="connsiteX17" fmla="*/ 7720626 w 9767847"/>
                <a:gd name="connsiteY17" fmla="*/ 5934949 h 6858000"/>
                <a:gd name="connsiteX18" fmla="*/ 7766458 w 9767847"/>
                <a:gd name="connsiteY18" fmla="*/ 5898432 h 6858000"/>
                <a:gd name="connsiteX19" fmla="*/ 7955254 w 9767847"/>
                <a:gd name="connsiteY19" fmla="*/ 5760926 h 6858000"/>
                <a:gd name="connsiteX20" fmla="*/ 8352678 w 9767847"/>
                <a:gd name="connsiteY20" fmla="*/ 5521728 h 6858000"/>
                <a:gd name="connsiteX21" fmla="*/ 8451350 w 9767847"/>
                <a:gd name="connsiteY21" fmla="*/ 5469352 h 6858000"/>
                <a:gd name="connsiteX22" fmla="*/ 8548532 w 9767847"/>
                <a:gd name="connsiteY22" fmla="*/ 5417493 h 6858000"/>
                <a:gd name="connsiteX23" fmla="*/ 8729473 w 9767847"/>
                <a:gd name="connsiteY23" fmla="*/ 5314059 h 6858000"/>
                <a:gd name="connsiteX24" fmla="*/ 8770781 w 9767847"/>
                <a:gd name="connsiteY24" fmla="*/ 5287330 h 6858000"/>
                <a:gd name="connsiteX25" fmla="*/ 8790964 w 9767847"/>
                <a:gd name="connsiteY25" fmla="*/ 5273590 h 6858000"/>
                <a:gd name="connsiteX26" fmla="*/ 8810499 w 9767847"/>
                <a:gd name="connsiteY26" fmla="*/ 5259801 h 6858000"/>
                <a:gd name="connsiteX27" fmla="*/ 8883571 w 9767847"/>
                <a:gd name="connsiteY27" fmla="*/ 5202577 h 6858000"/>
                <a:gd name="connsiteX28" fmla="*/ 9006651 w 9767847"/>
                <a:gd name="connsiteY28" fmla="*/ 5074625 h 6858000"/>
                <a:gd name="connsiteX29" fmla="*/ 9033494 w 9767847"/>
                <a:gd name="connsiteY29" fmla="*/ 5038203 h 6858000"/>
                <a:gd name="connsiteX30" fmla="*/ 9040305 w 9767847"/>
                <a:gd name="connsiteY30" fmla="*/ 5028649 h 6858000"/>
                <a:gd name="connsiteX31" fmla="*/ 9046568 w 9767847"/>
                <a:gd name="connsiteY31" fmla="*/ 5019379 h 6858000"/>
                <a:gd name="connsiteX32" fmla="*/ 9058846 w 9767847"/>
                <a:gd name="connsiteY32" fmla="*/ 5000743 h 6858000"/>
                <a:gd name="connsiteX33" fmla="*/ 9104529 w 9767847"/>
                <a:gd name="connsiteY33" fmla="*/ 4922203 h 6858000"/>
                <a:gd name="connsiteX34" fmla="*/ 9181081 w 9767847"/>
                <a:gd name="connsiteY34" fmla="*/ 4748792 h 6858000"/>
                <a:gd name="connsiteX35" fmla="*/ 9240731 w 9767847"/>
                <a:gd name="connsiteY35" fmla="*/ 4561970 h 6858000"/>
                <a:gd name="connsiteX36" fmla="*/ 9265388 w 9767847"/>
                <a:gd name="connsiteY36" fmla="*/ 4465171 h 6858000"/>
                <a:gd name="connsiteX37" fmla="*/ 9276571 w 9767847"/>
                <a:gd name="connsiteY37" fmla="*/ 4416041 h 6858000"/>
                <a:gd name="connsiteX38" fmla="*/ 9281841 w 9767847"/>
                <a:gd name="connsiteY38" fmla="*/ 4391477 h 6858000"/>
                <a:gd name="connsiteX39" fmla="*/ 9286513 w 9767847"/>
                <a:gd name="connsiteY39" fmla="*/ 4368936 h 6858000"/>
                <a:gd name="connsiteX40" fmla="*/ 9296754 w 9767847"/>
                <a:gd name="connsiteY40" fmla="*/ 4316136 h 6858000"/>
                <a:gd name="connsiteX41" fmla="*/ 9301029 w 9767847"/>
                <a:gd name="connsiteY41" fmla="*/ 4293172 h 6858000"/>
                <a:gd name="connsiteX42" fmla="*/ 9302818 w 9767847"/>
                <a:gd name="connsiteY42" fmla="*/ 4282679 h 6858000"/>
                <a:gd name="connsiteX43" fmla="*/ 9304658 w 9767847"/>
                <a:gd name="connsiteY43" fmla="*/ 4270914 h 6858000"/>
                <a:gd name="connsiteX44" fmla="*/ 9312810 w 9767847"/>
                <a:gd name="connsiteY44" fmla="*/ 4220043 h 6858000"/>
                <a:gd name="connsiteX45" fmla="*/ 9316887 w 9767847"/>
                <a:gd name="connsiteY45" fmla="*/ 4194584 h 6858000"/>
                <a:gd name="connsiteX46" fmla="*/ 9318923 w 9767847"/>
                <a:gd name="connsiteY46" fmla="*/ 4181878 h 6858000"/>
                <a:gd name="connsiteX47" fmla="*/ 9320515 w 9767847"/>
                <a:gd name="connsiteY47" fmla="*/ 4168984 h 6858000"/>
                <a:gd name="connsiteX48" fmla="*/ 9332445 w 9767847"/>
                <a:gd name="connsiteY48" fmla="*/ 4069079 h 6858000"/>
                <a:gd name="connsiteX49" fmla="*/ 9336173 w 9767847"/>
                <a:gd name="connsiteY49" fmla="*/ 4022774 h 6858000"/>
                <a:gd name="connsiteX50" fmla="*/ 9340199 w 9767847"/>
                <a:gd name="connsiteY50" fmla="*/ 3969269 h 6858000"/>
                <a:gd name="connsiteX51" fmla="*/ 9347557 w 9767847"/>
                <a:gd name="connsiteY51" fmla="*/ 3770070 h 6858000"/>
                <a:gd name="connsiteX52" fmla="*/ 9346364 w 9767847"/>
                <a:gd name="connsiteY52" fmla="*/ 3669036 h 6858000"/>
                <a:gd name="connsiteX53" fmla="*/ 9344921 w 9767847"/>
                <a:gd name="connsiteY53" fmla="*/ 3619341 h 6858000"/>
                <a:gd name="connsiteX54" fmla="*/ 9344524 w 9767847"/>
                <a:gd name="connsiteY54" fmla="*/ 3607624 h 6858000"/>
                <a:gd name="connsiteX55" fmla="*/ 9343728 w 9767847"/>
                <a:gd name="connsiteY55" fmla="*/ 3594872 h 6858000"/>
                <a:gd name="connsiteX56" fmla="*/ 9342188 w 9767847"/>
                <a:gd name="connsiteY56" fmla="*/ 3569366 h 6858000"/>
                <a:gd name="connsiteX57" fmla="*/ 9339056 w 9767847"/>
                <a:gd name="connsiteY57" fmla="*/ 3518354 h 6858000"/>
                <a:gd name="connsiteX58" fmla="*/ 9334334 w 9767847"/>
                <a:gd name="connsiteY58" fmla="*/ 3467155 h 6858000"/>
                <a:gd name="connsiteX59" fmla="*/ 9329363 w 9767847"/>
                <a:gd name="connsiteY59" fmla="*/ 3415908 h 6858000"/>
                <a:gd name="connsiteX60" fmla="*/ 9328319 w 9767847"/>
                <a:gd name="connsiteY60" fmla="*/ 3404755 h 6858000"/>
                <a:gd name="connsiteX61" fmla="*/ 9327177 w 9767847"/>
                <a:gd name="connsiteY61" fmla="*/ 3394214 h 6858000"/>
                <a:gd name="connsiteX62" fmla="*/ 9324293 w 9767847"/>
                <a:gd name="connsiteY62" fmla="*/ 3370872 h 6858000"/>
                <a:gd name="connsiteX63" fmla="*/ 9320763 w 9767847"/>
                <a:gd name="connsiteY63" fmla="*/ 3344427 h 6858000"/>
                <a:gd name="connsiteX64" fmla="*/ 9317184 w 9767847"/>
                <a:gd name="connsiteY64" fmla="*/ 3315343 h 6858000"/>
                <a:gd name="connsiteX65" fmla="*/ 9311021 w 9767847"/>
                <a:gd name="connsiteY65" fmla="*/ 3270309 h 6858000"/>
                <a:gd name="connsiteX66" fmla="*/ 9302719 w 9767847"/>
                <a:gd name="connsiteY66" fmla="*/ 3219815 h 6858000"/>
                <a:gd name="connsiteX67" fmla="*/ 9293970 w 9767847"/>
                <a:gd name="connsiteY67" fmla="*/ 3169887 h 6858000"/>
                <a:gd name="connsiteX68" fmla="*/ 9252065 w 9767847"/>
                <a:gd name="connsiteY68" fmla="*/ 2971205 h 6858000"/>
                <a:gd name="connsiteX69" fmla="*/ 9227211 w 9767847"/>
                <a:gd name="connsiteY69" fmla="*/ 2872571 h 6858000"/>
                <a:gd name="connsiteX70" fmla="*/ 9220699 w 9767847"/>
                <a:gd name="connsiteY70" fmla="*/ 2848524 h 6858000"/>
                <a:gd name="connsiteX71" fmla="*/ 9213740 w 9767847"/>
                <a:gd name="connsiteY71" fmla="*/ 2824289 h 6858000"/>
                <a:gd name="connsiteX72" fmla="*/ 9199374 w 9767847"/>
                <a:gd name="connsiteY72" fmla="*/ 2775536 h 6858000"/>
                <a:gd name="connsiteX73" fmla="*/ 9061829 w 9767847"/>
                <a:gd name="connsiteY73" fmla="*/ 2389515 h 6858000"/>
                <a:gd name="connsiteX74" fmla="*/ 8978865 w 9767847"/>
                <a:gd name="connsiteY74" fmla="*/ 2200953 h 6858000"/>
                <a:gd name="connsiteX75" fmla="*/ 8956694 w 9767847"/>
                <a:gd name="connsiteY75" fmla="*/ 2154317 h 6858000"/>
                <a:gd name="connsiteX76" fmla="*/ 8934176 w 9767847"/>
                <a:gd name="connsiteY76" fmla="*/ 2108012 h 6858000"/>
                <a:gd name="connsiteX77" fmla="*/ 8887151 w 9767847"/>
                <a:gd name="connsiteY77" fmla="*/ 2015448 h 6858000"/>
                <a:gd name="connsiteX78" fmla="*/ 8787533 w 9767847"/>
                <a:gd name="connsiteY78" fmla="*/ 1832625 h 6858000"/>
                <a:gd name="connsiteX79" fmla="*/ 8761485 w 9767847"/>
                <a:gd name="connsiteY79" fmla="*/ 1787496 h 6858000"/>
                <a:gd name="connsiteX80" fmla="*/ 8734791 w 9767847"/>
                <a:gd name="connsiteY80" fmla="*/ 1741991 h 6858000"/>
                <a:gd name="connsiteX81" fmla="*/ 8680808 w 9767847"/>
                <a:gd name="connsiteY81" fmla="*/ 1652910 h 6858000"/>
                <a:gd name="connsiteX82" fmla="*/ 8567024 w 9767847"/>
                <a:gd name="connsiteY82" fmla="*/ 1477004 h 6858000"/>
                <a:gd name="connsiteX83" fmla="*/ 8537446 w 9767847"/>
                <a:gd name="connsiteY83" fmla="*/ 1433428 h 6858000"/>
                <a:gd name="connsiteX84" fmla="*/ 8507423 w 9767847"/>
                <a:gd name="connsiteY84" fmla="*/ 1389994 h 6858000"/>
                <a:gd name="connsiteX85" fmla="*/ 8446529 w 9767847"/>
                <a:gd name="connsiteY85" fmla="*/ 1304393 h 6858000"/>
                <a:gd name="connsiteX86" fmla="*/ 8319224 w 9767847"/>
                <a:gd name="connsiteY86" fmla="*/ 1135124 h 6858000"/>
                <a:gd name="connsiteX87" fmla="*/ 8286366 w 9767847"/>
                <a:gd name="connsiteY87" fmla="*/ 1093148 h 6858000"/>
                <a:gd name="connsiteX88" fmla="*/ 8270161 w 9767847"/>
                <a:gd name="connsiteY88" fmla="*/ 1072538 h 6858000"/>
                <a:gd name="connsiteX89" fmla="*/ 8253856 w 9767847"/>
                <a:gd name="connsiteY89" fmla="*/ 1052254 h 6858000"/>
                <a:gd name="connsiteX90" fmla="*/ 8186352 w 9767847"/>
                <a:gd name="connsiteY90" fmla="*/ 970373 h 6858000"/>
                <a:gd name="connsiteX91" fmla="*/ 8046768 w 9767847"/>
                <a:gd name="connsiteY91" fmla="*/ 809527 h 6858000"/>
                <a:gd name="connsiteX92" fmla="*/ 8010927 w 9767847"/>
                <a:gd name="connsiteY92" fmla="*/ 769951 h 6858000"/>
                <a:gd name="connsiteX93" fmla="*/ 7974788 w 9767847"/>
                <a:gd name="connsiteY93" fmla="*/ 730751 h 6858000"/>
                <a:gd name="connsiteX94" fmla="*/ 7901070 w 9767847"/>
                <a:gd name="connsiteY94" fmla="*/ 652823 h 6858000"/>
                <a:gd name="connsiteX95" fmla="*/ 7750054 w 9767847"/>
                <a:gd name="connsiteY95" fmla="*/ 501106 h 6858000"/>
                <a:gd name="connsiteX96" fmla="*/ 7592277 w 9767847"/>
                <a:gd name="connsiteY96" fmla="*/ 355319 h 6858000"/>
                <a:gd name="connsiteX97" fmla="*/ 7257734 w 9767847"/>
                <a:gd name="connsiteY97" fmla="*/ 81062 h 6858000"/>
                <a:gd name="connsiteX98" fmla="*/ 1892109 w 9767847"/>
                <a:gd name="connsiteY98" fmla="*/ 0 h 6858000"/>
                <a:gd name="connsiteX99" fmla="*/ 2298402 w 9767847"/>
                <a:gd name="connsiteY99" fmla="*/ 0 h 6858000"/>
                <a:gd name="connsiteX100" fmla="*/ 2135542 w 9767847"/>
                <a:gd name="connsiteY100" fmla="*/ 121879 h 6858000"/>
                <a:gd name="connsiteX101" fmla="*/ 1969576 w 9767847"/>
                <a:gd name="connsiteY101" fmla="*/ 259084 h 6858000"/>
                <a:gd name="connsiteX102" fmla="*/ 1659938 w 9767847"/>
                <a:gd name="connsiteY102" fmla="*/ 553953 h 6858000"/>
                <a:gd name="connsiteX103" fmla="*/ 729383 w 9767847"/>
                <a:gd name="connsiteY103" fmla="*/ 1940578 h 6858000"/>
                <a:gd name="connsiteX104" fmla="*/ 578465 w 9767847"/>
                <a:gd name="connsiteY104" fmla="*/ 2324905 h 6858000"/>
                <a:gd name="connsiteX105" fmla="*/ 465080 w 9767847"/>
                <a:gd name="connsiteY105" fmla="*/ 2718973 h 6858000"/>
                <a:gd name="connsiteX106" fmla="*/ 423820 w 9767847"/>
                <a:gd name="connsiteY106" fmla="*/ 2919535 h 6858000"/>
                <a:gd name="connsiteX107" fmla="*/ 392355 w 9767847"/>
                <a:gd name="connsiteY107" fmla="*/ 3122169 h 6858000"/>
                <a:gd name="connsiteX108" fmla="*/ 358801 w 9767847"/>
                <a:gd name="connsiteY108" fmla="*/ 3531013 h 6858000"/>
                <a:gd name="connsiteX109" fmla="*/ 410350 w 9767847"/>
                <a:gd name="connsiteY109" fmla="*/ 4352324 h 6858000"/>
                <a:gd name="connsiteX110" fmla="*/ 449022 w 9767847"/>
                <a:gd name="connsiteY110" fmla="*/ 4555147 h 6858000"/>
                <a:gd name="connsiteX111" fmla="*/ 498882 w 9767847"/>
                <a:gd name="connsiteY111" fmla="*/ 4756463 h 6858000"/>
                <a:gd name="connsiteX112" fmla="*/ 559775 w 9767847"/>
                <a:gd name="connsiteY112" fmla="*/ 4955755 h 6858000"/>
                <a:gd name="connsiteX113" fmla="*/ 631406 w 9767847"/>
                <a:gd name="connsiteY113" fmla="*/ 5152084 h 6858000"/>
                <a:gd name="connsiteX114" fmla="*/ 1023461 w 9767847"/>
                <a:gd name="connsiteY114" fmla="*/ 5898055 h 6858000"/>
                <a:gd name="connsiteX115" fmla="*/ 1575880 w 9767847"/>
                <a:gd name="connsiteY115" fmla="*/ 6551744 h 6858000"/>
                <a:gd name="connsiteX116" fmla="*/ 1905228 w 9767847"/>
                <a:gd name="connsiteY116" fmla="*/ 6833566 h 6858000"/>
                <a:gd name="connsiteX117" fmla="*/ 1938629 w 9767847"/>
                <a:gd name="connsiteY117" fmla="*/ 6858000 h 6858000"/>
                <a:gd name="connsiteX118" fmla="*/ 1368607 w 9767847"/>
                <a:gd name="connsiteY118" fmla="*/ 6858000 h 6858000"/>
                <a:gd name="connsiteX119" fmla="*/ 1115251 w 9767847"/>
                <a:gd name="connsiteY119" fmla="*/ 6594103 h 6858000"/>
                <a:gd name="connsiteX120" fmla="*/ 0 w 9767847"/>
                <a:gd name="connsiteY120" fmla="*/ 3653129 h 6858000"/>
                <a:gd name="connsiteX121" fmla="*/ 1777294 w 9767847"/>
                <a:gd name="connsiteY121" fmla="*/ 8541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9767847" h="6858000">
                  <a:moveTo>
                    <a:pt x="7145704" y="0"/>
                  </a:moveTo>
                  <a:lnTo>
                    <a:pt x="7875738" y="0"/>
                  </a:lnTo>
                  <a:lnTo>
                    <a:pt x="7990553" y="85415"/>
                  </a:lnTo>
                  <a:cubicBezTo>
                    <a:pt x="9075991" y="933432"/>
                    <a:pt x="9767847" y="2216793"/>
                    <a:pt x="9767847" y="3653129"/>
                  </a:cubicBezTo>
                  <a:cubicBezTo>
                    <a:pt x="9767847" y="4770280"/>
                    <a:pt x="9349317" y="5794890"/>
                    <a:pt x="8652597" y="6594103"/>
                  </a:cubicBezTo>
                  <a:lnTo>
                    <a:pt x="8399240" y="6858000"/>
                  </a:lnTo>
                  <a:lnTo>
                    <a:pt x="6766926" y="6858000"/>
                  </a:lnTo>
                  <a:lnTo>
                    <a:pt x="6804586" y="6821201"/>
                  </a:lnTo>
                  <a:lnTo>
                    <a:pt x="6881735" y="6745295"/>
                  </a:lnTo>
                  <a:cubicBezTo>
                    <a:pt x="6907435" y="6719979"/>
                    <a:pt x="6933134" y="6694896"/>
                    <a:pt x="6958883" y="6668920"/>
                  </a:cubicBezTo>
                  <a:lnTo>
                    <a:pt x="7267925" y="6359792"/>
                  </a:lnTo>
                  <a:lnTo>
                    <a:pt x="7424360" y="6204783"/>
                  </a:lnTo>
                  <a:cubicBezTo>
                    <a:pt x="7450754" y="6178900"/>
                    <a:pt x="7477598" y="6152829"/>
                    <a:pt x="7504938" y="6126806"/>
                  </a:cubicBezTo>
                  <a:lnTo>
                    <a:pt x="7546396" y="6087795"/>
                  </a:lnTo>
                  <a:cubicBezTo>
                    <a:pt x="7560264" y="6074901"/>
                    <a:pt x="7574780" y="6061630"/>
                    <a:pt x="7588002" y="6049630"/>
                  </a:cubicBezTo>
                  <a:lnTo>
                    <a:pt x="7631000" y="6010807"/>
                  </a:lnTo>
                  <a:lnTo>
                    <a:pt x="7675440" y="5972407"/>
                  </a:lnTo>
                  <a:cubicBezTo>
                    <a:pt x="7690404" y="5959796"/>
                    <a:pt x="7705564" y="5947419"/>
                    <a:pt x="7720626" y="5934949"/>
                  </a:cubicBezTo>
                  <a:cubicBezTo>
                    <a:pt x="7735738" y="5922525"/>
                    <a:pt x="7751197" y="5910619"/>
                    <a:pt x="7766458" y="5898432"/>
                  </a:cubicBezTo>
                  <a:cubicBezTo>
                    <a:pt x="7827949" y="5850290"/>
                    <a:pt x="7890979" y="5804597"/>
                    <a:pt x="7955254" y="5760926"/>
                  </a:cubicBezTo>
                  <a:cubicBezTo>
                    <a:pt x="8083800" y="5673632"/>
                    <a:pt x="8216872" y="5594434"/>
                    <a:pt x="8352678" y="5521728"/>
                  </a:cubicBezTo>
                  <a:lnTo>
                    <a:pt x="8451350" y="5469352"/>
                  </a:lnTo>
                  <a:lnTo>
                    <a:pt x="8548532" y="5417493"/>
                  </a:lnTo>
                  <a:cubicBezTo>
                    <a:pt x="8612110" y="5383188"/>
                    <a:pt x="8673251" y="5349306"/>
                    <a:pt x="8729473" y="5314059"/>
                  </a:cubicBezTo>
                  <a:cubicBezTo>
                    <a:pt x="8743591" y="5305213"/>
                    <a:pt x="8757161" y="5296459"/>
                    <a:pt x="8770781" y="5287330"/>
                  </a:cubicBezTo>
                  <a:cubicBezTo>
                    <a:pt x="8777591" y="5282765"/>
                    <a:pt x="8784451" y="5278201"/>
                    <a:pt x="8790964" y="5273590"/>
                  </a:cubicBezTo>
                  <a:cubicBezTo>
                    <a:pt x="8797574" y="5268977"/>
                    <a:pt x="8804235" y="5264412"/>
                    <a:pt x="8810499" y="5259801"/>
                  </a:cubicBezTo>
                  <a:cubicBezTo>
                    <a:pt x="8835999" y="5241401"/>
                    <a:pt x="8860407" y="5222389"/>
                    <a:pt x="8883571" y="5202577"/>
                  </a:cubicBezTo>
                  <a:cubicBezTo>
                    <a:pt x="8929900" y="5162954"/>
                    <a:pt x="8971258" y="5120413"/>
                    <a:pt x="9006651" y="5074625"/>
                  </a:cubicBezTo>
                  <a:cubicBezTo>
                    <a:pt x="9015351" y="5063426"/>
                    <a:pt x="9024398" y="5050955"/>
                    <a:pt x="9033494" y="5038203"/>
                  </a:cubicBezTo>
                  <a:lnTo>
                    <a:pt x="9040305" y="5028649"/>
                  </a:lnTo>
                  <a:lnTo>
                    <a:pt x="9046568" y="5019379"/>
                  </a:lnTo>
                  <a:cubicBezTo>
                    <a:pt x="9050743" y="5013261"/>
                    <a:pt x="9054819" y="5007050"/>
                    <a:pt x="9058846" y="5000743"/>
                  </a:cubicBezTo>
                  <a:cubicBezTo>
                    <a:pt x="9075002" y="4975615"/>
                    <a:pt x="9090212" y="4949403"/>
                    <a:pt x="9104529" y="4922203"/>
                  </a:cubicBezTo>
                  <a:cubicBezTo>
                    <a:pt x="9133211" y="4867850"/>
                    <a:pt x="9158313" y="4809545"/>
                    <a:pt x="9181081" y="4748792"/>
                  </a:cubicBezTo>
                  <a:cubicBezTo>
                    <a:pt x="9203748" y="4688276"/>
                    <a:pt x="9223383" y="4625876"/>
                    <a:pt x="9240731" y="4561970"/>
                  </a:cubicBezTo>
                  <a:cubicBezTo>
                    <a:pt x="9249481" y="4530064"/>
                    <a:pt x="9257682" y="4497782"/>
                    <a:pt x="9265388" y="4465171"/>
                  </a:cubicBezTo>
                  <a:cubicBezTo>
                    <a:pt x="9269215" y="4448842"/>
                    <a:pt x="9272943" y="4432465"/>
                    <a:pt x="9276571" y="4416041"/>
                  </a:cubicBezTo>
                  <a:lnTo>
                    <a:pt x="9281841" y="4391477"/>
                  </a:lnTo>
                  <a:lnTo>
                    <a:pt x="9286513" y="4368936"/>
                  </a:lnTo>
                  <a:lnTo>
                    <a:pt x="9296754" y="4316136"/>
                  </a:lnTo>
                  <a:lnTo>
                    <a:pt x="9301029" y="4293172"/>
                  </a:lnTo>
                  <a:lnTo>
                    <a:pt x="9302818" y="4282679"/>
                  </a:lnTo>
                  <a:lnTo>
                    <a:pt x="9304658" y="4270914"/>
                  </a:lnTo>
                  <a:lnTo>
                    <a:pt x="9312810" y="4220043"/>
                  </a:lnTo>
                  <a:lnTo>
                    <a:pt x="9316887" y="4194584"/>
                  </a:lnTo>
                  <a:lnTo>
                    <a:pt x="9318923" y="4181878"/>
                  </a:lnTo>
                  <a:cubicBezTo>
                    <a:pt x="9319570" y="4177644"/>
                    <a:pt x="9319969" y="4173267"/>
                    <a:pt x="9320515" y="4168984"/>
                  </a:cubicBezTo>
                  <a:lnTo>
                    <a:pt x="9332445" y="4069079"/>
                  </a:lnTo>
                  <a:cubicBezTo>
                    <a:pt x="9333836" y="4056468"/>
                    <a:pt x="9334880" y="4040986"/>
                    <a:pt x="9336173" y="4022774"/>
                  </a:cubicBezTo>
                  <a:lnTo>
                    <a:pt x="9340199" y="3969269"/>
                  </a:lnTo>
                  <a:cubicBezTo>
                    <a:pt x="9345071" y="3903904"/>
                    <a:pt x="9347358" y="3837081"/>
                    <a:pt x="9347557" y="3770070"/>
                  </a:cubicBezTo>
                  <a:cubicBezTo>
                    <a:pt x="9347656" y="3736518"/>
                    <a:pt x="9347209" y="3702871"/>
                    <a:pt x="9346364" y="3669036"/>
                  </a:cubicBezTo>
                  <a:lnTo>
                    <a:pt x="9344921" y="3619341"/>
                  </a:lnTo>
                  <a:lnTo>
                    <a:pt x="9344524" y="3607624"/>
                  </a:lnTo>
                  <a:lnTo>
                    <a:pt x="9343728" y="3594872"/>
                  </a:lnTo>
                  <a:lnTo>
                    <a:pt x="9342188" y="3569366"/>
                  </a:lnTo>
                  <a:lnTo>
                    <a:pt x="9339056" y="3518354"/>
                  </a:lnTo>
                  <a:cubicBezTo>
                    <a:pt x="9337914" y="3501319"/>
                    <a:pt x="9335874" y="3484236"/>
                    <a:pt x="9334334" y="3467155"/>
                  </a:cubicBezTo>
                  <a:lnTo>
                    <a:pt x="9329363" y="3415908"/>
                  </a:lnTo>
                  <a:lnTo>
                    <a:pt x="9328319" y="3404755"/>
                  </a:lnTo>
                  <a:lnTo>
                    <a:pt x="9327177" y="3394214"/>
                  </a:lnTo>
                  <a:lnTo>
                    <a:pt x="9324293" y="3370872"/>
                  </a:lnTo>
                  <a:lnTo>
                    <a:pt x="9320763" y="3344427"/>
                  </a:lnTo>
                  <a:lnTo>
                    <a:pt x="9317184" y="3315343"/>
                  </a:lnTo>
                  <a:cubicBezTo>
                    <a:pt x="9315594" y="3300991"/>
                    <a:pt x="9313506" y="3286404"/>
                    <a:pt x="9311021" y="3270309"/>
                  </a:cubicBezTo>
                  <a:lnTo>
                    <a:pt x="9302719" y="3219815"/>
                  </a:lnTo>
                  <a:cubicBezTo>
                    <a:pt x="9299936" y="3203157"/>
                    <a:pt x="9297003" y="3186498"/>
                    <a:pt x="9293970" y="3169887"/>
                  </a:cubicBezTo>
                  <a:cubicBezTo>
                    <a:pt x="9281891" y="3103393"/>
                    <a:pt x="9267674" y="3037182"/>
                    <a:pt x="9252065" y="2971205"/>
                  </a:cubicBezTo>
                  <a:cubicBezTo>
                    <a:pt x="9244261" y="2938265"/>
                    <a:pt x="9235959" y="2905371"/>
                    <a:pt x="9227211" y="2872571"/>
                  </a:cubicBezTo>
                  <a:lnTo>
                    <a:pt x="9220699" y="2848524"/>
                  </a:lnTo>
                  <a:lnTo>
                    <a:pt x="9213740" y="2824289"/>
                  </a:lnTo>
                  <a:cubicBezTo>
                    <a:pt x="9209216" y="2808147"/>
                    <a:pt x="9204345" y="2791866"/>
                    <a:pt x="9199374" y="2775536"/>
                  </a:cubicBezTo>
                  <a:cubicBezTo>
                    <a:pt x="9159855" y="2645184"/>
                    <a:pt x="9114272" y="2516197"/>
                    <a:pt x="9061829" y="2389515"/>
                  </a:cubicBezTo>
                  <a:cubicBezTo>
                    <a:pt x="9035582" y="2326175"/>
                    <a:pt x="9008043" y="2263258"/>
                    <a:pt x="8978865" y="2200953"/>
                  </a:cubicBezTo>
                  <a:lnTo>
                    <a:pt x="8956694" y="2154317"/>
                  </a:lnTo>
                  <a:lnTo>
                    <a:pt x="8934176" y="2108012"/>
                  </a:lnTo>
                  <a:cubicBezTo>
                    <a:pt x="8918915" y="2077189"/>
                    <a:pt x="8903157" y="2046130"/>
                    <a:pt x="8887151" y="2015448"/>
                  </a:cubicBezTo>
                  <a:cubicBezTo>
                    <a:pt x="8854988" y="1953989"/>
                    <a:pt x="8822082" y="1892908"/>
                    <a:pt x="8787533" y="1832625"/>
                  </a:cubicBezTo>
                  <a:lnTo>
                    <a:pt x="8761485" y="1787496"/>
                  </a:lnTo>
                  <a:lnTo>
                    <a:pt x="8734791" y="1741991"/>
                  </a:lnTo>
                  <a:cubicBezTo>
                    <a:pt x="8717047" y="1711921"/>
                    <a:pt x="8699200" y="1682461"/>
                    <a:pt x="8680808" y="1652910"/>
                  </a:cubicBezTo>
                  <a:cubicBezTo>
                    <a:pt x="8644322" y="1593756"/>
                    <a:pt x="8606194" y="1535216"/>
                    <a:pt x="8567024" y="1477004"/>
                  </a:cubicBezTo>
                  <a:lnTo>
                    <a:pt x="8537446" y="1433428"/>
                  </a:lnTo>
                  <a:lnTo>
                    <a:pt x="8507423" y="1389994"/>
                  </a:lnTo>
                  <a:cubicBezTo>
                    <a:pt x="8487390" y="1361382"/>
                    <a:pt x="8467158" y="1332817"/>
                    <a:pt x="8446529" y="1304393"/>
                  </a:cubicBezTo>
                  <a:cubicBezTo>
                    <a:pt x="8405271" y="1247595"/>
                    <a:pt x="8362718" y="1191218"/>
                    <a:pt x="8319224" y="1135124"/>
                  </a:cubicBezTo>
                  <a:lnTo>
                    <a:pt x="8286366" y="1093148"/>
                  </a:lnTo>
                  <a:lnTo>
                    <a:pt x="8270161" y="1072538"/>
                  </a:lnTo>
                  <a:lnTo>
                    <a:pt x="8253856" y="1052254"/>
                  </a:lnTo>
                  <a:cubicBezTo>
                    <a:pt x="8231636" y="1024773"/>
                    <a:pt x="8209117" y="997479"/>
                    <a:pt x="8186352" y="970373"/>
                  </a:cubicBezTo>
                  <a:cubicBezTo>
                    <a:pt x="8140917" y="916020"/>
                    <a:pt x="8094240" y="862515"/>
                    <a:pt x="8046768" y="809527"/>
                  </a:cubicBezTo>
                  <a:lnTo>
                    <a:pt x="8010927" y="769951"/>
                  </a:lnTo>
                  <a:lnTo>
                    <a:pt x="7974788" y="730751"/>
                  </a:lnTo>
                  <a:cubicBezTo>
                    <a:pt x="7950382" y="704587"/>
                    <a:pt x="7925824" y="678563"/>
                    <a:pt x="7901070" y="652823"/>
                  </a:cubicBezTo>
                  <a:cubicBezTo>
                    <a:pt x="7851510" y="601387"/>
                    <a:pt x="7801404" y="550612"/>
                    <a:pt x="7750054" y="501106"/>
                  </a:cubicBezTo>
                  <a:cubicBezTo>
                    <a:pt x="7698902" y="451742"/>
                    <a:pt x="7645913" y="403036"/>
                    <a:pt x="7592277" y="355319"/>
                  </a:cubicBezTo>
                  <a:cubicBezTo>
                    <a:pt x="7484856" y="259884"/>
                    <a:pt x="7373308" y="168402"/>
                    <a:pt x="7257734" y="81062"/>
                  </a:cubicBezTo>
                  <a:close/>
                  <a:moveTo>
                    <a:pt x="1892109" y="0"/>
                  </a:moveTo>
                  <a:lnTo>
                    <a:pt x="2298402" y="0"/>
                  </a:lnTo>
                  <a:lnTo>
                    <a:pt x="2135542" y="121879"/>
                  </a:lnTo>
                  <a:cubicBezTo>
                    <a:pt x="2078998" y="166378"/>
                    <a:pt x="2023659" y="212143"/>
                    <a:pt x="1969576" y="259084"/>
                  </a:cubicBezTo>
                  <a:cubicBezTo>
                    <a:pt x="1861309" y="352918"/>
                    <a:pt x="1758064" y="451412"/>
                    <a:pt x="1659938" y="553953"/>
                  </a:cubicBezTo>
                  <a:cubicBezTo>
                    <a:pt x="1266987" y="964444"/>
                    <a:pt x="953820" y="1435593"/>
                    <a:pt x="729383" y="1940578"/>
                  </a:cubicBezTo>
                  <a:cubicBezTo>
                    <a:pt x="673260" y="2066459"/>
                    <a:pt x="622855" y="2195070"/>
                    <a:pt x="578465" y="2324905"/>
                  </a:cubicBezTo>
                  <a:cubicBezTo>
                    <a:pt x="534125" y="2454785"/>
                    <a:pt x="496147" y="2586314"/>
                    <a:pt x="465080" y="2718973"/>
                  </a:cubicBezTo>
                  <a:cubicBezTo>
                    <a:pt x="449769" y="2785089"/>
                    <a:pt x="435850" y="2852289"/>
                    <a:pt x="423820" y="2919535"/>
                  </a:cubicBezTo>
                  <a:cubicBezTo>
                    <a:pt x="411840" y="2986829"/>
                    <a:pt x="401054" y="3054358"/>
                    <a:pt x="392355" y="3122169"/>
                  </a:cubicBezTo>
                  <a:cubicBezTo>
                    <a:pt x="374509" y="3257744"/>
                    <a:pt x="363424" y="3393978"/>
                    <a:pt x="358801" y="3531013"/>
                  </a:cubicBezTo>
                  <a:cubicBezTo>
                    <a:pt x="349009" y="3804941"/>
                    <a:pt x="366357" y="4079668"/>
                    <a:pt x="410350" y="4352324"/>
                  </a:cubicBezTo>
                  <a:cubicBezTo>
                    <a:pt x="421286" y="4420230"/>
                    <a:pt x="434209" y="4487758"/>
                    <a:pt x="449022" y="4555147"/>
                  </a:cubicBezTo>
                  <a:cubicBezTo>
                    <a:pt x="463737" y="4622534"/>
                    <a:pt x="480389" y="4689686"/>
                    <a:pt x="498882" y="4756463"/>
                  </a:cubicBezTo>
                  <a:cubicBezTo>
                    <a:pt x="517373" y="4823239"/>
                    <a:pt x="537704" y="4889733"/>
                    <a:pt x="559775" y="4955755"/>
                  </a:cubicBezTo>
                  <a:cubicBezTo>
                    <a:pt x="581946" y="5021873"/>
                    <a:pt x="605358" y="5087473"/>
                    <a:pt x="631406" y="5152084"/>
                  </a:cubicBezTo>
                  <a:cubicBezTo>
                    <a:pt x="734055" y="5411706"/>
                    <a:pt x="865188" y="5662668"/>
                    <a:pt x="1023461" y="5898055"/>
                  </a:cubicBezTo>
                  <a:cubicBezTo>
                    <a:pt x="1181487" y="6133676"/>
                    <a:pt x="1367051" y="6353345"/>
                    <a:pt x="1575880" y="6551744"/>
                  </a:cubicBezTo>
                  <a:cubicBezTo>
                    <a:pt x="1680269" y="6651014"/>
                    <a:pt x="1790338" y="6745037"/>
                    <a:pt x="1905228" y="6833566"/>
                  </a:cubicBezTo>
                  <a:lnTo>
                    <a:pt x="1938629" y="6858000"/>
                  </a:lnTo>
                  <a:lnTo>
                    <a:pt x="1368607" y="6858000"/>
                  </a:lnTo>
                  <a:lnTo>
                    <a:pt x="1115251" y="6594103"/>
                  </a:lnTo>
                  <a:cubicBezTo>
                    <a:pt x="418530" y="5794890"/>
                    <a:pt x="0" y="4770280"/>
                    <a:pt x="0" y="3653129"/>
                  </a:cubicBezTo>
                  <a:cubicBezTo>
                    <a:pt x="0" y="2216793"/>
                    <a:pt x="691856" y="933432"/>
                    <a:pt x="1777294" y="8541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2" name="Title 1"/>
          <p:cNvSpPr>
            <a:spLocks noGrp="1"/>
          </p:cNvSpPr>
          <p:nvPr>
            <p:ph type="title"/>
          </p:nvPr>
        </p:nvSpPr>
        <p:spPr>
          <a:xfrm>
            <a:off x="4151049" y="1542402"/>
            <a:ext cx="3890131" cy="2387918"/>
          </a:xfrm>
        </p:spPr>
        <p:txBody>
          <a:bodyPr vert="horz" lIns="91440" tIns="45720" rIns="91440" bIns="45720" rtlCol="0" anchor="b">
            <a:normAutofit/>
          </a:bodyPr>
          <a:lstStyle/>
          <a:p>
            <a:pPr defTabSz="914400">
              <a:lnSpc>
                <a:spcPct val="90000"/>
              </a:lnSpc>
              <a:defRPr sz="2400" b="1"/>
            </a:pPr>
            <a:r>
              <a:rPr lang="en-US" sz="4500" dirty="0">
                <a:solidFill>
                  <a:schemeClr val="tx2"/>
                </a:solidFill>
              </a:rPr>
              <a:t>Genetic and Epigenetic Factors</a:t>
            </a:r>
          </a:p>
        </p:txBody>
      </p:sp>
      <p:sp>
        <p:nvSpPr>
          <p:cNvPr id="3" name="Content Placeholder 2"/>
          <p:cNvSpPr>
            <a:spLocks noGrp="1"/>
          </p:cNvSpPr>
          <p:nvPr>
            <p:ph idx="1"/>
          </p:nvPr>
        </p:nvSpPr>
        <p:spPr>
          <a:xfrm>
            <a:off x="4150602" y="4001588"/>
            <a:ext cx="3891025" cy="682079"/>
          </a:xfrm>
        </p:spPr>
        <p:txBody>
          <a:bodyPr vert="horz" lIns="91440" tIns="45720" rIns="91440" bIns="45720" rtlCol="0">
            <a:normAutofit/>
          </a:bodyPr>
          <a:lstStyle/>
          <a:p>
            <a:pPr marL="0" indent="0" algn="ctr" defTabSz="914400">
              <a:lnSpc>
                <a:spcPct val="90000"/>
              </a:lnSpc>
              <a:spcBef>
                <a:spcPts val="1000"/>
              </a:spcBef>
              <a:buNone/>
              <a:defRPr sz="1400"/>
            </a:pPr>
            <a:r>
              <a:rPr lang="en-US" sz="1900" dirty="0">
                <a:solidFill>
                  <a:schemeClr val="tx2"/>
                </a:solidFill>
              </a:rPr>
              <a:t>The role of genes and environmental influences in neurodivergence.</a:t>
            </a:r>
          </a:p>
        </p:txBody>
      </p:sp>
      <p:grpSp>
        <p:nvGrpSpPr>
          <p:cNvPr id="23" name="Group 22">
            <a:extLst>
              <a:ext uri="{FF2B5EF4-FFF2-40B4-BE49-F238E27FC236}">
                <a16:creationId xmlns:a16="http://schemas.microsoft.com/office/drawing/2014/main" id="{87F87F1B-42BA-4AC7-A4E2-41544DDB2CE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3772" y="-4155"/>
            <a:ext cx="1886210" cy="2174333"/>
            <a:chOff x="-305" y="-4155"/>
            <a:chExt cx="2514948" cy="2174333"/>
          </a:xfrm>
        </p:grpSpPr>
        <p:sp>
          <p:nvSpPr>
            <p:cNvPr id="24" name="Freeform: Shape 23">
              <a:extLst>
                <a:ext uri="{FF2B5EF4-FFF2-40B4-BE49-F238E27FC236}">
                  <a16:creationId xmlns:a16="http://schemas.microsoft.com/office/drawing/2014/main" id="{68B53067-4E48-4E71-A6A9-A8CAABAFBF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Freeform: Shape 24">
              <a:extLst>
                <a:ext uri="{FF2B5EF4-FFF2-40B4-BE49-F238E27FC236}">
                  <a16:creationId xmlns:a16="http://schemas.microsoft.com/office/drawing/2014/main" id="{06D1A0D3-4BB8-41D9-9CE7-2884C83F44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Freeform: Shape 25">
              <a:extLst>
                <a:ext uri="{FF2B5EF4-FFF2-40B4-BE49-F238E27FC236}">
                  <a16:creationId xmlns:a16="http://schemas.microsoft.com/office/drawing/2014/main" id="{81E20F06-3B09-4B89-A36B-AB8BFBCCA5D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dirty="0"/>
            </a:p>
          </p:txBody>
        </p:sp>
        <p:sp>
          <p:nvSpPr>
            <p:cNvPr id="27" name="Freeform: Shape 26">
              <a:extLst>
                <a:ext uri="{FF2B5EF4-FFF2-40B4-BE49-F238E27FC236}">
                  <a16:creationId xmlns:a16="http://schemas.microsoft.com/office/drawing/2014/main" id="{DAE6C3D7-7D5B-4926-877D-45F117BB6B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9" name="Group 28">
            <a:extLst>
              <a:ext uri="{FF2B5EF4-FFF2-40B4-BE49-F238E27FC236}">
                <a16:creationId xmlns:a16="http://schemas.microsoft.com/office/drawing/2014/main" id="{967346A5-7569-4F15-AB5D-BE3DADF192C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8788296" y="4683667"/>
            <a:ext cx="1886211" cy="2174333"/>
            <a:chOff x="-305" y="-4155"/>
            <a:chExt cx="2514948" cy="2174333"/>
          </a:xfrm>
        </p:grpSpPr>
        <p:sp>
          <p:nvSpPr>
            <p:cNvPr id="30" name="Freeform: Shape 29">
              <a:extLst>
                <a:ext uri="{FF2B5EF4-FFF2-40B4-BE49-F238E27FC236}">
                  <a16:creationId xmlns:a16="http://schemas.microsoft.com/office/drawing/2014/main" id="{E1951533-A568-4765-AB1F-F71D9AFDEA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Freeform: Shape 30">
              <a:extLst>
                <a:ext uri="{FF2B5EF4-FFF2-40B4-BE49-F238E27FC236}">
                  <a16:creationId xmlns:a16="http://schemas.microsoft.com/office/drawing/2014/main" id="{A7214F52-4F3F-4C96-A62E-F1401D6C04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Freeform: Shape 31">
              <a:extLst>
                <a:ext uri="{FF2B5EF4-FFF2-40B4-BE49-F238E27FC236}">
                  <a16:creationId xmlns:a16="http://schemas.microsoft.com/office/drawing/2014/main" id="{023146A1-291C-4FA0-AB5B-EB04D42398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dirty="0"/>
            </a:p>
          </p:txBody>
        </p:sp>
        <p:sp>
          <p:nvSpPr>
            <p:cNvPr id="33" name="Freeform: Shape 32">
              <a:extLst>
                <a:ext uri="{FF2B5EF4-FFF2-40B4-BE49-F238E27FC236}">
                  <a16:creationId xmlns:a16="http://schemas.microsoft.com/office/drawing/2014/main" id="{62977932-2B03-4899-8306-5002CEE68E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68</TotalTime>
  <Words>2293</Words>
  <Application>Microsoft Office PowerPoint</Application>
  <PresentationFormat>Widescreen</PresentationFormat>
  <Paragraphs>180</Paragraphs>
  <Slides>29</Slides>
  <Notes>29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29</vt:i4>
      </vt:variant>
    </vt:vector>
  </HeadingPairs>
  <TitlesOfParts>
    <vt:vector size="33" baseType="lpstr">
      <vt:lpstr>Aptos</vt:lpstr>
      <vt:lpstr>Arial</vt:lpstr>
      <vt:lpstr>Calibri</vt:lpstr>
      <vt:lpstr>Office Theme</vt:lpstr>
      <vt:lpstr>Module 1: Foundations of Neurodivergence</vt:lpstr>
      <vt:lpstr>Learning Objectives</vt:lpstr>
      <vt:lpstr>What is Neurodivergence?</vt:lpstr>
      <vt:lpstr>Key Neurotypes</vt:lpstr>
      <vt:lpstr>Neuroscience of Neurodivergence</vt:lpstr>
      <vt:lpstr>Brain Structure Differences</vt:lpstr>
      <vt:lpstr>Cognitive Processing Styles</vt:lpstr>
      <vt:lpstr>Neural Pathways and Connectivity</vt:lpstr>
      <vt:lpstr>Genetic and Epigenetic Factors</vt:lpstr>
      <vt:lpstr>Neurotransmitters and Chemical Signaling</vt:lpstr>
      <vt:lpstr>History of Neurodivergent Care</vt:lpstr>
      <vt:lpstr>Medical Model vs. Social Model</vt:lpstr>
      <vt:lpstr>Evolution of Therapeutic Models</vt:lpstr>
      <vt:lpstr>Early Misconceptions</vt:lpstr>
      <vt:lpstr>Advances in Research and Therapy</vt:lpstr>
      <vt:lpstr>Social and Cultural Considerations</vt:lpstr>
      <vt:lpstr>Stigma and Advocacy</vt:lpstr>
      <vt:lpstr>Global Perspectives on Neurodivergence</vt:lpstr>
      <vt:lpstr>Intersectionality in Neurodivergence</vt:lpstr>
      <vt:lpstr>Case Study: Intersectionality</vt:lpstr>
      <vt:lpstr>Empathy and Understanding</vt:lpstr>
      <vt:lpstr>Empowerment-Based Integrated Treatment (EBiT)</vt:lpstr>
      <vt:lpstr>Key Principles of EBiT</vt:lpstr>
      <vt:lpstr>Therapeutic Alliance</vt:lpstr>
      <vt:lpstr>Case Study Example</vt:lpstr>
      <vt:lpstr>Reflection Activity</vt:lpstr>
      <vt:lpstr>Discussion Questions</vt:lpstr>
      <vt:lpstr>Key Takeaways</vt:lpstr>
      <vt:lpstr>Closing Thoughts</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Angela Fisher</dc:creator>
  <cp:keywords/>
  <dc:description>generated using python-pptx</dc:description>
  <cp:lastModifiedBy>Angela Fisher</cp:lastModifiedBy>
  <cp:revision>7</cp:revision>
  <cp:lastPrinted>2025-01-05T02:33:20Z</cp:lastPrinted>
  <dcterms:created xsi:type="dcterms:W3CDTF">2013-01-27T09:14:16Z</dcterms:created>
  <dcterms:modified xsi:type="dcterms:W3CDTF">2025-01-05T02:33:46Z</dcterms:modified>
  <cp:category/>
</cp:coreProperties>
</file>