
<file path=[Content_Types].xml><?xml version="1.0" encoding="utf-8"?>
<Types xmlns="http://schemas.openxmlformats.org/package/2006/content-types">
  <Default Extension="mp3" ContentType="audio/mpeg"/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BE8A-7D82-43FE-B15C-6AC830B74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EAFB38-F236-4557-A72E-BC7D0021EF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ED606C-CF54-414E-9944-23E363E28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924AA-88F3-426F-B160-E5B1F33807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9DE572-F48C-43A7-94FF-53EABE78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357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86DC7-43C9-43E1-910F-3C8700E9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7A745A-75E7-49C2-AF60-E45B6EF1C9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CBA23-80A4-4DE7-B3FB-E4D41C2EB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23529-983B-4A2F-8F00-D6E6FEAB4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E2044-BF25-4F24-8611-B6806D270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43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0844D4-B5D0-4D13-A2A1-6052871A51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528045-50AB-4958-A2EB-1D23ADD45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88E09-A56C-4B97-91AD-B74B59C6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C4163-0CA8-4E6A-99A5-4125A34BD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A5191-60FE-4B64-B73F-5431A5405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596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5A3AF0-C3D1-4139-BC0F-ECDB2C6AE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F04D8-E99D-4E52-8598-F472624810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84448-58A4-4481-A264-36C86C50A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04955-AB0E-4AEE-915B-F8133DA01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028CF8-8F17-46B2-998D-3AC88D041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527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6F56E-07EC-44A3-90E1-359CF3213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5EACF-23E3-4953-A321-30FCAB5DC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7F300-B0E6-4BA5-8072-786D273E4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15312-458C-4CF8-A453-04F996588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9EADE-2E2F-43CA-924E-5F890EBBF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8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3BBE6-0232-47CB-9CE9-A94006937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C923A1-F651-4F8E-AE8C-B7F0D8594C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8D6C1-079A-4792-AE7A-AA6A6BECD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79DE66-8B49-432B-B373-4FE282BAF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D1208-603E-4B1C-A958-F821A514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E47366-6209-48D6-8EE3-AAB18BB19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7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D66B4-9B13-47F5-8A15-743A6509A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F01DBB-6106-469D-8052-F29704C1AF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A9E12B-F319-474F-B22D-3753035187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03AD51-43E8-48B7-919B-8D204F540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C349D9-2C43-4BB9-BD13-7B07914A34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36BD72-0E18-4D6D-8959-CB875BB53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4EF6AE-5749-416F-AD42-3D7A59D1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B8A9D4-4673-40F7-8F13-779D30593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5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62397-8BDB-48A0-8E56-3B086F7B2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3B85F3-8CE3-4CAE-94A3-BA7BA4612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35BDF2-33C6-4552-BF36-2AFB44FAE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1735A5-2A49-468D-9198-6D45D733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90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4E09C5-C686-47C0-B5B7-23C6168DE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BF1A68-C555-420E-9D66-020B4F48B6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2DEE36-809C-4834-ADB8-550DE7D00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E9A67-D191-4FEC-898C-353AEDEAC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73E8D-28DC-4258-B16A-BE63D4FDF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4AA194-B899-4EBA-92C9-2B8A45C0B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1D235B-949F-4961-BAEC-BC3075626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A100A-BFB4-4754-81BD-3B5F1BC4E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C42C3-5E3B-417A-BEE7-2ABB83FAA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221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81D64-99F0-4E29-8E7D-0BE3E9FF4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BC43D4-05E6-4FE4-BE24-8110A4BFF6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CAD636-718E-429C-89FF-970F16C2C7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5E2A9D-33ED-4D60-8D62-2C18B9F88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542C7-AFB9-48FE-847C-A25D834015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018315-18F7-4BDE-B15F-813DFC5B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38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7841D7-58DB-4244-90CD-D6E10ED3F4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C08A3-5D3D-45E0-A55C-B11A47D51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F34D96-012F-4924-A9CE-4CD90DC97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44642-D9C6-4604-A274-51582C7B70ED}" type="datetimeFigureOut">
              <a:rPr lang="en-US" smtClean="0"/>
              <a:t>8/6/2018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D55C0-30BF-45F6-9981-BFEEE7B6A9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8EB7A2-2355-40BF-9F8A-B093C8E94F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86738-4E37-408F-AC34-3690247A07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1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4.png"/><Relationship Id="rId4" Type="http://schemas.openxmlformats.org/officeDocument/2006/relationships/hyperlink" Target="https://www.remix3d.com/details/G009SXJ54GTK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5.png"/><Relationship Id="rId4" Type="http://schemas.openxmlformats.org/officeDocument/2006/relationships/hyperlink" Target="https://www.remix3d.com/details/G009SXJ54GT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8.png"/><Relationship Id="rId4" Type="http://schemas.openxmlformats.org/officeDocument/2006/relationships/hyperlink" Target="https://www.remix3d.com/details/G009SXJ4090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7/06/relationships/model3d" Target="../media/model3d2.glb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9.png"/><Relationship Id="rId4" Type="http://schemas.openxmlformats.org/officeDocument/2006/relationships/hyperlink" Target="https://www.remix3d.com/details/G009SXJ40903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BC88BF-F22D-486B-96FA-C7B5CEA00B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6" b="15993"/>
          <a:stretch/>
        </p:blipFill>
        <p:spPr>
          <a:xfrm>
            <a:off x="7" y="0"/>
            <a:ext cx="12199904" cy="68624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6312B3-88AB-4FDB-96BD-1EB5D192B295}"/>
              </a:ext>
            </a:extLst>
          </p:cNvPr>
          <p:cNvSpPr txBox="1"/>
          <p:nvPr/>
        </p:nvSpPr>
        <p:spPr>
          <a:xfrm>
            <a:off x="609600" y="2775328"/>
            <a:ext cx="929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Maximus BT" panose="04020704020B04020B04" pitchFamily="82" charset="0"/>
              </a:rPr>
              <a:t>The Space Exploration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DC4495-F433-4FE6-A2B2-6BFB5AA2D35E}"/>
              </a:ext>
            </a:extLst>
          </p:cNvPr>
          <p:cNvSpPr txBox="1"/>
          <p:nvPr/>
        </p:nvSpPr>
        <p:spPr>
          <a:xfrm>
            <a:off x="609600" y="3810000"/>
            <a:ext cx="929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Abadi Extra Light" panose="020B0604020202020204" pitchFamily="34" charset="0"/>
              </a:rPr>
              <a:t>By Datarockie</a:t>
            </a:r>
          </a:p>
        </p:txBody>
      </p:sp>
      <p:pic>
        <p:nvPicPr>
          <p:cNvPr id="7" name="bensound-newdawn">
            <a:hlinkClick r:id="" action="ppaction://media"/>
            <a:extLst>
              <a:ext uri="{FF2B5EF4-FFF2-40B4-BE49-F238E27FC236}">
                <a16:creationId xmlns:a16="http://schemas.microsoft.com/office/drawing/2014/main" id="{E9F0A213-6E11-4B48-B3CD-41EE845FF01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88219.4285"/>
                  <p14:fade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014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8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B73D47-04FA-4427-8CD7-6259C3B71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3"/>
            <a:ext cx="12192000" cy="6853394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3" name="3D Model 2" descr="Space Shuttle">
                <a:extLst>
                  <a:ext uri="{FF2B5EF4-FFF2-40B4-BE49-F238E27FC236}">
                    <a16:creationId xmlns:a16="http://schemas.microsoft.com/office/drawing/2014/main" id="{3D139FED-F676-4CAE-B3D3-AB73545DC712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98680635"/>
                  </p:ext>
                </p:extLst>
              </p:nvPr>
            </p:nvGraphicFramePr>
            <p:xfrm>
              <a:off x="0" y="320644"/>
              <a:ext cx="8158838" cy="62167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8158838" cy="6216712"/>
                    </a:xfrm>
                    <a:prstGeom prst="rect">
                      <a:avLst/>
                    </a:prstGeom>
                  </am3d:spPr>
                  <am3d:camera>
                    <am3d:pos x="4286049" y="-4997468" z="60595384"/>
                    <am3d:up dx="0" dy="36000000" dz="0"/>
                    <am3d:lookAt x="4286049" y="-4997468" z="0"/>
                    <am3d:perspective fov="1197260"/>
                  </am3d:camera>
                  <am3d:trans>
                    <am3d:meterPerModelUnit n="980787" d="1000000"/>
                    <am3d:preTrans dx="-25045" dy="-8616842" dz="-1244255"/>
                    <am3d:scale>
                      <am3d:sx n="1000000" d="1000000"/>
                      <am3d:sy n="1000000" d="1000000"/>
                      <am3d:sz n="1000000" d="1000000"/>
                    </am3d:scale>
                    <am3d:rot ax="5963669" ay="1914675" az="6442786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3" name="3D Model 2" descr="Space Shuttle">
                <a:extLst>
                  <a:ext uri="{FF2B5EF4-FFF2-40B4-BE49-F238E27FC236}">
                    <a16:creationId xmlns:a16="http://schemas.microsoft.com/office/drawing/2014/main" id="{3D139FED-F676-4CAE-B3D3-AB73545DC71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0" y="320644"/>
                <a:ext cx="8158838" cy="6216712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07B6A27D-7159-4325-B133-6E82CC1EDD0C}"/>
              </a:ext>
            </a:extLst>
          </p:cNvPr>
          <p:cNvSpPr/>
          <p:nvPr/>
        </p:nvSpPr>
        <p:spPr>
          <a:xfrm>
            <a:off x="5410200" y="4224483"/>
            <a:ext cx="64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We choose to go to the Moon, not because they are easy, but because they are hard.</a:t>
            </a:r>
            <a:endParaRPr lang="en-US" sz="3200" b="1" dirty="0">
              <a:solidFill>
                <a:schemeClr val="bg1"/>
              </a:solidFill>
              <a:highlight>
                <a:srgbClr val="000000"/>
              </a:highligh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035F6-EF7B-4E0C-9DEC-0AAD4BD64BEB}"/>
              </a:ext>
            </a:extLst>
          </p:cNvPr>
          <p:cNvSpPr txBox="1"/>
          <p:nvPr/>
        </p:nvSpPr>
        <p:spPr>
          <a:xfrm>
            <a:off x="4267200" y="3368644"/>
            <a:ext cx="21336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300" dirty="0">
                <a:solidFill>
                  <a:srgbClr val="FF3300"/>
                </a:solidFill>
                <a:latin typeface="Arial Black" panose="020B0A04020102020204" pitchFamily="34" charset="0"/>
              </a:rPr>
              <a:t>“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32267E2-D2EE-4DB7-BF01-A3D8DBEE6F83}"/>
              </a:ext>
            </a:extLst>
          </p:cNvPr>
          <p:cNvSpPr txBox="1"/>
          <p:nvPr/>
        </p:nvSpPr>
        <p:spPr>
          <a:xfrm>
            <a:off x="5410200" y="580138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John F. Kennedy</a:t>
            </a:r>
          </a:p>
        </p:txBody>
      </p:sp>
    </p:spTree>
    <p:extLst>
      <p:ext uri="{BB962C8B-B14F-4D97-AF65-F5344CB8AC3E}">
        <p14:creationId xmlns:p14="http://schemas.microsoft.com/office/powerpoint/2010/main" val="3104218115"/>
      </p:ext>
    </p:extLst>
  </p:cSld>
  <p:clrMapOvr>
    <a:masterClrMapping/>
  </p:clrMapOvr>
  <p:transition spd="slow" advClick="0" advTm="3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3C8957-DE70-491B-95E4-FDEC6CB2F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03"/>
            <a:ext cx="12192000" cy="6853394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Model 1" descr="Space Shuttle">
                <a:extLst>
                  <a:ext uri="{FF2B5EF4-FFF2-40B4-BE49-F238E27FC236}">
                    <a16:creationId xmlns:a16="http://schemas.microsoft.com/office/drawing/2014/main" id="{35C31A58-B4D1-4EFB-BF54-A761BFBF64A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137791802"/>
                  </p:ext>
                </p:extLst>
              </p:nvPr>
            </p:nvGraphicFramePr>
            <p:xfrm>
              <a:off x="4033162" y="-20782"/>
              <a:ext cx="8158838" cy="6216712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8158838" cy="6216712"/>
                    </a:xfrm>
                    <a:prstGeom prst="rect">
                      <a:avLst/>
                    </a:prstGeom>
                  </am3d:spPr>
                  <am3d:camera>
                    <am3d:pos x="-1067798" y="-8941767" z="60595384"/>
                    <am3d:up dx="0" dy="36000000" dz="0"/>
                    <am3d:lookAt x="-1067798" y="-8941767" z="0"/>
                    <am3d:perspective fov="796734"/>
                  </am3d:camera>
                  <am3d:trans>
                    <am3d:meterPerModelUnit n="980787" d="1000000"/>
                    <am3d:preTrans dx="1036206" dy="-1420671" dz="805078"/>
                    <am3d:scale>
                      <am3d:sx n="1000000" d="1000000"/>
                      <am3d:sy n="1000000" d="1000000"/>
                      <am3d:sz n="1000000" d="1000000"/>
                    </am3d:scale>
                    <am3d:rot ax="710974" ay="-752883" az="-156613"/>
                    <am3d:postTrans dx="-1067798" dy="-8941767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Model 1" descr="Space Shuttle">
                <a:extLst>
                  <a:ext uri="{FF2B5EF4-FFF2-40B4-BE49-F238E27FC236}">
                    <a16:creationId xmlns:a16="http://schemas.microsoft.com/office/drawing/2014/main" id="{35C31A58-B4D1-4EFB-BF54-A761BFBF64A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33162" y="-20782"/>
                <a:ext cx="8158838" cy="6216712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A45564DE-8F08-4A6D-A7EA-087632B642B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7638" b="7638"/>
          <a:stretch/>
        </p:blipFill>
        <p:spPr>
          <a:xfrm>
            <a:off x="1219200" y="1143000"/>
            <a:ext cx="2600386" cy="2600386"/>
          </a:xfrm>
          <a:prstGeom prst="ellipse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4A8603-D46F-4804-B876-167AA57CEEF2}"/>
              </a:ext>
            </a:extLst>
          </p:cNvPr>
          <p:cNvSpPr/>
          <p:nvPr/>
        </p:nvSpPr>
        <p:spPr>
          <a:xfrm>
            <a:off x="838200" y="4038600"/>
            <a:ext cx="4114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FF3300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NEIL ARMSTRONG</a:t>
            </a:r>
            <a:endParaRPr lang="en-US" sz="3200" b="1" dirty="0">
              <a:solidFill>
                <a:srgbClr val="FF3300"/>
              </a:solidFill>
              <a:highlight>
                <a:srgbClr val="000000"/>
              </a:highlight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807A7F7-C313-42B6-BF6F-787C77CBA9E4}"/>
              </a:ext>
            </a:extLst>
          </p:cNvPr>
          <p:cNvSpPr/>
          <p:nvPr/>
        </p:nvSpPr>
        <p:spPr>
          <a:xfrm>
            <a:off x="838200" y="4660871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The first man to land on the moon</a:t>
            </a:r>
            <a:endParaRPr lang="en-US" b="1" dirty="0">
              <a:solidFill>
                <a:schemeClr val="bg1"/>
              </a:solidFill>
              <a:highlight>
                <a:srgbClr val="000000"/>
              </a:highlight>
              <a:latin typeface="Century Gothic" panose="020B0502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1D8A05-E226-4A56-ACB4-DE3D9CB8C448}"/>
              </a:ext>
            </a:extLst>
          </p:cNvPr>
          <p:cNvSpPr/>
          <p:nvPr/>
        </p:nvSpPr>
        <p:spPr>
          <a:xfrm>
            <a:off x="838200" y="5067699"/>
            <a:ext cx="4114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On 20 July 1969</a:t>
            </a:r>
            <a:endParaRPr lang="en-US" b="1" dirty="0">
              <a:solidFill>
                <a:schemeClr val="bg1"/>
              </a:solidFill>
              <a:highlight>
                <a:srgbClr val="000000"/>
              </a:highligh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90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9ED3B5-B48C-432D-9BFD-8D06F78986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409" b="1075"/>
          <a:stretch/>
        </p:blipFill>
        <p:spPr>
          <a:xfrm>
            <a:off x="0" y="-2969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Model 1" descr="Mars Curiosity Rover">
                <a:extLst>
                  <a:ext uri="{FF2B5EF4-FFF2-40B4-BE49-F238E27FC236}">
                    <a16:creationId xmlns:a16="http://schemas.microsoft.com/office/drawing/2014/main" id="{9FFA379E-1691-468E-9B69-18361259EA8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14704364"/>
                  </p:ext>
                </p:extLst>
              </p:nvPr>
            </p:nvGraphicFramePr>
            <p:xfrm>
              <a:off x="34636" y="-838200"/>
              <a:ext cx="7800881" cy="655585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7800881" cy="6555853"/>
                    </a:xfrm>
                    <a:prstGeom prst="rect">
                      <a:avLst/>
                    </a:prstGeom>
                  </am3d:spPr>
                  <am3d:camera>
                    <am3d:pos x="0" y="0" z="6289834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50016" d="1000000"/>
                    <am3d:preTrans dx="21602" dy="-9937771" dz="-2548208"/>
                    <am3d:scale>
                      <am3d:sx n="1000000" d="1000000"/>
                      <am3d:sy n="1000000" d="1000000"/>
                      <am3d:sz n="1000000" d="1000000"/>
                    </am3d:scale>
                    <am3d:rot ax="1045637" ay="1914963" az="565353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objViewport viewportSz="110690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Model 1" descr="Mars Curiosity Rover">
                <a:extLst>
                  <a:ext uri="{FF2B5EF4-FFF2-40B4-BE49-F238E27FC236}">
                    <a16:creationId xmlns:a16="http://schemas.microsoft.com/office/drawing/2014/main" id="{9FFA379E-1691-468E-9B69-18361259EA8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636" y="-838200"/>
                <a:ext cx="7800881" cy="6555853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F5C0182-343F-4E83-AB57-2D321F452943}"/>
              </a:ext>
            </a:extLst>
          </p:cNvPr>
          <p:cNvSpPr/>
          <p:nvPr/>
        </p:nvSpPr>
        <p:spPr>
          <a:xfrm>
            <a:off x="5410200" y="4800600"/>
            <a:ext cx="64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chemeClr val="bg1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Space explorations become a mission of powerful countries including </a:t>
            </a:r>
            <a:r>
              <a:rPr lang="en-US" sz="3200" b="1" i="0" dirty="0">
                <a:solidFill>
                  <a:srgbClr val="FF3300"/>
                </a:solidFill>
                <a:effectLst/>
                <a:highlight>
                  <a:srgbClr val="000000"/>
                </a:highlight>
                <a:latin typeface="Century Gothic" panose="020B0502020202020204" pitchFamily="34" charset="0"/>
              </a:rPr>
              <a:t>USA, China, Russia.</a:t>
            </a:r>
            <a:endParaRPr lang="en-US" sz="3200" b="1" dirty="0">
              <a:solidFill>
                <a:srgbClr val="FF3300"/>
              </a:solidFill>
              <a:highlight>
                <a:srgbClr val="000000"/>
              </a:highlight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FDB8B0-5B32-485B-B3FB-0E6194B2DCF6}"/>
              </a:ext>
            </a:extLst>
          </p:cNvPr>
          <p:cNvSpPr txBox="1"/>
          <p:nvPr/>
        </p:nvSpPr>
        <p:spPr>
          <a:xfrm>
            <a:off x="4267200" y="3944761"/>
            <a:ext cx="21336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300" dirty="0">
                <a:solidFill>
                  <a:srgbClr val="FF3300"/>
                </a:solidFill>
                <a:latin typeface="Arial Black" panose="020B0A040201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060222117"/>
      </p:ext>
    </p:extLst>
  </p:cSld>
  <p:clrMapOvr>
    <a:masterClrMapping/>
  </p:clrMapOvr>
  <p:transition spd="slow" advClick="0" advTm="3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FFA911-ACF2-47E4-ADD0-6B21D690E5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13" t="40958" b="1075"/>
          <a:stretch/>
        </p:blipFill>
        <p:spPr>
          <a:xfrm>
            <a:off x="0" y="-2969"/>
            <a:ext cx="12191996" cy="6857997"/>
          </a:xfrm>
          <a:prstGeom prst="rect">
            <a:avLst/>
          </a:prstGeom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3D Model 1" descr="Mars Curiosity Rover">
                <a:extLst>
                  <a:ext uri="{FF2B5EF4-FFF2-40B4-BE49-F238E27FC236}">
                    <a16:creationId xmlns:a16="http://schemas.microsoft.com/office/drawing/2014/main" id="{D37FC780-2E4B-4D96-BE01-72B59D098D3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9802561"/>
                  </p:ext>
                </p:extLst>
              </p:nvPr>
            </p:nvGraphicFramePr>
            <p:xfrm>
              <a:off x="4803473" y="40750"/>
              <a:ext cx="7388527" cy="681725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7388527" cy="6817250"/>
                    </a:xfrm>
                    <a:prstGeom prst="rect">
                      <a:avLst/>
                    </a:prstGeom>
                  </am3d:spPr>
                  <am3d:camera>
                    <am3d:pos x="-2542491" y="-770235" z="62898342"/>
                    <am3d:up dx="0" dy="36000000" dz="0"/>
                    <am3d:lookAt x="-2542491" y="-770235" z="0"/>
                    <am3d:perspective fov="1273713"/>
                  </am3d:camera>
                  <am3d:trans>
                    <am3d:meterPerModelUnit n="250016" d="1000000"/>
                    <am3d:preTrans dx="21602" dy="-9937771" dz="-2548208"/>
                    <am3d:scale>
                      <am3d:sx n="1000000" d="1000000"/>
                      <am3d:sy n="1000000" d="1000000"/>
                      <am3d:sz n="1000000" d="1000000"/>
                    </am3d:scale>
                    <am3d:rot ax="1028495" ay="-2175032" az="-620166"/>
                    <am3d:postTrans dx="0" dy="0" dz="0"/>
                  </am3d:trans>
                  <am3d:attrSrcUrl r:id="rId4"/>
                  <am3d:raster rName="Office3DRenderer" rVer="16.0.8326">
                    <am3d:blip r:embed="rId5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3D Model 1" descr="Mars Curiosity Rover">
                <a:extLst>
                  <a:ext uri="{FF2B5EF4-FFF2-40B4-BE49-F238E27FC236}">
                    <a16:creationId xmlns:a16="http://schemas.microsoft.com/office/drawing/2014/main" id="{D37FC780-2E4B-4D96-BE01-72B59D098D3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03473" y="40750"/>
                <a:ext cx="7388527" cy="68172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1D05715-E6C4-4A2A-817E-4F4E0838FF78}"/>
              </a:ext>
            </a:extLst>
          </p:cNvPr>
          <p:cNvSpPr/>
          <p:nvPr/>
        </p:nvSpPr>
        <p:spPr>
          <a:xfrm>
            <a:off x="762000" y="3122014"/>
            <a:ext cx="457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highlight>
                  <a:srgbClr val="000000"/>
                </a:highlight>
                <a:latin typeface="Century Gothic" panose="020B0502020202020204" pitchFamily="34" charset="0"/>
              </a:rPr>
              <a:t>And now we want to go further, to </a:t>
            </a:r>
            <a:r>
              <a:rPr lang="en-US" sz="3200" b="1" dirty="0">
                <a:solidFill>
                  <a:srgbClr val="FF3300"/>
                </a:solidFill>
                <a:highlight>
                  <a:srgbClr val="000000"/>
                </a:highlight>
                <a:latin typeface="Century Gothic" panose="020B0502020202020204" pitchFamily="34" charset="0"/>
              </a:rPr>
              <a:t>MARS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B53E35C-2C74-4E56-8FD6-0D64CAE29B6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173" b="27715"/>
          <a:stretch/>
        </p:blipFill>
        <p:spPr>
          <a:xfrm>
            <a:off x="749300" y="838200"/>
            <a:ext cx="2095500" cy="2095500"/>
          </a:xfrm>
          <a:prstGeom prst="ellipse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D6858B-5646-46CF-BCF8-AF12E06FC54D}"/>
              </a:ext>
            </a:extLst>
          </p:cNvPr>
          <p:cNvSpPr txBox="1"/>
          <p:nvPr/>
        </p:nvSpPr>
        <p:spPr>
          <a:xfrm>
            <a:off x="762000" y="4349446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SpaceX, Elon Musk</a:t>
            </a:r>
          </a:p>
        </p:txBody>
      </p:sp>
    </p:spTree>
    <p:extLst>
      <p:ext uri="{BB962C8B-B14F-4D97-AF65-F5344CB8AC3E}">
        <p14:creationId xmlns:p14="http://schemas.microsoft.com/office/powerpoint/2010/main" val="4275137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3000">
        <p159:morph option="byObject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FBC88BF-F22D-486B-96FA-C7B5CEA00B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" b="15993"/>
          <a:stretch/>
        </p:blipFill>
        <p:spPr>
          <a:xfrm>
            <a:off x="7" y="0"/>
            <a:ext cx="12199904" cy="68624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D6312B3-88AB-4FDB-96BD-1EB5D192B295}"/>
              </a:ext>
            </a:extLst>
          </p:cNvPr>
          <p:cNvSpPr txBox="1"/>
          <p:nvPr/>
        </p:nvSpPr>
        <p:spPr>
          <a:xfrm>
            <a:off x="609600" y="2775328"/>
            <a:ext cx="929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Maximus BT" panose="04020704020B04020B04" pitchFamily="82" charset="0"/>
              </a:rPr>
              <a:t>HOPE YOU ENJOY THE RIDE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DC4495-F433-4FE6-A2B2-6BFB5AA2D35E}"/>
              </a:ext>
            </a:extLst>
          </p:cNvPr>
          <p:cNvSpPr txBox="1"/>
          <p:nvPr/>
        </p:nvSpPr>
        <p:spPr>
          <a:xfrm>
            <a:off x="609600" y="3810000"/>
            <a:ext cx="929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badi Extra Light" panose="020B0604020202020204" pitchFamily="34" charset="0"/>
              </a:rPr>
              <a:t>SEE YOU NEXT TIME</a:t>
            </a:r>
          </a:p>
        </p:txBody>
      </p:sp>
    </p:spTree>
    <p:extLst>
      <p:ext uri="{BB962C8B-B14F-4D97-AF65-F5344CB8AC3E}">
        <p14:creationId xmlns:p14="http://schemas.microsoft.com/office/powerpoint/2010/main" val="2945760554"/>
      </p:ext>
    </p:extLst>
  </p:cSld>
  <p:clrMapOvr>
    <a:masterClrMapping/>
  </p:clrMapOvr>
  <p:transition spd="slow" advClick="0" advTm="3000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83</Words>
  <Application>Microsoft Office PowerPoint</Application>
  <PresentationFormat>Widescreen</PresentationFormat>
  <Paragraphs>14</Paragraphs>
  <Slides>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Abadi Extra Light</vt:lpstr>
      <vt:lpstr>Arial</vt:lpstr>
      <vt:lpstr>Arial Black</vt:lpstr>
      <vt:lpstr>Calibri</vt:lpstr>
      <vt:lpstr>Calibri Light</vt:lpstr>
      <vt:lpstr>Century Gothic</vt:lpstr>
      <vt:lpstr>Maximus BT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Kasidis Satangmongkol</dc:creator>
  <cp:lastModifiedBy>Kasidis Satangmongkol</cp:lastModifiedBy>
  <cp:revision>23</cp:revision>
  <dcterms:created xsi:type="dcterms:W3CDTF">2018-08-06T07:37:00Z</dcterms:created>
  <dcterms:modified xsi:type="dcterms:W3CDTF">2018-08-06T08:43:40Z</dcterms:modified>
</cp:coreProperties>
</file>