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2A44-B464-45AC-A747-759CFCFE9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1E04C-0248-4282-92E4-C25A53EFA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AD3E4-6E4A-419B-A155-03F67085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62D14-6D9B-479F-8AD6-BF71AE98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671A0-F2C8-413A-8FCF-10207FCD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7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AF2F-EA92-40D9-A47E-341FCB0F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6B2DD-4191-4D3C-88BD-F8CB0C310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2516E-8CFA-46D3-8DF8-A04FECBD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A092E-F85D-4DD8-B475-9F3B26EF5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88D26-9CC2-4BC7-A6A1-B0E332AE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1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6FB39D-73A1-4962-A001-181591DB1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DE838-3997-4077-BE37-DD70047F4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EBEBA-A280-4E95-8184-68ECE85B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F001C-47B6-4BB2-8ED8-68FC73F3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04831-4745-43E4-9E81-1C203EC7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9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054A4-420D-49A3-B414-2AC6164D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228F5-E2AF-4910-9223-7EB6ED1E2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3B7C8-6AC0-455C-8AB6-FDF9280EC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0E02D-BAE7-481E-81E6-5BF9EC33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3F6EF-5725-4587-BD69-9682F814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0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71147-4957-4BF5-8A66-7ABB7D8C3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8C54D-774B-40AA-B49C-A04456A3D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A16B-4E85-4A8B-916E-9D937BD1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F540C-7895-4165-BD5F-9C9F0A9B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7C383-DB19-4610-9668-738E363E1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2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5C77B-CDCF-4F57-8820-C64FAA78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3251F-2AE7-49F4-8830-745D35853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6BB06-B56C-4ADC-A126-EC71E60DD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9A412-2014-4186-BAA3-88BD1220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A9296-60A5-42F0-9E71-A9FABC85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0BE2E-5D88-4D07-8DB0-0FD5DAC1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89077-FD9E-45ED-AD42-066E27F6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529DC-6187-4FC6-AA83-817B37175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AA2B8-5E7E-4306-9681-27EB1CC9D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B07A48-D04B-48CD-B136-8C11E56E91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7CE7D-F8E5-4220-84FA-F35E8D4CC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D9F156-1A64-4715-8E3B-3FCBCCEE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C37969-D855-493A-8009-B3AF4CF9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86C9C3-7758-48D3-8DB6-D2461AB3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2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3C8ED-26F5-466E-9487-AB029107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97A24B-6554-45C1-908D-5861D586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BFEA-FE6E-4ACE-B809-D18B65C7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D6E291-784B-4A7C-AAB8-51A0C29A6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5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85ACBC-2464-4791-AAC2-15EA4DA3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D7614-19BD-4CF3-A0AA-3296EC27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51FC7-EBAE-4402-B4D2-9787FDF9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3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FCF10-AB0B-459C-BBA3-CA1829045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4ED6-334F-4264-B2D4-112D00970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67A67-4201-47E0-AC4F-C5452834A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7F951-0FDD-48FA-8722-AAD121A16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50AFA-C271-45F7-8F94-F41BB6DA8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02C54-A51B-4952-98B2-4B5CD9B0E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4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D9D87-2C2B-4EF8-91AF-534B88F0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9F6F5-96C6-48EE-8FE6-A24BD46F3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A6370-62EC-4FFF-8E96-3B6C4393D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95D57-E619-4AEE-BF20-386E80DD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DCFF6-C12C-44C1-953B-E8371C33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48338-A347-4D8F-9274-1972D7BA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35364C-13FD-4B6D-A90D-337EFB451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24B0F-41E2-4B9C-B784-D53CF66F7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32F8B-3B4A-43A7-8370-1F6F4F437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E1AD-19CC-45E2-AF0F-6F0E63D6001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E81A7-4314-4D85-BAB4-A58C0823B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5F440-82CD-4B8D-A1B0-CD01CC2AD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5B56-BF3F-4AC5-9C4E-9D1EF8E87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E6D0C-D8B1-44D3-AB2D-82BBDAD11F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the </a:t>
            </a:r>
            <a:br>
              <a:rPr lang="en-US" dirty="0"/>
            </a:br>
            <a:r>
              <a:rPr lang="en-US" dirty="0"/>
              <a:t>MCSA 70-740 Course</a:t>
            </a:r>
          </a:p>
        </p:txBody>
      </p:sp>
    </p:spTree>
    <p:extLst>
      <p:ext uri="{BB962C8B-B14F-4D97-AF65-F5344CB8AC3E}">
        <p14:creationId xmlns:p14="http://schemas.microsoft.com/office/powerpoint/2010/main" val="3248408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9AD6-BC0A-45DE-A1AF-74C6F4B1F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be learning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2C128-E234-4D51-BDD0-6D5242650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Expectation when you complete the course</a:t>
            </a:r>
          </a:p>
          <a:p>
            <a:pPr lvl="1"/>
            <a:r>
              <a:rPr lang="en-US" dirty="0"/>
              <a:t>GET CERTIFIED as an MCSA for Server 2016</a:t>
            </a:r>
          </a:p>
          <a:p>
            <a:pPr lvl="1"/>
            <a:r>
              <a:rPr lang="en-US" dirty="0"/>
              <a:t>MCSA 70-740 Which is one of 3 Exams you must have</a:t>
            </a:r>
          </a:p>
          <a:p>
            <a:pPr lvl="2"/>
            <a:r>
              <a:rPr lang="en-US" dirty="0"/>
              <a:t>70-740 Installation, Storage, and Compute with Windows Server 2016</a:t>
            </a:r>
          </a:p>
          <a:p>
            <a:pPr lvl="2"/>
            <a:r>
              <a:rPr lang="en-US" dirty="0"/>
              <a:t>70-741 Networking with Windows Server 2016</a:t>
            </a:r>
          </a:p>
          <a:p>
            <a:pPr lvl="2"/>
            <a:r>
              <a:rPr lang="en-US" dirty="0"/>
              <a:t>70-742 Identity with Windows Sever 2016</a:t>
            </a:r>
          </a:p>
          <a:p>
            <a:pPr lvl="2"/>
            <a:r>
              <a:rPr lang="en-US" dirty="0"/>
              <a:t>70-743 This is the Fast Track Exam for Previous Server Exams (Upgrade exam)***</a:t>
            </a:r>
          </a:p>
          <a:p>
            <a:pPr lvl="1"/>
            <a:r>
              <a:rPr lang="en-US" dirty="0"/>
              <a:t>Be able to Navigate and  Configure Server 2016 with topics taught</a:t>
            </a:r>
          </a:p>
        </p:txBody>
      </p:sp>
    </p:spTree>
    <p:extLst>
      <p:ext uri="{BB962C8B-B14F-4D97-AF65-F5344CB8AC3E}">
        <p14:creationId xmlns:p14="http://schemas.microsoft.com/office/powerpoint/2010/main" val="223173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DF6A-4F78-42CE-8BEC-351BBAD2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be learning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838AA-FBC1-488E-956D-6135B8AAC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Installing Windows Server 2016</a:t>
            </a:r>
          </a:p>
          <a:p>
            <a:pPr lvl="1"/>
            <a:r>
              <a:rPr lang="en-US" dirty="0"/>
              <a:t>Features and advantages of Windows Server 2016</a:t>
            </a:r>
          </a:p>
          <a:p>
            <a:pPr lvl="1"/>
            <a:r>
              <a:rPr lang="en-US" dirty="0"/>
              <a:t>Planning the Windows Server 2016 Installation</a:t>
            </a:r>
          </a:p>
          <a:p>
            <a:pPr lvl="1"/>
            <a:r>
              <a:rPr lang="en-US" dirty="0"/>
              <a:t>Activating and Servicing Windows</a:t>
            </a:r>
          </a:p>
          <a:p>
            <a:pPr lvl="1"/>
            <a:r>
              <a:rPr lang="en-US" dirty="0"/>
              <a:t>Using Windows Deployment Services</a:t>
            </a:r>
          </a:p>
          <a:p>
            <a:r>
              <a:rPr lang="en-US" dirty="0"/>
              <a:t>Installing in the Enterprise</a:t>
            </a:r>
          </a:p>
          <a:p>
            <a:pPr lvl="1"/>
            <a:r>
              <a:rPr lang="en-US" dirty="0"/>
              <a:t>Understanding Automated Deployment Options</a:t>
            </a:r>
          </a:p>
          <a:p>
            <a:pPr lvl="1"/>
            <a:r>
              <a:rPr lang="en-US" dirty="0"/>
              <a:t>Overview of Microsoft Deployment Toolkit 2013 Update 2</a:t>
            </a:r>
          </a:p>
          <a:p>
            <a:pPr lvl="1"/>
            <a:r>
              <a:rPr lang="en-US" dirty="0"/>
              <a:t>Deploying Unattended Installations</a:t>
            </a:r>
          </a:p>
          <a:p>
            <a:pPr lvl="1"/>
            <a:r>
              <a:rPr lang="en-US" dirty="0"/>
              <a:t>Understanding Hyper-V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7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DF6A-4F78-42CE-8BEC-351BBAD2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be learning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838AA-FBC1-488E-956D-6135B8AAC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Configure Storage and Replication</a:t>
            </a:r>
          </a:p>
          <a:p>
            <a:pPr lvl="1"/>
            <a:r>
              <a:rPr lang="en-US" dirty="0"/>
              <a:t>Understanding File System</a:t>
            </a:r>
          </a:p>
          <a:p>
            <a:pPr lvl="2"/>
            <a:r>
              <a:rPr lang="en-US" dirty="0"/>
              <a:t>Storage in Windows Server 2016</a:t>
            </a:r>
          </a:p>
          <a:p>
            <a:pPr lvl="2"/>
            <a:r>
              <a:rPr lang="en-US" dirty="0"/>
              <a:t>Configuring Permissions</a:t>
            </a:r>
          </a:p>
          <a:p>
            <a:r>
              <a:rPr lang="en-US" dirty="0"/>
              <a:t>Understanding Hyper-V</a:t>
            </a:r>
          </a:p>
          <a:p>
            <a:pPr lvl="1"/>
            <a:r>
              <a:rPr lang="en-US" dirty="0"/>
              <a:t>Hyper-V Overview</a:t>
            </a:r>
          </a:p>
          <a:p>
            <a:pPr lvl="1"/>
            <a:r>
              <a:rPr lang="en-US" dirty="0"/>
              <a:t>Hyper-V installation and Configuration</a:t>
            </a:r>
          </a:p>
          <a:p>
            <a:pPr lvl="1"/>
            <a:r>
              <a:rPr lang="en-US" dirty="0"/>
              <a:t>Configure Virtual Machines</a:t>
            </a:r>
          </a:p>
          <a:p>
            <a:r>
              <a:rPr lang="en-US" dirty="0"/>
              <a:t>PowerShell Commands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9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DF6A-4F78-42CE-8BEC-351BBAD2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be learning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838AA-FBC1-488E-956D-6135B8AAC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Maintaining Windows Sever</a:t>
            </a:r>
          </a:p>
          <a:p>
            <a:pPr lvl="1"/>
            <a:r>
              <a:rPr lang="en-US" dirty="0"/>
              <a:t>Windows Update</a:t>
            </a:r>
          </a:p>
          <a:p>
            <a:pPr lvl="1"/>
            <a:r>
              <a:rPr lang="en-US" dirty="0"/>
              <a:t>Using Windows Server Update Services</a:t>
            </a:r>
          </a:p>
          <a:p>
            <a:r>
              <a:rPr lang="en-US" dirty="0"/>
              <a:t>Understanding Backups</a:t>
            </a:r>
          </a:p>
          <a:p>
            <a:r>
              <a:rPr lang="en-US" dirty="0"/>
              <a:t>PowerShell Commands</a:t>
            </a:r>
          </a:p>
          <a:p>
            <a:r>
              <a:rPr lang="en-US" dirty="0"/>
              <a:t>Understanding Monitoring</a:t>
            </a:r>
          </a:p>
          <a:p>
            <a:pPr lvl="1"/>
            <a:r>
              <a:rPr lang="en-US" dirty="0"/>
              <a:t>Overview of Windows Server 2016 Performance Tools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0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Introduction to the  MCSA 70-740 Course</vt:lpstr>
      <vt:lpstr>What you will be learning in the course</vt:lpstr>
      <vt:lpstr>What you will be learning in the course</vt:lpstr>
      <vt:lpstr>What you will be learning in the course</vt:lpstr>
      <vt:lpstr>What you will be learning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 MCSA 70-740 Course</dc:title>
  <dc:creator>Jarhead</dc:creator>
  <cp:lastModifiedBy>Jarhead</cp:lastModifiedBy>
  <cp:revision>8</cp:revision>
  <dcterms:created xsi:type="dcterms:W3CDTF">2018-03-15T15:45:05Z</dcterms:created>
  <dcterms:modified xsi:type="dcterms:W3CDTF">2018-03-23T15:18:32Z</dcterms:modified>
</cp:coreProperties>
</file>