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06"/>
  </p:normalViewPr>
  <p:slideViewPr>
    <p:cSldViewPr snapToGrid="0" snapToObjects="1">
      <p:cViewPr varScale="1">
        <p:scale>
          <a:sx n="117" d="100"/>
          <a:sy n="117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1E8B-CF97-EA42-89B7-BD3F6783A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01D17-3CAA-B145-8357-A8DB97AB9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E63D4-C74D-F043-A941-D9B0F081B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B1F8-7A97-944E-BB5E-A3AFBFEBC539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80F48-8608-C84C-8931-005FF256E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C0682-5E56-5042-BB49-16EAA6FD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B965-582E-0B4B-ADB4-FA6E0571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8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7A518-62D0-FB4D-B75C-30E656E9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D9CE2-86C2-2A4A-9EC3-53978A338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7A3D3-AC7F-F342-B0D2-E654C050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B1F8-7A97-944E-BB5E-A3AFBFEBC539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5E0D5-0CBD-1C4F-89E3-B3794362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2DD1-B9BA-8A4F-8797-C5CA255E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B965-582E-0B4B-ADB4-FA6E0571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42CA8E-3689-9B40-949E-4C58E3AA5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B46ED-5CCB-344A-B97E-8ED08F722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77FD1-8076-2B49-A832-146AAD38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B1F8-7A97-944E-BB5E-A3AFBFEBC539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5E1EB-E2AB-5048-8DDD-444A53D86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E991A-7B8C-3840-80AF-B0BAC049D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B965-582E-0B4B-ADB4-FA6E0571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8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9F30-4FFF-9E40-9F20-DB1C232D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6EA9A-06DD-6549-8881-9843F9D1A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578CC-227D-4641-87C5-67F7161DA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B1F8-7A97-944E-BB5E-A3AFBFEBC539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8F17F-6097-9D41-902F-AD8F61CE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9881F-3F81-BD4C-8EA3-B3EE1AB0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B965-582E-0B4B-ADB4-FA6E0571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2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8C96F-F520-9943-97FD-3076D2050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E43EE-EFD8-B746-B0B1-9F1626CD0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75AAF-B83B-0A4E-A4A1-158858EB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B1F8-7A97-944E-BB5E-A3AFBFEBC539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5C0A1-CBEF-2F40-9B3E-6B51BAC3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B3F53-9934-2146-BF85-56067D765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B965-582E-0B4B-ADB4-FA6E0571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8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3074-66AF-3A42-B8DA-B43FCBD1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098B0-7904-5A4D-9F19-328AFAB77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80EF5-BB20-B745-900A-D4674CA73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4C0C6-3E53-7349-A567-6E5DB42C4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B1F8-7A97-944E-BB5E-A3AFBFEBC539}" type="datetimeFigureOut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0811C-3305-4E45-920C-249A2B2E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0F6BE-2AA1-C346-9756-EDFC32DE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B965-582E-0B4B-ADB4-FA6E0571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4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E3CFE-5DC0-C946-878C-4C7E2327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8FD11-4175-5944-891F-6E10EF5EC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4281E-623E-294A-8CD3-2357E74D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382BA-C542-114E-B851-CB7F9C317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818EDE-D5E0-8E4D-B139-7573044F2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51BEED-519D-8E4D-89B8-D81CD3444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B1F8-7A97-944E-BB5E-A3AFBFEBC539}" type="datetimeFigureOut">
              <a:rPr lang="en-US" smtClean="0"/>
              <a:t>6/23/21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949DF-3A60-F74E-871B-7A325190A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DE577B-BA47-914B-BF2A-713B8EE9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B965-582E-0B4B-ADB4-FA6E0571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2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5DB5-A799-8445-ABA5-CA3B16FD5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18758-4AF0-6B40-91DB-47915BA1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B1F8-7A97-944E-BB5E-A3AFBFEBC539}" type="datetimeFigureOut">
              <a:rPr lang="en-US" smtClean="0"/>
              <a:t>6/23/21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C64F6-7035-7B47-9D29-F93B483E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84F54-4A1B-5943-B3A4-3F54C807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B965-582E-0B4B-ADB4-FA6E0571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0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AFC4F5-3E95-3744-B42C-3674805D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B1F8-7A97-944E-BB5E-A3AFBFEBC539}" type="datetimeFigureOut">
              <a:rPr lang="en-US" smtClean="0"/>
              <a:t>6/23/21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A8ED3-D424-6F41-B892-7EDE4760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F25C4-7C5D-3A4D-B530-71572434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B965-582E-0B4B-ADB4-FA6E0571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5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5509-3FCB-BF4D-892F-E77E6E73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4B615-3E3C-BD48-8557-FFCE77C48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A9087-1AAC-8C41-8166-AFB8E1801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FF08D-1912-024B-AE98-85569EFF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B1F8-7A97-944E-BB5E-A3AFBFEBC539}" type="datetimeFigureOut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2153D-11F6-2842-80EB-BC430E1E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2B535-A26F-1E49-89D5-11F5D607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B965-582E-0B4B-ADB4-FA6E0571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0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7E5C-BF8C-3544-B450-0AA15DD5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F7B04B-3953-3A42-878F-B7D4D98B53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941B5-8EB3-DF48-BA28-7A113A357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BE4CB-FA0E-C444-A827-08E1E6AA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B1F8-7A97-944E-BB5E-A3AFBFEBC539}" type="datetimeFigureOut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1AD67-F866-034A-8C78-898AE438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BC714-541F-7846-A252-008A30D4F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B965-582E-0B4B-ADB4-FA6E0571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DA67B-4FC8-6C47-8245-C1925C91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C16EB-9135-7B4C-BA08-38834442E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D5121-A483-1842-9325-8A9D4C2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4B1F8-7A97-944E-BB5E-A3AFBFEBC539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AD128-DFB6-954E-8BA6-D90547993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1EC67-336E-DD4F-9D0E-6C5607B01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3B965-582E-0B4B-ADB4-FA6E0571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7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C5186-A920-6640-924F-AAAC047A24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resolve trauma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284A2-A963-D442-B4C1-5855D9DC65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Resolving deep—seated trauma once and for all! </a:t>
            </a:r>
          </a:p>
          <a:p>
            <a:r>
              <a:rPr lang="en-US" dirty="0"/>
              <a:t>You have spent years in psychotherapy with no lasting change.</a:t>
            </a:r>
          </a:p>
          <a:p>
            <a:r>
              <a:rPr lang="en-US" dirty="0"/>
              <a:t>Give yourself the gift of healing your trauma.</a:t>
            </a:r>
          </a:p>
          <a:p>
            <a:endParaRPr lang="en-US" dirty="0"/>
          </a:p>
        </p:txBody>
      </p:sp>
      <p:pic>
        <p:nvPicPr>
          <p:cNvPr id="4" name="Picture 3" descr="A close up of a tree&#10;&#10;Description automatically generated">
            <a:extLst>
              <a:ext uri="{FF2B5EF4-FFF2-40B4-BE49-F238E27FC236}">
                <a16:creationId xmlns:a16="http://schemas.microsoft.com/office/drawing/2014/main" id="{69614351-3103-A443-97C9-DB9533D52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 b="65105"/>
          <a:stretch/>
        </p:blipFill>
        <p:spPr>
          <a:xfrm>
            <a:off x="0" y="23813"/>
            <a:ext cx="12192000" cy="25995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95A791-A6C9-5446-AD7C-845798765659}"/>
              </a:ext>
            </a:extLst>
          </p:cNvPr>
          <p:cNvSpPr/>
          <p:nvPr/>
        </p:nvSpPr>
        <p:spPr>
          <a:xfrm>
            <a:off x="889420" y="2623343"/>
            <a:ext cx="120681" cy="2383603"/>
          </a:xfrm>
          <a:prstGeom prst="rect">
            <a:avLst/>
          </a:prstGeom>
          <a:solidFill>
            <a:srgbClr val="F9D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AB6F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1FF9BAD-EAB0-964B-92B5-83A665148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139" y="6334125"/>
            <a:ext cx="523875" cy="5238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6967B7-14B7-0040-8FFA-570B939B6274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0" y="6596063"/>
            <a:ext cx="11495139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0EE8559A-ED4F-DD49-B068-73FB07B52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www.healingwiththerev.com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E22E1-30B0-284C-882F-1BBB08CF1F7B}"/>
              </a:ext>
            </a:extLst>
          </p:cNvPr>
          <p:cNvSpPr txBox="1"/>
          <p:nvPr/>
        </p:nvSpPr>
        <p:spPr>
          <a:xfrm>
            <a:off x="10047514" y="40494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11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39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How to resolve trauma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resolve trauma</dc:title>
  <dc:creator>Microsoft Office User</dc:creator>
  <cp:lastModifiedBy>Microsoft Office User</cp:lastModifiedBy>
  <cp:revision>3</cp:revision>
  <dcterms:created xsi:type="dcterms:W3CDTF">2021-05-19T11:20:14Z</dcterms:created>
  <dcterms:modified xsi:type="dcterms:W3CDTF">2021-06-24T00:56:06Z</dcterms:modified>
</cp:coreProperties>
</file>