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63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2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1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71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2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7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9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1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5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3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385210A-20F2-40AB-AC37-C4259F6F2FE7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87A428C-6538-4E1E-B7F4-953501F232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72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internethalloffame.org/internet-history/timelin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50000"/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105" y="66455"/>
            <a:ext cx="4007497" cy="145626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Overview of </a:t>
            </a:r>
            <a:br>
              <a:rPr lang="en-US" b="1" dirty="0"/>
            </a:br>
            <a:r>
              <a:rPr lang="en-US" b="1" dirty="0"/>
              <a:t>the TCP/IP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00" y="2506658"/>
            <a:ext cx="5292012" cy="2094524"/>
          </a:xfrm>
        </p:spPr>
        <p:txBody>
          <a:bodyPr>
            <a:normAutofit/>
          </a:bodyPr>
          <a:lstStyle/>
          <a:p>
            <a:r>
              <a:rPr lang="en-US" sz="2800" dirty="0"/>
              <a:t>TCP/IP Networking Model</a:t>
            </a:r>
          </a:p>
          <a:p>
            <a:pPr lvl="1"/>
            <a:r>
              <a:rPr lang="en-US" sz="2400" dirty="0"/>
              <a:t>Overview of the TCP/IP networking model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614" y="794589"/>
            <a:ext cx="6781102" cy="513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5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1245" y="194554"/>
            <a:ext cx="10058400" cy="813232"/>
          </a:xfrm>
        </p:spPr>
        <p:txBody>
          <a:bodyPr/>
          <a:lstStyle/>
          <a:p>
            <a:r>
              <a:rPr lang="en-US" b="1" dirty="0"/>
              <a:t>Brief History of TCP/IP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6344" y="1239363"/>
            <a:ext cx="10058400" cy="4023360"/>
          </a:xfrm>
          <a:noFill/>
        </p:spPr>
        <p:txBody>
          <a:bodyPr/>
          <a:lstStyle/>
          <a:p>
            <a:r>
              <a:rPr lang="en-US" dirty="0"/>
              <a:t>History leading to TCP/IP</a:t>
            </a:r>
          </a:p>
          <a:p>
            <a:pPr lvl="1"/>
            <a:r>
              <a:rPr lang="en-US" dirty="0">
                <a:solidFill>
                  <a:schemeClr val="tx1"/>
                </a:solidFill>
                <a:hlinkClick r:id="rId2"/>
              </a:rPr>
              <a:t>internet timeline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" name="Picture 3" descr="http://www.automation-drive.com/EX/05-13-23/2_TCPIP_Protocol_Sui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739" y="1239363"/>
            <a:ext cx="7281512" cy="495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5913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523</TotalTime>
  <Words>21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Retrospect</vt:lpstr>
      <vt:lpstr>Overview of  the TCP/IP Model</vt:lpstr>
      <vt:lpstr>Brief History of TCP/IP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TCP/IP Networking Section</dc:title>
  <dc:creator>Digna Diaz</dc:creator>
  <cp:lastModifiedBy>Digna Diaz</cp:lastModifiedBy>
  <cp:revision>25</cp:revision>
  <dcterms:created xsi:type="dcterms:W3CDTF">2016-06-29T16:53:11Z</dcterms:created>
  <dcterms:modified xsi:type="dcterms:W3CDTF">2016-08-31T18:56:01Z</dcterms:modified>
</cp:coreProperties>
</file>