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1" r:id="rId3"/>
    <p:sldId id="287" r:id="rId4"/>
    <p:sldId id="282" r:id="rId5"/>
    <p:sldId id="283" r:id="rId6"/>
    <p:sldId id="284" r:id="rId7"/>
    <p:sldId id="285" r:id="rId8"/>
    <p:sldId id="286" r:id="rId9"/>
    <p:sldId id="279" r:id="rId10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EEEF"/>
    <a:srgbClr val="C3E8EA"/>
    <a:srgbClr val="228078"/>
    <a:srgbClr val="3F4040"/>
    <a:srgbClr val="DCB667"/>
    <a:srgbClr val="46A9AF"/>
    <a:srgbClr val="E3615C"/>
    <a:srgbClr val="FFFDE0"/>
    <a:srgbClr val="E0F0DD"/>
    <a:srgbClr val="F9F6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45" autoAdjust="0"/>
    <p:restoredTop sz="99771" autoAdjust="0"/>
  </p:normalViewPr>
  <p:slideViewPr>
    <p:cSldViewPr snapToGrid="0" snapToObjects="1">
      <p:cViewPr>
        <p:scale>
          <a:sx n="110" d="100"/>
          <a:sy n="110" d="100"/>
        </p:scale>
        <p:origin x="-1560" y="-53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M_logo_255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480" y="4916368"/>
            <a:ext cx="2143696" cy="798632"/>
          </a:xfrm>
          <a:prstGeom prst="rect">
            <a:avLst/>
          </a:prstGeom>
        </p:spPr>
      </p:pic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206239"/>
            <a:ext cx="6400800" cy="13599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ts val="36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400" dirty="0" smtClean="0">
                <a:solidFill>
                  <a:srgbClr val="2B2D2C"/>
                </a:solidFill>
                <a:latin typeface="Gotham Book"/>
                <a:cs typeface="Gotham Book"/>
              </a:rPr>
              <a:t>SCHEDULING TOOLS </a:t>
            </a:r>
          </a:p>
          <a:p>
            <a:pPr marL="0" indent="0" algn="ctr">
              <a:lnSpc>
                <a:spcPts val="36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3600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recap</a:t>
            </a:r>
            <a:endParaRPr lang="en-US" sz="6000" dirty="0" smtClean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513541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 Book"/>
                <a:cs typeface="Gotham Book"/>
              </a:rPr>
              <a:t>Scheduling tools…</a:t>
            </a:r>
            <a:endParaRPr lang="en-US" sz="2400" b="1" dirty="0">
              <a:solidFill>
                <a:srgbClr val="404040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3493927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 Book"/>
                <a:cs typeface="Gotham Book"/>
              </a:rPr>
              <a:t>Scheduling tools…</a:t>
            </a:r>
            <a:endParaRPr lang="en-US" sz="2400" b="1" dirty="0">
              <a:solidFill>
                <a:srgbClr val="404040"/>
              </a:solidFill>
              <a:latin typeface="Gotham Book"/>
              <a:cs typeface="Gotham Book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3632" y="1364553"/>
            <a:ext cx="2379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err="1" smtClean="0">
                <a:solidFill>
                  <a:srgbClr val="000000"/>
                </a:solidFill>
                <a:latin typeface="Gotham Book"/>
                <a:cs typeface="Gotham Book"/>
              </a:rPr>
              <a:t>SmarterQueue</a:t>
            </a:r>
            <a:endParaRPr lang="en-US" dirty="0">
              <a:solidFill>
                <a:srgbClr val="000000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3936109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 Book"/>
                <a:cs typeface="Gotham Book"/>
              </a:rPr>
              <a:t>Scheduling tools…</a:t>
            </a:r>
            <a:endParaRPr lang="en-US" sz="2400" b="1" dirty="0">
              <a:solidFill>
                <a:srgbClr val="404040"/>
              </a:solidFill>
              <a:latin typeface="Gotham Book"/>
              <a:cs typeface="Gotham Book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3632" y="1364553"/>
            <a:ext cx="2379804" cy="83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Gotham Book"/>
                <a:cs typeface="Gotham Book"/>
              </a:rPr>
              <a:t>SmarterQueue</a:t>
            </a: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otham Book"/>
                <a:cs typeface="Gotham Book"/>
              </a:rPr>
              <a:t>Buffer</a:t>
            </a:r>
            <a:endParaRPr lang="en-US" dirty="0">
              <a:solidFill>
                <a:srgbClr val="000000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3789916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 Book"/>
                <a:cs typeface="Gotham Book"/>
              </a:rPr>
              <a:t>Scheduling tools…</a:t>
            </a:r>
            <a:endParaRPr lang="en-US" sz="2400" b="1" dirty="0">
              <a:solidFill>
                <a:srgbClr val="404040"/>
              </a:solidFill>
              <a:latin typeface="Gotham Book"/>
              <a:cs typeface="Gotham Book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3632" y="1364553"/>
            <a:ext cx="2379804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Gotham Book"/>
                <a:cs typeface="Gotham Book"/>
              </a:rPr>
              <a:t>SmarterQueue</a:t>
            </a: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otham Book"/>
                <a:cs typeface="Gotham Book"/>
              </a:rPr>
              <a:t>Buffer</a:t>
            </a: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otham Book"/>
                <a:cs typeface="Gotham Book"/>
              </a:rPr>
              <a:t>Tailwind</a:t>
            </a:r>
            <a:endParaRPr lang="en-US" dirty="0">
              <a:solidFill>
                <a:srgbClr val="000000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4123665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>
                <a:solidFill>
                  <a:srgbClr val="404040"/>
                </a:solidFill>
                <a:latin typeface="Gotham Book"/>
                <a:cs typeface="Gotham Book"/>
              </a:rPr>
              <a:t>Scheduling tools…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03632" y="1364553"/>
            <a:ext cx="2379804" cy="1777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Gotham Book"/>
                <a:cs typeface="Gotham Book"/>
              </a:rPr>
              <a:t>SmarterQueue</a:t>
            </a: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otham Book"/>
                <a:cs typeface="Gotham Book"/>
              </a:rPr>
              <a:t>Buffer</a:t>
            </a:r>
            <a:endParaRPr lang="en-US" dirty="0">
              <a:solidFill>
                <a:srgbClr val="000000"/>
              </a:solidFill>
              <a:latin typeface="Gotham Book"/>
              <a:cs typeface="Gotham Book"/>
            </a:endParaRP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otham Book"/>
                <a:cs typeface="Gotham Book"/>
              </a:rPr>
              <a:t>Tailwind</a:t>
            </a: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err="1" smtClean="0">
                <a:solidFill>
                  <a:srgbClr val="000000"/>
                </a:solidFill>
                <a:latin typeface="Gotham Book"/>
                <a:cs typeface="Gotham Book"/>
              </a:rPr>
              <a:t>BoardBooster</a:t>
            </a:r>
            <a:endParaRPr lang="en-US" dirty="0" smtClean="0">
              <a:solidFill>
                <a:srgbClr val="000000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3672030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>
                <a:solidFill>
                  <a:srgbClr val="404040"/>
                </a:solidFill>
                <a:latin typeface="Gotham Book"/>
                <a:cs typeface="Gotham Book"/>
              </a:rPr>
              <a:t>Scheduling tools…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03632" y="1364553"/>
            <a:ext cx="23798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Gotham Book"/>
                <a:cs typeface="Gotham Book"/>
              </a:rPr>
              <a:t>SmarterQueue</a:t>
            </a: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otham Book"/>
                <a:cs typeface="Gotham Book"/>
              </a:rPr>
              <a:t>Buffer</a:t>
            </a:r>
            <a:endParaRPr lang="en-US" dirty="0">
              <a:solidFill>
                <a:srgbClr val="000000"/>
              </a:solidFill>
              <a:latin typeface="Gotham Book"/>
              <a:cs typeface="Gotham Book"/>
            </a:endParaRP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otham Book"/>
                <a:cs typeface="Gotham Book"/>
              </a:rPr>
              <a:t>Tailwind</a:t>
            </a: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err="1" smtClean="0">
                <a:solidFill>
                  <a:srgbClr val="000000"/>
                </a:solidFill>
                <a:latin typeface="Gotham Book"/>
                <a:cs typeface="Gotham Book"/>
              </a:rPr>
              <a:t>BoardBooster</a:t>
            </a:r>
            <a:endParaRPr lang="en-US" dirty="0" smtClean="0">
              <a:solidFill>
                <a:srgbClr val="000000"/>
              </a:solidFill>
              <a:latin typeface="Gotham Book"/>
              <a:cs typeface="Gotham Book"/>
            </a:endParaRP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err="1" smtClean="0">
                <a:solidFill>
                  <a:srgbClr val="000000"/>
                </a:solidFill>
                <a:latin typeface="Gotham Book"/>
                <a:cs typeface="Gotham Book"/>
              </a:rPr>
              <a:t>Planoly</a:t>
            </a:r>
            <a:endParaRPr lang="en-US" dirty="0" smtClean="0">
              <a:solidFill>
                <a:srgbClr val="000000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2716206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>
                <a:solidFill>
                  <a:srgbClr val="404040"/>
                </a:solidFill>
                <a:latin typeface="Gotham Book"/>
                <a:cs typeface="Gotham Book"/>
              </a:rPr>
              <a:t>Scheduling tools…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03632" y="1364553"/>
            <a:ext cx="2379804" cy="2716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Gotham Book"/>
                <a:cs typeface="Gotham Book"/>
              </a:rPr>
              <a:t>SmarterQueue</a:t>
            </a: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otham Book"/>
                <a:cs typeface="Gotham Book"/>
              </a:rPr>
              <a:t>Buffer</a:t>
            </a:r>
            <a:endParaRPr lang="en-US" dirty="0">
              <a:solidFill>
                <a:srgbClr val="000000"/>
              </a:solidFill>
              <a:latin typeface="Gotham Book"/>
              <a:cs typeface="Gotham Book"/>
            </a:endParaRP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otham Book"/>
                <a:cs typeface="Gotham Book"/>
              </a:rPr>
              <a:t>Tailwind</a:t>
            </a: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err="1" smtClean="0">
                <a:solidFill>
                  <a:srgbClr val="000000"/>
                </a:solidFill>
                <a:latin typeface="Gotham Book"/>
                <a:cs typeface="Gotham Book"/>
              </a:rPr>
              <a:t>BoardBooster</a:t>
            </a:r>
            <a:endParaRPr lang="en-US" dirty="0" smtClean="0">
              <a:solidFill>
                <a:srgbClr val="000000"/>
              </a:solidFill>
              <a:latin typeface="Gotham Book"/>
              <a:cs typeface="Gotham Book"/>
            </a:endParaRP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otham Book"/>
                <a:cs typeface="Gotham Book"/>
              </a:rPr>
              <a:t>Planoly</a:t>
            </a:r>
          </a:p>
          <a:p>
            <a:pPr marL="285750" indent="-285750">
              <a:spcAft>
                <a:spcPts val="1500"/>
              </a:spcAft>
              <a:buClr>
                <a:srgbClr val="E3615C"/>
              </a:buClr>
              <a:buFont typeface="Wingdings" charset="2"/>
              <a:buChar char="§"/>
            </a:pPr>
            <a:r>
              <a:rPr lang="en-US" dirty="0" err="1" smtClean="0">
                <a:solidFill>
                  <a:srgbClr val="000000"/>
                </a:solidFill>
                <a:latin typeface="Gotham Book"/>
                <a:cs typeface="Gotham Book"/>
              </a:rPr>
              <a:t>PromoRepublic</a:t>
            </a:r>
            <a:endParaRPr lang="en-US" dirty="0">
              <a:solidFill>
                <a:srgbClr val="000000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179849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307946"/>
              </p:ext>
            </p:extLst>
          </p:nvPr>
        </p:nvGraphicFramePr>
        <p:xfrm>
          <a:off x="435359" y="1080615"/>
          <a:ext cx="8316097" cy="3579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84"/>
                <a:gridCol w="658091"/>
                <a:gridCol w="969813"/>
                <a:gridCol w="1009134"/>
                <a:gridCol w="895866"/>
                <a:gridCol w="3024909"/>
              </a:tblGrid>
              <a:tr h="57978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>
                    <a:solidFill>
                      <a:srgbClr val="E361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Gotham Book"/>
                          <a:cs typeface="Gotham Book"/>
                        </a:rPr>
                        <a:t>Cost</a:t>
                      </a:r>
                      <a:endParaRPr lang="en-US" sz="1400" b="0" dirty="0">
                        <a:latin typeface="Gotham Book"/>
                        <a:cs typeface="Gotham Book"/>
                      </a:endParaRPr>
                    </a:p>
                  </a:txBody>
                  <a:tcPr anchor="ctr">
                    <a:solidFill>
                      <a:srgbClr val="E361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Gotham Book"/>
                          <a:cs typeface="Gotham Book"/>
                        </a:rPr>
                        <a:t>Original Content</a:t>
                      </a:r>
                      <a:endParaRPr lang="en-US" sz="1400" b="0" dirty="0">
                        <a:latin typeface="Gotham Book"/>
                        <a:cs typeface="Gotham Book"/>
                      </a:endParaRPr>
                    </a:p>
                  </a:txBody>
                  <a:tcPr anchor="ctr">
                    <a:solidFill>
                      <a:srgbClr val="E361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latin typeface="Gotham Book"/>
                          <a:cs typeface="Gotham Book"/>
                        </a:rPr>
                        <a:t>Other</a:t>
                      </a:r>
                      <a:br>
                        <a:rPr lang="en-US" sz="1400" b="0" baseline="0" dirty="0" smtClean="0">
                          <a:latin typeface="Gotham Book"/>
                          <a:cs typeface="Gotham Book"/>
                        </a:rPr>
                      </a:br>
                      <a:r>
                        <a:rPr lang="en-US" sz="1400" b="0" baseline="0" dirty="0" smtClean="0">
                          <a:latin typeface="Gotham Book"/>
                          <a:cs typeface="Gotham Book"/>
                        </a:rPr>
                        <a:t>Posts</a:t>
                      </a:r>
                      <a:endParaRPr lang="en-US" sz="1400" b="0" dirty="0">
                        <a:latin typeface="Gotham Book"/>
                        <a:cs typeface="Gotham Book"/>
                      </a:endParaRPr>
                    </a:p>
                  </a:txBody>
                  <a:tcPr anchor="ctr">
                    <a:solidFill>
                      <a:srgbClr val="E361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Gotham Book"/>
                          <a:cs typeface="Gotham Book"/>
                        </a:rPr>
                        <a:t>Quotes, Events</a:t>
                      </a:r>
                      <a:endParaRPr lang="en-US" sz="1400" b="0" dirty="0">
                        <a:latin typeface="Gotham Book"/>
                        <a:cs typeface="Gotham Book"/>
                      </a:endParaRPr>
                    </a:p>
                  </a:txBody>
                  <a:tcPr anchor="ctr">
                    <a:solidFill>
                      <a:srgbClr val="E3615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Gotham Book"/>
                          <a:cs typeface="Gotham Book"/>
                        </a:rPr>
                        <a:t>Platforms</a:t>
                      </a:r>
                      <a:endParaRPr lang="en-US" sz="1400" b="0" dirty="0">
                        <a:latin typeface="Gotham Book"/>
                        <a:cs typeface="Gotham Book"/>
                      </a:endParaRPr>
                    </a:p>
                  </a:txBody>
                  <a:tcPr anchor="ctr">
                    <a:solidFill>
                      <a:srgbClr val="E3615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Gotham Book"/>
                          <a:cs typeface="Gotham Book"/>
                        </a:rPr>
                        <a:t>SmarterQueue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$20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Facebook, Twitter, </a:t>
                      </a:r>
                      <a:r>
                        <a:rPr lang="en-US" sz="1600" dirty="0" err="1" smtClean="0">
                          <a:latin typeface="Gotham Book"/>
                          <a:cs typeface="Gotham Book"/>
                        </a:rPr>
                        <a:t>Linkedin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Buffer**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$10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Twitter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2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Tailwind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$15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Gotham Book"/>
                          <a:cs typeface="Gotham Book"/>
                        </a:rPr>
                        <a:t>Pinterest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Gotham Book"/>
                          <a:cs typeface="Gotham Book"/>
                        </a:rPr>
                        <a:t>BoardBooster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$20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Gotham Book"/>
                          <a:cs typeface="Gotham Book"/>
                        </a:rPr>
                        <a:t>Pinterest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1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Gotham Book"/>
                          <a:cs typeface="Gotham Book"/>
                        </a:rPr>
                        <a:t>Planoly</a:t>
                      </a:r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/Later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$7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Gotham Book"/>
                          <a:cs typeface="Gotham Book"/>
                        </a:rPr>
                        <a:t>Instagram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C3E8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Gotham Book"/>
                          <a:cs typeface="Gotham Book"/>
                        </a:rPr>
                        <a:t>PromoRepublic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$9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Gotham Book"/>
                          <a:cs typeface="Gotham Book"/>
                        </a:rPr>
                        <a:t>Facebook, </a:t>
                      </a:r>
                      <a:r>
                        <a:rPr lang="en-US" sz="1600" dirty="0" err="1" smtClean="0">
                          <a:latin typeface="Gotham Book"/>
                          <a:cs typeface="Gotham Book"/>
                        </a:rPr>
                        <a:t>Instagram</a:t>
                      </a:r>
                      <a:endParaRPr lang="en-US" sz="1600" dirty="0">
                        <a:latin typeface="Gotham Book"/>
                        <a:cs typeface="Gotham Book"/>
                      </a:endParaRPr>
                    </a:p>
                  </a:txBody>
                  <a:tcPr marT="128016" marB="128016" anchor="ctr">
                    <a:solidFill>
                      <a:srgbClr val="DDEEE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3249470" y="1782290"/>
            <a:ext cx="241298" cy="227292"/>
            <a:chOff x="1452511" y="1114176"/>
            <a:chExt cx="244731" cy="230525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452511" y="1262302"/>
              <a:ext cx="95575" cy="780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517904" y="1114176"/>
              <a:ext cx="179338" cy="2305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4233720" y="1782290"/>
            <a:ext cx="241298" cy="227292"/>
            <a:chOff x="1452511" y="1114176"/>
            <a:chExt cx="244731" cy="230525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452511" y="1262302"/>
              <a:ext cx="95575" cy="780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1517904" y="1114176"/>
              <a:ext cx="179338" cy="2305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233720" y="2267199"/>
            <a:ext cx="241298" cy="227292"/>
            <a:chOff x="1452511" y="1114176"/>
            <a:chExt cx="244731" cy="230525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1452511" y="1262302"/>
              <a:ext cx="95575" cy="780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1517904" y="1114176"/>
              <a:ext cx="179338" cy="2305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233720" y="2775199"/>
            <a:ext cx="241298" cy="227292"/>
            <a:chOff x="1452511" y="1114176"/>
            <a:chExt cx="244731" cy="230525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1452511" y="1262302"/>
              <a:ext cx="95575" cy="780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1517904" y="1114176"/>
              <a:ext cx="179338" cy="2305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249470" y="3306289"/>
            <a:ext cx="241298" cy="227292"/>
            <a:chOff x="1452511" y="1114176"/>
            <a:chExt cx="244731" cy="230525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1452511" y="1262302"/>
              <a:ext cx="95575" cy="780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1517904" y="1114176"/>
              <a:ext cx="179338" cy="2305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249470" y="3802743"/>
            <a:ext cx="241298" cy="227292"/>
            <a:chOff x="1452511" y="1114176"/>
            <a:chExt cx="244731" cy="230525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1452511" y="1262302"/>
              <a:ext cx="95575" cy="780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1517904" y="1114176"/>
              <a:ext cx="179338" cy="2305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4233720" y="3791198"/>
            <a:ext cx="241298" cy="227292"/>
            <a:chOff x="1452511" y="1114176"/>
            <a:chExt cx="244731" cy="230525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1452511" y="1262302"/>
              <a:ext cx="95575" cy="780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1517904" y="1114176"/>
              <a:ext cx="179338" cy="2305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5203538" y="4276106"/>
            <a:ext cx="241298" cy="227292"/>
            <a:chOff x="1452511" y="1114176"/>
            <a:chExt cx="244731" cy="230525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1452511" y="1262302"/>
              <a:ext cx="95575" cy="780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1517904" y="1114176"/>
              <a:ext cx="179338" cy="230525"/>
            </a:xfrm>
            <a:prstGeom prst="line">
              <a:avLst/>
            </a:prstGeom>
            <a:ln w="57150" cmpd="sng">
              <a:solidFill>
                <a:srgbClr val="E3615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/>
          <p:cNvSpPr/>
          <p:nvPr/>
        </p:nvSpPr>
        <p:spPr>
          <a:xfrm>
            <a:off x="351692" y="357840"/>
            <a:ext cx="844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>
                <a:solidFill>
                  <a:srgbClr val="404040"/>
                </a:solidFill>
                <a:latin typeface="Gotham Book"/>
                <a:cs typeface="Gotham Book"/>
              </a:rPr>
              <a:t>Scheduling </a:t>
            </a:r>
            <a:r>
              <a:rPr lang="en-US" sz="2400" b="1" dirty="0" smtClean="0">
                <a:solidFill>
                  <a:srgbClr val="404040"/>
                </a:solidFill>
                <a:latin typeface="Gotham Book"/>
                <a:cs typeface="Gotham Book"/>
              </a:rPr>
              <a:t>tools, types of content + platforms</a:t>
            </a:r>
            <a:endParaRPr lang="en-US" sz="2400" b="1" dirty="0">
              <a:solidFill>
                <a:srgbClr val="404040"/>
              </a:solidFill>
              <a:latin typeface="Gotham Book"/>
              <a:cs typeface="Gotham Book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545" y="4768300"/>
            <a:ext cx="424872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Gotham Book"/>
                <a:cs typeface="Gotham Book"/>
              </a:rPr>
              <a:t>**Buffer with </a:t>
            </a:r>
            <a:r>
              <a:rPr lang="en-US" sz="1300" dirty="0" err="1" smtClean="0">
                <a:latin typeface="Gotham Book"/>
                <a:cs typeface="Gotham Book"/>
              </a:rPr>
              <a:t>Feedly</a:t>
            </a:r>
            <a:r>
              <a:rPr lang="en-US" sz="1300" dirty="0">
                <a:latin typeface="Gotham Book"/>
                <a:cs typeface="Gotham Book"/>
              </a:rPr>
              <a:t> +</a:t>
            </a:r>
            <a:r>
              <a:rPr lang="en-US" sz="1300" dirty="0" smtClean="0">
                <a:latin typeface="Gotham Book"/>
                <a:cs typeface="Gotham Book"/>
              </a:rPr>
              <a:t> IFTTT</a:t>
            </a:r>
            <a:endParaRPr lang="en-US" sz="1300" dirty="0"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2689901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17336</TotalTime>
  <Words>102</Words>
  <Application>Microsoft Macintosh PowerPoint</Application>
  <PresentationFormat>On-screen Show (16:10)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234</cp:revision>
  <cp:lastPrinted>2017-08-06T03:08:43Z</cp:lastPrinted>
  <dcterms:created xsi:type="dcterms:W3CDTF">2017-08-06T02:36:09Z</dcterms:created>
  <dcterms:modified xsi:type="dcterms:W3CDTF">2018-01-10T18:04:00Z</dcterms:modified>
</cp:coreProperties>
</file>