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1594" r:id="rId2"/>
    <p:sldId id="159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75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44A5-85AE-49C5-A37B-F8ABCB150A62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96025-07AF-4D48-BFE8-FF9F98A10F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792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3D37E-1DE3-442D-871A-4384A533D64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0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24B10-D166-4570-B7D7-A088AA62E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0B081E7-C1BD-44D6-92B4-0081CFAC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ADF945-BA61-4D2B-BA72-3E27BB18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50604E-F12F-4A63-8F71-D73004A6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8594AB-78AE-4694-8DBE-E7385FE6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91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B5C303-FD88-489F-ACDD-14304ED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0FC23F-635B-496E-9618-FB16D9802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6AAE6DF-5191-4F4C-B63A-E9090BB2C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5FFBD5-80D8-45DB-AAC4-771CEB9B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F6088C-5F61-415D-B594-5D122BC1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8FB862-D639-4B88-8158-E6E23BD7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632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771F29-461E-4027-8B83-8071625F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E459B7-38D5-4643-BF43-86FF0B0B0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89DC2-7953-4652-91D3-077827FB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7B3714-26AA-4467-8B3C-3E431288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6CF448-D656-4C65-B95C-CA321FD5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46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06CF2A9-D1C4-46C9-8C39-C4E29BD38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FA23C1-9804-4873-90F4-216C9A2B9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1340C4-8F02-4485-AB03-F75CC32E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257B19-8484-4159-AE11-66C627EF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BA726D-972E-4D81-8AF2-F59B3358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440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84B7B1-7A70-41FC-B06C-285AD7C4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6BEE29-6B7F-42A1-AE6C-DE21F45CB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7735A1-A421-4FC1-B8B5-AD20C564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EFB945-0CEC-4FD6-80BC-5829E407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A4F558-AE30-40F9-9F30-49BF6B10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685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1AD237-1B87-45D9-9B84-C4671F96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34FA4E-5451-48C5-AE48-3F3693487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55F1C6-FB51-4B08-8FC8-3DC3606C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9DF590-7812-4480-8178-162D3547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2FEED0-3D2A-418B-AE10-E6B2D93F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8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266CF5-2F3A-490F-95B1-36F6310A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BF1010-43DB-4AA3-A77F-B9E0D8BE0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DA75510-D3B8-49CB-8871-1D3213351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257B72C-BCA5-43C7-A99D-EFC06253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4ACC4D-665C-425C-B26F-D4A1117E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D24208-31FB-410B-8782-E62E2D84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393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03D62-76B6-47F5-BF65-A6201DE3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7D0CA6-DF78-4C8C-BFBF-B26775B6B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1AFED7-5B6C-4E1A-BF88-4C43043A8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4BDDC1-6FC6-4729-9216-9E2374E53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DE9173C-D54C-4A76-8A53-B57D41876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2BDC78-49F8-4726-8BD8-F54BD46C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A4DDA3C-69C6-476E-A56C-4B1C827E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FDF7DC-52B9-4EB2-8601-346E9AA4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04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BCCEAB-E00B-4AE8-B6B4-538CBED8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41E6322-530B-4758-A6FD-789DED0A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B2CDC4-8AA9-44EC-AF76-94CE07B9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E52141E-F308-4E64-B6DF-F939D9C7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21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DF0894-6C46-439B-BB40-8944CEB6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BEEBD2F-6160-4D3B-8B0B-3FEC2CDD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DE5723-A819-4A7F-AB3A-A95C90B8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702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ooden door&#10;&#10;Description automatically generated">
            <a:extLst>
              <a:ext uri="{FF2B5EF4-FFF2-40B4-BE49-F238E27FC236}">
                <a16:creationId xmlns="" xmlns:a16="http://schemas.microsoft.com/office/drawing/2014/main" id="{42AA2FCA-A239-4B6D-942B-17284EC3D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87F14B-10A7-4232-8A72-16E97C7C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3473EC-31EC-4357-BEFB-C726E410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CA2F51-E563-4404-BEE3-04C785B0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3C4906A-80FA-426D-ABE7-742A1C8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56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B6789-7D48-4871-9ED8-C4E4AB90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B8C0E2-17E4-4D8B-832F-64106861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53DBDE-22EB-406C-A59C-11DE0A2D0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FD24AC-A0FD-4ADD-A918-347451CA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09DFF0-E38A-482A-9B4B-E5EC44C5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0B8772-54BB-44BE-ADE7-ACB77D53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721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9273E63-0A7B-4278-837E-0582890A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E44E26-DD30-4214-8D26-C47CFC41B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D1613A-2268-41CF-8EB4-81B9E21B4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F8F8B5-4980-464C-AD3F-1287102B4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7C5FC0-7C8B-4CA7-9DE1-CFC6AC273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2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EDA0CC0-3EAA-4F24-9F69-67C8CF12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Remove Background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Practice File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204838" y="4012706"/>
            <a:ext cx="593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FFC000"/>
                </a:solidFill>
              </a:rPr>
              <a:t>©Presentation-Process.com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4737" y="6285390"/>
            <a:ext cx="593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bg2">
                    <a:lumMod val="75000"/>
                  </a:schemeClr>
                </a:solidFill>
                <a:latin typeface="Abel" panose="02000506030000020004" pitchFamily="2" charset="0"/>
              </a:rPr>
              <a:t>All rights reserved. Not for distribution.</a:t>
            </a:r>
            <a:endParaRPr lang="en-IN" dirty="0">
              <a:solidFill>
                <a:schemeClr val="bg2">
                  <a:lumMod val="75000"/>
                </a:schemeClr>
              </a:solidFill>
              <a:latin typeface="Abel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0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Photo </a:t>
            </a:r>
            <a:r>
              <a:rPr lang="en-IN" dirty="0" smtClean="0"/>
              <a:t>for practice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4" y="1759670"/>
            <a:ext cx="6096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50" l="313" r="100000">
                        <a14:foregroundMark x1="30938" y1="83250" x2="63125" y2="92250"/>
                        <a14:foregroundMark x1="71406" y1="91500" x2="98281" y2="92250"/>
                        <a14:foregroundMark x1="94844" y1="37250" x2="99844" y2="82250"/>
                        <a14:foregroundMark x1="68750" y1="98250" x2="76563" y2="97000"/>
                        <a14:backgroundMark x1="17500" y1="64000" x2="44531" y2="19750"/>
                        <a14:backgroundMark x1="7344" y1="6500" x2="88594" y2="8250"/>
                        <a14:backgroundMark x1="95781" y1="12250" x2="2813" y2="39000"/>
                        <a14:backgroundMark x1="38125" y1="48250" x2="40156" y2="6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07" y="1835084"/>
            <a:ext cx="5671793" cy="35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694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gopal">
      <a:majorFont>
        <a:latin typeface="Tw Cen MT Condensed Extra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Abel</vt:lpstr>
      <vt:lpstr>Arial</vt:lpstr>
      <vt:lpstr>Calibri</vt:lpstr>
      <vt:lpstr>Tw Cen MT Condensed Extra Bold</vt:lpstr>
      <vt:lpstr>1_Office Theme</vt:lpstr>
      <vt:lpstr>Remove Background:  Practice File</vt:lpstr>
      <vt:lpstr>Photo for 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Brushed Photo Effect</dc:title>
  <dc:creator>Ram Gopal</dc:creator>
  <cp:lastModifiedBy>Arte Ramgopal</cp:lastModifiedBy>
  <cp:revision>6</cp:revision>
  <dcterms:created xsi:type="dcterms:W3CDTF">2019-07-05T07:22:34Z</dcterms:created>
  <dcterms:modified xsi:type="dcterms:W3CDTF">2019-09-01T08:57:27Z</dcterms:modified>
</cp:coreProperties>
</file>