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ppt/ink/ink41.xml" ContentType="application/inkml+xml"/>
  <Override PartName="/ppt/ink/ink42.xml" ContentType="application/inkml+xml"/>
  <Override PartName="/ppt/ink/ink43.xml" ContentType="application/inkml+xml"/>
  <Override PartName="/ppt/ink/ink44.xml" ContentType="application/inkml+xml"/>
  <Override PartName="/ppt/ink/ink45.xml" ContentType="application/inkml+xml"/>
  <Override PartName="/ppt/ink/ink46.xml" ContentType="application/inkml+xml"/>
  <Override PartName="/ppt/ink/ink47.xml" ContentType="application/inkml+xml"/>
  <Override PartName="/ppt/ink/ink48.xml" ContentType="application/inkml+xml"/>
  <Override PartName="/ppt/ink/ink49.xml" ContentType="application/inkml+xml"/>
  <Override PartName="/ppt/ink/ink50.xml" ContentType="application/inkml+xml"/>
  <Override PartName="/ppt/ink/ink51.xml" ContentType="application/inkml+xml"/>
  <Override PartName="/ppt/ink/ink52.xml" ContentType="application/inkml+xml"/>
  <Override PartName="/ppt/ink/ink53.xml" ContentType="application/inkml+xml"/>
  <Override PartName="/ppt/ink/ink54.xml" ContentType="application/inkml+xml"/>
  <Override PartName="/ppt/ink/ink55.xml" ContentType="application/inkml+xml"/>
  <Override PartName="/ppt/ink/ink56.xml" ContentType="application/inkml+xml"/>
  <Override PartName="/ppt/ink/ink57.xml" ContentType="application/inkml+xml"/>
  <Override PartName="/ppt/ink/ink58.xml" ContentType="application/inkml+xml"/>
  <Override PartName="/ppt/ink/ink59.xml" ContentType="application/inkml+xml"/>
  <Override PartName="/ppt/ink/ink60.xml" ContentType="application/inkml+xml"/>
  <Override PartName="/ppt/ink/ink61.xml" ContentType="application/inkml+xml"/>
  <Override PartName="/ppt/ink/ink62.xml" ContentType="application/inkml+xml"/>
  <Override PartName="/ppt/ink/ink63.xml" ContentType="application/inkml+xml"/>
  <Override PartName="/ppt/ink/ink64.xml" ContentType="application/inkml+xml"/>
  <Override PartName="/ppt/ink/ink65.xml" ContentType="application/inkml+xml"/>
  <Override PartName="/ppt/ink/ink66.xml" ContentType="application/inkml+xml"/>
  <Override PartName="/ppt/ink/ink67.xml" ContentType="application/inkml+xml"/>
  <Override PartName="/ppt/ink/ink68.xml" ContentType="application/inkml+xml"/>
  <Override PartName="/ppt/ink/ink69.xml" ContentType="application/inkml+xml"/>
  <Override PartName="/ppt/ink/ink70.xml" ContentType="application/inkml+xml"/>
  <Override PartName="/ppt/ink/ink71.xml" ContentType="application/inkml+xml"/>
  <Override PartName="/ppt/ink/ink72.xml" ContentType="application/inkml+xml"/>
  <Override PartName="/ppt/ink/ink73.xml" ContentType="application/inkml+xml"/>
  <Override PartName="/ppt/ink/ink74.xml" ContentType="application/inkml+xml"/>
  <Override PartName="/ppt/ink/ink75.xml" ContentType="application/inkml+xml"/>
  <Override PartName="/ppt/ink/ink76.xml" ContentType="application/inkml+xml"/>
  <Override PartName="/ppt/ink/ink77.xml" ContentType="application/inkml+xml"/>
  <Override PartName="/ppt/ink/ink78.xml" ContentType="application/inkml+xml"/>
  <Override PartName="/ppt/ink/ink79.xml" ContentType="application/inkml+xml"/>
  <Override PartName="/ppt/ink/ink80.xml" ContentType="application/inkml+xml"/>
  <Override PartName="/ppt/ink/ink81.xml" ContentType="application/inkml+xml"/>
  <Override PartName="/ppt/ink/ink82.xml" ContentType="application/inkml+xml"/>
  <Override PartName="/ppt/ink/ink83.xml" ContentType="application/inkml+xml"/>
  <Override PartName="/ppt/ink/ink84.xml" ContentType="application/inkml+xml"/>
  <Override PartName="/ppt/ink/ink85.xml" ContentType="application/inkml+xml"/>
  <Override PartName="/ppt/ink/ink86.xml" ContentType="application/inkml+xml"/>
  <Override PartName="/ppt/ink/ink87.xml" ContentType="application/inkml+xml"/>
  <Override PartName="/ppt/ink/ink88.xml" ContentType="application/inkml+xml"/>
  <Override PartName="/ppt/ink/ink89.xml" ContentType="application/inkml+xml"/>
  <Override PartName="/ppt/ink/ink90.xml" ContentType="application/inkml+xml"/>
  <Override PartName="/ppt/ink/ink91.xml" ContentType="application/inkml+xml"/>
  <Override PartName="/ppt/ink/ink92.xml" ContentType="application/inkml+xml"/>
  <Override PartName="/ppt/ink/ink93.xml" ContentType="application/inkml+xml"/>
  <Override PartName="/ppt/ink/ink94.xml" ContentType="application/inkml+xml"/>
  <Override PartName="/ppt/ink/ink95.xml" ContentType="application/inkml+xml"/>
  <Override PartName="/ppt/ink/ink96.xml" ContentType="application/inkml+xml"/>
  <Override PartName="/ppt/ink/ink97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37" r:id="rId3"/>
    <p:sldId id="313" r:id="rId4"/>
    <p:sldId id="314" r:id="rId5"/>
    <p:sldId id="315" r:id="rId6"/>
    <p:sldId id="347" r:id="rId7"/>
    <p:sldId id="338" r:id="rId8"/>
    <p:sldId id="339" r:id="rId9"/>
    <p:sldId id="323" r:id="rId10"/>
    <p:sldId id="331" r:id="rId11"/>
    <p:sldId id="352" r:id="rId12"/>
    <p:sldId id="333" r:id="rId13"/>
    <p:sldId id="330" r:id="rId14"/>
    <p:sldId id="324" r:id="rId15"/>
    <p:sldId id="335" r:id="rId16"/>
    <p:sldId id="316" r:id="rId17"/>
    <p:sldId id="317" r:id="rId18"/>
    <p:sldId id="318" r:id="rId19"/>
    <p:sldId id="336" r:id="rId20"/>
    <p:sldId id="320" r:id="rId21"/>
    <p:sldId id="321" r:id="rId22"/>
    <p:sldId id="322" r:id="rId23"/>
    <p:sldId id="345" r:id="rId24"/>
    <p:sldId id="306" r:id="rId25"/>
    <p:sldId id="325" r:id="rId26"/>
    <p:sldId id="342" r:id="rId27"/>
    <p:sldId id="326" r:id="rId28"/>
    <p:sldId id="340" r:id="rId29"/>
    <p:sldId id="343" r:id="rId30"/>
    <p:sldId id="348" r:id="rId31"/>
    <p:sldId id="341" r:id="rId32"/>
    <p:sldId id="349" r:id="rId33"/>
    <p:sldId id="350" r:id="rId34"/>
    <p:sldId id="351" r:id="rId35"/>
    <p:sldId id="327" r:id="rId36"/>
    <p:sldId id="344" r:id="rId37"/>
    <p:sldId id="307" r:id="rId38"/>
    <p:sldId id="329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5B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38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4T00:52:01.629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1 1 5289 0 0,'19'6'3798'0'0,"7"18"-2768"0"0,8 30-129 0 0,-31-48 176 0 0,5 11-793 0 0,-2 1 0 0 0,0 0 0 0 0,-1 0 0 0 0,-1 0 0 0 0,0 1 0 0 0,-2-1 0 0 0,1 11-284 0 0,-1-8 47 0 0,1-2-228 0 0,-2 0 1 0 0,0 0 0 0 0,-1 0-1 0 0,-2 0 1 0 0,-1 15 180 0 0,-12 18-8796 0 0,12-44 4684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3:39.82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51 1,'4'0,"1"8,1 12,-2 6,-1 3,3 5,0 5,0 8,-2 9,3 0,1 2,-2-1,-2-4,-1-5,-1-5,-2-6,0 0,0 0,0 0,0-3,-1-3,1-3,0-1,0-2,0-1,0 1,0-1,0 0,0 0,0 5,0 1,0 0,0-1,0 3,0 4,0 1,0-3,0-2,0-2,0-3,0-1,0-1,0-1,0 0,0 0,0 0,0 1,-4-1,-2 1,1 4,1 1,1 0,-3 3,-1 0,1-1,2-2,1-2,2-1,0-2,1 0,-4 0,-2-1,1 0,1 1,2-1,0 1,1-1,1 1,-5 3,0 3,0-1,1 3,1 0,1 3,-3 0,-1-3,1-2,1-2,1-3,2 0,0-1,1-1,0 0,0 0,0 5,0 5,0 1,1 3,-1 4,0 3,0 2,0 1,0-2,0-6,4-1,1-3,1-3,-2-4,-1-2,-1-1,3-1,1-1,-1 0,-1 0,-1 0,-1 0,-2 1,1-1,-1 5,-1 1,1 0,0 4,0-1,0 3,4 4,1-1,1 1,2-6,0-4,0-4,-3-1,-2 2,-1 2,-1 0,-1-1,4-1,1 3,0 1,-1-1,-1 4,-1-1,-1 3,-1 7,0 2,0 0,0 6,-1 3,1 4,0 5,4 1,2 1,0 2,-2 3,-1 2,-1 5,-1-2,0-1,-1 0,0-5,-1-6,1-4,0-9,0-9,0-6,0-6,0-3,0-2,0-1,0 0,0-4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3:47.948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6904 0,'0'4,"-4"2,-10-1,-7 0,-3 2,-11 0,-4-1,-7-1,-9-2,-7-1,-2-1,-7-1,-8 0,-3-1,-4 5,4 1,-2 0,11 0,8-3,8 5,0-1,-7 0,0-1,2-2,-2-1,7-2,4 1,-1-1,0 3,-3 3,-5-1,-5-1,6-1,9-2,4 0,2 0,-3-1,2 0,5-1,6 1,4 0,3 0,4 0,-4 4,-1 1,1 1,2-2,0-1,-4-1,0-1,-3-1,-4 4,-9 2,0-1,-1-1,4-1,-12 3,-4 0,-14 0,-10-2,0-1,7-2,-2 0,10-1,3 0,1 0,-1 0,1 0,9-1,9 1,8 0,7 0,5 0,2 0,2 0,0 0,0 0,0 0,-1 0,0 0,0 0,-1 0,-12 0,-4-4,-4-1,-7-1,-2 2,-6 1,5 1,6 1,-1 1,0 0,-4-4,-5-2,-6 1,4 1,9-3,4 0,7 1,1 1,4-2,3 0,4 1,2 1,1 2,2 2,0 0,0 1,0 0,-4 0,-2-4,-4-1,-5-1,1 2,1 1,5 1,1 1,4 1,1 0,1 0,1 0,0 0,0 0,-9 1,-2-1,0 0,-3 0,-6-4,-5-2,-3 1,0 1,0 0,0 3,6 0,5 0,6 1,5 0,3 1,2-1,1 0,1 0,0 0,3-4,2-1,-1-1,-6 2,-6 1,-3 1,1 1,1 1,3 0,1 0,2 0,0 0,2 1,-1-1,1 0,0 0,-5 0,-5 0,-1 0,0 0,4 0,1 0,2 0,6 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4.292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1000 1,'-94'42,"-98"28,98-38,2 4,-23 15,87-36,0 1,1 0,1 2,1 2,1 0,0 1,2 1,0 1,-1 5,-5 8,1 1,3 2,-20 40,37-65,1 0,0 0,1 0,1 1,0 0,1 0,0 0,2 0,0 1,0-1,2 0,0 1,2 10,-1-20,0 1,1-1,-1 0,2-1,-1 1,0 0,1-1,0 0,1 0,-1 0,1 0,0-1,0 0,0 0,0 0,1 0,0-1,13 8,0-1,1-1,0 0,13 2,0-1,1-2,0-2,0-1,1-2,0-1,-1-2,1-1,0-1,23-6,-9-1,0-3,-1-1,0-2,-1-2,-1-3,18-11,-15 5,-2-3,18-15,-42 27,-2 0,0-1,-2-1,0-2,13-17,-27 32,-1-1,0 0,0-1,0 1,-1-1,0 1,-1-1,1 0,-2 0,1 0,-1 0,0 0,-1-3,0 6,0-1,0 0,-1 0,0 1,0-1,-1 0,1 1,-1-1,0 1,-1 0,1 0,-1 0,0 0,-1 0,1 0,-1 1,0 0,-4-4,-22-18,-2 2,0 0,-12-4,23 17,1 0,-1 1,-1 1,0 1,0 1,-9-1,14 4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4.967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 0,'0'2,"1"0,-1 0,1 0,-1 0,1 0,0 0,0 0,0 0,0-1,0 1,0 0,1 0,-1-1,0 1,1-1,29 27,-14-14,68 76,-3 2,-5 5,24 42,-84-115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5.369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0 0,'0'0,"0"0,0 0,0 0,0 0,0 0,0 0,0 0,0 0,0 0,0 9,0 7,0 7,0 12,0-1,0-6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7.439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0 1213,'0'-590,"1"571,0 1,1-1,1 0,0 1,2 0,0-1,1 2,2-4,4-6,2 0,1 0,2 1,12-15,-6 11,1 1,1 1,1 1,1 2,2 0,0 2,18-10,-27 21,1 0,0 2,1 0,0 1,1 1,0 2,0 0,1 1,-1 1,1 1,0 2,7 0,-28 1,1 1,-1 0,0-1,1 1,-1 0,0 0,1 1,-1-1,0 1,0 0,0-1,-1 1,1 0,0 1,-1-1,1 0,-1 1,0 0,1-1,-1 1,-1 0,1 0,0 0,-1 0,1 1,-1-1,0 1,0 0,1 0,-1 0,0-1,-1 1,1 0,-1 0,1 0,-1 0,-1 0,1 0,0 0,-1 0,0-1,0 1,0 0,0 0,-1-1,1 1,-1-1,0 1,0-1,0 0,-1 1,1-1,-23 20,-2 0,0-2,-26 15,-94 51,103-62,-169 93,194-108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08.022"/>
    </inkml:context>
    <inkml:brush xml:id="br0">
      <inkml:brushProperty name="width" value="0.2" units="cm"/>
      <inkml:brushProperty name="height" value="0.2" units="cm"/>
      <inkml:brushProperty name="ignorePressure" value="1"/>
    </inkml:brush>
  </inkml:definitions>
  <inkml:trace contextRef="#ctx0" brushRef="#br0">1 1,'0'0,"0"0,0 0,0 0,0 0,0 0,0 0,0 0,0 8,0 10,0 9,0 6,0 6,0-3,0-8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09.0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6545,'1'-3,"0"0,0 0,0 0,0 1,0-1,1 0,-1 0,1 1,0-1,0 1,0 0,0-1,0 1,1 0,1-2,4-3,538-568,200-204,-434 472,325-334,370-409,-746 782,170-208,-21-18,-168 217,214-188,-141 176,-247 229,62-56,6-2,80-96,-115 115,-5 4,-90 90,43-50,4 4,5-2,-50 46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0.36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1015,'20'11,"0"-1,1 0,0-2,1 0,0-2,0 0,0-2,11 1,26 2,-1-4,43-3,-40-2,-1-3,1-3,-1-3,0-2,28-12,-81 23,0 0,0-1,0 0,-1 0,1-1,-1 1,0-1,0-1,-1 1,1-1,-1 0,3-3,-5 3,1-1,-1 1,0-1,0 0,-1 0,1 0,-1 0,-1-1,1 1,-1 0,0-1,-1 1,1-1,-1 0,0-3,-1-1,1 1,-2-1,0 1,0 0,0 0,-2-1,1 2,-1-1,-1 0,1 1,-2 0,1 0,-1 0,-1 1,-4-5,-85-105,48 62,3-1,2-3,-20-38,58 88,1 0,0 0,0-1,1 1,1-1,0 0,0 0,1 0,0 0,1 0,0 0,1 0,0 0,2-8,-1 14,0 0,1 0,-1 1,1-1,0 1,0 0,1-1,-1 1,1 1,0-1,0 0,0 1,0 0,0 0,1 0,0 1,3-2,12-5,0 0,1 2,13-3,38-8,1 3,43-3,-88 15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4.34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 71,'0'-69,"33"67,-26 3,0 0,-1 1,1-1,0 1,-1 1,1-1,-1 1,0 0,0 0,0 1,0 0,-1 0,2 1,6 6,-1 0,0 0,0 2,-2-1,1 2,-8-11,0 1,0 0,0 1,-1-1,1 0,-1 1,0-1,-1 1,1 0,-1-1,0 1,0 0,0 0,-1 0,0 0,0 0,0 0,0-1,-1 1,0 0,0 0,0 0,0-1,-1 1,0 0,0-1,0 1,-1-1,1 0,-1 0,0 0,0 0,-1-1,0 2,-14 10,-89 78,89-76,0 1,2 2,0-1,-7 14,22-32,0 0,0 0,1 1,-1-1,0 0,1 1,-1-1,0 1,1-1,0 1,-1-1,1 1,0-1,0 1,0-1,0 1,0-1,0 1,0 0,0-1,1 1,-1-1,0 1,1-1,0 0,-1 1,1-1,0 1,0-1,0 0,-1 0,1 1,1-1,-1 0,0 0,0 0,0 0,0 0,1-1,-1 1,0 0,2 0,7 4,1-1,-1 0,1-1,0 0,9 1,0 1,190 59,-198-61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5.3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 1,'2'68,"0"-32,-2 0,-1 0,-3 8,1-30,-1 0,0 0,-1-1,-1 0,0 0,0 0,-2 1,-57 84,65-98,-10 15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29.64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1,'-4'0,"-6"0,-1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46.966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0,'0'9,"0"10,0 11,0 9,0 6,0 3,0 7,0-2,4-2,1 3,1 6,-2 0,3 2,1 4,-2-1,-2 5,-1-5,4 3,-1 2,0 3,-2-8,3 11,0 1,-1-1,-1 4,-2 5,-2 1,0 3,-1-7,0 1,0-6,-1 6,1 4,0 5,0-5,0-9,0-1,0 0,0-6,0 2,0-3,0-5,0-5,0-4,0-4,0 6,0-2,0 6,4 1,1-7,1 1,-2 7,-1-3,-1 8,-1 6,-1 3,0 8,0-5,0-5,0-6,-1 9,1 5,0-4,0 5,0-3,4-3,2-7,-1-11,-1-3,-1-8,-1-8,-1-7,0-5,-1-3,0 2,-1-1,1 18,0 7,0 5,4 0,1-1,1-2,-2-6,-1 0,-1-2,-1-2,-1 0,0-4,0 1,0-4,0 0,4 11,1 2,0-1,-1 5,4-4,-1 3,0 1,-2-6,-2-2,-1-5,-1-5,-1-1,0 2,3-2,3-2,-1-3,-1 2,-1-1,-2-1,0-2,0-2,-1 3,0 5,-1 1,1 2,0-1,0 2,0 2,0 3,0 2,0 6,0-1,0-6,0-6,-4-6,-2-3,1-4,0-1,2-2,2 1,0-1,0 1,1 0,0 0,1 1,-1-1,0 1,0 0,0 0,0-1,0 1,0-1,0 1,0 0,0 0,0-1,0 1,0-1,-4 1,-2 0,1 0,0-1,2 1,1-5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0.197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4895 150,'-8'0,"-28"0,-25 0,-19 0,-8 4,-2 2,-2 3,2 1,3-2,13 2,6 0,11-3,10-1,5 1,6 0,4-1,-4-2,-6-1,2-1,2-2,0 0,-2 0,1 0,-5-1,-16 1,-19 0,-8-4,-7-6,-16-5,-6 0,-5-2,-2-2,6-2,12 2,14 1,7 3,8 0,14 2,13 4,6 4,10-3,8 1,-2 2,1 1,-9 2,-2 0,-7-2,-10-2,2 1,-4 1,-5 2,-9 0,0 1,2 1,10 0,5 0,4 0,6 1,6-1,1 0,2 0,-5 0,-9 0,-1 0,-4 0,3 0,1 0,5 0,5 0,6 0,4 0,3 0,1 0,1 0,1 0,-1 0,0 0,0 0,0 0,0 0,-1 4,0 2,1-1,-1-1,0-1,1-1,-5-1,-2-1,2 0,0 0,1 0,1 0,2 0,0-1,0 1,0 0,1 0,-1 0,-3 0,-2 0,4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7.4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55 1186,'-1'-1,"0"1,0 0,-1-1,1 1,0-1,0 0,0 1,0-1,0 0,0 0,0 0,0 1,0-1,0 0,0 0,0 0,1-1,-1 1,0 0,1 0,-1 0,1 0,-1-1,1 1,0 0,-11-35,10 31,-8-54,3 0,2-1,3 0,5-46,9-74,-4 65,-4-26,-7 58,-1 7,8-57,-5 131,0 0,0 0,0 0,1 0,-1-1,1 1,0 0,0 0,0 0,0 0,0 0,0 0,0 1,1-1,-1 0,0 0,1 1,0-1,-1 1,1 0,0-1,0 1,0 0,0 0,0 0,0 0,0 0,0 1,0-1,0 1,0-1,0 1,1 0,-1 0,0 0,12 0,-1 0,0 2,0-1,0 2,9 2,6 1,-17-4,0 1,0 0,0 1,0 0,-1 0,1 1,-1 1,4 3,13 10,-1 1,5 7,-24-21,-2-2,-1 1,0 0,0 1,-1-1,1 0,-1 1,0 0,-1 0,1 0,-1 0,0 0,-1 1,0-1,0 0,0 1,-1-1,1 1,-2-1,1 1,-1-1,0 1,0-1,0 0,-2 1,2 0,-1-1,1 0,-2 0,1 0,-1 0,0 0,0 0,0-1,-1 1,0-1,0 0,-1 0,1-1,-1 1,0-1,0 0,0 0,-1-1,1 0,-1 0,0 0,0 0,0-1,-1 0,-47 9,18-5,-1 3,1 0,-33 15,53-17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8.8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55,'1'-2,"-1"1,0-1,1 0,0 0,-1 0,1 1,0-1,0 0,0 1,0-1,0 1,0-1,0 1,1-1,-1 1,1 0,-1 0,1 0,-1-1,1 1,-1 1,1-1,0 0,0 0,-1 1,1-1,1 1,7-4,0 2,0 0,1 0,1 0,18-1,-1 0,1 3,14 1,-35-1,0 1,0 0,0 1,-1 0,1 0,0 1,-1 0,0 0,0 1,0 0,0 1,0 0,3 3,-8-6,0 1,0-1,-1 1,1 0,-1 0,0 0,0 0,0 0,0 0,0 0,-1 1,1-1,-1 1,0-1,0 1,-1 0,1-1,-1 1,1 0,-1-1,0 1,-1 0,1-1,-1 1,1 0,-1-1,0 1,0-1,-1 1,1-1,-1 0,-1 3,-2 2,0-1,0 0,-1 0,0 0,0-1,-1 1,1-1,-1-1,-1 0,1 0,-1 0,-7 3,-24 8,25-11,0 1,0 1,1 0,-1 1,1 0,12-7,0-1,1 0,-1 1,0-1,1 1,-1-1,0 1,1 0,-1-1,1 1,-1 0,1-1,-1 1,1 0,-1 0,1-1,0 1,-1 0,1 0,0 0,0-1,-1 1,1 0,0 0,0 0,0 0,0-1,0 1,0 0,1 1,0-1,0 0,0 0,0 0,0 1,0-1,0 0,0 0,1 0,-1-1,0 1,1 0,-1 0,0-1,1 1,0 0,9 2,0 0,0-1,0 0,5 0,276 19,-250-17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5.01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350 10,'-17'0,"0"1,0 1,0 0,0 1,0 1,1 1,-1 0,-8 5,15-5,1-1,0 1,0 1,1 0,-1 0,1 0,1 1,-1 0,1 1,0 0,1 0,0 0,0 1,-3 7,-4 14,1 0,1 1,2 1,1 0,1 0,2 0,1 1,2 0,1-1,2 1,1 0,1 0,2-1,1 0,6 14,-8-30,1-1,1-1,1 1,0-1,0 0,2 0,0-1,7 9,-11-16,1 0,-1-1,1 0,0 0,1 0,-1 0,1-1,0 0,0-1,0 0,0 0,1 0,-1-1,1 0,0 0,-1-1,1 0,4 0,22 0,1 0,-1-3,1-1,-1-1,0-2,0-1,0-2,-1-2,28-12,-56 20,0 0,0 0,-1-1,0 1,1-1,-2 0,1 0,0-1,-1 1,0-1,0 0,0 0,0 0,-1 0,0 0,0 0,0-1,-1 1,0 0,0-1,0 0,2-20,0 0,-2-1,-1 1,-2-1,1-5,1 15,1 3,-1 0,0 0,-2 0,1 0,-2 0,0 0,0 0,-1 1,-1-1,-5-9,-6-10,3 8,-1 0,-12-16,21 33,-1 1,0 0,-1 0,0 1,0 0,0 0,0 0,-1 1,0 0,-3-1,-48-25,2-2,1-3,-38-33,81 58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6.0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1,'3'0,"0"0,0 1,0 0,0-1,0 1,0 1,-1-1,1 0,0 1,0-1,-1 1,1 0,-1 0,0 0,1 0,-1 0,0 0,35 46,-27-33,65 97,-32-46,6 3,39 46,-48-79,-13-14,-15-9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7.67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1,'38'0,"0"0,0 3,-1 1,38 9,-72-12,1 0,-1 0,1 1,-1-1,1 1,-1-1,0 1,0 0,0 1,0-1,0 0,-1 1,1-1,-1 1,1 0,-1 0,0 0,0 0,0 1,0-1,-1 0,0 1,1-1,-1 1,0-1,-1 1,1 0,-1-1,1 1,-1 0,0-1,-1 1,1 0,-1-1,1 1,-1 0,0-1,0 1,-1-1,1 1,-1-1,1 0,-1 0,0 1,-1-1,1-1,0 1,-1 0,0 0,1-1,-1 0,-1 2,-50 31,38-26,1 0,1 1,0 1,-3 3,16-13,1 0,-1-1,0 1,0 0,1-1,-1 1,0 0,1 0,-1 0,1 0,-1 0,1-1,-1 1,1 0,0 0,-1 0,1 0,0 0,0 0,0 1,0-1,0 0,0 0,0 0,0 0,0 0,0 0,1 1,0-1,0 1,0-1,1 0,-1 0,0 0,0 1,1-1,-1 0,0-1,1 1,-1 0,1 0,-1-1,2 1,10 4,0-2,0 0,1 0,2-1,-7-1,77 18,-68-16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4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4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4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4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4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4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09.0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6545,'1'-3,"0"0,0 0,0 0,0 1,0-1,1 0,-1 0,1 1,0-1,0 1,0 0,0-1,0 1,1 0,1-2,4-3,538-568,200-204,-434 472,325-334,370-409,-746 782,170-208,-21-18,-168 217,214-188,-141 176,-247 229,62-56,6-2,80-96,-115 115,-5 4,-90 90,43-50,4 4,5-2,-50 46</inkml:trace>
</inkml:ink>
</file>

<file path=ppt/ink/ink4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0.36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1015,'20'11,"0"-1,1 0,0-2,1 0,0-2,0 0,0-2,11 1,26 2,-1-4,43-3,-40-2,-1-3,1-3,-1-3,0-2,28-12,-81 23,0 0,0-1,0 0,-1 0,1-1,-1 1,0-1,0-1,-1 1,1-1,-1 0,3-3,-5 3,1-1,-1 1,0-1,0 0,-1 0,1 0,-1 0,-1-1,1 1,-1 0,0-1,-1 1,1-1,-1 0,0-3,-1-1,1 1,-2-1,0 1,0 0,0 0,-2-1,1 2,-1-1,-1 0,1 1,-2 0,1 0,-1 0,-1 1,-4-5,-85-105,48 62,3-1,2-3,-20-38,58 88,1 0,0 0,0-1,1 1,1-1,0 0,0 0,1 0,0 0,1 0,0 0,1 0,0 0,2-8,-1 14,0 0,1 0,-1 1,1-1,0 1,0 0,1-1,-1 1,1 1,0-1,0 0,0 1,0 0,0 0,1 0,0 1,3-2,12-5,0 0,1 2,13-3,38-8,1 3,43-3,-88 15</inkml:trace>
</inkml:ink>
</file>

<file path=ppt/ink/ink4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4.34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 71,'0'-69,"33"67,-26 3,0 0,-1 1,1-1,0 1,-1 1,1-1,-1 1,0 0,0 0,0 1,0 0,-1 0,2 1,6 6,-1 0,0 0,0 2,-2-1,1 2,-8-11,0 1,0 0,0 1,-1-1,1 0,-1 1,0-1,-1 1,1 0,-1-1,0 1,0 0,0 0,-1 0,0 0,0 0,0 0,0-1,-1 1,0 0,0 0,0 0,0-1,-1 1,0 0,0-1,0 1,-1-1,1 0,-1 0,0 0,0 0,-1-1,0 2,-14 10,-89 78,89-76,0 1,2 2,0-1,-7 14,22-32,0 0,0 0,1 1,-1-1,0 0,1 1,-1-1,0 1,1-1,0 1,-1-1,1 1,0-1,0 1,0-1,0 1,0-1,0 1,0 0,0-1,1 1,-1-1,0 1,1-1,0 0,-1 1,1-1,0 1,0-1,0 0,-1 0,1 1,1-1,-1 0,0 0,0 0,0 0,0 0,1-1,-1 1,0 0,2 0,7 4,1-1,-1 0,1-1,0 0,9 1,0 1,190 59,-198-61</inkml:trace>
</inkml:ink>
</file>

<file path=ppt/ink/ink4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5.3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 1,'2'68,"0"-32,-2 0,-1 0,-3 8,1-30,-1 0,0 0,-1-1,-1 0,0 0,0 0,-2 1,-57 84,65-98,-10 15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5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29.64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1,'-4'0,"-6"0,-1 0</inkml:trace>
</inkml:ink>
</file>

<file path=ppt/ink/ink5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46.966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0,'0'9,"0"10,0 11,0 9,0 6,0 3,0 7,0-2,4-2,1 3,1 6,-2 0,3 2,1 4,-2-1,-2 5,-1-5,4 3,-1 2,0 3,-2-8,3 11,0 1,-1-1,-1 4,-2 5,-2 1,0 3,-1-7,0 1,0-6,-1 6,1 4,0 5,0-5,0-9,0-1,0 0,0-6,0 2,0-3,0-5,0-5,0-4,0-4,0 6,0-2,0 6,4 1,1-7,1 1,-2 7,-1-3,-1 8,-1 6,-1 3,0 8,0-5,0-5,0-6,-1 9,1 5,0-4,0 5,0-3,4-3,2-7,-1-11,-1-3,-1-8,-1-8,-1-7,0-5,-1-3,0 2,-1-1,1 18,0 7,0 5,4 0,1-1,1-2,-2-6,-1 0,-1-2,-1-2,-1 0,0-4,0 1,0-4,0 0,4 11,1 2,0-1,-1 5,4-4,-1 3,0 1,-2-6,-2-2,-1-5,-1-5,-1-1,0 2,3-2,3-2,-1-3,-1 2,-1-1,-2-1,0-2,0-2,-1 3,0 5,-1 1,1 2,0-1,0 2,0 2,0 3,0 2,0 6,0-1,0-6,0-6,-4-6,-2-3,1-4,0-1,2-2,2 1,0-1,0 1,1 0,0 0,1 1,-1-1,0 1,0 0,0 0,0-1,0 1,0-1,0 1,0 0,0 0,0-1,0 1,0-1,-4 1,-2 0,1 0,0-1,2 1,1-5</inkml:trace>
</inkml:ink>
</file>

<file path=ppt/ink/ink5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0.197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4895 150,'-8'0,"-28"0,-25 0,-19 0,-8 4,-2 2,-2 3,2 1,3-2,13 2,6 0,11-3,10-1,5 1,6 0,4-1,-4-2,-6-1,2-1,2-2,0 0,-2 0,1 0,-5-1,-16 1,-19 0,-8-4,-7-6,-16-5,-6 0,-5-2,-2-2,6-2,12 2,14 1,7 3,8 0,14 2,13 4,6 4,10-3,8 1,-2 2,1 1,-9 2,-2 0,-7-2,-10-2,2 1,-4 1,-5 2,-9 0,0 1,2 1,10 0,5 0,4 0,6 1,6-1,1 0,2 0,-5 0,-9 0,-1 0,-4 0,3 0,1 0,5 0,5 0,6 0,4 0,3 0,1 0,1 0,1 0,-1 0,0 0,0 0,0 0,0 0,-1 4,0 2,1-1,-1-1,0-1,1-1,-5-1,-2-1,2 0,0 0,1 0,1 0,2 0,0-1,0 1,0 0,1 0,-1 0,-3 0,-2 0,4 0</inkml:trace>
</inkml:ink>
</file>

<file path=ppt/ink/ink5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7.4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55 1186,'-1'-1,"0"1,0 0,-1-1,1 1,0-1,0 0,0 1,0-1,0 0,0 0,0 0,0 1,0-1,0 0,0 0,0 0,1-1,-1 1,0 0,1 0,-1 0,1 0,-1-1,1 1,0 0,-11-35,10 31,-8-54,3 0,2-1,3 0,5-46,9-74,-4 65,-4-26,-7 58,-1 7,8-57,-5 131,0 0,0 0,0 0,1 0,-1-1,1 1,0 0,0 0,0 0,0 0,0 0,0 0,0 1,1-1,-1 0,0 0,1 1,0-1,-1 1,1 0,0-1,0 1,0 0,0 0,0 0,0 0,0 0,0 1,0-1,0 1,0-1,0 1,1 0,-1 0,0 0,12 0,-1 0,0 2,0-1,0 2,9 2,6 1,-17-4,0 1,0 0,0 1,0 0,-1 0,1 1,-1 1,4 3,13 10,-1 1,5 7,-24-21,-2-2,-1 1,0 0,0 1,-1-1,1 0,-1 1,0 0,-1 0,1 0,-1 0,0 0,-1 1,0-1,0 0,0 1,-1-1,1 1,-2-1,1 1,-1-1,0 1,0-1,0 0,-2 1,2 0,-1-1,1 0,-2 0,1 0,-1 0,0 0,0 0,0-1,-1 1,0-1,0 0,-1 0,1-1,-1 1,0-1,0 0,0 0,-1-1,1 0,-1 0,0 0,0 0,0-1,-1 0,-47 9,18-5,-1 3,1 0,-33 15,53-17</inkml:trace>
</inkml:ink>
</file>

<file path=ppt/ink/ink5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8.8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55,'1'-2,"-1"1,0-1,1 0,0 0,-1 0,1 1,0-1,0 0,0 1,0-1,0 1,0-1,0 1,1-1,-1 1,1 0,-1 0,1 0,-1-1,1 1,-1 1,1-1,0 0,0 0,-1 1,1-1,1 1,7-4,0 2,0 0,1 0,1 0,18-1,-1 0,1 3,14 1,-35-1,0 1,0 0,0 1,-1 0,1 0,0 1,-1 0,0 0,0 1,0 0,0 1,0 0,3 3,-8-6,0 1,0-1,-1 1,1 0,-1 0,0 0,0 0,0 0,0 0,0 0,-1 1,1-1,-1 1,0-1,0 1,-1 0,1-1,-1 1,1 0,-1-1,0 1,-1 0,1-1,-1 1,1 0,-1-1,0 1,0-1,-1 1,1-1,-1 0,-1 3,-2 2,0-1,0 0,-1 0,0 0,0-1,-1 1,1-1,-1-1,-1 0,1 0,-1 0,-7 3,-24 8,25-11,0 1,0 1,1 0,-1 1,1 0,12-7,0-1,1 0,-1 1,0-1,1 1,-1-1,0 1,1 0,-1-1,1 1,-1 0,1-1,-1 1,1 0,-1 0,1-1,0 1,-1 0,1 0,0 0,0-1,-1 1,1 0,0 0,0 0,0 0,0-1,0 1,0 0,1 1,0-1,0 0,0 0,0 0,0 1,0-1,0 0,0 0,1 0,-1-1,0 1,1 0,-1 0,0-1,1 1,0 0,9 2,0 0,0-1,0 0,5 0,276 19,-250-17</inkml:trace>
</inkml:ink>
</file>

<file path=ppt/ink/ink5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5.01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350 10,'-17'0,"0"1,0 1,0 0,0 1,0 1,1 1,-1 0,-8 5,15-5,1-1,0 1,0 1,1 0,-1 0,1 0,1 1,-1 0,1 1,0 0,1 0,0 0,0 1,-3 7,-4 14,1 0,1 1,2 1,1 0,1 0,2 0,1 1,2 0,1-1,2 1,1 0,1 0,2-1,1 0,6 14,-8-30,1-1,1-1,1 1,0-1,0 0,2 0,0-1,7 9,-11-16,1 0,-1-1,1 0,0 0,1 0,-1 0,1-1,0 0,0-1,0 0,0 0,1 0,-1-1,1 0,0 0,-1-1,1 0,4 0,22 0,1 0,-1-3,1-1,-1-1,0-2,0-1,0-2,-1-2,28-12,-56 20,0 0,0 0,-1-1,0 1,1-1,-2 0,1 0,0-1,-1 1,0-1,0 0,0 0,0 0,-1 0,0 0,0 0,0-1,-1 1,0 0,0-1,0 0,2-20,0 0,-2-1,-1 1,-2-1,1-5,1 15,1 3,-1 0,0 0,-2 0,1 0,-2 0,0 0,0 0,-1 1,-1-1,-5-9,-6-10,3 8,-1 0,-12-16,21 33,-1 1,0 0,-1 0,0 1,0 0,0 0,0 0,-1 1,0 0,-3-1,-48-25,2-2,1-3,-38-33,81 58</inkml:trace>
</inkml:ink>
</file>

<file path=ppt/ink/ink5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6.0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1,'3'0,"0"0,0 1,0 0,0-1,0 1,0 1,-1-1,1 0,0 1,0-1,-1 1,1 0,-1 0,0 0,1 0,-1 0,0 0,35 46,-27-33,65 97,-32-46,6 3,39 46,-48-79,-13-14,-15-9</inkml:trace>
</inkml:ink>
</file>

<file path=ppt/ink/ink5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7.67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1,'38'0,"0"0,0 3,-1 1,38 9,-72-12,1 0,-1 0,1 1,-1-1,1 1,-1-1,0 1,0 0,0 1,0-1,0 0,-1 1,1-1,-1 1,1 0,-1 0,0 0,0 0,0 1,0-1,-1 0,0 1,1-1,-1 1,0-1,-1 1,1 0,-1-1,1 1,-1 0,0-1,-1 1,1 0,-1-1,1 1,-1 0,0-1,0 1,-1-1,1 1,-1-1,1 0,-1 0,0 1,-1-1,1-1,0 1,-1 0,0 0,1-1,-1 0,-1 2,-50 31,38-26,1 0,1 1,0 1,-3 3,16-13,1 0,-1-1,0 1,0 0,1-1,-1 1,0 0,1 0,-1 0,1 0,-1 0,1-1,-1 1,1 0,0 0,-1 0,1 0,0 0,0 0,0 1,0-1,0 0,0 0,0 0,0 0,0 0,0 0,1 1,0-1,0 1,0-1,1 0,-1 0,0 0,0 1,1-1,-1 0,0-1,1 1,-1 0,1 0,-1-1,2 1,10 4,0-2,0 0,1 0,2-1,-7-1,77 18,-68-16</inkml:trace>
</inkml:ink>
</file>

<file path=ppt/ink/ink5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1.590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5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5.292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0,'0'4,"0"6,0 6,0 3,0 3,0 3,0 0,0 1,0 0,0-1,0 5,0 0,0 0,0 0,0-3,0 0,0-2,0 0,0 0,0-1,0 1,0-1,0 1,0-1,0 5,0 5,0 2,0-2,0-2,0-2,0 2,0-1,0 4,0-1,0 3,0-1,0-2,0 1,0-1,0-2,0-3,0-1,0-2,0-1,0 0,0 3,0 6,0 6,0 12,0 6,0-3,0-2,0-6,0-7,0-2,4 2,2-3,-1-3,-1 1,-1-1,-1 2,3-5,1 0,0 4,-2-1,-2-1,0-2,-1-2,-1 2,0 0,0-1,0-1,-1-2,1-1,0-1,0 0,0-1,0 1,0 3,0 2,0 0,0-1,0-1,0-2,0 0,0-1,0 4,0 1,0 4,0 0,0-1,0-2,0-3,0-1,0-1,0-1,0-1,0 5,0 0,0 5,0 0,0 3,0 0,0 1,0-1,0 1,0 3,0-2,0-3,0-3,0-3,0-3,0-2,0 0,0-1,0 0,0 0,0 4,0 6,0 2,0-2,0-2,0-3,0 3,0 0,0-2,0 3,0 4,0 0,0 2,0-1,0 1,0 2,0-1,0 0,0 3,0 1,0 3,0-4,0 5,0-3,0 0,0 1,0 1,0 0,0 1,0-3,0-1,0-5,0 1,0 1,0-2,0-3,0-4,0-3,0 2,0 4,0 0,-4-1,-2 1,1 0,-3 6,-1 4,2 3,2 6,-3 3,1-1,1-1,1 2,2-3,2-8,0-11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6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31.688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7113 0,'-9'0,"-6"0,-6 0,-7 0,-3 0,0 0,0 0,2 0,1 0,2 0,0 0,1 0,1 0,-1 0,1 0,0 0,-1 0,1 0,-1 0,0 0,1 0,-1 0,1 0,-1 0,0 0,0 0,1 0,-1 0,1 0,-1 0,0 0,-8 0,-3 0,-3 0,0 0,-5 0,0 0,3 0,5 0,5 0,2 0,7 4,3 2,0-1,0-1,-2-1,-1-1,3 4,1 0,-2-1,0 0,-2-2,-1-2,-1 0,0 0,-5-2,-2 1,1 0,1 0,1 0,1-1,-3 1,0 0,0 0,-3 4,0 2,1-1,-2 0,1-2,-8-2,1 0,1 0,4-1,0 0,0-1,4 1,-7 0,-1 0,-1 4,-4 1,-5 1,-4-2,3-1,2-1,5-1,5-1,5 0,5 0,1 0,3 0,0 0,0-1,1 1,-1 0,0 0,-5 0,-1 0,0 0,-3 0,0 0,1 0,-2 0,0 0,2 0,2 0,2 0,2 0,1 0,-4 0,-1 0,-4 0,0 0,-3 0,-3 0,0 0,0 0,1 0,0 0,-3 0,3 0,3 0,-5 0,0 0,-1 0,-5 0,0 0,-5 0,4 0,4 0,3 0,-2 0,4 0,-1 0,3 0,3 0,3 0,3 0,-2 0,-5 0,-5 0,-3 0,1 0,-1 0,3 0,4 0,0 0,1 0,3 0,-1 0,-4 0,-4 0,-3 0,1 0,0 0,3 0,0 0,-2 0,3 0,3 0,3 0,4 0,2 0,2 0,1 0,0 0,0 0,-4 0,-2 0,0 0,-3 0,0 0,1 0,2 0,2 0,2 0,0 0,1 0,-3 0,-7 0,-4 0,0 0,2 0,3 0,3 0,-1 0,0 0,2 0,2 0,1 0,1 0,0 0,2 0,0 0,-5 0,-1 0,0 0,2 0,0 0,2 0,0 0,-3 0,-2 0,6 4,2 2,0-1,1-1,-4 0,-7-3,-2 0,1 0,3-1,1 0,3-1,1 1,0 0,2 0,-1 0,1 0,0 0,0 0,-1 0,1 0,3 4,2 1,-5 1,-1-2,-2-1,4 3,6 1</inkml:trace>
</inkml:ink>
</file>

<file path=ppt/ink/ink6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6.34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1150,'0'61,"0"-60,0 0,1 0,-1 0,1-1,0 1,-1 0,1-1,0 1,-1-1,1 1,0 0,0-1,-1 0,1 1,0-1,0 1,0-1,0 0,0 0,-1 1,1-1,0 0,0 0,0 0,0 0,-1 0,1 1,-1-1,1 0,0 0,-1 0,1 0,-1 0,1 0,-1 0,1 0,0 0,-1-1,1 1,-1 0,1 0,-1 0,1-1,-1 1,1 0,-1-1,1 1,-1 0,1-1,-1 1,1-1,-1 1,0-1,1 1,-1-1,0 1,1-1,-1 1,0-1,0 1,1-1,-1 1,0-1,0 1,0-1,0 0,1-351,-3 164,2-405,0 591,1-1,0 0,-1 1,1-1,0 0,0 1,1-1,-1 1,0-1,1 1,0 0,-1 0,1-1,0 1,0 0,0 1,0-1,1 0,-1 1,0-1,1 1,-1 0,1-1,0 1,-1 1,1-1,1 0,12-4,0 0,1 2,16-3,-29 6,8-2,0 1,0 0,0 1,1 0,-1 1,0 0,-1 1,1 1,0-1,0 2,-1 0,3 1,-5 0,0 0,0 0,0 1,-1 0,0 1,0 0,-1 0,0 1,0 0,0 0,-1 0,-1 1,1 0,1 4,-4-2,1-1,-2 1,0-1,0 1,-1 0,0 0,-1 0,0 0,0 0,-3 7,2 20,0-35,1 0,-1 0,0 0,0 0,0 0,0 0,0 0,-1-1,1 1,-1-1,0 1,0-1,0 0,0 1,0-1,0 0,-1 0,0 0,-53 36,34-25,-11 11,-29 27,-19 14,57-47,15-11,0 0,0 0,0-1,-9 3,17-8</inkml:trace>
</inkml:ink>
</file>

<file path=ppt/ink/ink6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7.40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0,'0'250,"0"-244</inkml:trace>
</inkml:ink>
</file>

<file path=ppt/ink/ink6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9.62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472 0,'-48'20,"0"2,2 3,0 1,-28 22,57-36,1 2,0 0,0 1,1 0,1 2,1-1,0 2,2-1,0 2,0-1,2 2,-6 17,7-11,1 0,1 1,2-1,0 1,1 26,3-47,1-1,0 1,0-1,0 0,0 0,1 1,0-1,0 0,0 0,1 0,0-1,0 1,0 0,11 13,0 0,11 9,-1-1,-16-16,17 20,0-2,2-1,10 7,-27-26,1 0,0-1,0 0,1-1,0 0,0-1,0 0,0-1,1-1,0 0,7 1,1-1,1-2,-1 0,1-1,0-1,-1-1,0-1,1-1,-1-1,-1 0,1-2,-1 0,0-2,0 0,-1-1,-1-1,0-1,0 0,-1-1,-1-1,0-1,-1 0,13-17,-23 24,0-1,0 0,-1 0,0 0,0 0,-1-1,0 0,-1 1,0-1,0-5,-1-1,0-1,0 0,-2 1,0-1,-3-15,0 20,-1 1,0-1,0 1,-1 1,-1-1,1 1,-2 0,1 0,-1 1,-4-2,-13-20,6 8,-1 0,-1 1,-1 1,-1 2,-1 0,-16-9,14 10,0 1,-2 1,0 2,-24-9,46 21</inkml:trace>
</inkml:ink>
</file>

<file path=ppt/ink/ink6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0.75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0,'0'92,"1"-89,0 1,1 0,-1-1,1 0,0 1,-1-1,2 0,-1 0,0 0,0 0,1 0,0-1,0 1,-1-1,3 2,20 22,4 23,-2 2,9 29,29 54,-24-52,-27-52,0-1,2-1,1 0,19 23,-32-47</inkml:trace>
</inkml:ink>
</file>

<file path=ppt/ink/ink6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1.40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50 0,'0'285,"-1"-275,0-1,-1 1,0-1,-1 1,0-1,-1 0,0 0,0 0,0 0,-1-1,-3 3,7-9,-6 10</inkml:trace>
</inkml:ink>
</file>

<file path=ppt/ink/ink6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1.9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218 2632,'0'-1004,"2"930,3 1,10-38,33-144,-38 209,12-89,8-29,-10 72,-4-4,-13 73,-1 0,-2 0,0 0,-1 0,-1 0,-1 0,-7-21,5 16,1 0,0-7,2 10,-2 0,0 1,-3-3,7 24,-1 1,0-1,0 1,0-1,-1 1,1-1,-1 1,1 0,-1 0,0 0,0 0,0 0,0 0,0 1,0-1,0 1,-1-1,1 1,-1 0,-1-1,-2 0,1 0,0 1,0 0,0 0,-1 0,1 1,0-1,-5 2,-1-1,0 2,0-1,0 2,0-1,0 1,1 1,-1 0,1 0,-5 4,-2 4,0 1,1 0,0 2,1-1,1 2,1 0,0 1,-4 7,13-13,10-9,17-12,-19 8,73-42,-1-3,59-50,-61 44,-44 27,-25 21,1-1,0 1,1 1,-1-1,1 1,0 0,4-2,-10 6,-1 0,1 0,0 0,-1 0,1 0,-1 0,1 0,0 0,-1 0,1 0,0 0,-1 0,1 1,-1-1,1 0,-1 0,1 1,0-1,-1 0,1 1,-1-1,1 0,-1 1,0-1,1 1,-1-1,1 1,-1-1,0 1,1-1,-1 1,0-1,0 1,1 0,-1-1,8 26,-7-20,0-4,8 37,2-1,2-1,1 0,2-1,10 16,-24-49,1 0,0 0,0 0,-1 0,2-1,-1 1,0-1,0 0,1 0,-1 0,1 0,2 0,47 15,-36-13</inkml:trace>
</inkml:ink>
</file>

<file path=ppt/ink/ink6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8.62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2727 247,'-1'1,"1"0,0 0,-1 0,1 0,-1 0,0 0,1 0,-1 0,0-1,1 1,-1 0,0 0,0-1,0 1,0-1,0 1,0 0,0-1,0 0,0 1,0-1,0 0,0 1,0-1,0 0,0 0,-1 0,-37 5,34-5,-159 7,-48-9,42 0,-1877 2,2042 0,0 0,0-1,0 1,0-1,0 0,0 0,0 0,0-1,-4-1,8 2,0 1,1-1,-1 1,0-1,0 1,1-1,-1 0,0 0,1 1,-1-1,1 0,-1 0,1 1,-1-1,1 0,-1 0,1 0,0 0,-1 0,1 0,0 0,0-1,0 0,0 0,1 0,-1 0,0 1,1-1,0 0,-1 0,1 0,0 1,0-1,0 0,0 1,0-1,0 0,7-8,1 0,0 0,0 0,1 1,0 1,0 0,1 0,3-1,25-14,33-13,-2 1,2 1,-72 34,0 0,0-1,0 1,-1 0,1 0,0 0,0 0,0 0,0 0,0 0,0 0,0 0,0 0,0 0,0 0,0 0,0 0,-1 0,1 0,0 0,0 0,0 0,0 0,0 0,0-1,0 1,0 0,0 0,0 0,0 0,0 0,0 0,0 0,0 0,0 0,0 0,0 0,0-1,0 1,0 0,0 0,0 0,0 0,0 0,0 0,0 0,0 0,0 0,0 0,0 0,0-1,0 1,0 0,1 0,-1 0,0 0,0 0,0 0,0 0,-15-1,-18 3,3 5,1 2,-18 7,35-12,0 2,1-1,0 1,0 1,1 0,0 1,-9 8,-1 2,11-10,0 0,1 0,0 1,-3 4,9-11,0 1,1 0,-1 0,1 0,-1 0,1 0,0 0,0 0,0 0,1 0,-1 1,1-1,0 0,-1 1,1-1,1 0,-1 3,1-3,0 1,0-1,1 0,-1 0,1 0,0 0,-1 0,1 0,1 0,-1 0,0-1,0 1,1-1,0 0,0 1,49 30,-22-14,-7-4,0-2,0 0,2-1,-1-2,14 4,24 5,44 8,-80-22,-4-2</inkml:trace>
</inkml:ink>
</file>

<file path=ppt/ink/ink6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4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55 0,'0'112,"1"83,-16 90,0-73,9-1,14 109,55 423,-49-607,67 516,23 271,-88 8,-53 0,28-738,-105 1751,7-352,90-1370,2-31,8 33,8 16,0-239,-1 0,1 0,-1 0,1 0,0 0,0 0,-1 0,1 0,0 0,0-1,0 1,0 0,0-1,0 1,0-1,0 1,0-1,1 1,-1-1,0 0,0 0,0 1,1-1,35 7,-33-7,44 6,0-3,0-1,0-3,17-3,192-31,-162 21,597-69,4 30,130 29,879 44,-234 1,-264-12,-1 43,-51 14,1-51,267-86,-484 44,-369 2,-234 6,-322 18</inkml:trace>
</inkml:ink>
</file>

<file path=ppt/ink/ink6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0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1085 0,'-22'1,"0"1,0 1,0 1,1 1,-1 1,-5 2,-41 18,-14 9,69-29,-54 25,1 3,1 3,3 3,-30 25,46-28,1 3,1 1,3 1,2 3,-30 43,53-63,0 1,3 0,0 1,1 1,2-1,0 2,2-1,2 1,-3 27,0 35,4 1,5 49,1-79,0-49,0 0,1 0,0 0,2 0,-1-1,1 1,1-1,0 0,3 3,7 13,2-1,0 0,8 6,-14-17,2-1,0-1,1 0,0-1,1 0,1-1,0-1,0-1,1 0,1-1,-1-1,1 0,1-1,-1-1,1-1,0-1,1-1,14 1,33 1,0-3,0-3,0-4,0-2,23-7,37-12,0-6,33-17,-57 14,-2-4,-2-5,-1-4,-3-5,-2-3,32-30,-96 65,-2-1,0-2,-2-1,22-27,-38 40,0-1,0 0,-1-1,0 0,-2 0,0-1,0 0,-1 0,-1 0,0 0,-1-1,-1-3,-1 5,0 1,-1 0,-1 0,0 0,-1 0,0 0,-1 0,0 0,-4-7,0 3,-2-1,0 1,0 1,-2 0,0 0,-5-5,-17-16,-2 0,-1 3,-1 0,-2 3,-2 1,0 2,-2 2,-1 2,-1 2,0 1,-12-1,-25-6,-2 4,0 3,-1 4,-1 4,0 3,-7 4,84 6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7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6.767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1,'37'27,"-1"3,-2 0,-1 2,26 34,-12-15,558 622,-323-355,-199-221,-54-63</inkml:trace>
</inkml:ink>
</file>

<file path=ppt/ink/ink7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28.499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2 2016,'0'-22,"-1"-4,1 1,1-1,1 1,2-1,0 1,2 0,3-7,55-164,-8-3,-1-40,-18 59,23-114,-1-90,-55 337,-3 24,1-1,1 2,1-1,7-20,-9 37,0 0,0 1,1-1,0 1,0-1,0 1,1 0,-1 0,1 0,1 1,-1 0,1-1,-1 1,1 1,0-1,0 1,1 0,-1 0,1 0,2 0,7-1,1 0,-1 1,1 0,-1 2,1 0,0 0,0 2,-1 0,1 0,7 3,32 7,-1 3,14 6,-68-20,36 12,-1 0,0 3,-1 0,0 3,-2 0,0 2,-1 2,9 9,-27-20,1 2,-1 0,-1 0,0 1,-1 1,-1 0,0 0,-1 1,-1 1,0-1,-2 1,1 0,-2 1,0-1,-2 1,0 0,0 0,-2 2,0-4,0 0,-2 0,0 0,-1 1,-2 10,1-19,1 0,-1 0,0 0,-1-1,0 1,0-1,-1 0,0 0,0-1,0 0,-1 0,-1 1,-15 13,-1-2,0 0,-2-2,0 0,-1-2,0-1,-26 9,-41 11,-69 14,116-35,-245 56,159-39,104-23</inkml:trace>
</inkml:ink>
</file>

<file path=ppt/ink/ink7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0.18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1,'0'5,"1"1,0 0,0 0,0-1,1 1,-1-1,2 1,-1-1,0 0,1 0,0 1,41 54,-21-30,133 174,9-7,115 101,402 327,-56-117,16-20,289 229,61 122,-23 26,-670-596,91 82,1142 1033,-233-195,-1148-1049,-142-132</inkml:trace>
</inkml:ink>
</file>

<file path=ppt/ink/ink7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39.33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326 0,'1'17,"-2"1,0-1,0 1,-2-1,0 0,-1 0,-1 0,-3 6,-83 215,-59 241,108-290,34-156,6-24,0 0,0 1,0-1,1 0,0 10,2-10,-2-7,1-1,0 1,0 0,0-1,0 1,1 0,-1-1,0 1,1-1,-1 1,1 0,0 0,0-1,0 0,0 0,1-1,-1 1,0 0,0-1,0 1,1-1,-1 0,0 1,1-1,-1 0,0 0,1 0,-1 0,0 0,1 0,0 0,16-1,0 0,1-1,-1-1,-1-1,1 0,0-2,4-2,35-15,28-17,-25 11,-59 28,134-63,40-30,-135 70,-1-2,-2-1,0-2,-2-1,-1-2,14-19,-38 39,0-1,-1 1,-1-2,0 0,-1 0,0 0,-1-1,0 1,-1-1,-1-1,-1 1,0-1,-1 0,-1 1,0-1,-1-8,-1 20,1 1,-1-1,0 1,0 0,-1 0,1-1,-1 1,1 0,-1 0,0 0,0 1,0-1,-1 0,1 1,0-1,-1 1,-2-2,-10-7,-1 0,-15-8,12 8,-70-39,-3 5,-2 4,-48-13,117 45,-20-7,-1 2,0 2,-1 1,-30 0,68 10</inkml:trace>
</inkml:ink>
</file>

<file path=ppt/ink/ink7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1.081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7819,'46'-36,"49"-27,-21 15,256-192,53-67,294-286,-662 580,767-723,37-107,-279 261,1277-1337,-1587 1687,1506-1536,-1342 1344,-381 409</inkml:trace>
</inkml:ink>
</file>

<file path=ppt/ink/ink7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7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09.018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0 6545,'1'-3,"0"0,0 0,0 0,0 1,0-1,1 0,-1 0,1 1,0-1,0 1,0 0,0-1,0 1,1 0,1-2,4-3,538-568,200-204,-434 472,325-334,370-409,-746 782,170-208,-21-18,-168 217,214-188,-141 176,-247 229,62-56,6-2,80-96,-115 115,-5 4,-90 90,43-50,4 4,5-2,-50 46</inkml:trace>
</inkml:ink>
</file>

<file path=ppt/ink/ink7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0.363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1015,'20'11,"0"-1,1 0,0-2,1 0,0-2,0 0,0-2,11 1,26 2,-1-4,43-3,-40-2,-1-3,1-3,-1-3,0-2,28-12,-81 23,0 0,0-1,0 0,-1 0,1-1,-1 1,0-1,0-1,-1 1,1-1,-1 0,3-3,-5 3,1-1,-1 1,0-1,0 0,-1 0,1 0,-1 0,-1-1,1 1,-1 0,0-1,-1 1,1-1,-1 0,0-3,-1-1,1 1,-2-1,0 1,0 0,0 0,-2-1,1 2,-1-1,-1 0,1 1,-2 0,1 0,-1 0,-1 1,-4-5,-85-105,48 62,3-1,2-3,-20-38,58 88,1 0,0 0,0-1,1 1,1-1,0 0,0 0,1 0,0 0,1 0,0 0,1 0,0 0,2-8,-1 14,0 0,1 0,-1 1,1-1,0 1,0 0,1-1,-1 1,1 1,0-1,0 0,0 1,0 0,0 0,1 0,0 1,3-2,12-5,0 0,1 2,13-3,38-8,1 3,43-3,-88 15</inkml:trace>
</inkml:ink>
</file>

<file path=ppt/ink/ink7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4.345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40 71,'0'-69,"33"67,-26 3,0 0,-1 1,1-1,0 1,-1 1,1-1,-1 1,0 0,0 0,0 1,0 0,-1 0,2 1,6 6,-1 0,0 0,0 2,-2-1,1 2,-8-11,0 1,0 0,0 1,-1-1,1 0,-1 1,0-1,-1 1,1 0,-1-1,0 1,0 0,0 0,-1 0,0 0,0 0,0 0,0-1,-1 1,0 0,0 0,0 0,0-1,-1 1,0 0,0-1,0 1,-1-1,1 0,-1 0,0 0,0 0,-1-1,0 2,-14 10,-89 78,89-76,0 1,2 2,0-1,-7 14,22-32,0 0,0 0,1 1,-1-1,0 0,1 1,-1-1,0 1,1-1,0 1,-1-1,1 1,0-1,0 1,0-1,0 1,0-1,0 1,0 0,0-1,1 1,-1-1,0 1,1-1,0 0,-1 1,1-1,0 1,0-1,0 0,-1 0,1 1,1-1,-1 0,0 0,0 0,0 0,0 0,1-1,-1 1,0 0,2 0,7 4,1-1,-1 0,1-1,0 0,9 1,0 1,190 59,-198-61</inkml:trace>
</inkml:ink>
</file>

<file path=ppt/ink/ink7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1:15.382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119 1,'2'68,"0"-32,-2 0,-1 0,-3 8,1-30,-1 0,0 0,-1-1,-1 0,0 0,0 0,-2 1,-57 84,65-98,-10 15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0:42.380"/>
    </inkml:context>
    <inkml:brush xml:id="br0">
      <inkml:brushProperty name="width" value="0.05" units="cm"/>
      <inkml:brushProperty name="height" value="0.05" units="cm"/>
      <inkml:brushProperty name="ignorePressure" value="1"/>
    </inkml:brush>
  </inkml:definitions>
  <inkml:trace contextRef="#ctx0" brushRef="#br0">1 1342,'0'4,"-1"0,2 0,-1 0,0 0,1 0,-1-1,1 1,0 0,1 0,-1-2,1 0,-1 0,1 0,-1-1,1 1,0-1,-1 1,1-1,0 1,0-1,0 0,0 0,0 0,1 0,1 0,28 11,1-2,0-1,0-2,1-1,6-1,172 7,-166-11,0-3,0-1,-1-2,12-5,-27 4,-1-2,-1-1,1-1,-2-1,1-2,-2 0,2-3,-22 12,0 1,-1-2,1 1,-1-1,0 0,0 0,0 0,-1-1,0 1,0-1,0 0,-1 0,0-1,0 1,-1-1,1 1,-1-1,0-4,-1 3,0 0,-1-1,0 1,0-1,-1 1,0-1,0 1,-1 0,0-1,-1 1,0 0,0 1,0-1,-1 0,-2-2,-30-43,-3 2,-2 2,-1 1,-37-29,1-4,-30-29,-111-122,182 187,2-1,2-2,2-1,-11-25,38 66,0-1,1 0,0 0,0 0,1 0,0-1,1 1,-1 0,2-1,0 1,0-6,0 14,1 0,-1-1,1 1,-1 0,1 0,-1 0,1 0,0 0,-1 0,1 0,0 0,0 0,0 0,0 0,0 0,0 0,0 1,0-1,0 0,0 1,0-1,0 1,0-1,1 1,-1-1,1 1,37-8,-34 7,39-3,0 1,0 2,0 2,0 2,18 5,26 7,-1 5,11 6,-53-13</inkml:trace>
</inkml:ink>
</file>

<file path=ppt/ink/ink8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29.644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1,'-4'0,"-6"0,-1 0</inkml:trace>
</inkml:ink>
</file>

<file path=ppt/ink/ink8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46.966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1 0,'0'9,"0"10,0 11,0 9,0 6,0 3,0 7,0-2,4-2,1 3,1 6,-2 0,3 2,1 4,-2-1,-2 5,-1-5,4 3,-1 2,0 3,-2-8,3 11,0 1,-1-1,-1 4,-2 5,-2 1,0 3,-1-7,0 1,0-6,-1 6,1 4,0 5,0-5,0-9,0-1,0 0,0-6,0 2,0-3,0-5,0-5,0-4,0-4,0 6,0-2,0 6,4 1,1-7,1 1,-2 7,-1-3,-1 8,-1 6,-1 3,0 8,0-5,0-5,0-6,-1 9,1 5,0-4,0 5,0-3,4-3,2-7,-1-11,-1-3,-1-8,-1-8,-1-7,0-5,-1-3,0 2,-1-1,1 18,0 7,0 5,4 0,1-1,1-2,-2-6,-1 0,-1-2,-1-2,-1 0,0-4,0 1,0-4,0 0,4 11,1 2,0-1,-1 5,4-4,-1 3,0 1,-2-6,-2-2,-1-5,-1-5,-1-1,0 2,3-2,3-2,-1-3,-1 2,-1-1,-2-1,0-2,0-2,-1 3,0 5,-1 1,1 2,0-1,0 2,0 2,0 3,0 2,0 6,0-1,0-6,0-6,-4-6,-2-3,1-4,0-1,2-2,2 1,0-1,0 1,1 0,0 0,1 1,-1-1,0 1,0 0,0 0,0-1,0 1,0-1,0 1,0 0,0 0,0-1,0 1,0-1,-4 1,-2 0,1 0,0-1,2 1,1-5</inkml:trace>
</inkml:ink>
</file>

<file path=ppt/ink/ink8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0.197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4895 150,'-8'0,"-28"0,-25 0,-19 0,-8 4,-2 2,-2 3,2 1,3-2,13 2,6 0,11-3,10-1,5 1,6 0,4-1,-4-2,-6-1,2-1,2-2,0 0,-2 0,1 0,-5-1,-16 1,-19 0,-8-4,-7-6,-16-5,-6 0,-5-2,-2-2,6-2,12 2,14 1,7 3,8 0,14 2,13 4,6 4,10-3,8 1,-2 2,1 1,-9 2,-2 0,-7-2,-10-2,2 1,-4 1,-5 2,-9 0,0 1,2 1,10 0,5 0,4 0,6 1,6-1,1 0,2 0,-5 0,-9 0,-1 0,-4 0,3 0,1 0,5 0,5 0,6 0,4 0,3 0,1 0,1 0,1 0,-1 0,0 0,0 0,0 0,0 0,-1 4,0 2,1-1,-1-1,0-1,1-1,-5-1,-2-1,2 0,0 0,1 0,1 0,2 0,0-1,0 1,0 0,1 0,-1 0,-3 0,-2 0,4 0</inkml:trace>
</inkml:ink>
</file>

<file path=ppt/ink/ink8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7.4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55 1186,'-1'-1,"0"1,0 0,-1-1,1 1,0-1,0 0,0 1,0-1,0 0,0 0,0 0,0 1,0-1,0 0,0 0,0 0,1-1,-1 1,0 0,1 0,-1 0,1 0,-1-1,1 1,0 0,-11-35,10 31,-8-54,3 0,2-1,3 0,5-46,9-74,-4 65,-4-26,-7 58,-1 7,8-57,-5 131,0 0,0 0,0 0,1 0,-1-1,1 1,0 0,0 0,0 0,0 0,0 0,0 0,0 1,1-1,-1 0,0 0,1 1,0-1,-1 1,1 0,0-1,0 1,0 0,0 0,0 0,0 0,0 0,0 1,0-1,0 1,0-1,0 1,1 0,-1 0,0 0,12 0,-1 0,0 2,0-1,0 2,9 2,6 1,-17-4,0 1,0 0,0 1,0 0,-1 0,1 1,-1 1,4 3,13 10,-1 1,5 7,-24-21,-2-2,-1 1,0 0,0 1,-1-1,1 0,-1 1,0 0,-1 0,1 0,-1 0,0 0,-1 1,0-1,0 0,0 1,-1-1,1 1,-2-1,1 1,-1-1,0 1,0-1,0 0,-2 1,2 0,-1-1,1 0,-2 0,1 0,-1 0,0 0,0 0,0-1,-1 1,0-1,0 0,-1 0,1-1,-1 1,0-1,0 0,0 0,-1-1,1 0,-1 0,0 0,0 0,0-1,-1 0,-47 9,18-5,-1 3,1 0,-33 15,53-17</inkml:trace>
</inkml:ink>
</file>

<file path=ppt/ink/ink8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4:58.8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55,'1'-2,"-1"1,0-1,1 0,0 0,-1 0,1 1,0-1,0 0,0 1,0-1,0 1,0-1,0 1,1-1,-1 1,1 0,-1 0,1 0,-1-1,1 1,-1 1,1-1,0 0,0 0,-1 1,1-1,1 1,7-4,0 2,0 0,1 0,1 0,18-1,-1 0,1 3,14 1,-35-1,0 1,0 0,0 1,-1 0,1 0,0 1,-1 0,0 0,0 1,0 0,0 1,0 0,3 3,-8-6,0 1,0-1,-1 1,1 0,-1 0,0 0,0 0,0 0,0 0,0 0,-1 1,1-1,-1 1,0-1,0 1,-1 0,1-1,-1 1,1 0,-1-1,0 1,-1 0,1-1,-1 1,1 0,-1-1,0 1,0-1,-1 1,1-1,-1 0,-1 3,-2 2,0-1,0 0,-1 0,0 0,0-1,-1 1,1-1,-1-1,-1 0,1 0,-1 0,-7 3,-24 8,25-11,0 1,0 1,1 0,-1 1,1 0,12-7,0-1,1 0,-1 1,0-1,1 1,-1-1,0 1,1 0,-1-1,1 1,-1 0,1-1,-1 1,1 0,-1 0,1-1,0 1,-1 0,1 0,0 0,0-1,-1 1,1 0,0 0,0 0,0 0,0-1,0 1,0 0,1 1,0-1,0 0,0 0,0 0,0 1,0-1,0 0,0 0,1 0,-1-1,0 1,1 0,-1 0,0-1,1 1,0 0,9 2,0 0,0-1,0 0,5 0,276 19,-250-17</inkml:trace>
</inkml:ink>
</file>

<file path=ppt/ink/ink8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5.019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350 10,'-17'0,"0"1,0 1,0 0,0 1,0 1,1 1,-1 0,-8 5,15-5,1-1,0 1,0 1,1 0,-1 0,1 0,1 1,-1 0,1 1,0 0,1 0,0 0,0 1,-3 7,-4 14,1 0,1 1,2 1,1 0,1 0,2 0,1 1,2 0,1-1,2 1,1 0,1 0,2-1,1 0,6 14,-8-30,1-1,1-1,1 1,0-1,0 0,2 0,0-1,7 9,-11-16,1 0,-1-1,1 0,0 0,1 0,-1 0,1-1,0 0,0-1,0 0,0 0,1 0,-1-1,1 0,0 0,-1-1,1 0,4 0,22 0,1 0,-1-3,1-1,-1-1,0-2,0-1,0-2,-1-2,28-12,-56 20,0 0,0 0,-1-1,0 1,1-1,-2 0,1 0,0-1,-1 1,0-1,0 0,0 0,0 0,-1 0,0 0,0 0,0-1,-1 1,0 0,0-1,0 0,2-20,0 0,-2-1,-1 1,-2-1,1-5,1 15,1 3,-1 0,0 0,-2 0,1 0,-2 0,0 0,0 0,-1 1,-1-1,-5-9,-6-10,3 8,-1 0,-12-16,21 33,-1 1,0 0,-1 0,0 1,0 0,0 0,0 0,-1 1,0 0,-3-1,-48-25,2-2,1-3,-38-33,81 58</inkml:trace>
</inkml:ink>
</file>

<file path=ppt/ink/ink8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6.03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1,'3'0,"0"0,0 1,0 0,0-1,0 1,0 1,-1-1,1 0,0 1,0-1,-1 1,1 0,-1 0,0 0,1 0,-1 0,0 0,35 46,-27-33,65 97,-32-46,6 3,39 46,-48-79,-13-14,-15-9</inkml:trace>
</inkml:ink>
</file>

<file path=ppt/ink/ink8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07.67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1,'38'0,"0"0,0 3,-1 1,38 9,-72-12,1 0,-1 0,1 1,-1-1,1 1,-1-1,0 1,0 0,0 1,0-1,0 0,-1 1,1-1,-1 1,1 0,-1 0,0 0,0 0,0 1,0-1,-1 0,0 1,1-1,-1 1,0-1,-1 1,1 0,-1-1,1 1,-1 0,0-1,-1 1,1 0,-1-1,1 1,-1 0,0-1,0 1,-1-1,1 1,-1-1,1 0,-1 0,0 1,-1-1,1-1,0 1,-1 0,0 0,1-1,-1 0,-1 2,-50 31,38-26,1 0,1 1,0 1,-3 3,16-13,1 0,-1-1,0 1,0 0,1-1,-1 1,0 0,1 0,-1 0,1 0,-1 0,1-1,-1 1,1 0,0 0,-1 0,1 0,0 0,0 0,0 1,0-1,0 0,0 0,0 0,0 0,0 0,0 0,1 1,0-1,0 1,0-1,1 0,-1 0,0 0,0 1,1-1,-1 0,0-1,1 1,-1 0,1 0,-1-1,2 1,10 4,0-2,0 0,1 0,2-1,-7-1,77 18,-68-16</inkml:trace>
</inkml:ink>
</file>

<file path=ppt/ink/ink8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1.590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0 0,'0'0</inkml:trace>
</inkml:ink>
</file>

<file path=ppt/ink/ink8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25.292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26 0,'0'4,"0"6,0 6,0 3,0 3,0 3,0 0,0 1,0 0,0-1,0 5,0 0,0 0,0 0,0-3,0 0,0-2,0 0,0 0,0-1,0 1,0-1,0 1,0-1,0 5,0 5,0 2,0-2,0-2,0-2,0 2,0-1,0 4,0-1,0 3,0-1,0-2,0 1,0-1,0-2,0-3,0-1,0-2,0-1,0 0,0 3,0 6,0 6,0 12,0 6,0-3,0-2,0-6,0-7,0-2,4 2,2-3,-1-3,-1 1,-1-1,-1 2,3-5,1 0,0 4,-2-1,-2-1,0-2,-1-2,-1 2,0 0,0-1,0-1,-1-2,1-1,0-1,0 0,0-1,0 1,0 3,0 2,0 0,0-1,0-1,0-2,0 0,0-1,0 4,0 1,0 4,0 0,0-1,0-2,0-3,0-1,0-1,0-1,0-1,0 5,0 0,0 5,0 0,0 3,0 0,0 1,0-1,0 1,0 3,0-2,0-3,0-3,0-3,0-3,0-2,0 0,0-1,0 0,0 0,0 4,0 6,0 2,0-2,0-2,0-3,0 3,0 0,0-2,0 3,0 4,0 0,0 2,0-1,0 1,0 2,0-1,0 0,0 3,0 1,0 3,0-4,0 5,0-3,0 0,0 1,0 1,0 0,0 1,0-3,0-1,0-5,0 1,0 1,0-2,0-3,0-4,0-3,0 2,0 4,0 0,-4-1,-2 1,1 0,-3 6,-1 4,2 3,2 6,-3 3,1-1,1-1,1 2,2-3,2-8,0-11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0-03-24T00:52:00.228"/>
    </inkml:context>
    <inkml:brush xml:id="br0">
      <inkml:brushProperty name="width" value="0.05" units="cm"/>
      <inkml:brushProperty name="height" value="0.05" units="cm"/>
    </inkml:brush>
  </inkml:definitions>
  <inkml:trace contextRef="#ctx0" brushRef="#br0">68 23 11570 0 0,'-37'-22'4848'0'0,"36"22"-4852"0"0,1-1-1 0 0,-1 1 1 0 0,1 0-1 0 0,0 0 1 0 0,-1 0-1 0 0,1 0 1 0 0,-1 0-1 0 0,1 0 1 0 0,0 0-1 0 0,-1 0 1 0 0,1 0 0 0 0,-1 0-1 0 0,1 1 1 0 0,0-1-1 0 0,-1 0 1 0 0,1 0-1 0 0,0 0 1 0 0,-1 0-1 0 0,1 0 1 0 0,-1 1-1 0 0,1-1 1 0 0,0 0-1 0 0,-1 0 1 0 0,1 1-1 0 0,0-1 1 0 0,0 0 0 0 0,-1 1-1 0 0,1-1 1 0 0,0 0-1 0 0,0 1 1 0 0,-1-1-1 0 0,1 0 1 0 0,0 1-1 0 0,0-1 1 0 0,0 0-1 0 0,0 1 1 0 0,0-1-1 0 0,-1 1 1 0 0,1-1-1 0 0,0 0 1 0 0,0 1 4 0 0,0 15 2316 0 0,4-11-2087 0 0,0-1 1 0 0,-1 1-1 0 0,0 1 0 0 0,0-1 1 0 0,0 0-1 0 0,0 1 1 0 0,-1-1-1 0 0,0 1 1 0 0,0 0-1 0 0,0 0 1 0 0,-1 0-1 0 0,0 0 0 0 0,0 0 1 0 0,0 6-230 0 0,0 16-174 0 0,-2 1-1 0 0,-2 22 175 0 0,-1 11 168 0 0,5-34-228 0 0,0-5 96 0 0,-2 0 0 0 0,-1 17-36 0 0,1-35-111 0 0,0 1 1 0 0,0-1-1 0 0,0 0 1 0 0,-1 1 0 0 0,1-1-1 0 0,-1 0 1 0 0,0 0 0 0 0,-1 0-1 0 0,1 0 1 0 0,-1-1 0 0 0,0 1-1 0 0,0-1 1 0 0,-4 4 110 0 0,7-8-113 0 0,0 1 0 0 0,0-1 0 0 0,0 0-1 0 0,0 0 1 0 0,-1 1 0 0 0,1-1 0 0 0,0 0 0 0 0,0 0 0 0 0,-1 1-1 0 0,1-1 1 0 0,0 0 0 0 0,0 0 0 0 0,-1 0 0 0 0,1 0 0 0 0,0 1 0 0 0,-1-1-1 0 0,1 0 1 0 0,0 0 0 0 0,0 0 0 0 0,-1 0 0 0 0,1 0 0 0 0,0 0 0 0 0,-1 0-1 0 0,1 0 1 0 0,0 0 0 0 0,-1 0 0 0 0,1 0 0 0 0,0 0 0 0 0,-1 0 0 0 0,1 0-1 0 0,0 0 1 0 0,-1 0 0 0 0,1 0 0 0 0,0 0 0 0 0,-1 0 0 0 0,1 0-1 0 0,0-1 1 0 0,-1 1 0 0 0,1 0 0 0 0,0 0 113 0 0,-1-15-9394 0 0,2 10 3739 0 0</inkml:trace>
</inkml:ink>
</file>

<file path=ppt/ink/ink9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31.688"/>
    </inkml:context>
    <inkml:brush xml:id="br0">
      <inkml:brushProperty name="width" value="0.1" units="cm"/>
      <inkml:brushProperty name="height" value="0.6" units="cm"/>
      <inkml:brushProperty name="ignorePressure" value="1"/>
      <inkml:brushProperty name="inkEffects" value="pencil"/>
    </inkml:brush>
  </inkml:definitions>
  <inkml:trace contextRef="#ctx0" brushRef="#br0">7113 0,'-9'0,"-6"0,-6 0,-7 0,-3 0,0 0,0 0,2 0,1 0,2 0,0 0,1 0,1 0,-1 0,1 0,0 0,-1 0,1 0,-1 0,0 0,1 0,-1 0,1 0,-1 0,0 0,0 0,1 0,-1 0,1 0,-1 0,0 0,-8 0,-3 0,-3 0,0 0,-5 0,0 0,3 0,5 0,5 0,2 0,7 4,3 2,0-1,0-1,-2-1,-1-1,3 4,1 0,-2-1,0 0,-2-2,-1-2,-1 0,0 0,-5-2,-2 1,1 0,1 0,1 0,1-1,-3 1,0 0,0 0,-3 4,0 2,1-1,-2 0,1-2,-8-2,1 0,1 0,4-1,0 0,0-1,4 1,-7 0,-1 0,-1 4,-4 1,-5 1,-4-2,3-1,2-1,5-1,5-1,5 0,5 0,1 0,3 0,0 0,0-1,1 1,-1 0,0 0,-5 0,-1 0,0 0,-3 0,0 0,1 0,-2 0,0 0,2 0,2 0,2 0,2 0,1 0,-4 0,-1 0,-4 0,0 0,-3 0,-3 0,0 0,0 0,1 0,0 0,-3 0,3 0,3 0,-5 0,0 0,-1 0,-5 0,0 0,-5 0,4 0,4 0,3 0,-2 0,4 0,-1 0,3 0,3 0,3 0,3 0,-2 0,-5 0,-5 0,-3 0,1 0,-1 0,3 0,4 0,0 0,1 0,3 0,-1 0,-4 0,-4 0,-3 0,1 0,0 0,3 0,0 0,-2 0,3 0,3 0,3 0,4 0,2 0,2 0,1 0,0 0,0 0,-4 0,-2 0,0 0,-3 0,0 0,1 0,2 0,2 0,2 0,0 0,1 0,-3 0,-7 0,-4 0,0 0,2 0,3 0,3 0,-1 0,0 0,2 0,2 0,1 0,1 0,0 0,2 0,0 0,-5 0,-1 0,0 0,2 0,0 0,2 0,0 0,-3 0,-2 0,6 4,2 2,0-1,1-1,-4 0,-7-3,-2 0,1 0,3-1,1 0,3-1,1 1,0 0,2 0,-1 0,1 0,0 0,0 0,-1 0,1 0,3 4,2 1,-5 1,-1-2,-2-1,4 3,6 1</inkml:trace>
</inkml:ink>
</file>

<file path=ppt/ink/ink9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6.341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1 1150,'0'61,"0"-60,0 0,1 0,-1 0,1-1,0 1,-1 0,1-1,0 1,-1-1,1 1,0 0,0-1,-1 0,1 1,0-1,0 1,0-1,0 0,0 0,-1 1,1-1,0 0,0 0,0 0,0 0,-1 0,1 1,-1-1,1 0,0 0,-1 0,1 0,-1 0,1 0,-1 0,1 0,0 0,-1-1,1 1,-1 0,1 0,-1 0,1-1,-1 1,1 0,-1-1,1 1,-1 0,1-1,-1 1,1-1,-1 1,0-1,1 1,-1-1,0 1,1-1,-1 1,0-1,0 1,1-1,-1 1,0-1,0 1,0-1,0 0,1-351,-3 164,2-405,0 591,1-1,0 0,-1 1,1-1,0 0,0 1,1-1,-1 1,0-1,1 1,0 0,-1 0,1-1,0 1,0 0,0 1,0-1,1 0,-1 1,0-1,1 1,-1 0,1-1,0 1,-1 1,1-1,1 0,12-4,0 0,1 2,16-3,-29 6,8-2,0 1,0 0,0 1,1 0,-1 1,0 0,-1 1,1 1,0-1,0 2,-1 0,3 1,-5 0,0 0,0 0,0 1,-1 0,0 1,0 0,-1 0,0 1,0 0,0 0,-1 0,-1 1,1 0,1 4,-4-2,1-1,-2 1,0-1,0 1,-1 0,0 0,-1 0,0 0,0 0,-3 7,2 20,0-35,1 0,-1 0,0 0,0 0,0 0,0 0,0 0,-1-1,1 1,-1-1,0 1,0-1,0 0,0 1,0-1,0 0,-1 0,0 0,-53 36,34-25,-11 11,-29 27,-19 14,57-47,15-11,0 0,0 0,0-1,-9 3,17-8</inkml:trace>
</inkml:ink>
</file>

<file path=ppt/ink/ink9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7.408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0,'0'250,"0"-244</inkml:trace>
</inkml:ink>
</file>

<file path=ppt/ink/ink9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49.62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472 0,'-48'20,"0"2,2 3,0 1,-28 22,57-36,1 2,0 0,0 1,1 0,1 2,1-1,0 2,2-1,0 2,0-1,2 2,-6 17,7-11,1 0,1 1,2-1,0 1,1 26,3-47,1-1,0 1,0-1,0 0,0 0,1 1,0-1,0 0,0 0,1 0,0-1,0 1,0 0,11 13,0 0,11 9,-1-1,-16-16,17 20,0-2,2-1,10 7,-27-26,1 0,0-1,0 0,1-1,0 0,0-1,0 0,0-1,1-1,0 0,7 1,1-1,1-2,-1 0,1-1,0-1,-1-1,0-1,1-1,-1-1,-1 0,1-2,-1 0,0-2,0 0,-1-1,-1-1,0-1,0 0,-1-1,-1-1,0-1,-1 0,13-17,-23 24,0-1,0 0,-1 0,0 0,0 0,-1-1,0 0,-1 1,0-1,0-5,-1-1,0-1,0 0,-2 1,0-1,-3-15,0 20,-1 1,0-1,0 1,-1 1,-1-1,1 1,-2 0,1 0,-1 1,-4-2,-13-20,6 8,-1 0,-1 1,-1 1,-1 2,-1 0,-16-9,14 10,0 1,-2 1,0 2,-24-9,46 21</inkml:trace>
</inkml:ink>
</file>

<file path=ppt/ink/ink9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0.752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0 0,'0'92,"1"-89,0 1,1 0,-1-1,1 0,0 1,-1-1,2 0,-1 0,0 0,0 0,1 0,0-1,0 1,-1-1,3 2,20 22,4 23,-2 2,9 29,29 54,-24-52,-27-52,0-1,2-1,1 0,19 23,-32-47</inkml:trace>
</inkml:ink>
</file>

<file path=ppt/ink/ink9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5:51.407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50 0,'0'285,"-1"-275,0-1,-1 1,0-1,-1 1,0-1,-1 0,0 0,0 0,0 0,-1-1,-3 3,7-9,-6 10</inkml:trace>
</inkml:ink>
</file>

<file path=ppt/ink/ink9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1.954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218 2632,'0'-1004,"2"930,3 1,10-38,33-144,-38 209,12-89,8-29,-10 72,-4-4,-13 73,-1 0,-2 0,0 0,-1 0,-1 0,-1 0,-7-21,5 16,1 0,0-7,2 10,-2 0,0 1,-3-3,7 24,-1 1,0-1,0 1,0-1,-1 1,1-1,-1 1,1 0,-1 0,0 0,0 0,0 0,0 0,0 1,0-1,0 1,-1-1,1 1,-1 0,-1-1,-2 0,1 0,0 1,0 0,0 0,-1 0,1 1,0-1,-5 2,-1-1,0 2,0-1,0 2,0-1,0 1,1 1,-1 0,1 0,-5 4,-2 4,0 1,1 0,0 2,1-1,1 2,1 0,0 1,-4 7,13-13,10-9,17-12,-19 8,73-42,-1-3,59-50,-61 44,-44 27,-25 21,1-1,0 1,1 1,-1-1,1 1,0 0,4-2,-10 6,-1 0,1 0,0 0,-1 0,1 0,-1 0,1 0,0 0,-1 0,1 0,0 0,-1 0,1 1,-1-1,1 0,-1 0,1 1,0-1,-1 0,1 1,-1-1,1 0,-1 1,0-1,1 1,-1-1,1 1,-1-1,0 1,1-1,-1 1,0-1,0 1,1 0,-1-1,8 26,-7-20,0-4,8 37,2-1,2-1,1 0,2-1,10 16,-24-49,1 0,0 0,0 0,-1 0,2-1,-1 1,0-1,0 0,1 0,-1 0,1 0,2 0,47 15,-36-13</inkml:trace>
</inkml:ink>
</file>

<file path=ppt/ink/ink9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03-24T00:56:08.620"/>
    </inkml:context>
    <inkml:brush xml:id="br0">
      <inkml:brushProperty name="width" value="0.1" units="cm"/>
      <inkml:brushProperty name="height" value="0.1" units="cm"/>
      <inkml:brushProperty name="ignorePressure" value="1"/>
    </inkml:brush>
  </inkml:definitions>
  <inkml:trace contextRef="#ctx0" brushRef="#br0">2727 247,'-1'1,"1"0,0 0,-1 0,1 0,-1 0,0 0,1 0,-1 0,0-1,1 1,-1 0,0 0,0-1,0 1,0-1,0 1,0 0,0-1,0 0,0 1,0-1,0 0,0 1,0-1,0 0,0 0,-1 0,-37 5,34-5,-159 7,-48-9,42 0,-1877 2,2042 0,0 0,0-1,0 1,0-1,0 0,0 0,0 0,0-1,-4-1,8 2,0 1,1-1,-1 1,0-1,0 1,1-1,-1 0,0 0,1 1,-1-1,1 0,-1 0,1 1,-1-1,1 0,-1 0,1 0,0 0,-1 0,1 0,0 0,0-1,0 0,0 0,1 0,-1 0,0 1,1-1,0 0,-1 0,1 0,0 1,0-1,0 0,0 1,0-1,0 0,7-8,1 0,0 0,0 0,1 1,0 1,0 0,1 0,3-1,25-14,33-13,-2 1,2 1,-72 34,0 0,0-1,0 1,-1 0,1 0,0 0,0 0,0 0,0 0,0 0,0 0,0 0,0 0,0 0,0 0,0 0,0 0,-1 0,1 0,0 0,0 0,0 0,0 0,0 0,0-1,0 1,0 0,0 0,0 0,0 0,0 0,0 0,0 0,0 0,0 0,0 0,0 0,0-1,0 1,0 0,0 0,0 0,0 0,0 0,0 0,0 0,0 0,0 0,0 0,0 0,0-1,0 1,0 0,1 0,-1 0,0 0,0 0,0 0,0 0,-15-1,-18 3,3 5,1 2,-18 7,35-12,0 2,1-1,0 1,0 1,1 0,0 1,-9 8,-1 2,11-10,0 0,1 0,0 1,-3 4,9-11,0 1,1 0,-1 0,1 0,-1 0,1 0,0 0,0 0,0 0,1 0,-1 1,1-1,0 0,-1 1,1-1,1 0,-1 3,1-3,0 1,0-1,1 0,-1 0,1 0,0 0,-1 0,1 0,1 0,-1 0,0-1,0 1,1-1,0 0,0 1,49 30,-22-14,-7-4,0-2,0 0,2-1,-1-2,14 4,24 5,44 8,-80-22,-4-2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277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5194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82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3831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490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2718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581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05854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5782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1004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4440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560C-F485-49FC-9378-51295AFA8FDA}" type="datetimeFigureOut">
              <a:rPr lang="en-US" smtClean="0"/>
              <a:t>1/6/2023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C5A57-D1D9-487B-8186-5F9AF5D385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42324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3" Type="http://schemas.openxmlformats.org/officeDocument/2006/relationships/customXml" Target="../ink/ink6.xml"/><Relationship Id="rId18" Type="http://schemas.openxmlformats.org/officeDocument/2006/relationships/image" Target="../media/image14.png"/><Relationship Id="rId26" Type="http://schemas.openxmlformats.org/officeDocument/2006/relationships/image" Target="../media/image18.png"/><Relationship Id="rId21" Type="http://schemas.openxmlformats.org/officeDocument/2006/relationships/customXml" Target="../ink/ink10.xml"/><Relationship Id="rId34" Type="http://schemas.openxmlformats.org/officeDocument/2006/relationships/image" Target="../media/image22.png"/><Relationship Id="rId7" Type="http://schemas.openxmlformats.org/officeDocument/2006/relationships/customXml" Target="../ink/ink3.xml"/><Relationship Id="rId12" Type="http://schemas.openxmlformats.org/officeDocument/2006/relationships/image" Target="../media/image11.png"/><Relationship Id="rId17" Type="http://schemas.openxmlformats.org/officeDocument/2006/relationships/customXml" Target="../ink/ink8.xml"/><Relationship Id="rId25" Type="http://schemas.openxmlformats.org/officeDocument/2006/relationships/customXml" Target="../ink/ink12.xml"/><Relationship Id="rId33" Type="http://schemas.openxmlformats.org/officeDocument/2006/relationships/customXml" Target="../ink/ink16.xml"/><Relationship Id="rId2" Type="http://schemas.openxmlformats.org/officeDocument/2006/relationships/customXml" Target="../ink/ink1.xml"/><Relationship Id="rId16" Type="http://schemas.openxmlformats.org/officeDocument/2006/relationships/image" Target="../media/image13.png"/><Relationship Id="rId20" Type="http://schemas.openxmlformats.org/officeDocument/2006/relationships/image" Target="../media/image15.png"/><Relationship Id="rId29" Type="http://schemas.openxmlformats.org/officeDocument/2006/relationships/customXml" Target="../ink/ink1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1" Type="http://schemas.openxmlformats.org/officeDocument/2006/relationships/customXml" Target="../ink/ink5.xml"/><Relationship Id="rId24" Type="http://schemas.openxmlformats.org/officeDocument/2006/relationships/image" Target="../media/image17.png"/><Relationship Id="rId32" Type="http://schemas.openxmlformats.org/officeDocument/2006/relationships/image" Target="../media/image21.png"/><Relationship Id="rId37" Type="http://schemas.openxmlformats.org/officeDocument/2006/relationships/image" Target="../media/image1.png"/><Relationship Id="rId5" Type="http://schemas.openxmlformats.org/officeDocument/2006/relationships/customXml" Target="../ink/ink2.xml"/><Relationship Id="rId15" Type="http://schemas.openxmlformats.org/officeDocument/2006/relationships/customXml" Target="../ink/ink7.xml"/><Relationship Id="rId23" Type="http://schemas.openxmlformats.org/officeDocument/2006/relationships/customXml" Target="../ink/ink11.xml"/><Relationship Id="rId28" Type="http://schemas.openxmlformats.org/officeDocument/2006/relationships/image" Target="../media/image19.png"/><Relationship Id="rId36" Type="http://schemas.openxmlformats.org/officeDocument/2006/relationships/image" Target="../media/image23.png"/><Relationship Id="rId10" Type="http://schemas.openxmlformats.org/officeDocument/2006/relationships/image" Target="../media/image10.png"/><Relationship Id="rId19" Type="http://schemas.openxmlformats.org/officeDocument/2006/relationships/customXml" Target="../ink/ink9.xml"/><Relationship Id="rId31" Type="http://schemas.openxmlformats.org/officeDocument/2006/relationships/customXml" Target="../ink/ink15.xml"/><Relationship Id="rId4" Type="http://schemas.openxmlformats.org/officeDocument/2006/relationships/image" Target="../media/image70.png"/><Relationship Id="rId9" Type="http://schemas.openxmlformats.org/officeDocument/2006/relationships/customXml" Target="../ink/ink4.xml"/><Relationship Id="rId14" Type="http://schemas.openxmlformats.org/officeDocument/2006/relationships/image" Target="../media/image12.png"/><Relationship Id="rId22" Type="http://schemas.openxmlformats.org/officeDocument/2006/relationships/image" Target="../media/image16.png"/><Relationship Id="rId27" Type="http://schemas.openxmlformats.org/officeDocument/2006/relationships/customXml" Target="../ink/ink13.xml"/><Relationship Id="rId30" Type="http://schemas.openxmlformats.org/officeDocument/2006/relationships/image" Target="../media/image20.png"/><Relationship Id="rId35" Type="http://schemas.openxmlformats.org/officeDocument/2006/relationships/customXml" Target="../ink/ink17.xml"/><Relationship Id="rId8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13" Type="http://schemas.openxmlformats.org/officeDocument/2006/relationships/customXml" Target="../ink/ink23.xml"/><Relationship Id="rId18" Type="http://schemas.openxmlformats.org/officeDocument/2006/relationships/image" Target="../media/image14.png"/><Relationship Id="rId26" Type="http://schemas.openxmlformats.org/officeDocument/2006/relationships/image" Target="../media/image27.png"/><Relationship Id="rId39" Type="http://schemas.openxmlformats.org/officeDocument/2006/relationships/customXml" Target="../ink/ink36.xml"/><Relationship Id="rId21" Type="http://schemas.openxmlformats.org/officeDocument/2006/relationships/customXml" Target="../ink/ink27.xml"/><Relationship Id="rId34" Type="http://schemas.openxmlformats.org/officeDocument/2006/relationships/image" Target="../media/image31.png"/><Relationship Id="rId42" Type="http://schemas.openxmlformats.org/officeDocument/2006/relationships/image" Target="../media/image35.png"/><Relationship Id="rId7" Type="http://schemas.openxmlformats.org/officeDocument/2006/relationships/customXml" Target="../ink/ink20.xml"/><Relationship Id="rId2" Type="http://schemas.openxmlformats.org/officeDocument/2006/relationships/customXml" Target="../ink/ink18.xml"/><Relationship Id="rId16" Type="http://schemas.openxmlformats.org/officeDocument/2006/relationships/image" Target="../media/image13.png"/><Relationship Id="rId20" Type="http://schemas.openxmlformats.org/officeDocument/2006/relationships/image" Target="../media/image24.png"/><Relationship Id="rId29" Type="http://schemas.openxmlformats.org/officeDocument/2006/relationships/customXml" Target="../ink/ink31.xml"/><Relationship Id="rId41" Type="http://schemas.openxmlformats.org/officeDocument/2006/relationships/customXml" Target="../ink/ink37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1" Type="http://schemas.openxmlformats.org/officeDocument/2006/relationships/customXml" Target="../ink/ink22.xml"/><Relationship Id="rId24" Type="http://schemas.openxmlformats.org/officeDocument/2006/relationships/image" Target="../media/image26.png"/><Relationship Id="rId32" Type="http://schemas.openxmlformats.org/officeDocument/2006/relationships/image" Target="../media/image30.png"/><Relationship Id="rId37" Type="http://schemas.openxmlformats.org/officeDocument/2006/relationships/customXml" Target="../ink/ink35.xml"/><Relationship Id="rId40" Type="http://schemas.openxmlformats.org/officeDocument/2006/relationships/image" Target="../media/image34.png"/><Relationship Id="rId5" Type="http://schemas.openxmlformats.org/officeDocument/2006/relationships/customXml" Target="../ink/ink19.xml"/><Relationship Id="rId15" Type="http://schemas.openxmlformats.org/officeDocument/2006/relationships/customXml" Target="../ink/ink24.xml"/><Relationship Id="rId23" Type="http://schemas.openxmlformats.org/officeDocument/2006/relationships/customXml" Target="../ink/ink28.xml"/><Relationship Id="rId28" Type="http://schemas.openxmlformats.org/officeDocument/2006/relationships/image" Target="../media/image28.png"/><Relationship Id="rId36" Type="http://schemas.openxmlformats.org/officeDocument/2006/relationships/image" Target="../media/image32.png"/><Relationship Id="rId10" Type="http://schemas.openxmlformats.org/officeDocument/2006/relationships/image" Target="../media/image10.png"/><Relationship Id="rId19" Type="http://schemas.openxmlformats.org/officeDocument/2006/relationships/customXml" Target="../ink/ink26.xml"/><Relationship Id="rId31" Type="http://schemas.openxmlformats.org/officeDocument/2006/relationships/customXml" Target="../ink/ink32.xml"/><Relationship Id="rId4" Type="http://schemas.openxmlformats.org/officeDocument/2006/relationships/image" Target="../media/image70.png"/><Relationship Id="rId9" Type="http://schemas.openxmlformats.org/officeDocument/2006/relationships/customXml" Target="../ink/ink21.xml"/><Relationship Id="rId14" Type="http://schemas.openxmlformats.org/officeDocument/2006/relationships/image" Target="../media/image12.png"/><Relationship Id="rId22" Type="http://schemas.openxmlformats.org/officeDocument/2006/relationships/image" Target="../media/image25.png"/><Relationship Id="rId27" Type="http://schemas.openxmlformats.org/officeDocument/2006/relationships/customXml" Target="../ink/ink30.xml"/><Relationship Id="rId30" Type="http://schemas.openxmlformats.org/officeDocument/2006/relationships/image" Target="../media/image29.png"/><Relationship Id="rId35" Type="http://schemas.openxmlformats.org/officeDocument/2006/relationships/customXml" Target="../ink/ink34.xml"/><Relationship Id="rId43" Type="http://schemas.openxmlformats.org/officeDocument/2006/relationships/image" Target="../media/image1.png"/><Relationship Id="rId8" Type="http://schemas.openxmlformats.org/officeDocument/2006/relationships/image" Target="../media/image9.png"/><Relationship Id="rId12" Type="http://schemas.openxmlformats.org/officeDocument/2006/relationships/image" Target="../media/image11.png"/><Relationship Id="rId17" Type="http://schemas.openxmlformats.org/officeDocument/2006/relationships/customXml" Target="../ink/ink25.xml"/><Relationship Id="rId25" Type="http://schemas.openxmlformats.org/officeDocument/2006/relationships/customXml" Target="../ink/ink29.xml"/><Relationship Id="rId33" Type="http://schemas.openxmlformats.org/officeDocument/2006/relationships/customXml" Target="../ink/ink33.xml"/><Relationship Id="rId38" Type="http://schemas.openxmlformats.org/officeDocument/2006/relationships/image" Target="../media/image33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customXml" Target="../ink/ink43.xml"/><Relationship Id="rId18" Type="http://schemas.openxmlformats.org/officeDocument/2006/relationships/image" Target="../media/image14.png"/><Relationship Id="rId26" Type="http://schemas.openxmlformats.org/officeDocument/2006/relationships/image" Target="../media/image27.png"/><Relationship Id="rId39" Type="http://schemas.openxmlformats.org/officeDocument/2006/relationships/customXml" Target="../ink/ink56.xml"/><Relationship Id="rId21" Type="http://schemas.openxmlformats.org/officeDocument/2006/relationships/customXml" Target="../ink/ink47.xml"/><Relationship Id="rId34" Type="http://schemas.openxmlformats.org/officeDocument/2006/relationships/image" Target="../media/image31.png"/><Relationship Id="rId42" Type="http://schemas.openxmlformats.org/officeDocument/2006/relationships/image" Target="../media/image35.png"/><Relationship Id="rId47" Type="http://schemas.openxmlformats.org/officeDocument/2006/relationships/customXml" Target="../ink/ink60.xml"/><Relationship Id="rId50" Type="http://schemas.openxmlformats.org/officeDocument/2006/relationships/image" Target="../media/image39.png"/><Relationship Id="rId55" Type="http://schemas.openxmlformats.org/officeDocument/2006/relationships/customXml" Target="../ink/ink64.xml"/><Relationship Id="rId63" Type="http://schemas.openxmlformats.org/officeDocument/2006/relationships/image" Target="../media/image1.png"/><Relationship Id="rId7" Type="http://schemas.openxmlformats.org/officeDocument/2006/relationships/customXml" Target="../ink/ink40.xml"/><Relationship Id="rId2" Type="http://schemas.openxmlformats.org/officeDocument/2006/relationships/customXml" Target="../ink/ink38.xml"/><Relationship Id="rId16" Type="http://schemas.openxmlformats.org/officeDocument/2006/relationships/image" Target="../media/image13.png"/><Relationship Id="rId29" Type="http://schemas.openxmlformats.org/officeDocument/2006/relationships/customXml" Target="../ink/ink51.xml"/><Relationship Id="rId11" Type="http://schemas.openxmlformats.org/officeDocument/2006/relationships/customXml" Target="../ink/ink42.xml"/><Relationship Id="rId24" Type="http://schemas.openxmlformats.org/officeDocument/2006/relationships/image" Target="../media/image26.png"/><Relationship Id="rId32" Type="http://schemas.openxmlformats.org/officeDocument/2006/relationships/image" Target="../media/image30.png"/><Relationship Id="rId37" Type="http://schemas.openxmlformats.org/officeDocument/2006/relationships/customXml" Target="../ink/ink55.xml"/><Relationship Id="rId40" Type="http://schemas.openxmlformats.org/officeDocument/2006/relationships/image" Target="../media/image34.png"/><Relationship Id="rId45" Type="http://schemas.openxmlformats.org/officeDocument/2006/relationships/customXml" Target="../ink/ink59.xml"/><Relationship Id="rId53" Type="http://schemas.openxmlformats.org/officeDocument/2006/relationships/customXml" Target="../ink/ink63.xml"/><Relationship Id="rId58" Type="http://schemas.openxmlformats.org/officeDocument/2006/relationships/image" Target="../media/image43.png"/><Relationship Id="rId5" Type="http://schemas.openxmlformats.org/officeDocument/2006/relationships/customXml" Target="../ink/ink39.xml"/><Relationship Id="rId61" Type="http://schemas.openxmlformats.org/officeDocument/2006/relationships/customXml" Target="../ink/ink67.xml"/><Relationship Id="rId19" Type="http://schemas.openxmlformats.org/officeDocument/2006/relationships/customXml" Target="../ink/ink46.xml"/><Relationship Id="rId14" Type="http://schemas.openxmlformats.org/officeDocument/2006/relationships/image" Target="../media/image12.png"/><Relationship Id="rId22" Type="http://schemas.openxmlformats.org/officeDocument/2006/relationships/image" Target="../media/image25.png"/><Relationship Id="rId27" Type="http://schemas.openxmlformats.org/officeDocument/2006/relationships/customXml" Target="../ink/ink50.xml"/><Relationship Id="rId30" Type="http://schemas.openxmlformats.org/officeDocument/2006/relationships/image" Target="../media/image29.png"/><Relationship Id="rId35" Type="http://schemas.openxmlformats.org/officeDocument/2006/relationships/customXml" Target="../ink/ink54.xml"/><Relationship Id="rId43" Type="http://schemas.openxmlformats.org/officeDocument/2006/relationships/customXml" Target="../ink/ink58.xml"/><Relationship Id="rId48" Type="http://schemas.openxmlformats.org/officeDocument/2006/relationships/image" Target="../media/image38.png"/><Relationship Id="rId56" Type="http://schemas.openxmlformats.org/officeDocument/2006/relationships/image" Target="../media/image42.png"/><Relationship Id="rId8" Type="http://schemas.openxmlformats.org/officeDocument/2006/relationships/image" Target="../media/image9.png"/><Relationship Id="rId51" Type="http://schemas.openxmlformats.org/officeDocument/2006/relationships/customXml" Target="../ink/ink62.xml"/><Relationship Id="rId12" Type="http://schemas.openxmlformats.org/officeDocument/2006/relationships/image" Target="../media/image11.png"/><Relationship Id="rId17" Type="http://schemas.openxmlformats.org/officeDocument/2006/relationships/customXml" Target="../ink/ink45.xml"/><Relationship Id="rId25" Type="http://schemas.openxmlformats.org/officeDocument/2006/relationships/customXml" Target="../ink/ink49.xml"/><Relationship Id="rId33" Type="http://schemas.openxmlformats.org/officeDocument/2006/relationships/customXml" Target="../ink/ink53.xml"/><Relationship Id="rId38" Type="http://schemas.openxmlformats.org/officeDocument/2006/relationships/image" Target="../media/image33.png"/><Relationship Id="rId46" Type="http://schemas.openxmlformats.org/officeDocument/2006/relationships/image" Target="../media/image37.png"/><Relationship Id="rId59" Type="http://schemas.openxmlformats.org/officeDocument/2006/relationships/customXml" Target="../ink/ink66.xml"/><Relationship Id="rId20" Type="http://schemas.openxmlformats.org/officeDocument/2006/relationships/image" Target="../media/image24.png"/><Relationship Id="rId41" Type="http://schemas.openxmlformats.org/officeDocument/2006/relationships/customXml" Target="../ink/ink57.xml"/><Relationship Id="rId54" Type="http://schemas.openxmlformats.org/officeDocument/2006/relationships/image" Target="../media/image41.png"/><Relationship Id="rId62" Type="http://schemas.openxmlformats.org/officeDocument/2006/relationships/image" Target="../media/image4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0.png"/><Relationship Id="rId15" Type="http://schemas.openxmlformats.org/officeDocument/2006/relationships/customXml" Target="../ink/ink44.xml"/><Relationship Id="rId23" Type="http://schemas.openxmlformats.org/officeDocument/2006/relationships/customXml" Target="../ink/ink48.xml"/><Relationship Id="rId28" Type="http://schemas.openxmlformats.org/officeDocument/2006/relationships/image" Target="../media/image28.png"/><Relationship Id="rId36" Type="http://schemas.openxmlformats.org/officeDocument/2006/relationships/image" Target="../media/image32.png"/><Relationship Id="rId49" Type="http://schemas.openxmlformats.org/officeDocument/2006/relationships/customXml" Target="../ink/ink61.xml"/><Relationship Id="rId57" Type="http://schemas.openxmlformats.org/officeDocument/2006/relationships/customXml" Target="../ink/ink65.xml"/><Relationship Id="rId10" Type="http://schemas.openxmlformats.org/officeDocument/2006/relationships/image" Target="../media/image10.png"/><Relationship Id="rId31" Type="http://schemas.openxmlformats.org/officeDocument/2006/relationships/customXml" Target="../ink/ink52.xml"/><Relationship Id="rId44" Type="http://schemas.openxmlformats.org/officeDocument/2006/relationships/image" Target="../media/image36.png"/><Relationship Id="rId52" Type="http://schemas.openxmlformats.org/officeDocument/2006/relationships/image" Target="../media/image40.png"/><Relationship Id="rId60" Type="http://schemas.openxmlformats.org/officeDocument/2006/relationships/image" Target="../media/image44.png"/><Relationship Id="rId4" Type="http://schemas.openxmlformats.org/officeDocument/2006/relationships/image" Target="../media/image70.png"/><Relationship Id="rId9" Type="http://schemas.openxmlformats.org/officeDocument/2006/relationships/customXml" Target="../ink/ink41.xml"/></Relationships>
</file>

<file path=ppt/slides/_rels/slide2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51.png"/><Relationship Id="rId18" Type="http://schemas.openxmlformats.org/officeDocument/2006/relationships/customXml" Target="../ink/ink76.xml"/><Relationship Id="rId26" Type="http://schemas.openxmlformats.org/officeDocument/2006/relationships/customXml" Target="../ink/ink80.xml"/><Relationship Id="rId39" Type="http://schemas.openxmlformats.org/officeDocument/2006/relationships/image" Target="../media/image64.png"/><Relationship Id="rId21" Type="http://schemas.openxmlformats.org/officeDocument/2006/relationships/image" Target="../media/image55.png"/><Relationship Id="rId34" Type="http://schemas.openxmlformats.org/officeDocument/2006/relationships/customXml" Target="../ink/ink84.xml"/><Relationship Id="rId42" Type="http://schemas.openxmlformats.org/officeDocument/2006/relationships/customXml" Target="../ink/ink88.xml"/><Relationship Id="rId47" Type="http://schemas.openxmlformats.org/officeDocument/2006/relationships/image" Target="../media/image68.png"/><Relationship Id="rId50" Type="http://schemas.openxmlformats.org/officeDocument/2006/relationships/customXml" Target="../ink/ink92.xml"/><Relationship Id="rId55" Type="http://schemas.openxmlformats.org/officeDocument/2006/relationships/image" Target="../media/image73.png"/><Relationship Id="rId7" Type="http://schemas.openxmlformats.org/officeDocument/2006/relationships/image" Target="../media/image48.png"/><Relationship Id="rId2" Type="http://schemas.openxmlformats.org/officeDocument/2006/relationships/customXml" Target="../ink/ink68.xml"/><Relationship Id="rId16" Type="http://schemas.openxmlformats.org/officeDocument/2006/relationships/customXml" Target="../ink/ink75.xml"/><Relationship Id="rId29" Type="http://schemas.openxmlformats.org/officeDocument/2006/relationships/image" Target="../media/image59.png"/><Relationship Id="rId11" Type="http://schemas.openxmlformats.org/officeDocument/2006/relationships/image" Target="../media/image50.png"/><Relationship Id="rId24" Type="http://schemas.openxmlformats.org/officeDocument/2006/relationships/customXml" Target="../ink/ink79.xml"/><Relationship Id="rId32" Type="http://schemas.openxmlformats.org/officeDocument/2006/relationships/customXml" Target="../ink/ink83.xml"/><Relationship Id="rId37" Type="http://schemas.openxmlformats.org/officeDocument/2006/relationships/image" Target="../media/image63.png"/><Relationship Id="rId40" Type="http://schemas.openxmlformats.org/officeDocument/2006/relationships/customXml" Target="../ink/ink87.xml"/><Relationship Id="rId45" Type="http://schemas.openxmlformats.org/officeDocument/2006/relationships/image" Target="../media/image67.png"/><Relationship Id="rId53" Type="http://schemas.openxmlformats.org/officeDocument/2006/relationships/image" Target="../media/image72.png"/><Relationship Id="rId58" Type="http://schemas.openxmlformats.org/officeDocument/2006/relationships/customXml" Target="../ink/ink96.xml"/><Relationship Id="rId5" Type="http://schemas.openxmlformats.org/officeDocument/2006/relationships/image" Target="../media/image47.png"/><Relationship Id="rId61" Type="http://schemas.openxmlformats.org/officeDocument/2006/relationships/image" Target="../media/image76.png"/><Relationship Id="rId19" Type="http://schemas.openxmlformats.org/officeDocument/2006/relationships/image" Target="../media/image54.png"/><Relationship Id="rId14" Type="http://schemas.openxmlformats.org/officeDocument/2006/relationships/customXml" Target="../ink/ink74.xml"/><Relationship Id="rId22" Type="http://schemas.openxmlformats.org/officeDocument/2006/relationships/customXml" Target="../ink/ink78.xml"/><Relationship Id="rId27" Type="http://schemas.openxmlformats.org/officeDocument/2006/relationships/image" Target="../media/image58.png"/><Relationship Id="rId30" Type="http://schemas.openxmlformats.org/officeDocument/2006/relationships/customXml" Target="../ink/ink82.xml"/><Relationship Id="rId35" Type="http://schemas.openxmlformats.org/officeDocument/2006/relationships/image" Target="../media/image62.png"/><Relationship Id="rId43" Type="http://schemas.openxmlformats.org/officeDocument/2006/relationships/image" Target="../media/image66.png"/><Relationship Id="rId48" Type="http://schemas.openxmlformats.org/officeDocument/2006/relationships/customXml" Target="../ink/ink91.xml"/><Relationship Id="rId56" Type="http://schemas.openxmlformats.org/officeDocument/2006/relationships/customXml" Target="../ink/ink95.xml"/><Relationship Id="rId8" Type="http://schemas.openxmlformats.org/officeDocument/2006/relationships/customXml" Target="../ink/ink71.xml"/><Relationship Id="rId51" Type="http://schemas.openxmlformats.org/officeDocument/2006/relationships/image" Target="../media/image71.png"/><Relationship Id="rId3" Type="http://schemas.openxmlformats.org/officeDocument/2006/relationships/image" Target="../media/image46.png"/><Relationship Id="rId12" Type="http://schemas.openxmlformats.org/officeDocument/2006/relationships/customXml" Target="../ink/ink73.xml"/><Relationship Id="rId17" Type="http://schemas.openxmlformats.org/officeDocument/2006/relationships/image" Target="../media/image53.png"/><Relationship Id="rId25" Type="http://schemas.openxmlformats.org/officeDocument/2006/relationships/image" Target="../media/image57.png"/><Relationship Id="rId33" Type="http://schemas.openxmlformats.org/officeDocument/2006/relationships/image" Target="../media/image61.png"/><Relationship Id="rId38" Type="http://schemas.openxmlformats.org/officeDocument/2006/relationships/customXml" Target="../ink/ink86.xml"/><Relationship Id="rId46" Type="http://schemas.openxmlformats.org/officeDocument/2006/relationships/customXml" Target="../ink/ink90.xml"/><Relationship Id="rId59" Type="http://schemas.openxmlformats.org/officeDocument/2006/relationships/image" Target="../media/image75.png"/><Relationship Id="rId20" Type="http://schemas.openxmlformats.org/officeDocument/2006/relationships/customXml" Target="../ink/ink77.xml"/><Relationship Id="rId41" Type="http://schemas.openxmlformats.org/officeDocument/2006/relationships/image" Target="../media/image65.png"/><Relationship Id="rId54" Type="http://schemas.openxmlformats.org/officeDocument/2006/relationships/customXml" Target="../ink/ink94.xml"/><Relationship Id="rId6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70.xml"/><Relationship Id="rId15" Type="http://schemas.openxmlformats.org/officeDocument/2006/relationships/image" Target="../media/image52.png"/><Relationship Id="rId23" Type="http://schemas.openxmlformats.org/officeDocument/2006/relationships/image" Target="../media/image56.png"/><Relationship Id="rId28" Type="http://schemas.openxmlformats.org/officeDocument/2006/relationships/customXml" Target="../ink/ink81.xml"/><Relationship Id="rId36" Type="http://schemas.openxmlformats.org/officeDocument/2006/relationships/customXml" Target="../ink/ink85.xml"/><Relationship Id="rId49" Type="http://schemas.openxmlformats.org/officeDocument/2006/relationships/image" Target="../media/image69.png"/><Relationship Id="rId57" Type="http://schemas.openxmlformats.org/officeDocument/2006/relationships/image" Target="../media/image74.png"/><Relationship Id="rId10" Type="http://schemas.openxmlformats.org/officeDocument/2006/relationships/customXml" Target="../ink/ink72.xml"/><Relationship Id="rId31" Type="http://schemas.openxmlformats.org/officeDocument/2006/relationships/image" Target="../media/image60.png"/><Relationship Id="rId44" Type="http://schemas.openxmlformats.org/officeDocument/2006/relationships/customXml" Target="../ink/ink89.xml"/><Relationship Id="rId52" Type="http://schemas.openxmlformats.org/officeDocument/2006/relationships/customXml" Target="../ink/ink93.xml"/><Relationship Id="rId60" Type="http://schemas.openxmlformats.org/officeDocument/2006/relationships/customXml" Target="../ink/ink97.xml"/><Relationship Id="rId4" Type="http://schemas.openxmlformats.org/officeDocument/2006/relationships/customXml" Target="../ink/ink69.xml"/><Relationship Id="rId9" Type="http://schemas.openxmlformats.org/officeDocument/2006/relationships/image" Target="../media/image49.png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7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1346962" y="2240100"/>
            <a:ext cx="9498113" cy="224676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4000" dirty="0">
                <a:latin typeface="Georgia" panose="02040502050405020303" pitchFamily="18" charset="0"/>
              </a:rPr>
              <a:t>Investing After the Pandemic</a:t>
            </a:r>
            <a:endParaRPr lang="en-US" sz="4400" dirty="0">
              <a:latin typeface="Georgia" panose="02040502050405020303" pitchFamily="18" charset="0"/>
            </a:endParaRPr>
          </a:p>
          <a:p>
            <a:pPr algn="ctr"/>
            <a:endParaRPr lang="en-US" sz="4400" dirty="0">
              <a:latin typeface="Georgia" panose="02040502050405020303" pitchFamily="18" charset="0"/>
            </a:endParaRP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Make Long Term Decisions in 2023 </a:t>
            </a:r>
          </a:p>
          <a:p>
            <a:pPr algn="ctr"/>
            <a:r>
              <a:rPr lang="en-US" sz="2800" dirty="0">
                <a:latin typeface="Georgia" panose="02040502050405020303" pitchFamily="18" charset="0"/>
              </a:rPr>
              <a:t>That Will Get You to Financial Independence Years Sooner</a:t>
            </a:r>
          </a:p>
        </p:txBody>
      </p:sp>
    </p:spTree>
    <p:extLst>
      <p:ext uri="{BB962C8B-B14F-4D97-AF65-F5344CB8AC3E}">
        <p14:creationId xmlns:p14="http://schemas.microsoft.com/office/powerpoint/2010/main" val="12893083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537703" y="1436166"/>
            <a:ext cx="9116598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How Regular Investing Helps You Win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r>
              <a:rPr lang="en-US" sz="2400" b="1" dirty="0">
                <a:latin typeface="Georgia" panose="02040502050405020303" pitchFamily="18" charset="0"/>
              </a:rPr>
              <a:t>Q:</a:t>
            </a:r>
            <a:r>
              <a:rPr lang="en-US" sz="2400" dirty="0">
                <a:latin typeface="Georgia" panose="02040502050405020303" pitchFamily="18" charset="0"/>
              </a:rPr>
              <a:t> If you buy $1,000 of stock at $50 and $1,000 of stock at $40,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 what’s the average price per share?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A: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$44.44 (not $45)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$1,000/$50 per share = 20 shares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$1,000/$40 per share = 25 shares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$2,000/45 shares = $44.44, not $45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7F574-C016-40CB-88B6-18BC03068B2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86B1D1-CAF3-40A9-A7B7-319D01D41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749386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537703" y="1436166"/>
            <a:ext cx="9116598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How Regular Investing Helps You Win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r>
              <a:rPr lang="en-US" sz="2400" b="1" dirty="0">
                <a:latin typeface="Georgia" panose="02040502050405020303" pitchFamily="18" charset="0"/>
              </a:rPr>
              <a:t>Q:</a:t>
            </a:r>
            <a:r>
              <a:rPr lang="en-US" sz="2400" dirty="0">
                <a:latin typeface="Georgia" panose="02040502050405020303" pitchFamily="18" charset="0"/>
              </a:rPr>
              <a:t> If you buy $1,000 of stock at $80 and $1,000 of stock at $10,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 what’s the average price per share?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A: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$17.78 (not $45)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$1,000/$80 per share = 12.5 shares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$1,000/$10 per share = 100 shares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$2,000/112.5 shares = $17.78, not $45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A77F574-C016-40CB-88B6-18BC03068B2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586B1D1-CAF3-40A9-A7B7-319D01D41C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54041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056751" y="1365144"/>
            <a:ext cx="9599103" cy="489364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How Regular Investing Helps You Win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$865 a paycheck maxes a 401k (which has a cap)</a:t>
            </a:r>
          </a:p>
          <a:p>
            <a:endParaRPr lang="en-US" sz="2400" b="1" dirty="0">
              <a:latin typeface="Georgia" panose="02040502050405020303" pitchFamily="18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Then put as much as you can into a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Non-retirement account (that has no cap) 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If stocks go down, save money on taxes through tax loss harvesting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If stocks go up, you make money (long term they almost surely will)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IT’S A WIN-WIN. The only way you LOSE is by NOT INVESTING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4ED869B-DDE6-41C7-B633-CC2D59207F9B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F2E5661-F3D8-4040-AA9B-2239EF8F47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25006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047983" y="1782395"/>
            <a:ext cx="10096034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Where to invest?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You like learning and want to manage it: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Vanguard, Schwab, Fidelity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pPr lvl="1"/>
            <a:r>
              <a:rPr lang="en-US" sz="24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	</a:t>
            </a:r>
            <a:r>
              <a:rPr lang="en-US" sz="1600" dirty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rPr>
              <a:t>- Vanguard has a digital advisor that’ll do it for you</a:t>
            </a:r>
            <a:endParaRPr lang="en-US" sz="2400" dirty="0">
              <a:solidFill>
                <a:schemeClr val="bg1">
                  <a:lumMod val="50000"/>
                </a:schemeClr>
              </a:solidFill>
              <a:latin typeface="Georgia" panose="02040502050405020303" pitchFamily="18" charset="0"/>
            </a:endParaRP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You want a cheap price for someone to do it for you: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Betterment.com</a:t>
            </a:r>
          </a:p>
          <a:p>
            <a:endParaRPr lang="en-US" sz="24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400" dirty="0">
                <a:latin typeface="Georgia" panose="02040502050405020303" pitchFamily="18" charset="0"/>
              </a:rPr>
              <a:t>You want high service and a human: 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Fiduciary CFP® planner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4806A0A-1107-441D-A53F-6ECB05208D69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70D015-EBA8-4DF1-AC90-B7501DA90F6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28712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481322" y="2133377"/>
            <a:ext cx="11229356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What’s the yearly cost?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Do it yourself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Vanguard.com</a:t>
            </a:r>
            <a:r>
              <a:rPr lang="en-US" sz="2000" dirty="0">
                <a:latin typeface="Georgia" panose="02040502050405020303" pitchFamily="18" charset="0"/>
              </a:rPr>
              <a:t>) = $0.70 (70 cents) per $1,000 of what you have invested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Cheaply have someone do it</a:t>
            </a:r>
            <a:r>
              <a:rPr lang="en-US" sz="2000" dirty="0">
                <a:latin typeface="Georgia" panose="02040502050405020303" pitchFamily="18" charset="0"/>
                <a:sym typeface="Wingdings" panose="05000000000000000000" pitchFamily="2" charset="2"/>
              </a:rPr>
              <a:t>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Betterment.com</a:t>
            </a:r>
            <a:r>
              <a:rPr lang="en-US" sz="2000" dirty="0">
                <a:latin typeface="Georgia" panose="02040502050405020303" pitchFamily="18" charset="0"/>
              </a:rPr>
              <a:t>) = $3 per $1,000 of what you have invested</a:t>
            </a:r>
            <a:endParaRPr lang="en-US" sz="20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2000" dirty="0">
                <a:latin typeface="Georgia" panose="02040502050405020303" pitchFamily="18" charset="0"/>
              </a:rPr>
              <a:t>High service human (</a:t>
            </a:r>
            <a:r>
              <a:rPr lang="en-US" sz="20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Fiduciary CFP® planner</a:t>
            </a:r>
            <a:r>
              <a:rPr lang="en-US" sz="2000" dirty="0">
                <a:latin typeface="Georgia" panose="02040502050405020303" pitchFamily="18" charset="0"/>
              </a:rPr>
              <a:t>) = $10 per $1,000 of what you have invested,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  or $200 to $1,000 per month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800" dirty="0">
                <a:latin typeface="Georgia" panose="02040502050405020303" pitchFamily="18" charset="0"/>
              </a:rPr>
              <a:t>All these options are dirt cheap compared to not investing!</a:t>
            </a:r>
          </a:p>
          <a:p>
            <a:endParaRPr lang="en-US" sz="12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CDF2DE9-9778-4827-89AA-250CF0E4E3D0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7614AAE-85B6-467A-BD9C-3C928E2B08A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26115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4CCD9DA-4B1E-4D6D-AB36-8FEB6524215B}"/>
              </a:ext>
            </a:extLst>
          </p:cNvPr>
          <p:cNvSpPr txBox="1"/>
          <p:nvPr/>
        </p:nvSpPr>
        <p:spPr>
          <a:xfrm>
            <a:off x="214859" y="1356398"/>
            <a:ext cx="1188658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Investing Opportunities After the Pandemic Recession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       You have a multi decade horizon, and stock market volatility helps grow wealth faster</a:t>
            </a: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If stocks fall, you can save money on taxes for years.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       If they rise, you make money.</a:t>
            </a: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3.           Older workers retiring will make room others willing to take career risks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1EAFE933-943B-4589-B183-2F8333A7C56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AB078D8-815D-4368-B26E-2E77373BA0E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17791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3386249" y="1351520"/>
            <a:ext cx="60431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Tax Loss Harvesting Example at Vanguard.com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1D3F08-E594-42F0-AB29-763BDEB47BCA}"/>
              </a:ext>
            </a:extLst>
          </p:cNvPr>
          <p:cNvSpPr txBox="1"/>
          <p:nvPr/>
        </p:nvSpPr>
        <p:spPr>
          <a:xfrm>
            <a:off x="2443075" y="5421685"/>
            <a:ext cx="554876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Why do this? You got a $6,000 Loss to use </a:t>
            </a:r>
          </a:p>
          <a:p>
            <a:r>
              <a:rPr lang="en-US" sz="2400" b="1" dirty="0"/>
              <a:t>against your taxes.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38B5EB88-69DD-4558-A2F3-1ECE5B83E90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0512" y="2024062"/>
            <a:ext cx="11610975" cy="2809875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3EEDBAA6-C372-4E1C-994D-2FBEA1B1245E}"/>
              </a:ext>
            </a:extLst>
          </p:cNvPr>
          <p:cNvSpPr/>
          <p:nvPr/>
        </p:nvSpPr>
        <p:spPr>
          <a:xfrm>
            <a:off x="3444536" y="2112885"/>
            <a:ext cx="932155" cy="67470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/>
              <a:t>Value Before Crash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F3F0CD4A-9D40-4922-9C08-519D74526F4E}"/>
              </a:ext>
            </a:extLst>
          </p:cNvPr>
          <p:cNvSpPr/>
          <p:nvPr/>
        </p:nvSpPr>
        <p:spPr>
          <a:xfrm>
            <a:off x="4385569" y="2104007"/>
            <a:ext cx="1100831" cy="67470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Value After Crash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F1222C2-FC46-46BF-A994-2CB827C9F0A5}"/>
              </a:ext>
            </a:extLst>
          </p:cNvPr>
          <p:cNvSpPr/>
          <p:nvPr/>
        </p:nvSpPr>
        <p:spPr>
          <a:xfrm>
            <a:off x="10645806" y="2112885"/>
            <a:ext cx="1179250" cy="66582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Exchanged into this fund after market crash 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2A10DF-BA01-4E0A-9D27-02B7B0BD1908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2597DF10-92F6-49E8-BDDD-BA36CAD7A06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5728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1918029" y="1497855"/>
            <a:ext cx="835594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Wait 30 DAYS!!! Pretend Stocks Went Up A Bit. Now Switch Back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F1D3F08-E594-42F0-AB29-763BDEB47BCA}"/>
              </a:ext>
            </a:extLst>
          </p:cNvPr>
          <p:cNvSpPr txBox="1"/>
          <p:nvPr/>
        </p:nvSpPr>
        <p:spPr>
          <a:xfrm>
            <a:off x="716674" y="5407091"/>
            <a:ext cx="852650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You moved back into original investments, </a:t>
            </a:r>
            <a:r>
              <a:rPr lang="en-US" sz="2000" b="1" dirty="0">
                <a:solidFill>
                  <a:schemeClr val="accent6">
                    <a:lumMod val="75000"/>
                  </a:schemeClr>
                </a:solidFill>
              </a:rPr>
              <a:t>$2,000 gain</a:t>
            </a:r>
            <a:r>
              <a:rPr lang="en-US" sz="2000" b="1" dirty="0"/>
              <a:t> is offset by </a:t>
            </a:r>
            <a:r>
              <a:rPr lang="en-US" sz="2000" b="1" dirty="0">
                <a:solidFill>
                  <a:srgbClr val="C00000"/>
                </a:solidFill>
              </a:rPr>
              <a:t>$6,000 loss</a:t>
            </a:r>
            <a:r>
              <a:rPr lang="en-US" sz="2000" b="1" dirty="0"/>
              <a:t>, </a:t>
            </a:r>
          </a:p>
          <a:p>
            <a:r>
              <a:rPr lang="en-US" sz="2000" b="1" dirty="0"/>
              <a:t>for net loss of </a:t>
            </a:r>
            <a:r>
              <a:rPr lang="en-US" sz="2000" b="1" dirty="0">
                <a:solidFill>
                  <a:srgbClr val="C00000"/>
                </a:solidFill>
              </a:rPr>
              <a:t>$4,000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5A97F350-975A-4A01-A594-E7D5BF35DA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1512" y="2100262"/>
            <a:ext cx="10848975" cy="2657475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F78975DB-0836-4D0D-AC79-9305E0FDC123}"/>
              </a:ext>
            </a:extLst>
          </p:cNvPr>
          <p:cNvSpPr/>
          <p:nvPr/>
        </p:nvSpPr>
        <p:spPr>
          <a:xfrm>
            <a:off x="3986074" y="2175028"/>
            <a:ext cx="1100831" cy="6569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Value 30 Days After the Market Crash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7EF3AF1-5E28-47A0-9979-E548C3D183CC}"/>
              </a:ext>
            </a:extLst>
          </p:cNvPr>
          <p:cNvSpPr/>
          <p:nvPr/>
        </p:nvSpPr>
        <p:spPr>
          <a:xfrm>
            <a:off x="10235955" y="2175028"/>
            <a:ext cx="1174359" cy="65694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>
                <a:solidFill>
                  <a:schemeClr val="tx1"/>
                </a:solidFill>
              </a:rPr>
              <a:t>Exchanged 30 Days After the Crash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550B613-A570-4752-A3EF-D47D87FA79A8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6CDDE08-ED43-4671-87B7-EFE33C6C4B8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42128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500077" y="1891318"/>
            <a:ext cx="10981211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You Get to </a:t>
            </a:r>
            <a:r>
              <a:rPr lang="en-US" sz="2400" b="1" dirty="0"/>
              <a:t>Write Off $3,000</a:t>
            </a:r>
            <a:r>
              <a:rPr lang="en-US" sz="2400" dirty="0"/>
              <a:t> Against Your Active Income Each Year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dirty="0"/>
              <a:t>This Example: $3,000 * 40% tax rate =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</a:rPr>
              <a:t>$1,200 in tax savings</a:t>
            </a:r>
            <a:r>
              <a:rPr lang="en-US" sz="2400" dirty="0"/>
              <a:t> compared to doing nothing</a:t>
            </a:r>
          </a:p>
          <a:p>
            <a:endParaRPr lang="en-US" sz="2400" b="1" dirty="0"/>
          </a:p>
          <a:p>
            <a:endParaRPr lang="en-US" sz="2400" b="1" dirty="0"/>
          </a:p>
          <a:p>
            <a:r>
              <a:rPr lang="en-US" sz="2400" b="1" dirty="0"/>
              <a:t>Other $1,000</a:t>
            </a:r>
            <a:r>
              <a:rPr lang="en-US" sz="2400" dirty="0"/>
              <a:t> in Losses You Can Carry Forward to Future Years </a:t>
            </a:r>
          </a:p>
          <a:p>
            <a:endParaRPr lang="en-US" sz="2400" dirty="0"/>
          </a:p>
          <a:p>
            <a:r>
              <a:rPr lang="en-US" sz="2400" dirty="0"/>
              <a:t>BUT… YOU DIDN’T LOSE ANY MONEY!!!</a:t>
            </a:r>
          </a:p>
          <a:p>
            <a:endParaRPr lang="en-US" sz="2400" dirty="0"/>
          </a:p>
          <a:p>
            <a:r>
              <a:rPr lang="en-US" sz="2400" dirty="0"/>
              <a:t>LOSSES WERE ONLY ON PAPER, AND YOU’RE INVESTING LONG-TERM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A7ADEED-22B6-4579-B8B4-8729049A670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A3D5727-913D-4EC4-AD1B-86535B68FC3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6624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49B7B01B-FF81-4A7B-AFF0-DCD8E16AA65A}"/>
              </a:ext>
            </a:extLst>
          </p:cNvPr>
          <p:cNvSpPr txBox="1"/>
          <p:nvPr/>
        </p:nvSpPr>
        <p:spPr>
          <a:xfrm>
            <a:off x="214859" y="1356398"/>
            <a:ext cx="11886587" cy="45858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Investing Opportunities After the Pandemic Recession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        You have a multi decade horizon, and stock market volatility helps grow wealth faster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       </a:t>
            </a: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       If stocks fall, you can save money on taxes for years.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       If they rise, you make money.</a:t>
            </a: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endParaRPr lang="en-US" sz="2000" b="1" dirty="0">
              <a:solidFill>
                <a:schemeClr val="accent4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3.          Older workers retiring will make room others willing to take career risks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D00313-9778-489D-900E-F9640337F118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615C1E1B-770F-4B56-8EBD-EF2830EA823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27182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921359" y="1356398"/>
            <a:ext cx="10349308" cy="42780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Investing Opportunities After the Pandemic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</a:t>
            </a:r>
            <a:r>
              <a:rPr lang="en-US" sz="2000" b="1" dirty="0">
                <a:latin typeface="Georgia" panose="02040502050405020303" pitchFamily="18" charset="0"/>
              </a:rPr>
              <a:t> </a:t>
            </a: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You have a multi decade horizon,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        and stock market volatility helps grow wealth faster</a:t>
            </a:r>
          </a:p>
          <a:p>
            <a:pPr algn="ctr"/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        If stocks fall, you can save money on taxes for years. If they rise, you make money.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        Older workers retiring will make room others willing to take career risks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2614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81953" y="1975946"/>
                  <a:ext cx="5082840" cy="37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77707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24393" y="575846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9095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75753" y="186398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50593" y="1995746"/>
                  <a:ext cx="2880360" cy="28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42" name="Ink 41">
                <a:extLst>
                  <a:ext uri="{FF2B5EF4-FFF2-40B4-BE49-F238E27FC236}">
                    <a16:creationId xmlns:a16="http://schemas.microsoft.com/office/drawing/2014/main" id="{46BBB546-86F4-4500-B4E6-29E81D3E385A}"/>
                  </a:ext>
                </a:extLst>
              </p14:cNvPr>
              <p14:cNvContentPartPr/>
              <p14:nvPr/>
            </p14:nvContentPartPr>
            <p14:xfrm>
              <a:off x="8335353" y="2095106"/>
              <a:ext cx="24480" cy="171360"/>
            </p14:xfrm>
          </p:contentPart>
        </mc:Choice>
        <mc:Fallback xmlns="">
          <p:pic>
            <p:nvPicPr>
              <p:cNvPr id="42" name="Ink 41">
                <a:extLst>
                  <a:ext uri="{FF2B5EF4-FFF2-40B4-BE49-F238E27FC236}">
                    <a16:creationId xmlns:a16="http://schemas.microsoft.com/office/drawing/2014/main" id="{46BBB546-86F4-4500-B4E6-29E81D3E385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8326713" y="2086106"/>
                <a:ext cx="42120" cy="189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A55FCF10-9E52-4579-898A-3D7036375595}"/>
                  </a:ext>
                </a:extLst>
              </p14:cNvPr>
              <p14:cNvContentPartPr/>
              <p14:nvPr/>
            </p14:nvContentPartPr>
            <p14:xfrm>
              <a:off x="8154633" y="5158706"/>
              <a:ext cx="46080" cy="16416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A55FCF10-9E52-4579-898A-3D7036375595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8145993" y="5150066"/>
                <a:ext cx="63720" cy="181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3">
            <p14:nvContentPartPr>
              <p14:cNvPr id="57" name="Ink 56">
                <a:extLst>
                  <a:ext uri="{FF2B5EF4-FFF2-40B4-BE49-F238E27FC236}">
                    <a16:creationId xmlns:a16="http://schemas.microsoft.com/office/drawing/2014/main" id="{46D2C068-783E-4F7B-B45A-26BD822F9BB7}"/>
                  </a:ext>
                </a:extLst>
              </p14:cNvPr>
              <p14:cNvContentPartPr/>
              <p14:nvPr/>
            </p14:nvContentPartPr>
            <p14:xfrm>
              <a:off x="5840913" y="3577226"/>
              <a:ext cx="54360" cy="1997640"/>
            </p14:xfrm>
          </p:contentPart>
        </mc:Choice>
        <mc:Fallback xmlns="">
          <p:pic>
            <p:nvPicPr>
              <p:cNvPr id="57" name="Ink 56">
                <a:extLst>
                  <a:ext uri="{FF2B5EF4-FFF2-40B4-BE49-F238E27FC236}">
                    <a16:creationId xmlns:a16="http://schemas.microsoft.com/office/drawing/2014/main" id="{46D2C068-783E-4F7B-B45A-26BD822F9BB7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5823273" y="3469586"/>
                <a:ext cx="90000" cy="2213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5">
            <p14:nvContentPartPr>
              <p14:cNvPr id="59" name="Ink 58">
                <a:extLst>
                  <a:ext uri="{FF2B5EF4-FFF2-40B4-BE49-F238E27FC236}">
                    <a16:creationId xmlns:a16="http://schemas.microsoft.com/office/drawing/2014/main" id="{069A3CB6-1C01-4D51-992B-3613026DA06A}"/>
                  </a:ext>
                </a:extLst>
              </p14:cNvPr>
              <p14:cNvContentPartPr/>
              <p14:nvPr/>
            </p14:nvContentPartPr>
            <p14:xfrm>
              <a:off x="3329193" y="3515306"/>
              <a:ext cx="2485800" cy="71640"/>
            </p14:xfrm>
          </p:contentPart>
        </mc:Choice>
        <mc:Fallback xmlns="">
          <p:pic>
            <p:nvPicPr>
              <p:cNvPr id="59" name="Ink 58">
                <a:extLst>
                  <a:ext uri="{FF2B5EF4-FFF2-40B4-BE49-F238E27FC236}">
                    <a16:creationId xmlns:a16="http://schemas.microsoft.com/office/drawing/2014/main" id="{069A3CB6-1C01-4D51-992B-3613026DA06A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3311193" y="3407306"/>
                <a:ext cx="2521440" cy="287280"/>
              </a:xfrm>
              <a:prstGeom prst="rect">
                <a:avLst/>
              </a:prstGeom>
            </p:spPr>
          </p:pic>
        </mc:Fallback>
      </mc:AlternateContent>
      <p:grpSp>
        <p:nvGrpSpPr>
          <p:cNvPr id="67" name="Group 66">
            <a:extLst>
              <a:ext uri="{FF2B5EF4-FFF2-40B4-BE49-F238E27FC236}">
                <a16:creationId xmlns:a16="http://schemas.microsoft.com/office/drawing/2014/main" id="{61E1CE0E-6B7F-4D94-B5D4-D96C527A41F4}"/>
              </a:ext>
            </a:extLst>
          </p:cNvPr>
          <p:cNvGrpSpPr/>
          <p:nvPr/>
        </p:nvGrpSpPr>
        <p:grpSpPr>
          <a:xfrm>
            <a:off x="5635353" y="5879786"/>
            <a:ext cx="730800" cy="584280"/>
            <a:chOff x="5635353" y="5879786"/>
            <a:chExt cx="730800" cy="5842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7">
              <p14:nvContentPartPr>
                <p14:cNvPr id="64" name="Ink 63">
                  <a:extLst>
                    <a:ext uri="{FF2B5EF4-FFF2-40B4-BE49-F238E27FC236}">
                      <a16:creationId xmlns:a16="http://schemas.microsoft.com/office/drawing/2014/main" id="{3E966496-94D4-4910-988A-C643E95BE8FE}"/>
                    </a:ext>
                  </a:extLst>
                </p14:cNvPr>
                <p14:cNvContentPartPr/>
                <p14:nvPr/>
              </p14:nvContentPartPr>
              <p14:xfrm>
                <a:off x="5635353" y="5879786"/>
                <a:ext cx="446760" cy="365400"/>
              </p14:xfrm>
            </p:contentPart>
          </mc:Choice>
          <mc:Fallback xmlns="">
            <p:pic>
              <p:nvPicPr>
                <p:cNvPr id="64" name="Ink 63">
                  <a:extLst>
                    <a:ext uri="{FF2B5EF4-FFF2-40B4-BE49-F238E27FC236}">
                      <a16:creationId xmlns:a16="http://schemas.microsoft.com/office/drawing/2014/main" id="{3E966496-94D4-4910-988A-C643E95BE8FE}"/>
                    </a:ext>
                  </a:extLst>
                </p:cNvPr>
                <p:cNvPicPr/>
                <p:nvPr/>
              </p:nvPicPr>
              <p:blipFill>
                <a:blip r:embed="rId28"/>
                <a:stretch>
                  <a:fillRect/>
                </a:stretch>
              </p:blipFill>
              <p:spPr>
                <a:xfrm>
                  <a:off x="5599353" y="5844146"/>
                  <a:ext cx="518400" cy="4370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29">
              <p14:nvContentPartPr>
                <p14:cNvPr id="65" name="Ink 64">
                  <a:extLst>
                    <a:ext uri="{FF2B5EF4-FFF2-40B4-BE49-F238E27FC236}">
                      <a16:creationId xmlns:a16="http://schemas.microsoft.com/office/drawing/2014/main" id="{3C3F0720-A1BC-4ADE-BADB-A83F96A4DAEB}"/>
                    </a:ext>
                  </a:extLst>
                </p14:cNvPr>
                <p14:cNvContentPartPr/>
                <p14:nvPr/>
              </p14:nvContentPartPr>
              <p14:xfrm>
                <a:off x="5838753" y="6191186"/>
                <a:ext cx="153360" cy="185040"/>
              </p14:xfrm>
            </p:contentPart>
          </mc:Choice>
          <mc:Fallback xmlns="">
            <p:pic>
              <p:nvPicPr>
                <p:cNvPr id="65" name="Ink 64">
                  <a:extLst>
                    <a:ext uri="{FF2B5EF4-FFF2-40B4-BE49-F238E27FC236}">
                      <a16:creationId xmlns:a16="http://schemas.microsoft.com/office/drawing/2014/main" id="{3C3F0720-A1BC-4ADE-BADB-A83F96A4DAEB}"/>
                    </a:ext>
                  </a:extLst>
                </p:cNvPr>
                <p:cNvPicPr/>
                <p:nvPr/>
              </p:nvPicPr>
              <p:blipFill>
                <a:blip r:embed="rId30"/>
                <a:stretch>
                  <a:fillRect/>
                </a:stretch>
              </p:blipFill>
              <p:spPr>
                <a:xfrm>
                  <a:off x="5803113" y="6155186"/>
                  <a:ext cx="225000" cy="256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1">
              <p14:nvContentPartPr>
                <p14:cNvPr id="66" name="Ink 65">
                  <a:extLst>
                    <a:ext uri="{FF2B5EF4-FFF2-40B4-BE49-F238E27FC236}">
                      <a16:creationId xmlns:a16="http://schemas.microsoft.com/office/drawing/2014/main" id="{4CBAC958-2EA2-483B-92C4-A9A0D86E5EA0}"/>
                    </a:ext>
                  </a:extLst>
                </p14:cNvPr>
                <p14:cNvContentPartPr/>
                <p14:nvPr/>
              </p14:nvContentPartPr>
              <p14:xfrm>
                <a:off x="6365793" y="6411506"/>
                <a:ext cx="360" cy="52560"/>
              </p14:xfrm>
            </p:contentPart>
          </mc:Choice>
          <mc:Fallback xmlns="">
            <p:pic>
              <p:nvPicPr>
                <p:cNvPr id="66" name="Ink 65">
                  <a:extLst>
                    <a:ext uri="{FF2B5EF4-FFF2-40B4-BE49-F238E27FC236}">
                      <a16:creationId xmlns:a16="http://schemas.microsoft.com/office/drawing/2014/main" id="{4CBAC958-2EA2-483B-92C4-A9A0D86E5EA0}"/>
                    </a:ext>
                  </a:extLst>
                </p:cNvPr>
                <p:cNvPicPr/>
                <p:nvPr/>
              </p:nvPicPr>
              <p:blipFill>
                <a:blip r:embed="rId32"/>
                <a:stretch>
                  <a:fillRect/>
                </a:stretch>
              </p:blipFill>
              <p:spPr>
                <a:xfrm>
                  <a:off x="6329793" y="6375506"/>
                  <a:ext cx="72000" cy="12420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70" name="Group 69">
            <a:extLst>
              <a:ext uri="{FF2B5EF4-FFF2-40B4-BE49-F238E27FC236}">
                <a16:creationId xmlns:a16="http://schemas.microsoft.com/office/drawing/2014/main" id="{EB840006-E689-4307-ACAD-3624A33B9B2F}"/>
              </a:ext>
            </a:extLst>
          </p:cNvPr>
          <p:cNvGrpSpPr/>
          <p:nvPr/>
        </p:nvGrpSpPr>
        <p:grpSpPr>
          <a:xfrm>
            <a:off x="2371233" y="3429986"/>
            <a:ext cx="403560" cy="479880"/>
            <a:chOff x="2371233" y="3429986"/>
            <a:chExt cx="403560" cy="4798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68" name="Ink 67">
                  <a:extLst>
                    <a:ext uri="{FF2B5EF4-FFF2-40B4-BE49-F238E27FC236}">
                      <a16:creationId xmlns:a16="http://schemas.microsoft.com/office/drawing/2014/main" id="{BD9AE01C-3AE2-4653-883A-84A5342758CE}"/>
                    </a:ext>
                  </a:extLst>
                </p14:cNvPr>
                <p14:cNvContentPartPr/>
                <p14:nvPr/>
              </p14:nvContentPartPr>
              <p14:xfrm>
                <a:off x="2371233" y="3429986"/>
                <a:ext cx="262800" cy="437040"/>
              </p14:xfrm>
            </p:contentPart>
          </mc:Choice>
          <mc:Fallback xmlns="">
            <p:pic>
              <p:nvPicPr>
                <p:cNvPr id="68" name="Ink 67">
                  <a:extLst>
                    <a:ext uri="{FF2B5EF4-FFF2-40B4-BE49-F238E27FC236}">
                      <a16:creationId xmlns:a16="http://schemas.microsoft.com/office/drawing/2014/main" id="{BD9AE01C-3AE2-4653-883A-84A5342758C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335233" y="3393986"/>
                  <a:ext cx="334440" cy="508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69" name="Ink 68">
                  <a:extLst>
                    <a:ext uri="{FF2B5EF4-FFF2-40B4-BE49-F238E27FC236}">
                      <a16:creationId xmlns:a16="http://schemas.microsoft.com/office/drawing/2014/main" id="{8F9C9413-2BE1-42F0-A19E-0C41071F2CC2}"/>
                    </a:ext>
                  </a:extLst>
                </p14:cNvPr>
                <p14:cNvContentPartPr/>
                <p14:nvPr/>
              </p14:nvContentPartPr>
              <p14:xfrm>
                <a:off x="2774433" y="3841106"/>
                <a:ext cx="360" cy="68760"/>
              </p14:xfrm>
            </p:contentPart>
          </mc:Choice>
          <mc:Fallback xmlns="">
            <p:pic>
              <p:nvPicPr>
                <p:cNvPr id="69" name="Ink 68">
                  <a:extLst>
                    <a:ext uri="{FF2B5EF4-FFF2-40B4-BE49-F238E27FC236}">
                      <a16:creationId xmlns:a16="http://schemas.microsoft.com/office/drawing/2014/main" id="{8F9C9413-2BE1-42F0-A19E-0C41071F2CC2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738793" y="3805466"/>
                  <a:ext cx="72000" cy="14040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24" name="Rectangle 23">
            <a:extLst>
              <a:ext uri="{FF2B5EF4-FFF2-40B4-BE49-F238E27FC236}">
                <a16:creationId xmlns:a16="http://schemas.microsoft.com/office/drawing/2014/main" id="{600C4FC2-5D5F-462F-8E93-11A0AA6A3F93}"/>
              </a:ext>
            </a:extLst>
          </p:cNvPr>
          <p:cNvSpPr/>
          <p:nvPr/>
        </p:nvSpPr>
        <p:spPr>
          <a:xfrm>
            <a:off x="0" y="-55418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25" name="Picture 24">
            <a:extLst>
              <a:ext uri="{FF2B5EF4-FFF2-40B4-BE49-F238E27FC236}">
                <a16:creationId xmlns:a16="http://schemas.microsoft.com/office/drawing/2014/main" id="{56D950D1-13B3-4F42-BCDB-925C70C1FE33}"/>
              </a:ext>
            </a:extLst>
          </p:cNvPr>
          <p:cNvPicPr>
            <a:picLocks noChangeAspect="1"/>
          </p:cNvPicPr>
          <p:nvPr/>
        </p:nvPicPr>
        <p:blipFill>
          <a:blip r:embed="rId3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028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81953" y="1975946"/>
                  <a:ext cx="5082840" cy="37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77707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24393" y="575846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9095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75753" y="186398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50593" y="1995746"/>
                  <a:ext cx="2880360" cy="28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14:cNvPr>
              <p14:cNvContentPartPr/>
              <p14:nvPr/>
            </p14:nvContentPartPr>
            <p14:xfrm>
              <a:off x="3952353" y="1510466"/>
              <a:ext cx="2275560" cy="235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943353" y="1501826"/>
                <a:ext cx="2293200" cy="23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14:cNvPr>
              <p14:cNvContentPartPr/>
              <p14:nvPr/>
            </p14:nvContentPartPr>
            <p14:xfrm>
              <a:off x="6534993" y="1392746"/>
              <a:ext cx="357840" cy="39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526353" y="1383746"/>
                <a:ext cx="37548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14:cNvPr>
              <p14:cNvContentPartPr/>
              <p14:nvPr/>
            </p14:nvContentPartPr>
            <p14:xfrm>
              <a:off x="7080393" y="1654826"/>
              <a:ext cx="121680" cy="228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071753" y="1645826"/>
                <a:ext cx="1393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14:cNvPr>
              <p14:cNvContentPartPr/>
              <p14:nvPr/>
            </p14:nvContentPartPr>
            <p14:xfrm>
              <a:off x="8320593" y="2181146"/>
              <a:ext cx="44280" cy="159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311953" y="2172506"/>
                <a:ext cx="6192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14:cNvPr>
              <p14:cNvContentPartPr/>
              <p14:nvPr/>
            </p14:nvContentPartPr>
            <p14:xfrm>
              <a:off x="5894193" y="3630506"/>
              <a:ext cx="9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876553" y="3522866"/>
                <a:ext cx="45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14:cNvPr>
              <p14:cNvContentPartPr/>
              <p14:nvPr/>
            </p14:nvContentPartPr>
            <p14:xfrm>
              <a:off x="4962153" y="2814026"/>
              <a:ext cx="89640" cy="2795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944513" y="2706026"/>
                <a:ext cx="125280" cy="30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14:cNvPr>
              <p14:cNvContentPartPr/>
              <p14:nvPr/>
            </p14:nvContentPartPr>
            <p14:xfrm>
              <a:off x="3191313" y="2751386"/>
              <a:ext cx="1762560" cy="8964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173313" y="2643746"/>
                <a:ext cx="1798200" cy="30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BBDCBB1D-6DA3-4D48-B0EF-F9D1D1A38A3B}"/>
              </a:ext>
            </a:extLst>
          </p:cNvPr>
          <p:cNvGrpSpPr/>
          <p:nvPr/>
        </p:nvGrpSpPr>
        <p:grpSpPr>
          <a:xfrm>
            <a:off x="2758593" y="2555906"/>
            <a:ext cx="326160" cy="426960"/>
            <a:chOff x="2758593" y="2555906"/>
            <a:chExt cx="326160" cy="42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14:cNvPr>
                <p14:cNvContentPartPr/>
                <p14:nvPr/>
              </p14:nvContentPartPr>
              <p14:xfrm>
                <a:off x="2758593" y="2555906"/>
                <a:ext cx="156240" cy="426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740953" y="2538266"/>
                  <a:ext cx="19188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14:cNvPr>
                <p14:cNvContentPartPr/>
                <p14:nvPr/>
              </p14:nvContentPartPr>
              <p14:xfrm>
                <a:off x="2884953" y="2847506"/>
                <a:ext cx="199800" cy="13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866953" y="2829866"/>
                  <a:ext cx="23544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1E374-7940-4577-BAEE-8985D1A13C30}"/>
              </a:ext>
            </a:extLst>
          </p:cNvPr>
          <p:cNvGrpSpPr/>
          <p:nvPr/>
        </p:nvGrpSpPr>
        <p:grpSpPr>
          <a:xfrm>
            <a:off x="4898433" y="5775386"/>
            <a:ext cx="454320" cy="420480"/>
            <a:chOff x="4898433" y="5775386"/>
            <a:chExt cx="454320" cy="42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14:cNvPr>
                <p14:cNvContentPartPr/>
                <p14:nvPr/>
              </p14:nvContentPartPr>
              <p14:xfrm>
                <a:off x="4898433" y="5775386"/>
                <a:ext cx="243000" cy="31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880433" y="5757746"/>
                  <a:ext cx="27864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14:cNvPr>
                <p14:cNvContentPartPr/>
                <p14:nvPr/>
              </p14:nvContentPartPr>
              <p14:xfrm>
                <a:off x="5015433" y="5965466"/>
                <a:ext cx="155160" cy="187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997793" y="5947826"/>
                  <a:ext cx="1908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14:cNvPr>
                <p14:cNvContentPartPr/>
                <p14:nvPr/>
              </p14:nvContentPartPr>
              <p14:xfrm>
                <a:off x="5237193" y="6071666"/>
                <a:ext cx="115560" cy="12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219553" y="6054026"/>
                  <a:ext cx="151200" cy="159840"/>
                </a:xfrm>
                <a:prstGeom prst="rect">
                  <a:avLst/>
                </a:prstGeom>
              </p:spPr>
            </p:pic>
          </mc:Fallback>
        </mc:AlternateContent>
      </p:grpSp>
      <p:sp>
        <p:nvSpPr>
          <p:cNvPr id="30" name="Rectangle 29">
            <a:extLst>
              <a:ext uri="{FF2B5EF4-FFF2-40B4-BE49-F238E27FC236}">
                <a16:creationId xmlns:a16="http://schemas.microsoft.com/office/drawing/2014/main" id="{4BA9B738-8220-48F1-9794-703D646C31DC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37" name="Picture 36">
            <a:extLst>
              <a:ext uri="{FF2B5EF4-FFF2-40B4-BE49-F238E27FC236}">
                <a16:creationId xmlns:a16="http://schemas.microsoft.com/office/drawing/2014/main" id="{E90E8B8F-831F-4F64-B269-8D63C76A271A}"/>
              </a:ext>
            </a:extLst>
          </p:cNvPr>
          <p:cNvPicPr>
            <a:picLocks noChangeAspect="1"/>
          </p:cNvPicPr>
          <p:nvPr/>
        </p:nvPicPr>
        <p:blipFill>
          <a:blip r:embed="rId4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50191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4"/>
                <a:stretch>
                  <a:fillRect/>
                </a:stretch>
              </p:blipFill>
              <p:spPr>
                <a:xfrm>
                  <a:off x="3181953" y="1975946"/>
                  <a:ext cx="5082840" cy="3722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877707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7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9024393" y="575846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9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10"/>
                <a:stretch>
                  <a:fillRect/>
                </a:stretch>
              </p:blipFill>
              <p:spPr>
                <a:xfrm>
                  <a:off x="229095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1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2"/>
                <a:stretch>
                  <a:fillRect/>
                </a:stretch>
              </p:blipFill>
              <p:spPr>
                <a:xfrm>
                  <a:off x="3975753" y="186398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3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4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5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6"/>
                <a:stretch>
                  <a:fillRect/>
                </a:stretch>
              </p:blipFill>
              <p:spPr>
                <a:xfrm>
                  <a:off x="4450593" y="1995746"/>
                  <a:ext cx="2880360" cy="2832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7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8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14:cNvPr>
              <p14:cNvContentPartPr/>
              <p14:nvPr/>
            </p14:nvContentPartPr>
            <p14:xfrm>
              <a:off x="3952353" y="1510466"/>
              <a:ext cx="2275560" cy="235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:cNvPr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3943353" y="1501826"/>
                <a:ext cx="2293200" cy="23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1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14:cNvPr>
              <p14:cNvContentPartPr/>
              <p14:nvPr/>
            </p14:nvContentPartPr>
            <p14:xfrm>
              <a:off x="6534993" y="1392746"/>
              <a:ext cx="357840" cy="39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:cNvPr>
              <p:cNvPicPr/>
              <p:nvPr/>
            </p:nvPicPr>
            <p:blipFill>
              <a:blip r:embed="rId22"/>
              <a:stretch>
                <a:fillRect/>
              </a:stretch>
            </p:blipFill>
            <p:spPr>
              <a:xfrm>
                <a:off x="6526353" y="1383746"/>
                <a:ext cx="375480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3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14:cNvPr>
              <p14:cNvContentPartPr/>
              <p14:nvPr/>
            </p14:nvContentPartPr>
            <p14:xfrm>
              <a:off x="7080393" y="1654826"/>
              <a:ext cx="121680" cy="228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:cNvPr>
              <p:cNvPicPr/>
              <p:nvPr/>
            </p:nvPicPr>
            <p:blipFill>
              <a:blip r:embed="rId24"/>
              <a:stretch>
                <a:fillRect/>
              </a:stretch>
            </p:blipFill>
            <p:spPr>
              <a:xfrm>
                <a:off x="7071753" y="1645826"/>
                <a:ext cx="1393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5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14:cNvPr>
              <p14:cNvContentPartPr/>
              <p14:nvPr/>
            </p14:nvContentPartPr>
            <p14:xfrm>
              <a:off x="8320593" y="2181146"/>
              <a:ext cx="44280" cy="159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:cNvPr>
              <p:cNvPicPr/>
              <p:nvPr/>
            </p:nvPicPr>
            <p:blipFill>
              <a:blip r:embed="rId26"/>
              <a:stretch>
                <a:fillRect/>
              </a:stretch>
            </p:blipFill>
            <p:spPr>
              <a:xfrm>
                <a:off x="8311953" y="2172506"/>
                <a:ext cx="6192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7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14:cNvPr>
              <p14:cNvContentPartPr/>
              <p14:nvPr/>
            </p14:nvContentPartPr>
            <p14:xfrm>
              <a:off x="5894193" y="3630506"/>
              <a:ext cx="9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:cNvPr>
              <p:cNvPicPr/>
              <p:nvPr/>
            </p:nvPicPr>
            <p:blipFill>
              <a:blip r:embed="rId28"/>
              <a:stretch>
                <a:fillRect/>
              </a:stretch>
            </p:blipFill>
            <p:spPr>
              <a:xfrm>
                <a:off x="5876553" y="3522866"/>
                <a:ext cx="45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9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14:cNvPr>
              <p14:cNvContentPartPr/>
              <p14:nvPr/>
            </p14:nvContentPartPr>
            <p14:xfrm>
              <a:off x="4962153" y="2814026"/>
              <a:ext cx="89640" cy="2795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:cNvPr>
              <p:cNvPicPr/>
              <p:nvPr/>
            </p:nvPicPr>
            <p:blipFill>
              <a:blip r:embed="rId30"/>
              <a:stretch>
                <a:fillRect/>
              </a:stretch>
            </p:blipFill>
            <p:spPr>
              <a:xfrm>
                <a:off x="4944513" y="2706026"/>
                <a:ext cx="125280" cy="30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1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14:cNvPr>
              <p14:cNvContentPartPr/>
              <p14:nvPr/>
            </p14:nvContentPartPr>
            <p14:xfrm>
              <a:off x="3191313" y="2751386"/>
              <a:ext cx="1762560" cy="8964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:cNvPr>
              <p:cNvPicPr/>
              <p:nvPr/>
            </p:nvPicPr>
            <p:blipFill>
              <a:blip r:embed="rId32"/>
              <a:stretch>
                <a:fillRect/>
              </a:stretch>
            </p:blipFill>
            <p:spPr>
              <a:xfrm>
                <a:off x="3173313" y="2643746"/>
                <a:ext cx="1798200" cy="30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BBDCBB1D-6DA3-4D48-B0EF-F9D1D1A38A3B}"/>
              </a:ext>
            </a:extLst>
          </p:cNvPr>
          <p:cNvGrpSpPr/>
          <p:nvPr/>
        </p:nvGrpSpPr>
        <p:grpSpPr>
          <a:xfrm>
            <a:off x="2758593" y="2555906"/>
            <a:ext cx="326160" cy="426960"/>
            <a:chOff x="2758593" y="2555906"/>
            <a:chExt cx="326160" cy="42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3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14:cNvPr>
                <p14:cNvContentPartPr/>
                <p14:nvPr/>
              </p14:nvContentPartPr>
              <p14:xfrm>
                <a:off x="2758593" y="2555906"/>
                <a:ext cx="156240" cy="426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:cNvPr>
                <p:cNvPicPr/>
                <p:nvPr/>
              </p:nvPicPr>
              <p:blipFill>
                <a:blip r:embed="rId34"/>
                <a:stretch>
                  <a:fillRect/>
                </a:stretch>
              </p:blipFill>
              <p:spPr>
                <a:xfrm>
                  <a:off x="2740953" y="2538266"/>
                  <a:ext cx="19188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5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14:cNvPr>
                <p14:cNvContentPartPr/>
                <p14:nvPr/>
              </p14:nvContentPartPr>
              <p14:xfrm>
                <a:off x="2884953" y="2847506"/>
                <a:ext cx="199800" cy="13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:cNvPr>
                <p:cNvPicPr/>
                <p:nvPr/>
              </p:nvPicPr>
              <p:blipFill>
                <a:blip r:embed="rId36"/>
                <a:stretch>
                  <a:fillRect/>
                </a:stretch>
              </p:blipFill>
              <p:spPr>
                <a:xfrm>
                  <a:off x="2866953" y="2829866"/>
                  <a:ext cx="23544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1E374-7940-4577-BAEE-8985D1A13C30}"/>
              </a:ext>
            </a:extLst>
          </p:cNvPr>
          <p:cNvGrpSpPr/>
          <p:nvPr/>
        </p:nvGrpSpPr>
        <p:grpSpPr>
          <a:xfrm>
            <a:off x="4898433" y="5775386"/>
            <a:ext cx="454320" cy="420480"/>
            <a:chOff x="4898433" y="5775386"/>
            <a:chExt cx="454320" cy="42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7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14:cNvPr>
                <p14:cNvContentPartPr/>
                <p14:nvPr/>
              </p14:nvContentPartPr>
              <p14:xfrm>
                <a:off x="4898433" y="5775386"/>
                <a:ext cx="243000" cy="31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:cNvPr>
                <p:cNvPicPr/>
                <p:nvPr/>
              </p:nvPicPr>
              <p:blipFill>
                <a:blip r:embed="rId38"/>
                <a:stretch>
                  <a:fillRect/>
                </a:stretch>
              </p:blipFill>
              <p:spPr>
                <a:xfrm>
                  <a:off x="4880433" y="5757746"/>
                  <a:ext cx="27864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9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14:cNvPr>
                <p14:cNvContentPartPr/>
                <p14:nvPr/>
              </p14:nvContentPartPr>
              <p14:xfrm>
                <a:off x="5015433" y="5965466"/>
                <a:ext cx="155160" cy="187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:cNvPr>
                <p:cNvPicPr/>
                <p:nvPr/>
              </p:nvPicPr>
              <p:blipFill>
                <a:blip r:embed="rId40"/>
                <a:stretch>
                  <a:fillRect/>
                </a:stretch>
              </p:blipFill>
              <p:spPr>
                <a:xfrm>
                  <a:off x="4997793" y="5947826"/>
                  <a:ext cx="190800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1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14:cNvPr>
                <p14:cNvContentPartPr/>
                <p14:nvPr/>
              </p14:nvContentPartPr>
              <p14:xfrm>
                <a:off x="5237193" y="6071666"/>
                <a:ext cx="115560" cy="12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:cNvPr>
                <p:cNvPicPr/>
                <p:nvPr/>
              </p:nvPicPr>
              <p:blipFill>
                <a:blip r:embed="rId42"/>
                <a:stretch>
                  <a:fillRect/>
                </a:stretch>
              </p:blipFill>
              <p:spPr>
                <a:xfrm>
                  <a:off x="5219553" y="6054026"/>
                  <a:ext cx="151200" cy="15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14:cNvPr>
              <p14:cNvContentPartPr/>
              <p14:nvPr/>
            </p14:nvContentPartPr>
            <p14:xfrm>
              <a:off x="5832273" y="3497666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:cNvPr>
              <p:cNvPicPr/>
              <p:nvPr/>
            </p:nvPicPr>
            <p:blipFill>
              <a:blip r:embed="rId44"/>
              <a:stretch>
                <a:fillRect/>
              </a:stretch>
            </p:blipFill>
            <p:spPr>
              <a:xfrm>
                <a:off x="5814273" y="338966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5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14:cNvPr>
              <p14:cNvContentPartPr/>
              <p14:nvPr/>
            </p14:nvContentPartPr>
            <p14:xfrm>
              <a:off x="5840913" y="3532946"/>
              <a:ext cx="27720" cy="20923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:cNvPr>
              <p:cNvPicPr/>
              <p:nvPr/>
            </p:nvPicPr>
            <p:blipFill>
              <a:blip r:embed="rId46"/>
              <a:stretch>
                <a:fillRect/>
              </a:stretch>
            </p:blipFill>
            <p:spPr>
              <a:xfrm>
                <a:off x="5822913" y="3424946"/>
                <a:ext cx="63360" cy="230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7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14:cNvPr>
              <p14:cNvContentPartPr/>
              <p14:nvPr/>
            </p14:nvContentPartPr>
            <p14:xfrm>
              <a:off x="3280953" y="3532946"/>
              <a:ext cx="2560680" cy="57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:cNvPr>
              <p:cNvPicPr/>
              <p:nvPr/>
            </p:nvPicPr>
            <p:blipFill>
              <a:blip r:embed="rId48"/>
              <a:stretch>
                <a:fillRect/>
              </a:stretch>
            </p:blipFill>
            <p:spPr>
              <a:xfrm>
                <a:off x="3263313" y="3424946"/>
                <a:ext cx="2596320" cy="272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9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14:cNvPr>
              <p14:cNvContentPartPr/>
              <p14:nvPr/>
            </p14:nvContentPartPr>
            <p14:xfrm>
              <a:off x="2696673" y="3452666"/>
              <a:ext cx="164880" cy="4406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:cNvPr>
              <p:cNvPicPr/>
              <p:nvPr/>
            </p:nvPicPr>
            <p:blipFill>
              <a:blip r:embed="rId50"/>
              <a:stretch>
                <a:fillRect/>
              </a:stretch>
            </p:blipFill>
            <p:spPr>
              <a:xfrm>
                <a:off x="2679033" y="3435026"/>
                <a:ext cx="200520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1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14:cNvPr>
              <p14:cNvContentPartPr/>
              <p14:nvPr/>
            </p14:nvContentPartPr>
            <p14:xfrm>
              <a:off x="3002313" y="3822386"/>
              <a:ext cx="360" cy="925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:cNvPr>
              <p:cNvPicPr/>
              <p:nvPr/>
            </p:nvPicPr>
            <p:blipFill>
              <a:blip r:embed="rId52"/>
              <a:stretch>
                <a:fillRect/>
              </a:stretch>
            </p:blipFill>
            <p:spPr>
              <a:xfrm>
                <a:off x="2984313" y="3804386"/>
                <a:ext cx="36000" cy="12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7AF28A56-F716-4FB4-879D-7BF6045D845F}"/>
              </a:ext>
            </a:extLst>
          </p:cNvPr>
          <p:cNvGrpSpPr/>
          <p:nvPr/>
        </p:nvGrpSpPr>
        <p:grpSpPr>
          <a:xfrm>
            <a:off x="5942433" y="5778986"/>
            <a:ext cx="315000" cy="423720"/>
            <a:chOff x="5942433" y="5778986"/>
            <a:chExt cx="315000" cy="42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3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14:cNvPr>
                <p14:cNvContentPartPr/>
                <p14:nvPr/>
              </p14:nvContentPartPr>
              <p14:xfrm>
                <a:off x="5942433" y="5778986"/>
                <a:ext cx="315000" cy="331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:cNvPr>
                <p:cNvPicPr/>
                <p:nvPr/>
              </p:nvPicPr>
              <p:blipFill>
                <a:blip r:embed="rId54"/>
                <a:stretch>
                  <a:fillRect/>
                </a:stretch>
              </p:blipFill>
              <p:spPr>
                <a:xfrm>
                  <a:off x="5924793" y="5760986"/>
                  <a:ext cx="35064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5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14:cNvPr>
                <p14:cNvContentPartPr/>
                <p14:nvPr/>
              </p14:nvContentPartPr>
              <p14:xfrm>
                <a:off x="6092913" y="5938106"/>
                <a:ext cx="129600" cy="2646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:cNvPr>
                <p:cNvPicPr/>
                <p:nvPr/>
              </p:nvPicPr>
              <p:blipFill>
                <a:blip r:embed="rId56"/>
                <a:stretch>
                  <a:fillRect/>
                </a:stretch>
              </p:blipFill>
              <p:spPr>
                <a:xfrm>
                  <a:off x="6074913" y="5920106"/>
                  <a:ext cx="165240" cy="300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7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14:cNvPr>
              <p14:cNvContentPartPr/>
              <p14:nvPr/>
            </p14:nvContentPartPr>
            <p14:xfrm>
              <a:off x="6471633" y="6029546"/>
              <a:ext cx="18000" cy="1483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:cNvPr>
              <p:cNvPicPr/>
              <p:nvPr/>
            </p:nvPicPr>
            <p:blipFill>
              <a:blip r:embed="rId58"/>
              <a:stretch>
                <a:fillRect/>
              </a:stretch>
            </p:blipFill>
            <p:spPr>
              <a:xfrm>
                <a:off x="6453993" y="6011546"/>
                <a:ext cx="5364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9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14:cNvPr>
              <p14:cNvContentPartPr/>
              <p14:nvPr/>
            </p14:nvContentPartPr>
            <p14:xfrm>
              <a:off x="2274033" y="2630066"/>
              <a:ext cx="255960" cy="94752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:cNvPr>
              <p:cNvPicPr/>
              <p:nvPr/>
            </p:nvPicPr>
            <p:blipFill>
              <a:blip r:embed="rId60"/>
              <a:stretch>
                <a:fillRect/>
              </a:stretch>
            </p:blipFill>
            <p:spPr>
              <a:xfrm>
                <a:off x="2256393" y="2612426"/>
                <a:ext cx="291600" cy="9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1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14:cNvPr>
              <p14:cNvContentPartPr/>
              <p14:nvPr/>
            </p14:nvContentPartPr>
            <p14:xfrm>
              <a:off x="5063673" y="6426986"/>
              <a:ext cx="982080" cy="16020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:cNvPr>
              <p:cNvPicPr/>
              <p:nvPr/>
            </p:nvPicPr>
            <p:blipFill>
              <a:blip r:embed="rId62"/>
              <a:stretch>
                <a:fillRect/>
              </a:stretch>
            </p:blipFill>
            <p:spPr>
              <a:xfrm>
                <a:off x="5045673" y="6409346"/>
                <a:ext cx="1017720" cy="195840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87AA7280-416F-43DF-BEBF-13A4D6F507DD}"/>
              </a:ext>
            </a:extLst>
          </p:cNvPr>
          <p:cNvSpPr txBox="1"/>
          <p:nvPr/>
        </p:nvSpPr>
        <p:spPr>
          <a:xfrm>
            <a:off x="8551652" y="2961401"/>
            <a:ext cx="30408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PRICE INCREASES</a:t>
            </a:r>
          </a:p>
          <a:p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QUANTITY DECREASES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3662BE-E553-4091-AE36-4E394A939EC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7F3527C-E680-4609-B47D-ABAC607AA351}"/>
              </a:ext>
            </a:extLst>
          </p:cNvPr>
          <p:cNvPicPr>
            <a:picLocks noChangeAspect="1"/>
          </p:cNvPicPr>
          <p:nvPr/>
        </p:nvPicPr>
        <p:blipFill>
          <a:blip r:embed="rId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633313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>
            <a:extLst>
              <a:ext uri="{FF2B5EF4-FFF2-40B4-BE49-F238E27FC236}">
                <a16:creationId xmlns:a16="http://schemas.microsoft.com/office/drawing/2014/main" id="{97F5EBA7-608A-46D8-8348-772F7D90EB27}"/>
              </a:ext>
            </a:extLst>
          </p:cNvPr>
          <p:cNvGrpSpPr/>
          <p:nvPr/>
        </p:nvGrpSpPr>
        <p:grpSpPr>
          <a:xfrm>
            <a:off x="2299593" y="1692266"/>
            <a:ext cx="7287840" cy="4564080"/>
            <a:chOff x="2299593" y="1692266"/>
            <a:chExt cx="7287840" cy="45640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2">
              <p14:nvContentPartPr>
                <p14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14:cNvPr>
                <p14:cNvContentPartPr/>
                <p14:nvPr/>
              </p14:nvContentPartPr>
              <p14:xfrm>
                <a:off x="3190953" y="1984946"/>
                <a:ext cx="5065200" cy="3704760"/>
              </p14:xfrm>
            </p:contentPart>
          </mc:Choice>
          <mc:Fallback xmlns="">
            <p:pic>
              <p:nvPicPr>
                <p:cNvPr id="27" name="Ink 26">
                  <a:extLst>
                    <a:ext uri="{FF2B5EF4-FFF2-40B4-BE49-F238E27FC236}">
                      <a16:creationId xmlns:a16="http://schemas.microsoft.com/office/drawing/2014/main" id="{527E2651-2952-4BDD-9633-DC81A4C983FB}"/>
                    </a:ext>
                  </a:extLst>
                </p:cNvPr>
                <p:cNvPicPr/>
                <p:nvPr/>
              </p:nvPicPr>
              <p:blipFill>
                <a:blip r:embed="rId3"/>
                <a:stretch>
                  <a:fillRect/>
                </a:stretch>
              </p:blipFill>
              <p:spPr>
                <a:xfrm>
                  <a:off x="3181954" y="1975947"/>
                  <a:ext cx="5082839" cy="372239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">
              <p14:nvContentPartPr>
                <p14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14:cNvPr>
                <p14:cNvContentPartPr/>
                <p14:nvPr/>
              </p14:nvContentPartPr>
              <p14:xfrm>
                <a:off x="8785713" y="5472626"/>
                <a:ext cx="801720" cy="618120"/>
              </p14:xfrm>
            </p:contentPart>
          </mc:Choice>
          <mc:Fallback xmlns="">
            <p:pic>
              <p:nvPicPr>
                <p:cNvPr id="28" name="Ink 27">
                  <a:extLst>
                    <a:ext uri="{FF2B5EF4-FFF2-40B4-BE49-F238E27FC236}">
                      <a16:creationId xmlns:a16="http://schemas.microsoft.com/office/drawing/2014/main" id="{06E3CD25-3713-4F9E-8CA7-419BF22221B0}"/>
                    </a:ext>
                  </a:extLst>
                </p:cNvPr>
                <p:cNvPicPr/>
                <p:nvPr/>
              </p:nvPicPr>
              <p:blipFill>
                <a:blip r:embed="rId5"/>
                <a:stretch>
                  <a:fillRect/>
                </a:stretch>
              </p:blipFill>
              <p:spPr>
                <a:xfrm>
                  <a:off x="8776713" y="5463626"/>
                  <a:ext cx="819360" cy="635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6">
              <p14:nvContentPartPr>
                <p14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14:cNvPr>
                <p14:cNvContentPartPr/>
                <p14:nvPr/>
              </p14:nvContentPartPr>
              <p14:xfrm>
                <a:off x="9033393" y="5767106"/>
                <a:ext cx="448560" cy="489240"/>
              </p14:xfrm>
            </p:contentPart>
          </mc:Choice>
          <mc:Fallback xmlns="">
            <p:pic>
              <p:nvPicPr>
                <p:cNvPr id="29" name="Ink 28">
                  <a:extLst>
                    <a:ext uri="{FF2B5EF4-FFF2-40B4-BE49-F238E27FC236}">
                      <a16:creationId xmlns:a16="http://schemas.microsoft.com/office/drawing/2014/main" id="{BD0A8BA3-928F-47A1-AA36-BF895F186901}"/>
                    </a:ext>
                  </a:extLst>
                </p:cNvPr>
                <p:cNvPicPr/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9024393" y="5758106"/>
                  <a:ext cx="466200" cy="5068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8">
              <p14:nvContentPartPr>
                <p14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14:cNvPr>
                <p14:cNvContentPartPr/>
                <p14:nvPr/>
              </p14:nvContentPartPr>
              <p14:xfrm>
                <a:off x="2299593" y="1692266"/>
                <a:ext cx="464400" cy="726120"/>
              </p14:xfrm>
            </p:contentPart>
          </mc:Choice>
          <mc:Fallback xmlns="">
            <p:pic>
              <p:nvPicPr>
                <p:cNvPr id="31" name="Ink 30">
                  <a:extLst>
                    <a:ext uri="{FF2B5EF4-FFF2-40B4-BE49-F238E27FC236}">
                      <a16:creationId xmlns:a16="http://schemas.microsoft.com/office/drawing/2014/main" id="{EB144C95-6251-4FB8-AAEC-9F2C0C18B24D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2290593" y="1683266"/>
                  <a:ext cx="482040" cy="7437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0">
              <p14:nvContentPartPr>
                <p14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14:cNvPr>
                <p14:cNvContentPartPr/>
                <p14:nvPr/>
              </p14:nvContentPartPr>
              <p14:xfrm>
                <a:off x="3984393" y="1872626"/>
                <a:ext cx="3315960" cy="2966040"/>
              </p14:xfrm>
            </p:contentPart>
          </mc:Choice>
          <mc:Fallback xmlns="">
            <p:pic>
              <p:nvPicPr>
                <p:cNvPr id="32" name="Ink 31">
                  <a:extLst>
                    <a:ext uri="{FF2B5EF4-FFF2-40B4-BE49-F238E27FC236}">
                      <a16:creationId xmlns:a16="http://schemas.microsoft.com/office/drawing/2014/main" id="{C63959CB-E92C-48D9-839A-9376D6F6E1D3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3975393" y="1863626"/>
                  <a:ext cx="3333600" cy="2983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2">
              <p14:nvContentPartPr>
                <p14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14:cNvPr>
                <p14:cNvContentPartPr/>
                <p14:nvPr/>
              </p14:nvContentPartPr>
              <p14:xfrm>
                <a:off x="7634433" y="4810226"/>
                <a:ext cx="378360" cy="433440"/>
              </p14:xfrm>
            </p:contentPart>
          </mc:Choice>
          <mc:Fallback xmlns="">
            <p:pic>
              <p:nvPicPr>
                <p:cNvPr id="38" name="Ink 37">
                  <a:extLst>
                    <a:ext uri="{FF2B5EF4-FFF2-40B4-BE49-F238E27FC236}">
                      <a16:creationId xmlns:a16="http://schemas.microsoft.com/office/drawing/2014/main" id="{2F8311CE-C42D-4493-A325-EA0CA0309B74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625433" y="4801226"/>
                  <a:ext cx="396000" cy="4510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4">
              <p14:nvContentPartPr>
                <p14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14:cNvPr>
                <p14:cNvContentPartPr/>
                <p14:nvPr/>
              </p14:nvContentPartPr>
              <p14:xfrm>
                <a:off x="4459593" y="2004746"/>
                <a:ext cx="2862720" cy="2814840"/>
              </p14:xfrm>
            </p:contentPart>
          </mc:Choice>
          <mc:Fallback xmlns="">
            <p:pic>
              <p:nvPicPr>
                <p:cNvPr id="39" name="Ink 38">
                  <a:extLst>
                    <a:ext uri="{FF2B5EF4-FFF2-40B4-BE49-F238E27FC236}">
                      <a16:creationId xmlns:a16="http://schemas.microsoft.com/office/drawing/2014/main" id="{9683EC25-D8E9-4074-A2F0-C81D7328E4D1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4450593" y="1995747"/>
                  <a:ext cx="2880360" cy="2832478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16">
              <p14:nvContentPartPr>
                <p14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14:cNvPr>
                <p14:cNvContentPartPr/>
                <p14:nvPr/>
              </p14:nvContentPartPr>
              <p14:xfrm>
                <a:off x="7764393" y="1714946"/>
                <a:ext cx="359640" cy="528120"/>
              </p14:xfrm>
            </p:contentPart>
          </mc:Choice>
          <mc:Fallback xmlns="">
            <p:pic>
              <p:nvPicPr>
                <p:cNvPr id="40" name="Ink 39">
                  <a:extLst>
                    <a:ext uri="{FF2B5EF4-FFF2-40B4-BE49-F238E27FC236}">
                      <a16:creationId xmlns:a16="http://schemas.microsoft.com/office/drawing/2014/main" id="{19890E1A-3895-4277-A748-2A011C6A625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755393" y="1705946"/>
                  <a:ext cx="377280" cy="54576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18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14:cNvPr>
              <p14:cNvContentPartPr/>
              <p14:nvPr/>
            </p14:nvContentPartPr>
            <p14:xfrm>
              <a:off x="3952353" y="1510466"/>
              <a:ext cx="2275560" cy="235620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7B551D48-A1C8-443D-B10E-76F35792E5EA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3943353" y="1501466"/>
                <a:ext cx="2293200" cy="2373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0">
            <p14:nvContentPartPr>
              <p14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14:cNvPr>
              <p14:cNvContentPartPr/>
              <p14:nvPr/>
            </p14:nvContentPartPr>
            <p14:xfrm>
              <a:off x="6534993" y="1392746"/>
              <a:ext cx="357840" cy="393840"/>
            </p14:xfrm>
          </p:contentPart>
        </mc:Choice>
        <mc:Fallback xmlns="">
          <p:pic>
            <p:nvPicPr>
              <p:cNvPr id="3" name="Ink 2">
                <a:extLst>
                  <a:ext uri="{FF2B5EF4-FFF2-40B4-BE49-F238E27FC236}">
                    <a16:creationId xmlns:a16="http://schemas.microsoft.com/office/drawing/2014/main" id="{68D3916A-F349-429C-A012-4BCAF4C25E9F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6525984" y="1383746"/>
                <a:ext cx="375498" cy="4114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2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14:cNvPr>
              <p14:cNvContentPartPr/>
              <p14:nvPr/>
            </p14:nvContentPartPr>
            <p14:xfrm>
              <a:off x="7080393" y="1654826"/>
              <a:ext cx="121680" cy="22824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592D776F-E0D3-4E4C-A5E6-7CE8738DD084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071393" y="1645826"/>
                <a:ext cx="139320" cy="2458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24">
            <p14:nvContentPartPr>
              <p14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14:cNvPr>
              <p14:cNvContentPartPr/>
              <p14:nvPr/>
            </p14:nvContentPartPr>
            <p14:xfrm>
              <a:off x="8320593" y="2181146"/>
              <a:ext cx="44280" cy="159120"/>
            </p14:xfrm>
          </p:contentPart>
        </mc:Choice>
        <mc:Fallback xmlns="">
          <p:pic>
            <p:nvPicPr>
              <p:cNvPr id="9" name="Ink 8">
                <a:extLst>
                  <a:ext uri="{FF2B5EF4-FFF2-40B4-BE49-F238E27FC236}">
                    <a16:creationId xmlns:a16="http://schemas.microsoft.com/office/drawing/2014/main" id="{F37B7C43-A562-4281-876C-4A16BABF26FC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8311593" y="2172146"/>
                <a:ext cx="61920" cy="176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6">
            <p14:nvContentPartPr>
              <p14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14:cNvPr>
              <p14:cNvContentPartPr/>
              <p14:nvPr/>
            </p14:nvContentPartPr>
            <p14:xfrm>
              <a:off x="5894193" y="3630506"/>
              <a:ext cx="9360" cy="360"/>
            </p14:xfrm>
          </p:contentPart>
        </mc:Choice>
        <mc:Fallback xmlns="">
          <p:pic>
            <p:nvPicPr>
              <p:cNvPr id="14" name="Ink 13">
                <a:extLst>
                  <a:ext uri="{FF2B5EF4-FFF2-40B4-BE49-F238E27FC236}">
                    <a16:creationId xmlns:a16="http://schemas.microsoft.com/office/drawing/2014/main" id="{44E4329A-EEE1-4C39-984C-D7327226EC70}"/>
                  </a:ext>
                </a:extLst>
              </p:cNvPr>
              <p:cNvPicPr/>
              <p:nvPr/>
            </p:nvPicPr>
            <p:blipFill>
              <a:blip r:embed="rId27"/>
              <a:stretch>
                <a:fillRect/>
              </a:stretch>
            </p:blipFill>
            <p:spPr>
              <a:xfrm>
                <a:off x="5876193" y="3522506"/>
                <a:ext cx="45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28">
            <p14:nvContentPartPr>
              <p14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14:cNvPr>
              <p14:cNvContentPartPr/>
              <p14:nvPr/>
            </p14:nvContentPartPr>
            <p14:xfrm>
              <a:off x="4962153" y="2814026"/>
              <a:ext cx="89640" cy="2795760"/>
            </p14:xfrm>
          </p:contentPart>
        </mc:Choice>
        <mc:Fallback xmlns="">
          <p:pic>
            <p:nvPicPr>
              <p:cNvPr id="20" name="Ink 19">
                <a:extLst>
                  <a:ext uri="{FF2B5EF4-FFF2-40B4-BE49-F238E27FC236}">
                    <a16:creationId xmlns:a16="http://schemas.microsoft.com/office/drawing/2014/main" id="{FE19F10D-AEBF-4F00-8854-9FCEDCB16131}"/>
                  </a:ext>
                </a:extLst>
              </p:cNvPr>
              <p:cNvPicPr/>
              <p:nvPr/>
            </p:nvPicPr>
            <p:blipFill>
              <a:blip r:embed="rId29"/>
              <a:stretch>
                <a:fillRect/>
              </a:stretch>
            </p:blipFill>
            <p:spPr>
              <a:xfrm>
                <a:off x="4944153" y="2706026"/>
                <a:ext cx="125280" cy="3011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30">
            <p14:nvContentPartPr>
              <p14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14:cNvPr>
              <p14:cNvContentPartPr/>
              <p14:nvPr/>
            </p14:nvContentPartPr>
            <p14:xfrm>
              <a:off x="3191313" y="2751386"/>
              <a:ext cx="1762560" cy="89640"/>
            </p14:xfrm>
          </p:contentPart>
        </mc:Choice>
        <mc:Fallback xmlns="">
          <p:pic>
            <p:nvPicPr>
              <p:cNvPr id="21" name="Ink 20">
                <a:extLst>
                  <a:ext uri="{FF2B5EF4-FFF2-40B4-BE49-F238E27FC236}">
                    <a16:creationId xmlns:a16="http://schemas.microsoft.com/office/drawing/2014/main" id="{01C01FF9-4770-456F-BE2B-C1429E8CE06F}"/>
                  </a:ext>
                </a:extLst>
              </p:cNvPr>
              <p:cNvPicPr/>
              <p:nvPr/>
            </p:nvPicPr>
            <p:blipFill>
              <a:blip r:embed="rId31"/>
              <a:stretch>
                <a:fillRect/>
              </a:stretch>
            </p:blipFill>
            <p:spPr>
              <a:xfrm>
                <a:off x="3173313" y="2643386"/>
                <a:ext cx="1798200" cy="305280"/>
              </a:xfrm>
              <a:prstGeom prst="rect">
                <a:avLst/>
              </a:prstGeom>
            </p:spPr>
          </p:pic>
        </mc:Fallback>
      </mc:AlternateContent>
      <p:grpSp>
        <p:nvGrpSpPr>
          <p:cNvPr id="25" name="Group 24">
            <a:extLst>
              <a:ext uri="{FF2B5EF4-FFF2-40B4-BE49-F238E27FC236}">
                <a16:creationId xmlns:a16="http://schemas.microsoft.com/office/drawing/2014/main" id="{BBDCBB1D-6DA3-4D48-B0EF-F9D1D1A38A3B}"/>
              </a:ext>
            </a:extLst>
          </p:cNvPr>
          <p:cNvGrpSpPr/>
          <p:nvPr/>
        </p:nvGrpSpPr>
        <p:grpSpPr>
          <a:xfrm>
            <a:off x="2758593" y="2555906"/>
            <a:ext cx="326160" cy="426960"/>
            <a:chOff x="2758593" y="2555906"/>
            <a:chExt cx="326160" cy="42696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2">
              <p14:nvContentPartPr>
                <p14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14:cNvPr>
                <p14:cNvContentPartPr/>
                <p14:nvPr/>
              </p14:nvContentPartPr>
              <p14:xfrm>
                <a:off x="2758593" y="2555906"/>
                <a:ext cx="156240" cy="426960"/>
              </p14:xfrm>
            </p:contentPart>
          </mc:Choice>
          <mc:Fallback xmlns="">
            <p:pic>
              <p:nvPicPr>
                <p:cNvPr id="23" name="Ink 22">
                  <a:extLst>
                    <a:ext uri="{FF2B5EF4-FFF2-40B4-BE49-F238E27FC236}">
                      <a16:creationId xmlns:a16="http://schemas.microsoft.com/office/drawing/2014/main" id="{6B1B9C8B-E363-4CE7-840E-0A14F8E66A2E}"/>
                    </a:ext>
                  </a:extLst>
                </p:cNvPr>
                <p:cNvPicPr/>
                <p:nvPr/>
              </p:nvPicPr>
              <p:blipFill>
                <a:blip r:embed="rId33"/>
                <a:stretch>
                  <a:fillRect/>
                </a:stretch>
              </p:blipFill>
              <p:spPr>
                <a:xfrm>
                  <a:off x="2740593" y="2537906"/>
                  <a:ext cx="191880" cy="4626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4">
              <p14:nvContentPartPr>
                <p14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14:cNvPr>
                <p14:cNvContentPartPr/>
                <p14:nvPr/>
              </p14:nvContentPartPr>
              <p14:xfrm>
                <a:off x="2884953" y="2847506"/>
                <a:ext cx="199800" cy="133920"/>
              </p14:xfrm>
            </p:contentPart>
          </mc:Choice>
          <mc:Fallback xmlns="">
            <p:pic>
              <p:nvPicPr>
                <p:cNvPr id="24" name="Ink 23">
                  <a:extLst>
                    <a:ext uri="{FF2B5EF4-FFF2-40B4-BE49-F238E27FC236}">
                      <a16:creationId xmlns:a16="http://schemas.microsoft.com/office/drawing/2014/main" id="{2CD007BF-1440-4D57-878A-A661D2E49431}"/>
                    </a:ext>
                  </a:extLst>
                </p:cNvPr>
                <p:cNvPicPr/>
                <p:nvPr/>
              </p:nvPicPr>
              <p:blipFill>
                <a:blip r:embed="rId35"/>
                <a:stretch>
                  <a:fillRect/>
                </a:stretch>
              </p:blipFill>
              <p:spPr>
                <a:xfrm>
                  <a:off x="2866953" y="2829506"/>
                  <a:ext cx="235440" cy="169560"/>
                </a:xfrm>
                <a:prstGeom prst="rect">
                  <a:avLst/>
                </a:prstGeom>
              </p:spPr>
            </p:pic>
          </mc:Fallback>
        </mc:AlternateContent>
      </p:grpSp>
      <p:grpSp>
        <p:nvGrpSpPr>
          <p:cNvPr id="36" name="Group 35">
            <a:extLst>
              <a:ext uri="{FF2B5EF4-FFF2-40B4-BE49-F238E27FC236}">
                <a16:creationId xmlns:a16="http://schemas.microsoft.com/office/drawing/2014/main" id="{37E1E374-7940-4577-BAEE-8985D1A13C30}"/>
              </a:ext>
            </a:extLst>
          </p:cNvPr>
          <p:cNvGrpSpPr/>
          <p:nvPr/>
        </p:nvGrpSpPr>
        <p:grpSpPr>
          <a:xfrm>
            <a:off x="4898433" y="5775386"/>
            <a:ext cx="454320" cy="420480"/>
            <a:chOff x="4898433" y="5775386"/>
            <a:chExt cx="454320" cy="42048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36">
              <p14:nvContentPartPr>
                <p14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14:cNvPr>
                <p14:cNvContentPartPr/>
                <p14:nvPr/>
              </p14:nvContentPartPr>
              <p14:xfrm>
                <a:off x="4898433" y="5775386"/>
                <a:ext cx="243000" cy="317520"/>
              </p14:xfrm>
            </p:contentPart>
          </mc:Choice>
          <mc:Fallback xmlns="">
            <p:pic>
              <p:nvPicPr>
                <p:cNvPr id="33" name="Ink 32">
                  <a:extLst>
                    <a:ext uri="{FF2B5EF4-FFF2-40B4-BE49-F238E27FC236}">
                      <a16:creationId xmlns:a16="http://schemas.microsoft.com/office/drawing/2014/main" id="{36A360EC-1156-461A-92B0-E70475F2B58C}"/>
                    </a:ext>
                  </a:extLst>
                </p:cNvPr>
                <p:cNvPicPr/>
                <p:nvPr/>
              </p:nvPicPr>
              <p:blipFill>
                <a:blip r:embed="rId37"/>
                <a:stretch>
                  <a:fillRect/>
                </a:stretch>
              </p:blipFill>
              <p:spPr>
                <a:xfrm>
                  <a:off x="4880433" y="5757386"/>
                  <a:ext cx="278640" cy="3531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38">
              <p14:nvContentPartPr>
                <p14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14:cNvPr>
                <p14:cNvContentPartPr/>
                <p14:nvPr/>
              </p14:nvContentPartPr>
              <p14:xfrm>
                <a:off x="5015433" y="5965466"/>
                <a:ext cx="155160" cy="187560"/>
              </p14:xfrm>
            </p:contentPart>
          </mc:Choice>
          <mc:Fallback xmlns="">
            <p:pic>
              <p:nvPicPr>
                <p:cNvPr id="34" name="Ink 33">
                  <a:extLst>
                    <a:ext uri="{FF2B5EF4-FFF2-40B4-BE49-F238E27FC236}">
                      <a16:creationId xmlns:a16="http://schemas.microsoft.com/office/drawing/2014/main" id="{75F238FC-D242-4CB4-9205-14659B88B21A}"/>
                    </a:ext>
                  </a:extLst>
                </p:cNvPr>
                <p:cNvPicPr/>
                <p:nvPr/>
              </p:nvPicPr>
              <p:blipFill>
                <a:blip r:embed="rId39"/>
                <a:stretch>
                  <a:fillRect/>
                </a:stretch>
              </p:blipFill>
              <p:spPr>
                <a:xfrm>
                  <a:off x="4997391" y="5947466"/>
                  <a:ext cx="190883" cy="2232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40">
              <p14:nvContentPartPr>
                <p14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14:cNvPr>
                <p14:cNvContentPartPr/>
                <p14:nvPr/>
              </p14:nvContentPartPr>
              <p14:xfrm>
                <a:off x="5237193" y="6071666"/>
                <a:ext cx="115560" cy="124200"/>
              </p14:xfrm>
            </p:contentPart>
          </mc:Choice>
          <mc:Fallback xmlns="">
            <p:pic>
              <p:nvPicPr>
                <p:cNvPr id="35" name="Ink 34">
                  <a:extLst>
                    <a:ext uri="{FF2B5EF4-FFF2-40B4-BE49-F238E27FC236}">
                      <a16:creationId xmlns:a16="http://schemas.microsoft.com/office/drawing/2014/main" id="{67FD4B25-FAFF-4CD3-83F2-15D82DE14E7A}"/>
                    </a:ext>
                  </a:extLst>
                </p:cNvPr>
                <p:cNvPicPr/>
                <p:nvPr/>
              </p:nvPicPr>
              <p:blipFill>
                <a:blip r:embed="rId41"/>
                <a:stretch>
                  <a:fillRect/>
                </a:stretch>
              </p:blipFill>
              <p:spPr>
                <a:xfrm>
                  <a:off x="5219193" y="6053666"/>
                  <a:ext cx="151200" cy="1598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2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14:cNvPr>
              <p14:cNvContentPartPr/>
              <p14:nvPr/>
            </p14:nvContentPartPr>
            <p14:xfrm>
              <a:off x="5832273" y="3497666"/>
              <a:ext cx="360" cy="360"/>
            </p14:xfrm>
          </p:contentPart>
        </mc:Choice>
        <mc:Fallback xmlns=""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A8165612-9FB9-440A-BA23-AD5052A4EE3C}"/>
                  </a:ext>
                </a:extLst>
              </p:cNvPr>
              <p:cNvPicPr/>
              <p:nvPr/>
            </p:nvPicPr>
            <p:blipFill>
              <a:blip r:embed="rId43"/>
              <a:stretch>
                <a:fillRect/>
              </a:stretch>
            </p:blipFill>
            <p:spPr>
              <a:xfrm>
                <a:off x="5814273" y="3389666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4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14:cNvPr>
              <p14:cNvContentPartPr/>
              <p14:nvPr/>
            </p14:nvContentPartPr>
            <p14:xfrm>
              <a:off x="5840913" y="3532946"/>
              <a:ext cx="27720" cy="2092320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C46AC84E-45D2-45A3-A527-2540A12179BD}"/>
                  </a:ext>
                </a:extLst>
              </p:cNvPr>
              <p:cNvPicPr/>
              <p:nvPr/>
            </p:nvPicPr>
            <p:blipFill>
              <a:blip r:embed="rId45"/>
              <a:stretch>
                <a:fillRect/>
              </a:stretch>
            </p:blipFill>
            <p:spPr>
              <a:xfrm>
                <a:off x="5822913" y="3424946"/>
                <a:ext cx="63360" cy="2307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 xmlns:aink="http://schemas.microsoft.com/office/drawing/2016/ink">
        <mc:Choice Requires="p14 aink">
          <p:contentPart p14:bwMode="auto" r:id="rId46">
            <p14:nvContentPartPr>
              <p14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14:cNvPr>
              <p14:cNvContentPartPr/>
              <p14:nvPr/>
            </p14:nvContentPartPr>
            <p14:xfrm>
              <a:off x="3280953" y="3532946"/>
              <a:ext cx="2560680" cy="57240"/>
            </p14:xfrm>
          </p:contentPart>
        </mc:Choice>
        <mc:Fallback xmlns="">
          <p:pic>
            <p:nvPicPr>
              <p:cNvPr id="10" name="Ink 9">
                <a:extLst>
                  <a:ext uri="{FF2B5EF4-FFF2-40B4-BE49-F238E27FC236}">
                    <a16:creationId xmlns:a16="http://schemas.microsoft.com/office/drawing/2014/main" id="{9C74FFC9-DDAD-4DB8-9266-BB1806670C91}"/>
                  </a:ext>
                </a:extLst>
              </p:cNvPr>
              <p:cNvPicPr/>
              <p:nvPr/>
            </p:nvPicPr>
            <p:blipFill>
              <a:blip r:embed="rId47"/>
              <a:stretch>
                <a:fillRect/>
              </a:stretch>
            </p:blipFill>
            <p:spPr>
              <a:xfrm>
                <a:off x="3262953" y="3425621"/>
                <a:ext cx="2596320" cy="271532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48">
            <p14:nvContentPartPr>
              <p14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14:cNvPr>
              <p14:cNvContentPartPr/>
              <p14:nvPr/>
            </p14:nvContentPartPr>
            <p14:xfrm>
              <a:off x="2696673" y="3452666"/>
              <a:ext cx="164880" cy="440640"/>
            </p14:xfrm>
          </p:contentPart>
        </mc:Choice>
        <mc:Fallback xmlns="">
          <p:pic>
            <p:nvPicPr>
              <p:cNvPr id="16" name="Ink 15">
                <a:extLst>
                  <a:ext uri="{FF2B5EF4-FFF2-40B4-BE49-F238E27FC236}">
                    <a16:creationId xmlns:a16="http://schemas.microsoft.com/office/drawing/2014/main" id="{6CBAD96D-151B-4EF7-8B87-D648DFF9EA80}"/>
                  </a:ext>
                </a:extLst>
              </p:cNvPr>
              <p:cNvPicPr/>
              <p:nvPr/>
            </p:nvPicPr>
            <p:blipFill>
              <a:blip r:embed="rId49"/>
              <a:stretch>
                <a:fillRect/>
              </a:stretch>
            </p:blipFill>
            <p:spPr>
              <a:xfrm>
                <a:off x="2678634" y="3434666"/>
                <a:ext cx="200598" cy="47628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0">
            <p14:nvContentPartPr>
              <p14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14:cNvPr>
              <p14:cNvContentPartPr/>
              <p14:nvPr/>
            </p14:nvContentPartPr>
            <p14:xfrm>
              <a:off x="3002313" y="3822386"/>
              <a:ext cx="360" cy="92520"/>
            </p14:xfrm>
          </p:contentPart>
        </mc:Choice>
        <mc:Fallback xmlns="">
          <p:pic>
            <p:nvPicPr>
              <p:cNvPr id="17" name="Ink 16">
                <a:extLst>
                  <a:ext uri="{FF2B5EF4-FFF2-40B4-BE49-F238E27FC236}">
                    <a16:creationId xmlns:a16="http://schemas.microsoft.com/office/drawing/2014/main" id="{E5593E58-3046-42D3-A0C3-890E5C6C7E1B}"/>
                  </a:ext>
                </a:extLst>
              </p:cNvPr>
              <p:cNvPicPr/>
              <p:nvPr/>
            </p:nvPicPr>
            <p:blipFill>
              <a:blip r:embed="rId51"/>
              <a:stretch>
                <a:fillRect/>
              </a:stretch>
            </p:blipFill>
            <p:spPr>
              <a:xfrm>
                <a:off x="2984313" y="3804386"/>
                <a:ext cx="36000" cy="128160"/>
              </a:xfrm>
              <a:prstGeom prst="rect">
                <a:avLst/>
              </a:prstGeom>
            </p:spPr>
          </p:pic>
        </mc:Fallback>
      </mc:AlternateContent>
      <p:grpSp>
        <p:nvGrpSpPr>
          <p:cNvPr id="26" name="Group 25">
            <a:extLst>
              <a:ext uri="{FF2B5EF4-FFF2-40B4-BE49-F238E27FC236}">
                <a16:creationId xmlns:a16="http://schemas.microsoft.com/office/drawing/2014/main" id="{7AF28A56-F716-4FB4-879D-7BF6045D845F}"/>
              </a:ext>
            </a:extLst>
          </p:cNvPr>
          <p:cNvGrpSpPr/>
          <p:nvPr/>
        </p:nvGrpSpPr>
        <p:grpSpPr>
          <a:xfrm>
            <a:off x="5942433" y="5778986"/>
            <a:ext cx="315000" cy="423720"/>
            <a:chOff x="5942433" y="5778986"/>
            <a:chExt cx="315000" cy="423720"/>
          </a:xfrm>
        </p:grpSpPr>
        <mc:AlternateContent xmlns:mc="http://schemas.openxmlformats.org/markup-compatibility/2006" xmlns:p14="http://schemas.microsoft.com/office/powerpoint/2010/main">
          <mc:Choice Requires="p14">
            <p:contentPart p14:bwMode="auto" r:id="rId52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14:cNvPr>
                <p14:cNvContentPartPr/>
                <p14:nvPr/>
              </p14:nvContentPartPr>
              <p14:xfrm>
                <a:off x="5942433" y="5778986"/>
                <a:ext cx="315000" cy="331200"/>
              </p14:xfrm>
            </p:contentPart>
          </mc:Choice>
          <mc:Fallback xmlns=""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C2C25E15-4912-4FED-A6F5-2FBA24EF081F}"/>
                    </a:ext>
                  </a:extLst>
                </p:cNvPr>
                <p:cNvPicPr/>
                <p:nvPr/>
              </p:nvPicPr>
              <p:blipFill>
                <a:blip r:embed="rId53"/>
                <a:stretch>
                  <a:fillRect/>
                </a:stretch>
              </p:blipFill>
              <p:spPr>
                <a:xfrm>
                  <a:off x="5924433" y="5760986"/>
                  <a:ext cx="350640" cy="3668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 xmlns:p14="http://schemas.microsoft.com/office/powerpoint/2010/main">
          <mc:Choice Requires="p14">
            <p:contentPart p14:bwMode="auto" r:id="rId54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14:cNvPr>
                <p14:cNvContentPartPr/>
                <p14:nvPr/>
              </p14:nvContentPartPr>
              <p14:xfrm>
                <a:off x="6092913" y="5938106"/>
                <a:ext cx="129600" cy="264600"/>
              </p14:xfrm>
            </p:contentPart>
          </mc:Choice>
          <mc:Fallback xmlns=""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DE14F7E3-B2BE-4E90-A708-3C053CB8BF4F}"/>
                    </a:ext>
                  </a:extLst>
                </p:cNvPr>
                <p:cNvPicPr/>
                <p:nvPr/>
              </p:nvPicPr>
              <p:blipFill>
                <a:blip r:embed="rId55"/>
                <a:stretch>
                  <a:fillRect/>
                </a:stretch>
              </p:blipFill>
              <p:spPr>
                <a:xfrm>
                  <a:off x="6074913" y="5920106"/>
                  <a:ext cx="165240" cy="30024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 xmlns:p14="http://schemas.microsoft.com/office/powerpoint/2010/main">
        <mc:Choice Requires="p14">
          <p:contentPart p14:bwMode="auto" r:id="rId56">
            <p14:nvContentPartPr>
              <p14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14:cNvPr>
              <p14:cNvContentPartPr/>
              <p14:nvPr/>
            </p14:nvContentPartPr>
            <p14:xfrm>
              <a:off x="6471633" y="6029546"/>
              <a:ext cx="18000" cy="148320"/>
            </p14:xfrm>
          </p:contentPart>
        </mc:Choice>
        <mc:Fallback xmlns="">
          <p:pic>
            <p:nvPicPr>
              <p:cNvPr id="22" name="Ink 21">
                <a:extLst>
                  <a:ext uri="{FF2B5EF4-FFF2-40B4-BE49-F238E27FC236}">
                    <a16:creationId xmlns:a16="http://schemas.microsoft.com/office/drawing/2014/main" id="{1A9F80C8-3D9F-4E20-B27B-9A8DDE624E74}"/>
                  </a:ext>
                </a:extLst>
              </p:cNvPr>
              <p:cNvPicPr/>
              <p:nvPr/>
            </p:nvPicPr>
            <p:blipFill>
              <a:blip r:embed="rId57"/>
              <a:stretch>
                <a:fillRect/>
              </a:stretch>
            </p:blipFill>
            <p:spPr>
              <a:xfrm>
                <a:off x="6453633" y="6011546"/>
                <a:ext cx="53640" cy="183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58">
            <p14:nvContentPartPr>
              <p14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14:cNvPr>
              <p14:cNvContentPartPr/>
              <p14:nvPr/>
            </p14:nvContentPartPr>
            <p14:xfrm>
              <a:off x="2274033" y="2630066"/>
              <a:ext cx="255960" cy="947520"/>
            </p14:xfrm>
          </p:contentPart>
        </mc:Choice>
        <mc:Fallback xmlns="">
          <p:pic>
            <p:nvPicPr>
              <p:cNvPr id="37" name="Ink 36">
                <a:extLst>
                  <a:ext uri="{FF2B5EF4-FFF2-40B4-BE49-F238E27FC236}">
                    <a16:creationId xmlns:a16="http://schemas.microsoft.com/office/drawing/2014/main" id="{F9089704-84CC-4ADE-BCF1-6C352848D29C}"/>
                  </a:ext>
                </a:extLst>
              </p:cNvPr>
              <p:cNvPicPr/>
              <p:nvPr/>
            </p:nvPicPr>
            <p:blipFill>
              <a:blip r:embed="rId59"/>
              <a:stretch>
                <a:fillRect/>
              </a:stretch>
            </p:blipFill>
            <p:spPr>
              <a:xfrm>
                <a:off x="2256033" y="2612066"/>
                <a:ext cx="291600" cy="9831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60">
            <p14:nvContentPartPr>
              <p14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14:cNvPr>
              <p14:cNvContentPartPr/>
              <p14:nvPr/>
            </p14:nvContentPartPr>
            <p14:xfrm>
              <a:off x="5063673" y="6426986"/>
              <a:ext cx="982080" cy="160200"/>
            </p14:xfrm>
          </p:contentPart>
        </mc:Choice>
        <mc:Fallback xmlns="">
          <p:pic>
            <p:nvPicPr>
              <p:cNvPr id="43" name="Ink 42">
                <a:extLst>
                  <a:ext uri="{FF2B5EF4-FFF2-40B4-BE49-F238E27FC236}">
                    <a16:creationId xmlns:a16="http://schemas.microsoft.com/office/drawing/2014/main" id="{09FDAA64-49E4-459C-A091-6BD025E7774B}"/>
                  </a:ext>
                </a:extLst>
              </p:cNvPr>
              <p:cNvPicPr/>
              <p:nvPr/>
            </p:nvPicPr>
            <p:blipFill>
              <a:blip r:embed="rId61"/>
              <a:stretch>
                <a:fillRect/>
              </a:stretch>
            </p:blipFill>
            <p:spPr>
              <a:xfrm>
                <a:off x="5045673" y="6408986"/>
                <a:ext cx="1017720" cy="195840"/>
              </a:xfrm>
              <a:prstGeom prst="rect">
                <a:avLst/>
              </a:prstGeom>
            </p:spPr>
          </p:pic>
        </mc:Fallback>
      </mc:AlternateContent>
      <p:sp>
        <p:nvSpPr>
          <p:cNvPr id="44" name="TextBox 43">
            <a:extLst>
              <a:ext uri="{FF2B5EF4-FFF2-40B4-BE49-F238E27FC236}">
                <a16:creationId xmlns:a16="http://schemas.microsoft.com/office/drawing/2014/main" id="{87AA7280-416F-43DF-BEBF-13A4D6F507DD}"/>
              </a:ext>
            </a:extLst>
          </p:cNvPr>
          <p:cNvSpPr txBox="1"/>
          <p:nvPr/>
        </p:nvSpPr>
        <p:spPr>
          <a:xfrm>
            <a:off x="8532273" y="2407404"/>
            <a:ext cx="3327899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What it means:</a:t>
            </a:r>
          </a:p>
          <a:p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You Have </a:t>
            </a:r>
            <a:r>
              <a:rPr lang="en-US" sz="2400" b="1" u="sng" dirty="0">
                <a:solidFill>
                  <a:schemeClr val="accent4">
                    <a:lumMod val="75000"/>
                  </a:schemeClr>
                </a:solidFill>
              </a:rPr>
              <a:t>More Leverage</a:t>
            </a: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In the Labor Market</a:t>
            </a:r>
          </a:p>
          <a:p>
            <a:endParaRPr lang="en-US" sz="2400" b="1" dirty="0">
              <a:solidFill>
                <a:schemeClr val="accent4">
                  <a:lumMod val="75000"/>
                </a:schemeClr>
              </a:solidFill>
            </a:endParaRPr>
          </a:p>
          <a:p>
            <a:r>
              <a:rPr lang="en-US" sz="2400" b="1" dirty="0">
                <a:solidFill>
                  <a:schemeClr val="accent4">
                    <a:lumMod val="75000"/>
                  </a:schemeClr>
                </a:solidFill>
              </a:rPr>
              <a:t>USE IT!!!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A83662BE-E553-4091-AE36-4E394A939EC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45" name="Picture 44">
            <a:extLst>
              <a:ext uri="{FF2B5EF4-FFF2-40B4-BE49-F238E27FC236}">
                <a16:creationId xmlns:a16="http://schemas.microsoft.com/office/drawing/2014/main" id="{47F3527C-E680-4609-B47D-ABAC607AA351}"/>
              </a:ext>
            </a:extLst>
          </p:cNvPr>
          <p:cNvPicPr>
            <a:picLocks noChangeAspect="1"/>
          </p:cNvPicPr>
          <p:nvPr/>
        </p:nvPicPr>
        <p:blipFill>
          <a:blip r:embed="rId6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81786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134969" y="1809158"/>
            <a:ext cx="9922075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Biggest Caution Signs for the Market in 2023 and Beyond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Stocks Shiller P/E ratio is still very high, </a:t>
            </a:r>
          </a:p>
          <a:p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       meaning stocks aren’t exactly cheap even after a 20% drop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Taming inflation could spark a recession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Home prices could fall significantly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7138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7DDED895-99A5-4504-8D39-45A0C341BDE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4E73EA-990E-4467-BA27-29FEBF65F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88F2B0A-6DDD-4AE0-8FCE-82DF53FC092D}"/>
              </a:ext>
            </a:extLst>
          </p:cNvPr>
          <p:cNvSpPr txBox="1"/>
          <p:nvPr/>
        </p:nvSpPr>
        <p:spPr>
          <a:xfrm>
            <a:off x="3825375" y="1484544"/>
            <a:ext cx="465826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Shiller P/E Ratio: 28.04 at the beginning of 2023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139ECB5-E789-45B2-B944-6FE0282E8796}"/>
              </a:ext>
            </a:extLst>
          </p:cNvPr>
          <p:cNvSpPr txBox="1"/>
          <p:nvPr/>
        </p:nvSpPr>
        <p:spPr>
          <a:xfrm>
            <a:off x="5211026" y="6246786"/>
            <a:ext cx="20628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Source: multpl.com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186DB800-64A1-9986-D42B-202AD0B3C31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56806" y="1853876"/>
            <a:ext cx="8278380" cy="39724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30940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235150" y="1566952"/>
            <a:ext cx="9721700" cy="37240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latin typeface="Georgia" panose="02040502050405020303" pitchFamily="18" charset="0"/>
              </a:rPr>
              <a:t>US Stocks </a:t>
            </a:r>
            <a:r>
              <a:rPr lang="en-US" sz="3200" b="1" dirty="0">
                <a:solidFill>
                  <a:srgbClr val="C00000"/>
                </a:solidFill>
                <a:latin typeface="Georgia" panose="02040502050405020303" pitchFamily="18" charset="0"/>
              </a:rPr>
              <a:t>Dropped 90%</a:t>
            </a:r>
            <a:r>
              <a:rPr lang="en-US" sz="3200" dirty="0">
                <a:latin typeface="Georgia" panose="02040502050405020303" pitchFamily="18" charset="0"/>
              </a:rPr>
              <a:t> from 1929 to 1932</a:t>
            </a:r>
          </a:p>
          <a:p>
            <a:pPr algn="ctr"/>
            <a:endParaRPr lang="en-US" sz="3200" dirty="0">
              <a:latin typeface="Georgia" panose="02040502050405020303" pitchFamily="18" charset="0"/>
            </a:endParaRPr>
          </a:p>
          <a:p>
            <a:pPr algn="ctr"/>
            <a:r>
              <a:rPr lang="en-US" sz="3200" dirty="0">
                <a:latin typeface="Georgia" panose="02040502050405020303" pitchFamily="18" charset="0"/>
              </a:rPr>
              <a:t>Japanese Stocks </a:t>
            </a:r>
            <a:r>
              <a:rPr lang="en-US" sz="3200" b="1" dirty="0">
                <a:solidFill>
                  <a:srgbClr val="C00000"/>
                </a:solidFill>
                <a:latin typeface="Georgia" panose="02040502050405020303" pitchFamily="18" charset="0"/>
              </a:rPr>
              <a:t>Dropped 80%</a:t>
            </a:r>
            <a:r>
              <a:rPr lang="en-US" sz="3200" dirty="0">
                <a:latin typeface="Georgia" panose="02040502050405020303" pitchFamily="18" charset="0"/>
              </a:rPr>
              <a:t> from 1989 to 2009</a:t>
            </a:r>
            <a:endParaRPr lang="en-US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why </a:t>
            </a:r>
          </a:p>
          <a:p>
            <a:pPr algn="ctr"/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diversification matters!!!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DDED895-99A5-4504-8D39-45A0C341BDE6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A4E73EA-990E-4467-BA27-29FEBF65F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729102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343080" y="2080153"/>
            <a:ext cx="11505842" cy="40010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dirty="0">
                <a:latin typeface="Georgia" panose="02040502050405020303" pitchFamily="18" charset="0"/>
              </a:rPr>
              <a:t>Put </a:t>
            </a:r>
            <a:r>
              <a:rPr lang="en-US" sz="24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5% to retirement</a:t>
            </a:r>
            <a:r>
              <a:rPr lang="en-US" sz="2400" dirty="0">
                <a:latin typeface="Georgia" panose="02040502050405020303" pitchFamily="18" charset="0"/>
              </a:rPr>
              <a:t> and </a:t>
            </a:r>
            <a:r>
              <a:rPr lang="en-US" sz="2400" b="1" dirty="0">
                <a:solidFill>
                  <a:schemeClr val="accent6">
                    <a:lumMod val="75000"/>
                  </a:schemeClr>
                </a:solidFill>
                <a:latin typeface="Georgia" panose="02040502050405020303" pitchFamily="18" charset="0"/>
              </a:rPr>
              <a:t>$100 a month </a:t>
            </a:r>
            <a:r>
              <a:rPr lang="en-US" sz="2400" dirty="0">
                <a:latin typeface="Georgia" panose="02040502050405020303" pitchFamily="18" charset="0"/>
              </a:rPr>
              <a:t>outside retirement no matter what</a:t>
            </a:r>
          </a:p>
          <a:p>
            <a:pPr algn="ctr"/>
            <a:endParaRPr lang="en-US" sz="2400" dirty="0">
              <a:latin typeface="Georgia" panose="02040502050405020303" pitchFamily="18" charset="0"/>
            </a:endParaRPr>
          </a:p>
          <a:p>
            <a:pPr algn="ctr"/>
            <a:r>
              <a:rPr lang="en-US" sz="2400" dirty="0">
                <a:latin typeface="Georgia" panose="02040502050405020303" pitchFamily="18" charset="0"/>
              </a:rPr>
              <a:t>Then once you have no “bad debt”, a 6-month emergency fund, </a:t>
            </a:r>
          </a:p>
          <a:p>
            <a:pPr algn="ctr"/>
            <a:endParaRPr lang="en-US" sz="2400" dirty="0">
              <a:latin typeface="Georgia" panose="02040502050405020303" pitchFamily="18" charset="0"/>
            </a:endParaRPr>
          </a:p>
          <a:p>
            <a:pPr algn="ctr"/>
            <a:r>
              <a:rPr lang="en-US" sz="2400" dirty="0">
                <a:latin typeface="Georgia" panose="02040502050405020303" pitchFamily="18" charset="0"/>
              </a:rPr>
              <a:t>and all short-term goals saved for, </a:t>
            </a:r>
          </a:p>
          <a:p>
            <a:pPr algn="ctr"/>
            <a:endParaRPr lang="en-US" sz="2400" dirty="0">
              <a:latin typeface="Georgia" panose="02040502050405020303" pitchFamily="18" charset="0"/>
            </a:endParaRPr>
          </a:p>
          <a:p>
            <a:pPr algn="ctr"/>
            <a:r>
              <a:rPr lang="en-US" sz="3200" dirty="0">
                <a:latin typeface="Georgia" panose="02040502050405020303" pitchFamily="18" charset="0"/>
              </a:rPr>
              <a:t>then invest A LOT more on per month </a:t>
            </a:r>
          </a:p>
          <a:p>
            <a:pPr algn="ctr"/>
            <a:r>
              <a:rPr lang="en-US" sz="3200" dirty="0">
                <a:latin typeface="Georgia" panose="02040502050405020303" pitchFamily="18" charset="0"/>
              </a:rPr>
              <a:t>automatically</a:t>
            </a:r>
            <a:endParaRPr lang="en-US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14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40E0C53-9A69-4A69-A613-8131174914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4F2CBD5-C6AF-49B5-AB4F-954C1BCF0F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46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092484" y="1809158"/>
            <a:ext cx="10007035" cy="39087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Biggest Caution Signs for the Market in 2023 and Beyond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Stocks Shiller P/E ratio is still very high,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meaning stocks aren’t exactly cheap even after a 20% drop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Taming inflation could spark a recession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Home prices could fall significantly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06380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92658EC-7345-4229-847F-E23F218066F1}"/>
              </a:ext>
            </a:extLst>
          </p:cNvPr>
          <p:cNvSpPr txBox="1"/>
          <p:nvPr/>
        </p:nvSpPr>
        <p:spPr>
          <a:xfrm>
            <a:off x="462748" y="1498635"/>
            <a:ext cx="11266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Federal Reserve is trying to end inflation, but by tightening monetary policy, they could spark a recession, and possibly a serious one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AB24DBE-08E7-55BD-A54B-CE97E5DA710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1048" y="2573838"/>
            <a:ext cx="8429903" cy="35172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70573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292E7CC1-A189-4143-9729-075C3A43508C}"/>
              </a:ext>
            </a:extLst>
          </p:cNvPr>
          <p:cNvSpPr txBox="1"/>
          <p:nvPr/>
        </p:nvSpPr>
        <p:spPr>
          <a:xfrm>
            <a:off x="428625" y="2000250"/>
            <a:ext cx="20185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1 YEAR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8DC2DC8-8563-49FD-8CFE-48F46232454D}"/>
              </a:ext>
            </a:extLst>
          </p:cNvPr>
          <p:cNvSpPr txBox="1"/>
          <p:nvPr/>
        </p:nvSpPr>
        <p:spPr>
          <a:xfrm>
            <a:off x="3143250" y="6305662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626E2BD-2622-4AFC-8237-DB40AD72A2CD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EF08F21-779A-4A6B-8D47-A392D852A0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B2ED651-CE88-9B83-2259-9E60692386D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29735" y="1489756"/>
            <a:ext cx="6332530" cy="4466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779282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D92658EC-7345-4229-847F-E23F218066F1}"/>
              </a:ext>
            </a:extLst>
          </p:cNvPr>
          <p:cNvSpPr txBox="1"/>
          <p:nvPr/>
        </p:nvSpPr>
        <p:spPr>
          <a:xfrm>
            <a:off x="462747" y="1425248"/>
            <a:ext cx="1126650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Georgia" panose="02040502050405020303" pitchFamily="18" charset="0"/>
              </a:rPr>
              <a:t>This shows how much extra yield corporations with BBB credit rating must pay to borrow. It shows that credit risk fears are still modest. But that could change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ABB4B2-93D8-EDE1-BAA4-E64CE2CF002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7831" y="2540850"/>
            <a:ext cx="8976334" cy="36965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94162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                              Investing After the Corona Recession in 2021</a:t>
            </a:r>
            <a:endParaRPr lang="en-US" sz="3200" dirty="0">
              <a:latin typeface="Georgia" panose="02040502050405020303" pitchFamily="18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934173" y="1809158"/>
            <a:ext cx="10323660" cy="36009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dirty="0">
                <a:latin typeface="Georgia" panose="02040502050405020303" pitchFamily="18" charset="0"/>
              </a:rPr>
              <a:t>Biggest Caution Signs for the Market in 2023 and Beyond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b="1" dirty="0">
              <a:latin typeface="Georgia" panose="02040502050405020303" pitchFamily="18" charset="0"/>
            </a:endParaRPr>
          </a:p>
          <a:p>
            <a:pPr marL="457200" indent="-457200">
              <a:buAutoNum type="arabicPeriod"/>
            </a:pPr>
            <a:r>
              <a:rPr lang="en-US" sz="2000" dirty="0">
                <a:latin typeface="Georgia" panose="02040502050405020303" pitchFamily="18" charset="0"/>
              </a:rPr>
              <a:t>Stocks Shiller P/E ratio is still very high, </a:t>
            </a:r>
          </a:p>
          <a:p>
            <a:r>
              <a:rPr lang="en-US" sz="2000" dirty="0">
                <a:latin typeface="Georgia" panose="02040502050405020303" pitchFamily="18" charset="0"/>
              </a:rPr>
              <a:t>       meaning stocks aren’t exactly cheap even after a 20% drop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dirty="0">
                <a:latin typeface="Georgia" panose="02040502050405020303" pitchFamily="18" charset="0"/>
              </a:rPr>
              <a:t>Taming inflation could spark a recession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2000" b="1" dirty="0">
                <a:solidFill>
                  <a:schemeClr val="accent4">
                    <a:lumMod val="75000"/>
                  </a:schemeClr>
                </a:solidFill>
                <a:latin typeface="Georgia" panose="02040502050405020303" pitchFamily="18" charset="0"/>
              </a:rPr>
              <a:t>Home prices could fall significantly</a:t>
            </a: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7585157-C45B-4C86-9107-AB7F33A28E0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56F67CD-4552-4B55-A18E-3F9FC57E9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667000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F57FC6-A9E9-4588-AA9F-A4200EF46D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CFCF5A-44F0-45E7-9AD9-821957CE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96AD6-E49A-2BD3-321A-88FFBFA357B5}"/>
              </a:ext>
            </a:extLst>
          </p:cNvPr>
          <p:cNvSpPr txBox="1"/>
          <p:nvPr/>
        </p:nvSpPr>
        <p:spPr>
          <a:xfrm>
            <a:off x="909637" y="1535179"/>
            <a:ext cx="9088605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			The Bearish Case for Housing Prices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Mortgage rates are causing payments to become unaffordable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We’ve experienced a huge run up in prices during the pandemic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The Fed is trying to kill off inflation by throwing ice water on housing prices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A boom in new construction during the pandemic could force builders to move inventory at cheaper prices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Expiring pandemic era relief programs could cause consumers to fall behind on payments</a:t>
            </a:r>
          </a:p>
        </p:txBody>
      </p:sp>
    </p:spTree>
    <p:extLst>
      <p:ext uri="{BB962C8B-B14F-4D97-AF65-F5344CB8AC3E}">
        <p14:creationId xmlns:p14="http://schemas.microsoft.com/office/powerpoint/2010/main" val="277822706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F57FC6-A9E9-4588-AA9F-A4200EF46D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CFCF5A-44F0-45E7-9AD9-821957CE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96AD6-E49A-2BD3-321A-88FFBFA357B5}"/>
              </a:ext>
            </a:extLst>
          </p:cNvPr>
          <p:cNvSpPr txBox="1"/>
          <p:nvPr/>
        </p:nvSpPr>
        <p:spPr>
          <a:xfrm>
            <a:off x="909637" y="1535179"/>
            <a:ext cx="908860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			Why hasn’t housing fallen more?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We still have a very strong job market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Home builders didn’t go as crazy as they did in the 2000s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Most homeowners have a mortgage rate below 4% and won’t / can’t move, limiting supply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Recency bias leads many potential homeowners to still believe homeownership is a wise investment</a:t>
            </a:r>
          </a:p>
        </p:txBody>
      </p:sp>
    </p:spTree>
    <p:extLst>
      <p:ext uri="{BB962C8B-B14F-4D97-AF65-F5344CB8AC3E}">
        <p14:creationId xmlns:p14="http://schemas.microsoft.com/office/powerpoint/2010/main" val="75810769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F57FC6-A9E9-4588-AA9F-A4200EF46D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CFCF5A-44F0-45E7-9AD9-821957CE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96AD6-E49A-2BD3-321A-88FFBFA357B5}"/>
              </a:ext>
            </a:extLst>
          </p:cNvPr>
          <p:cNvSpPr txBox="1"/>
          <p:nvPr/>
        </p:nvSpPr>
        <p:spPr>
          <a:xfrm>
            <a:off x="909637" y="1535179"/>
            <a:ext cx="908860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eorgia" panose="02040502050405020303" pitchFamily="18" charset="0"/>
              </a:rPr>
              <a:t>	Why would a fall in housing prices affect stocks?</a:t>
            </a:r>
          </a:p>
          <a:p>
            <a:endParaRPr lang="en-US" dirty="0">
              <a:latin typeface="Georgia" panose="02040502050405020303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Homeowners tap their home equity for a huge percent of spending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If credit conditions tighten and home prices decline, banks won’t give home equity loans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Consumer spending could fall because of the wealth effect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endParaRPr lang="en-US" dirty="0">
              <a:latin typeface="Georgia" panose="02040502050405020303" pitchFamily="18" charset="0"/>
            </a:endParaRP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Georgia" panose="02040502050405020303" pitchFamily="18" charset="0"/>
              </a:rPr>
              <a:t>Psychology: when homeowners become nervous about the value of their homes, it can lead to momentum for a recession</a:t>
            </a:r>
          </a:p>
        </p:txBody>
      </p:sp>
    </p:spTree>
    <p:extLst>
      <p:ext uri="{BB962C8B-B14F-4D97-AF65-F5344CB8AC3E}">
        <p14:creationId xmlns:p14="http://schemas.microsoft.com/office/powerpoint/2010/main" val="127905388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43F57FC6-A9E9-4588-AA9F-A4200EF46D33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4CFCF5A-44F0-45E7-9AD9-821957CE3D0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916448C-8D6E-99C0-7C14-DF77B942C1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1155" y="1718022"/>
            <a:ext cx="7849689" cy="4617464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7DD96AD6-E49A-2BD3-321A-88FFBFA357B5}"/>
              </a:ext>
            </a:extLst>
          </p:cNvPr>
          <p:cNvSpPr txBox="1"/>
          <p:nvPr/>
        </p:nvSpPr>
        <p:spPr>
          <a:xfrm>
            <a:off x="4152999" y="1348690"/>
            <a:ext cx="38860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The Bearish Case for Housing Prices</a:t>
            </a:r>
          </a:p>
        </p:txBody>
      </p:sp>
    </p:spTree>
    <p:extLst>
      <p:ext uri="{BB962C8B-B14F-4D97-AF65-F5344CB8AC3E}">
        <p14:creationId xmlns:p14="http://schemas.microsoft.com/office/powerpoint/2010/main" val="3599359860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71886" y="1669886"/>
            <a:ext cx="2416880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But Remember!!</a:t>
            </a:r>
          </a:p>
          <a:p>
            <a:endParaRPr lang="en-US" sz="2400" b="1" dirty="0"/>
          </a:p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40 Years</a:t>
            </a:r>
          </a:p>
          <a:p>
            <a:endParaRPr lang="en-US" sz="2400" dirty="0"/>
          </a:p>
          <a:p>
            <a:r>
              <a:rPr lang="en-US" sz="2400" b="1" dirty="0"/>
              <a:t>25x price returns,</a:t>
            </a:r>
          </a:p>
          <a:p>
            <a:endParaRPr lang="en-US" sz="2400" b="1" dirty="0"/>
          </a:p>
          <a:p>
            <a:r>
              <a:rPr lang="en-US" sz="2400" b="1" dirty="0"/>
              <a:t>64x total returns</a:t>
            </a:r>
          </a:p>
          <a:p>
            <a:r>
              <a:rPr lang="en-US" sz="2400" b="1" dirty="0"/>
              <a:t>including </a:t>
            </a:r>
          </a:p>
          <a:p>
            <a:r>
              <a:rPr lang="en-US" sz="2400" b="1" dirty="0"/>
              <a:t>dividends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6144222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5F1FAD-BB58-4914-8C36-04F66D057D4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F3408D-B0DA-469D-9240-741ECA8EB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7F7BA974-8EFC-2F86-6254-16C9F67D47E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62275" y="1528619"/>
            <a:ext cx="5861467" cy="406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51474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397968" y="1578339"/>
            <a:ext cx="11396068" cy="449353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200" b="1" dirty="0">
                <a:latin typeface="Georgia" panose="02040502050405020303" pitchFamily="18" charset="0"/>
              </a:rPr>
              <a:t>5 Action Steps to Take Now</a:t>
            </a:r>
            <a:endParaRPr lang="en-US" b="1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000" dirty="0">
                <a:latin typeface="Georgia" panose="02040502050405020303" pitchFamily="18" charset="0"/>
              </a:rPr>
              <a:t>1.            </a:t>
            </a:r>
            <a:r>
              <a:rPr lang="en-US" sz="1900" dirty="0">
                <a:latin typeface="Georgia" panose="02040502050405020303" pitchFamily="18" charset="0"/>
              </a:rPr>
              <a:t>Start with 5% into employer retirement plan and $100 a mo into taxable account</a:t>
            </a:r>
          </a:p>
          <a:p>
            <a:pPr algn="ctr"/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1900" dirty="0">
                <a:latin typeface="Georgia" panose="02040502050405020303" pitchFamily="18" charset="0"/>
              </a:rPr>
              <a:t>       Then get 6 months of cash expenses + save for short term goals (also no credit card debt)</a:t>
            </a:r>
          </a:p>
          <a:p>
            <a:pPr marL="457200" indent="-457200">
              <a:buAutoNum type="arabicPeriod" startAt="2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1900" dirty="0">
                <a:latin typeface="Georgia" panose="02040502050405020303" pitchFamily="18" charset="0"/>
              </a:rPr>
              <a:t>       Then max out retirement account. Typically go with default investment option (target date fund)</a:t>
            </a:r>
          </a:p>
          <a:p>
            <a:pPr marL="457200" indent="-457200">
              <a:buAutoNum type="arabicPeriod" startAt="2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r>
              <a:rPr lang="en-US" sz="1900" dirty="0">
                <a:latin typeface="Georgia" panose="02040502050405020303" pitchFamily="18" charset="0"/>
              </a:rPr>
              <a:t>       Then increase taxable account contributions OR start paying </a:t>
            </a:r>
          </a:p>
          <a:p>
            <a:r>
              <a:rPr lang="en-US" sz="1900" dirty="0">
                <a:latin typeface="Georgia" panose="02040502050405020303" pitchFamily="18" charset="0"/>
              </a:rPr>
              <a:t>               down loans that need to get paid off. Either one is ok. </a:t>
            </a:r>
          </a:p>
          <a:p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5"/>
            </a:pPr>
            <a:r>
              <a:rPr lang="en-US" sz="1900" dirty="0">
                <a:latin typeface="Georgia" panose="02040502050405020303" pitchFamily="18" charset="0"/>
              </a:rPr>
              <a:t>       Then try to increase income and invest more to reach financial freedom sooner</a:t>
            </a:r>
          </a:p>
          <a:p>
            <a:r>
              <a:rPr lang="en-US" sz="1900" dirty="0">
                <a:latin typeface="Georgia" panose="02040502050405020303" pitchFamily="18" charset="0"/>
              </a:rPr>
              <a:t>               or optimize your lifestyle now</a:t>
            </a: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54896B-9F4B-4916-A8A0-37CF1A6C52C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F9F6EB6-BE73-4D92-AA02-F3E7E769FA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18224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560671" y="1693749"/>
            <a:ext cx="11070659" cy="40780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>
                <a:latin typeface="Georgia" panose="02040502050405020303" pitchFamily="18" charset="0"/>
              </a:rPr>
              <a:t>Tips for Getting the Most Out of the Course</a:t>
            </a:r>
            <a:endParaRPr lang="en-US" sz="2000" b="1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00" dirty="0">
                <a:latin typeface="Georgia" panose="02040502050405020303" pitchFamily="18" charset="0"/>
              </a:rPr>
              <a:t>ASK QUESTIONS in each comment section</a:t>
            </a:r>
          </a:p>
          <a:p>
            <a:pPr marL="457200" indent="-457200">
              <a:buFont typeface="+mj-lt"/>
              <a:buAutoNum type="arabicPeriod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00" dirty="0">
                <a:latin typeface="Georgia" panose="02040502050405020303" pitchFamily="18" charset="0"/>
              </a:rPr>
              <a:t>Join live webinars when we offer them, and listen to old ones when we post them</a:t>
            </a:r>
          </a:p>
          <a:p>
            <a:pPr marL="457200" indent="-457200">
              <a:buFont typeface="+mj-lt"/>
              <a:buAutoNum type="arabicPeriod"/>
            </a:pPr>
            <a:endParaRPr lang="en-US" sz="1900" dirty="0">
              <a:latin typeface="Georgia" panose="02040502050405020303" pitchFamily="18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sz="1900" dirty="0">
                <a:latin typeface="Georgia" panose="02040502050405020303" pitchFamily="18" charset="0"/>
              </a:rPr>
              <a:t>Actually take the time to watch the course videos</a:t>
            </a:r>
          </a:p>
          <a:p>
            <a:endParaRPr lang="en-US" sz="2000" dirty="0">
              <a:latin typeface="Georgia" panose="02040502050405020303" pitchFamily="18" charset="0"/>
            </a:endParaRPr>
          </a:p>
          <a:p>
            <a:endParaRPr lang="en-US" sz="2000" dirty="0">
              <a:latin typeface="Georgia" panose="02040502050405020303" pitchFamily="18" charset="0"/>
            </a:endParaRPr>
          </a:p>
          <a:p>
            <a:r>
              <a:rPr lang="en-US" sz="2800" dirty="0">
                <a:latin typeface="Georgia" panose="02040502050405020303" pitchFamily="18" charset="0"/>
              </a:rPr>
              <a:t>THANKS!</a:t>
            </a:r>
            <a:endParaRPr lang="en-US" sz="2400" dirty="0">
              <a:latin typeface="Georgia" panose="02040502050405020303" pitchFamily="18" charset="0"/>
            </a:endParaRPr>
          </a:p>
          <a:p>
            <a:pPr marL="457200" indent="-457200">
              <a:buAutoNum type="arabicPeriod" startAt="2"/>
            </a:pPr>
            <a:endParaRPr lang="en-US" sz="20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B917D5-BD16-4B4D-B6AA-EBD091DCA552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3C25D13-F84F-4065-857E-8BE725515DD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26498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28625" y="2000250"/>
            <a:ext cx="201850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5 Years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6491053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B9C37058-9A36-4DE0-B2A6-A8A8977DB243}"/>
              </a:ext>
            </a:extLst>
          </p:cNvPr>
          <p:cNvSpPr/>
          <p:nvPr/>
        </p:nvSpPr>
        <p:spPr>
          <a:xfrm>
            <a:off x="0" y="-9237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059A8BC8-63BB-47DB-BD52-D2B4D81753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250ACAB7-869D-F722-B955-0FCC3A1C7B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3892" y="1681307"/>
            <a:ext cx="6484216" cy="4464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7460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28625" y="2000250"/>
            <a:ext cx="2336730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40 Years</a:t>
            </a:r>
          </a:p>
          <a:p>
            <a:endParaRPr lang="en-US" sz="2400" dirty="0"/>
          </a:p>
          <a:p>
            <a:r>
              <a:rPr lang="en-US" sz="2400" b="1" dirty="0"/>
              <a:t>25x price returns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6144222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5F1FAD-BB58-4914-8C36-04F66D057D4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F3408D-B0DA-469D-9240-741ECA8EB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8C2361-4DAD-F550-C758-51CB8537E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266" y="1608339"/>
            <a:ext cx="5861467" cy="4068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37152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28625" y="2000250"/>
            <a:ext cx="2336730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S&amp;P 500 Index</a:t>
            </a:r>
          </a:p>
          <a:p>
            <a:r>
              <a:rPr lang="en-US" sz="2400" dirty="0"/>
              <a:t>PAST 40 Years</a:t>
            </a:r>
          </a:p>
          <a:p>
            <a:endParaRPr lang="en-US" sz="2400" dirty="0"/>
          </a:p>
          <a:p>
            <a:r>
              <a:rPr lang="en-US" sz="2400" b="1" dirty="0"/>
              <a:t>25x price returns</a:t>
            </a:r>
          </a:p>
          <a:p>
            <a:endParaRPr lang="en-US" sz="2400" b="1" dirty="0"/>
          </a:p>
          <a:p>
            <a:r>
              <a:rPr lang="en-US" sz="2400" b="1" dirty="0"/>
              <a:t>64x total returns</a:t>
            </a:r>
          </a:p>
          <a:p>
            <a:r>
              <a:rPr lang="en-US" sz="2400" b="1" dirty="0"/>
              <a:t>including </a:t>
            </a:r>
          </a:p>
          <a:p>
            <a:r>
              <a:rPr lang="en-US" sz="2400" b="1" dirty="0"/>
              <a:t>dividends</a:t>
            </a:r>
          </a:p>
          <a:p>
            <a:endParaRPr lang="en-US" sz="2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2962275" y="6144222"/>
            <a:ext cx="185666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Google.com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9A5F1FAD-BB58-4914-8C36-04F66D057D4F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4AF3408D-B0DA-469D-9240-741ECA8EB8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A8C2361-4DAD-F550-C758-51CB8537E2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65266" y="1608339"/>
            <a:ext cx="5861467" cy="4068186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7E85EA0A-F566-26FE-884C-016AFD1BEDD3}"/>
              </a:ext>
            </a:extLst>
          </p:cNvPr>
          <p:cNvSpPr/>
          <p:nvPr/>
        </p:nvSpPr>
        <p:spPr>
          <a:xfrm>
            <a:off x="5671127" y="4184073"/>
            <a:ext cx="637309" cy="609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A649EA-538E-9C3B-9BAF-802055B3AAD0}"/>
              </a:ext>
            </a:extLst>
          </p:cNvPr>
          <p:cNvSpPr/>
          <p:nvPr/>
        </p:nvSpPr>
        <p:spPr>
          <a:xfrm>
            <a:off x="6724073" y="4304145"/>
            <a:ext cx="434109" cy="489528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>
            <a:extLst>
              <a:ext uri="{FF2B5EF4-FFF2-40B4-BE49-F238E27FC236}">
                <a16:creationId xmlns:a16="http://schemas.microsoft.com/office/drawing/2014/main" id="{F3D369F9-5F4F-EBFB-3E67-767ED630DB87}"/>
              </a:ext>
            </a:extLst>
          </p:cNvPr>
          <p:cNvSpPr/>
          <p:nvPr/>
        </p:nvSpPr>
        <p:spPr>
          <a:xfrm>
            <a:off x="8340436" y="3768436"/>
            <a:ext cx="175491" cy="609600"/>
          </a:xfrm>
          <a:prstGeom prst="ellipse">
            <a:avLst/>
          </a:prstGeom>
          <a:noFill/>
          <a:ln w="28575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227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2513828" y="1202284"/>
            <a:ext cx="657755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S&amp;P 500 Index </a:t>
            </a:r>
            <a:r>
              <a:rPr lang="en-US" sz="2400" dirty="0"/>
              <a:t>PAST 40 Years WITH DIVIDENDS</a:t>
            </a:r>
          </a:p>
          <a:p>
            <a:r>
              <a:rPr lang="en-US" sz="3600" b="1" dirty="0"/>
              <a:t>	         64x returns !!!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3747365" y="6144222"/>
            <a:ext cx="3923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Studentloanplanner.com calculations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E1A6D6-90A7-4B63-952C-56C9427321C4}"/>
              </a:ext>
            </a:extLst>
          </p:cNvPr>
          <p:cNvSpPr/>
          <p:nvPr/>
        </p:nvSpPr>
        <p:spPr>
          <a:xfrm>
            <a:off x="0" y="-55418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11FADAB-343A-4BE6-B807-FDE947736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3C3839C0-1CA1-32ED-FEF5-5837E98E32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40255" y="2210397"/>
            <a:ext cx="7124700" cy="3933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4802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DA305E7-E1EE-43E5-8114-F4C781F7A99D}"/>
              </a:ext>
            </a:extLst>
          </p:cNvPr>
          <p:cNvSpPr txBox="1"/>
          <p:nvPr/>
        </p:nvSpPr>
        <p:spPr>
          <a:xfrm>
            <a:off x="479813" y="1284394"/>
            <a:ext cx="112323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If you had invested $1,000 a month in the S&amp;P 500 over the past 40 years, today it would be worth </a:t>
            </a:r>
          </a:p>
          <a:p>
            <a:r>
              <a:rPr lang="en-US" sz="2000" b="1" u="sng" dirty="0"/>
              <a:t>over $6.1 million dollars</a:t>
            </a:r>
            <a:endParaRPr lang="en-US" sz="3200" b="1" u="sng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D606CB1-890F-41ED-AD68-120278618ED4}"/>
              </a:ext>
            </a:extLst>
          </p:cNvPr>
          <p:cNvSpPr txBox="1"/>
          <p:nvPr/>
        </p:nvSpPr>
        <p:spPr>
          <a:xfrm>
            <a:off x="4055362" y="6055732"/>
            <a:ext cx="392395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Source: Studentloanplanner.com calculations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D0E1A6D6-90A7-4B63-952C-56C9427321C4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111FADAB-343A-4BE6-B807-FDE94773606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D576FBA2-9E0F-BAE4-0696-EA934A45D28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547937" y="2033281"/>
            <a:ext cx="7096125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98494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06D4BAF9-9BD8-4346-A20C-9C40222E126D}"/>
              </a:ext>
            </a:extLst>
          </p:cNvPr>
          <p:cNvSpPr txBox="1"/>
          <p:nvPr/>
        </p:nvSpPr>
        <p:spPr>
          <a:xfrm>
            <a:off x="1318890" y="1436166"/>
            <a:ext cx="9554219" cy="473975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dirty="0">
                <a:latin typeface="Georgia" panose="02040502050405020303" pitchFamily="18" charset="0"/>
              </a:rPr>
              <a:t>What is a Harmonic Mean?</a:t>
            </a:r>
          </a:p>
          <a:p>
            <a:pPr algn="ctr"/>
            <a:endParaRPr lang="en-US" sz="3600" dirty="0">
              <a:latin typeface="Georgia" panose="02040502050405020303" pitchFamily="18" charset="0"/>
            </a:endParaRPr>
          </a:p>
          <a:p>
            <a:r>
              <a:rPr lang="en-US" sz="2400" b="1" dirty="0">
                <a:latin typeface="Georgia" panose="02040502050405020303" pitchFamily="18" charset="0"/>
              </a:rPr>
              <a:t>Q:</a:t>
            </a:r>
            <a:r>
              <a:rPr lang="en-US" sz="2400" dirty="0">
                <a:latin typeface="Georgia" panose="02040502050405020303" pitchFamily="18" charset="0"/>
              </a:rPr>
              <a:t> If you buy $20 of gas at $1 a gallon, and $20 of gas at $2 a gallon, </a:t>
            </a:r>
          </a:p>
          <a:p>
            <a:r>
              <a:rPr lang="en-US" sz="2400" dirty="0">
                <a:latin typeface="Georgia" panose="02040502050405020303" pitchFamily="18" charset="0"/>
              </a:rPr>
              <a:t>       what’s the average price per gallon?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b="1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A:</a:t>
            </a:r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 $1.33 (not $1.50)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$20/$1 = 20 gallons  </a:t>
            </a: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$20/$2 = 10 gallons</a:t>
            </a:r>
          </a:p>
          <a:p>
            <a:endParaRPr lang="en-US" sz="2400" dirty="0">
              <a:solidFill>
                <a:schemeClr val="accent1">
                  <a:lumMod val="75000"/>
                </a:schemeClr>
              </a:solidFill>
              <a:latin typeface="Georgia" panose="02040502050405020303" pitchFamily="18" charset="0"/>
            </a:endParaRPr>
          </a:p>
          <a:p>
            <a:r>
              <a:rPr lang="en-US" sz="2400" dirty="0">
                <a:solidFill>
                  <a:schemeClr val="accent1">
                    <a:lumMod val="75000"/>
                  </a:schemeClr>
                </a:solidFill>
                <a:latin typeface="Georgia" panose="02040502050405020303" pitchFamily="18" charset="0"/>
              </a:rPr>
              <a:t>$40/30 gallons = $1.33</a:t>
            </a:r>
          </a:p>
          <a:p>
            <a:endParaRPr lang="en-US" sz="1400" dirty="0">
              <a:latin typeface="Georgia" panose="02040502050405020303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2B48918-8AB8-43FC-8CCA-BF31A7C8276E}"/>
              </a:ext>
            </a:extLst>
          </p:cNvPr>
          <p:cNvSpPr/>
          <p:nvPr/>
        </p:nvSpPr>
        <p:spPr>
          <a:xfrm>
            <a:off x="0" y="0"/>
            <a:ext cx="12192000" cy="1140643"/>
          </a:xfrm>
          <a:prstGeom prst="rect">
            <a:avLst/>
          </a:prstGeom>
          <a:solidFill>
            <a:srgbClr val="5B5B7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           Investing After the Pandemic in 2023</a:t>
            </a:r>
            <a:endParaRPr lang="en-US" sz="3200" dirty="0">
              <a:latin typeface="Georgia" panose="02040502050405020303" pitchFamily="18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068A873-2048-4A1F-BAC4-0D21904F8A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962275" cy="1133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7453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8025</TotalTime>
  <Words>1877</Words>
  <Application>Microsoft Office PowerPoint</Application>
  <PresentationFormat>Widescreen</PresentationFormat>
  <Paragraphs>324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Calibri Light</vt:lpstr>
      <vt:lpstr>Georgia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Travis Hornsby</dc:creator>
  <cp:lastModifiedBy>Travis Hornsby</cp:lastModifiedBy>
  <cp:revision>198</cp:revision>
  <dcterms:created xsi:type="dcterms:W3CDTF">2017-08-19T04:08:26Z</dcterms:created>
  <dcterms:modified xsi:type="dcterms:W3CDTF">2023-01-06T15:08:20Z</dcterms:modified>
</cp:coreProperties>
</file>