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10" r:id="rId3"/>
    <p:sldId id="316" r:id="rId4"/>
    <p:sldId id="321" r:id="rId5"/>
    <p:sldId id="322" r:id="rId6"/>
    <p:sldId id="323" r:id="rId7"/>
    <p:sldId id="324" r:id="rId8"/>
    <p:sldId id="325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612" y="838200"/>
            <a:ext cx="3596607" cy="99060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Why LinkedIn?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5FB52F-E72D-42F1-82C5-77441E318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Business woman confused">
            <a:extLst>
              <a:ext uri="{FF2B5EF4-FFF2-40B4-BE49-F238E27FC236}">
                <a16:creationId xmlns:a16="http://schemas.microsoft.com/office/drawing/2014/main" id="{D3A7BBBD-E98D-4E33-81EC-FAD17DA5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50873"/>
          <a:stretch/>
        </p:blipFill>
        <p:spPr>
          <a:xfrm>
            <a:off x="5484812" y="13996"/>
            <a:ext cx="6400800" cy="5167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LinkedIn for Jobs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83298D-5D80-4747-99C8-78C9E96971A3}"/>
              </a:ext>
            </a:extLst>
          </p:cNvPr>
          <p:cNvSpPr/>
          <p:nvPr/>
        </p:nvSpPr>
        <p:spPr>
          <a:xfrm>
            <a:off x="1217612" y="2133600"/>
            <a:ext cx="32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DA6AA-B0BD-4005-898D-28BCB6357C71}"/>
              </a:ext>
            </a:extLst>
          </p:cNvPr>
          <p:cNvSpPr txBox="1"/>
          <p:nvPr/>
        </p:nvSpPr>
        <p:spPr>
          <a:xfrm>
            <a:off x="3846512" y="351859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recruiters are using LinkedIn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500 Million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DA6AA-B0BD-4005-898D-28BCB6357C71}"/>
              </a:ext>
            </a:extLst>
          </p:cNvPr>
          <p:cNvSpPr txBox="1"/>
          <p:nvPr/>
        </p:nvSpPr>
        <p:spPr>
          <a:xfrm>
            <a:off x="1065213" y="4648200"/>
            <a:ext cx="35813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kern="1200">
                <a:latin typeface="+mn-lt"/>
                <a:ea typeface="+mn-ea"/>
                <a:cs typeface="+mn-cs"/>
              </a:rPr>
              <a:t>Users on LinkedIn</a:t>
            </a:r>
          </a:p>
        </p:txBody>
      </p:sp>
      <p:pic>
        <p:nvPicPr>
          <p:cNvPr id="6" name="Picture 5" descr="Asian student writing on blackboard with chalk in classroom">
            <a:extLst>
              <a:ext uri="{FF2B5EF4-FFF2-40B4-BE49-F238E27FC236}">
                <a16:creationId xmlns:a16="http://schemas.microsoft.com/office/drawing/2014/main" id="{E7C7C7B6-2B62-46AB-89BE-903AC653E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2" b="2"/>
          <a:stretch/>
        </p:blipFill>
        <p:spPr>
          <a:xfrm>
            <a:off x="4951414" y="685800"/>
            <a:ext cx="64008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9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250,000,000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DA6AA-B0BD-4005-898D-28BCB6357C71}"/>
              </a:ext>
            </a:extLst>
          </p:cNvPr>
          <p:cNvSpPr txBox="1"/>
          <p:nvPr/>
        </p:nvSpPr>
        <p:spPr>
          <a:xfrm>
            <a:off x="1065213" y="4648200"/>
            <a:ext cx="35813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kern="1200" dirty="0">
                <a:latin typeface="+mn-lt"/>
                <a:ea typeface="+mn-ea"/>
                <a:cs typeface="+mn-cs"/>
              </a:rPr>
              <a:t>Monthly Active users on LinkedIn</a:t>
            </a:r>
          </a:p>
        </p:txBody>
      </p:sp>
      <p:pic>
        <p:nvPicPr>
          <p:cNvPr id="6" name="Picture 5" descr="Team working together in the office">
            <a:extLst>
              <a:ext uri="{FF2B5EF4-FFF2-40B4-BE49-F238E27FC236}">
                <a16:creationId xmlns:a16="http://schemas.microsoft.com/office/drawing/2014/main" id="{A6CD621D-6AE7-482B-A6A4-B0B9891AE0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2" b="2"/>
          <a:stretch/>
        </p:blipFill>
        <p:spPr>
          <a:xfrm>
            <a:off x="4951414" y="685800"/>
            <a:ext cx="64008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1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83298D-5D80-4747-99C8-78C9E96971A3}"/>
              </a:ext>
            </a:extLst>
          </p:cNvPr>
          <p:cNvSpPr/>
          <p:nvPr/>
        </p:nvSpPr>
        <p:spPr>
          <a:xfrm>
            <a:off x="1217612" y="2133600"/>
            <a:ext cx="8001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DA6AA-B0BD-4005-898D-28BCB6357C71}"/>
              </a:ext>
            </a:extLst>
          </p:cNvPr>
          <p:cNvSpPr txBox="1"/>
          <p:nvPr/>
        </p:nvSpPr>
        <p:spPr>
          <a:xfrm>
            <a:off x="3960812" y="389959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Of Jobs</a:t>
            </a:r>
          </a:p>
        </p:txBody>
      </p:sp>
      <p:pic>
        <p:nvPicPr>
          <p:cNvPr id="6" name="Picture 5" descr="Two business people communicating">
            <a:extLst>
              <a:ext uri="{FF2B5EF4-FFF2-40B4-BE49-F238E27FC236}">
                <a16:creationId xmlns:a16="http://schemas.microsoft.com/office/drawing/2014/main" id="{93C5D7B9-3B26-432D-A969-2501A1F35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4744617"/>
            <a:ext cx="2629540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Connection</a:t>
            </a:r>
          </a:p>
        </p:txBody>
      </p:sp>
      <p:pic>
        <p:nvPicPr>
          <p:cNvPr id="6" name="Picture 5" descr="Close-up of metal chains">
            <a:extLst>
              <a:ext uri="{FF2B5EF4-FFF2-40B4-BE49-F238E27FC236}">
                <a16:creationId xmlns:a16="http://schemas.microsoft.com/office/drawing/2014/main" id="{474D0BF7-7DA1-474F-AA05-8DA0DF7B5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316"/>
          <a:stretch/>
        </p:blipFill>
        <p:spPr>
          <a:xfrm>
            <a:off x="4951414" y="685800"/>
            <a:ext cx="6400799" cy="5334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85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LinkedIn?</a:t>
            </a:r>
          </a:p>
        </p:txBody>
      </p:sp>
    </p:spTree>
    <p:extLst>
      <p:ext uri="{BB962C8B-B14F-4D97-AF65-F5344CB8AC3E}">
        <p14:creationId xmlns:p14="http://schemas.microsoft.com/office/powerpoint/2010/main" val="8868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Why LinkedIn?</vt:lpstr>
      <vt:lpstr>Objective</vt:lpstr>
      <vt:lpstr>PowerPoint Presentation</vt:lpstr>
      <vt:lpstr>500 Million</vt:lpstr>
      <vt:lpstr>250,000,000</vt:lpstr>
      <vt:lpstr>PowerPoint Presentation</vt:lpstr>
      <vt:lpstr>Connection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LinkedIn?</dc:title>
  <dc:creator>Kenneth Underhill</dc:creator>
  <cp:lastModifiedBy>Kenneth Underhill</cp:lastModifiedBy>
  <cp:revision>3</cp:revision>
  <dcterms:created xsi:type="dcterms:W3CDTF">2020-06-08T21:03:55Z</dcterms:created>
  <dcterms:modified xsi:type="dcterms:W3CDTF">2020-06-08T21:43:53Z</dcterms:modified>
</cp:coreProperties>
</file>