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Yanone Kaffeesatz" charset="1" panose="00000500000000000000"/>
      <p:regular r:id="rId31"/>
    </p:embeddedFont>
    <p:embeddedFont>
      <p:font typeface="Canva Sans" charset="1" panose="020B0503030501040103"/>
      <p:regular r:id="rId32"/>
    </p:embeddedFont>
    <p:embeddedFont>
      <p:font typeface="Nourd Bold" charset="1" panose="00000800000000000000"/>
      <p:regular r:id="rId33"/>
    </p:embeddedFont>
    <p:embeddedFont>
      <p:font typeface="Canva Sans Bold" charset="1" panose="020B0803030501040103"/>
      <p:regular r:id="rId34"/>
    </p:embeddedFont>
    <p:embeddedFont>
      <p:font typeface="Yanone Kaffeesatz Bold" charset="1" panose="00000800000000000000"/>
      <p:regular r:id="rId35"/>
    </p:embeddedFont>
    <p:embeddedFont>
      <p:font typeface="Open Sans" charset="1" panose="00000000000000000000"/>
      <p:regular r:id="rId36"/>
    </p:embeddedFont>
    <p:embeddedFont>
      <p:font typeface="Anton" charset="1" panose="00000500000000000000"/>
      <p:regular r:id="rId37"/>
    </p:embeddedFont>
    <p:embeddedFont>
      <p:font typeface="Nourd" charset="1" panose="000005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80128" y="0"/>
            <a:ext cx="9483027" cy="10287000"/>
            <a:chOff x="0" y="0"/>
            <a:chExt cx="249758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9758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97587">
                  <a:moveTo>
                    <a:pt x="0" y="0"/>
                  </a:moveTo>
                  <a:lnTo>
                    <a:pt x="2497587" y="0"/>
                  </a:lnTo>
                  <a:lnTo>
                    <a:pt x="249758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AD4C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497587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76184" y="1940419"/>
            <a:ext cx="7502488" cy="7502488"/>
          </a:xfrm>
          <a:custGeom>
            <a:avLst/>
            <a:gdLst/>
            <a:ahLst/>
            <a:cxnLst/>
            <a:rect r="r" b="b" t="t" l="l"/>
            <a:pathLst>
              <a:path h="7502488" w="7502488">
                <a:moveTo>
                  <a:pt x="0" y="0"/>
                </a:moveTo>
                <a:lnTo>
                  <a:pt x="7502488" y="0"/>
                </a:lnTo>
                <a:lnTo>
                  <a:pt x="7502488" y="7502488"/>
                </a:lnTo>
                <a:lnTo>
                  <a:pt x="0" y="7502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865999" y="747916"/>
            <a:ext cx="4066199" cy="1532870"/>
            <a:chOff x="0" y="0"/>
            <a:chExt cx="5421599" cy="204382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1323120" y="-28575"/>
              <a:ext cx="3051032" cy="7252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31"/>
                </a:lnSpc>
              </a:pPr>
              <a:r>
                <a:rPr lang="en-US" sz="3442">
                  <a:solidFill>
                    <a:srgbClr val="2E2E2E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Aplicaciones de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5421599" cy="2100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121"/>
                </a:lnSpc>
              </a:pPr>
              <a:r>
                <a:rPr lang="en-US" sz="10100">
                  <a:solidFill>
                    <a:srgbClr val="0E7191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Microsoft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02715" y="332971"/>
            <a:ext cx="8541285" cy="297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89"/>
              </a:lnSpc>
            </a:pPr>
            <a:r>
              <a:rPr lang="en-US" sz="18824">
                <a:solidFill>
                  <a:srgbClr val="43B1B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SharePoint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659387" y="4112790"/>
            <a:ext cx="8417592" cy="323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12"/>
              </a:lnSpc>
            </a:pPr>
            <a:r>
              <a:rPr lang="en-US" sz="10426">
                <a:solidFill>
                  <a:srgbClr val="43B1B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Simulación</a:t>
            </a:r>
          </a:p>
          <a:p>
            <a:pPr algn="l">
              <a:lnSpc>
                <a:spcPts val="12512"/>
              </a:lnSpc>
            </a:pPr>
            <a:r>
              <a:rPr lang="en-US" sz="10426">
                <a:solidFill>
                  <a:srgbClr val="43B1B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NovaSoluciones S.A.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92" r="-10432" b="-2605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4677" y="3460037"/>
            <a:ext cx="17078646" cy="2731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9"/>
              </a:lnSpc>
              <a:spcBef>
                <a:spcPct val="0"/>
              </a:spcBef>
            </a:pPr>
            <a:r>
              <a:rPr lang="en-US" sz="5896" spc="79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📁 CÓMO CREAR UNA BIBLIOTECA DE DOCUMENTOS CON CARPETAS EN SHAREPOINT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5" t="-5412" r="-11812" b="-40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828316" y="2239828"/>
            <a:ext cx="2838714" cy="4261183"/>
            <a:chOff x="0" y="0"/>
            <a:chExt cx="747645" cy="11222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47645" cy="1122287"/>
            </a:xfrm>
            <a:custGeom>
              <a:avLst/>
              <a:gdLst/>
              <a:ahLst/>
              <a:cxnLst/>
              <a:rect r="r" b="b" t="t" l="l"/>
              <a:pathLst>
                <a:path h="1122287" w="747645">
                  <a:moveTo>
                    <a:pt x="0" y="0"/>
                  </a:moveTo>
                  <a:lnTo>
                    <a:pt x="747645" y="0"/>
                  </a:lnTo>
                  <a:lnTo>
                    <a:pt x="747645" y="1122287"/>
                  </a:lnTo>
                  <a:lnTo>
                    <a:pt x="0" y="11222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747645" cy="1122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flipH="true" flipV="true">
            <a:off x="5996589" y="3942871"/>
            <a:ext cx="324347" cy="855096"/>
          </a:xfrm>
          <a:prstGeom prst="line">
            <a:avLst/>
          </a:prstGeom>
          <a:ln cap="flat" w="114300">
            <a:solidFill>
              <a:srgbClr val="FFC107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801" t="-12344" r="-915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4233" y="1358958"/>
            <a:ext cx="2216291" cy="2175336"/>
            <a:chOff x="0" y="0"/>
            <a:chExt cx="1060315" cy="10407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60315" cy="1040721"/>
            </a:xfrm>
            <a:custGeom>
              <a:avLst/>
              <a:gdLst/>
              <a:ahLst/>
              <a:cxnLst/>
              <a:rect r="r" b="b" t="t" l="l"/>
              <a:pathLst>
                <a:path h="1040721" w="1060315">
                  <a:moveTo>
                    <a:pt x="0" y="0"/>
                  </a:moveTo>
                  <a:lnTo>
                    <a:pt x="1060315" y="0"/>
                  </a:lnTo>
                  <a:lnTo>
                    <a:pt x="1060315" y="1040721"/>
                  </a:lnTo>
                  <a:lnTo>
                    <a:pt x="0" y="10407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060315" cy="10407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237022" y="1028700"/>
            <a:ext cx="11022278" cy="3086100"/>
            <a:chOff x="0" y="0"/>
            <a:chExt cx="2902987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02987" cy="812800"/>
            </a:xfrm>
            <a:custGeom>
              <a:avLst/>
              <a:gdLst/>
              <a:ahLst/>
              <a:cxnLst/>
              <a:rect r="r" b="b" t="t" l="l"/>
              <a:pathLst>
                <a:path h="812800" w="2902987">
                  <a:moveTo>
                    <a:pt x="35822" y="0"/>
                  </a:moveTo>
                  <a:lnTo>
                    <a:pt x="2867165" y="0"/>
                  </a:lnTo>
                  <a:cubicBezTo>
                    <a:pt x="2876665" y="0"/>
                    <a:pt x="2885777" y="3774"/>
                    <a:pt x="2892495" y="10492"/>
                  </a:cubicBezTo>
                  <a:cubicBezTo>
                    <a:pt x="2899213" y="17210"/>
                    <a:pt x="2902987" y="26321"/>
                    <a:pt x="2902987" y="35822"/>
                  </a:cubicBezTo>
                  <a:lnTo>
                    <a:pt x="2902987" y="776978"/>
                  </a:lnTo>
                  <a:cubicBezTo>
                    <a:pt x="2902987" y="786479"/>
                    <a:pt x="2899213" y="795590"/>
                    <a:pt x="2892495" y="802308"/>
                  </a:cubicBezTo>
                  <a:cubicBezTo>
                    <a:pt x="2885777" y="809026"/>
                    <a:pt x="2876665" y="812800"/>
                    <a:pt x="2867165" y="812800"/>
                  </a:cubicBezTo>
                  <a:lnTo>
                    <a:pt x="35822" y="812800"/>
                  </a:lnTo>
                  <a:cubicBezTo>
                    <a:pt x="26321" y="812800"/>
                    <a:pt x="17210" y="809026"/>
                    <a:pt x="10492" y="802308"/>
                  </a:cubicBezTo>
                  <a:cubicBezTo>
                    <a:pt x="3774" y="795590"/>
                    <a:pt x="0" y="786479"/>
                    <a:pt x="0" y="776978"/>
                  </a:cubicBezTo>
                  <a:lnTo>
                    <a:pt x="0" y="35822"/>
                  </a:lnTo>
                  <a:cubicBezTo>
                    <a:pt x="0" y="26321"/>
                    <a:pt x="3774" y="17210"/>
                    <a:pt x="10492" y="10492"/>
                  </a:cubicBezTo>
                  <a:cubicBezTo>
                    <a:pt x="17210" y="3774"/>
                    <a:pt x="26321" y="0"/>
                    <a:pt x="35822" y="0"/>
                  </a:cubicBezTo>
                  <a:close/>
                </a:path>
              </a:pathLst>
            </a:custGeom>
            <a:solidFill>
              <a:srgbClr val="FAD4CF">
                <a:alpha val="48627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2902987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635118" y="2233522"/>
            <a:ext cx="10084594" cy="1488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18"/>
              </a:lnSpc>
              <a:spcBef>
                <a:spcPct val="0"/>
              </a:spcBef>
            </a:pPr>
            <a:r>
              <a:rPr lang="en-US" sz="4696" spc="634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📂 Documentos de Marketing</a:t>
            </a:r>
          </a:p>
          <a:p>
            <a:pPr algn="l">
              <a:lnSpc>
                <a:spcPts val="5918"/>
              </a:lnSpc>
              <a:spcBef>
                <a:spcPct val="0"/>
              </a:spcBef>
            </a:pPr>
            <a:r>
              <a:rPr lang="en-US" sz="4696" spc="634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📂 Documentos de Ventas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35118" y="1320858"/>
            <a:ext cx="7179469" cy="745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8"/>
              </a:lnSpc>
              <a:spcBef>
                <a:spcPct val="0"/>
              </a:spcBef>
            </a:pPr>
            <a:r>
              <a:rPr lang="en-US" sz="4696" spc="634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Crea dos bibliotecas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94" t="-11622" r="-9094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76" t="-10455" r="-847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349071" y="4351076"/>
            <a:ext cx="3086100" cy="222600"/>
            <a:chOff x="0" y="0"/>
            <a:chExt cx="812800" cy="586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58627"/>
            </a:xfrm>
            <a:custGeom>
              <a:avLst/>
              <a:gdLst/>
              <a:ahLst/>
              <a:cxnLst/>
              <a:rect r="r" b="b" t="t" l="l"/>
              <a:pathLst>
                <a:path h="5862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58627"/>
                  </a:lnTo>
                  <a:lnTo>
                    <a:pt x="0" y="586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812800" cy="586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1726" y="3852181"/>
            <a:ext cx="11301259" cy="6003794"/>
            <a:chOff x="0" y="0"/>
            <a:chExt cx="15068345" cy="8005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68345" cy="8005058"/>
            </a:xfrm>
            <a:custGeom>
              <a:avLst/>
              <a:gdLst/>
              <a:ahLst/>
              <a:cxnLst/>
              <a:rect r="r" b="b" t="t" l="l"/>
              <a:pathLst>
                <a:path h="8005058" w="15068345">
                  <a:moveTo>
                    <a:pt x="0" y="0"/>
                  </a:moveTo>
                  <a:lnTo>
                    <a:pt x="15068345" y="0"/>
                  </a:lnTo>
                  <a:lnTo>
                    <a:pt x="15068345" y="8005058"/>
                  </a:lnTo>
                  <a:lnTo>
                    <a:pt x="0" y="8005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11963114" y="3091164"/>
              <a:ext cx="2143534" cy="297208"/>
              <a:chOff x="0" y="0"/>
              <a:chExt cx="423414" cy="5870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23414" cy="58708"/>
              </a:xfrm>
              <a:custGeom>
                <a:avLst/>
                <a:gdLst/>
                <a:ahLst/>
                <a:cxnLst/>
                <a:rect r="r" b="b" t="t" l="l"/>
                <a:pathLst>
                  <a:path h="58708" w="423414">
                    <a:moveTo>
                      <a:pt x="0" y="0"/>
                    </a:moveTo>
                    <a:lnTo>
                      <a:pt x="423414" y="0"/>
                    </a:lnTo>
                    <a:lnTo>
                      <a:pt x="423414" y="58708"/>
                    </a:lnTo>
                    <a:lnTo>
                      <a:pt x="0" y="5870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34624"/>
                </a:solidFill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0"/>
                <a:ext cx="423414" cy="5870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16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792145" y="2803064"/>
              <a:ext cx="3426903" cy="436705"/>
              <a:chOff x="0" y="0"/>
              <a:chExt cx="676919" cy="86263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76919" cy="86263"/>
              </a:xfrm>
              <a:custGeom>
                <a:avLst/>
                <a:gdLst/>
                <a:ahLst/>
                <a:cxnLst/>
                <a:rect r="r" b="b" t="t" l="l"/>
                <a:pathLst>
                  <a:path h="86263" w="676919">
                    <a:moveTo>
                      <a:pt x="0" y="0"/>
                    </a:moveTo>
                    <a:lnTo>
                      <a:pt x="676919" y="0"/>
                    </a:lnTo>
                    <a:lnTo>
                      <a:pt x="676919" y="86263"/>
                    </a:lnTo>
                    <a:lnTo>
                      <a:pt x="0" y="8626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34624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0"/>
                <a:ext cx="676919" cy="8626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16"/>
                  </a:lnSpc>
                </a:pPr>
              </a:p>
            </p:txBody>
          </p:sp>
        </p:grpSp>
      </p:grpSp>
      <p:sp>
        <p:nvSpPr>
          <p:cNvPr name="Freeform 10" id="10"/>
          <p:cNvSpPr/>
          <p:nvPr/>
        </p:nvSpPr>
        <p:spPr>
          <a:xfrm flipH="false" flipV="false" rot="0">
            <a:off x="383546" y="382796"/>
            <a:ext cx="5888179" cy="6003794"/>
          </a:xfrm>
          <a:custGeom>
            <a:avLst/>
            <a:gdLst/>
            <a:ahLst/>
            <a:cxnLst/>
            <a:rect r="r" b="b" t="t" l="l"/>
            <a:pathLst>
              <a:path h="6003794" w="5888179">
                <a:moveTo>
                  <a:pt x="0" y="0"/>
                </a:moveTo>
                <a:lnTo>
                  <a:pt x="5888179" y="0"/>
                </a:lnTo>
                <a:lnTo>
                  <a:pt x="5888179" y="6003794"/>
                </a:lnTo>
                <a:lnTo>
                  <a:pt x="0" y="60037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9193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2967940">
            <a:off x="2481239" y="5836808"/>
            <a:ext cx="3657600" cy="2034540"/>
          </a:xfrm>
          <a:custGeom>
            <a:avLst/>
            <a:gdLst/>
            <a:ahLst/>
            <a:cxnLst/>
            <a:rect r="r" b="b" t="t" l="l"/>
            <a:pathLst>
              <a:path h="2034540" w="3657600">
                <a:moveTo>
                  <a:pt x="0" y="2034540"/>
                </a:moveTo>
                <a:lnTo>
                  <a:pt x="3657600" y="2034540"/>
                </a:lnTo>
                <a:lnTo>
                  <a:pt x="3657600" y="0"/>
                </a:lnTo>
                <a:lnTo>
                  <a:pt x="0" y="0"/>
                </a:lnTo>
                <a:lnTo>
                  <a:pt x="0" y="20345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05303" y="4016269"/>
            <a:ext cx="1393073" cy="264388"/>
            <a:chOff x="0" y="0"/>
            <a:chExt cx="366900" cy="696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66900" cy="69633"/>
            </a:xfrm>
            <a:custGeom>
              <a:avLst/>
              <a:gdLst/>
              <a:ahLst/>
              <a:cxnLst/>
              <a:rect r="r" b="b" t="t" l="l"/>
              <a:pathLst>
                <a:path h="69633" w="366900">
                  <a:moveTo>
                    <a:pt x="0" y="0"/>
                  </a:moveTo>
                  <a:lnTo>
                    <a:pt x="366900" y="0"/>
                  </a:lnTo>
                  <a:lnTo>
                    <a:pt x="366900" y="69633"/>
                  </a:lnTo>
                  <a:lnTo>
                    <a:pt x="0" y="696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34624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366900" cy="69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7123" y="146915"/>
            <a:ext cx="11301259" cy="5598173"/>
          </a:xfrm>
          <a:custGeom>
            <a:avLst/>
            <a:gdLst/>
            <a:ahLst/>
            <a:cxnLst/>
            <a:rect r="r" b="b" t="t" l="l"/>
            <a:pathLst>
              <a:path h="5598173" w="11301259">
                <a:moveTo>
                  <a:pt x="0" y="0"/>
                </a:moveTo>
                <a:lnTo>
                  <a:pt x="11301259" y="0"/>
                </a:lnTo>
                <a:lnTo>
                  <a:pt x="11301259" y="5598173"/>
                </a:lnTo>
                <a:lnTo>
                  <a:pt x="0" y="55981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45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323346" y="2558163"/>
            <a:ext cx="2186679" cy="387838"/>
            <a:chOff x="0" y="0"/>
            <a:chExt cx="575916" cy="10214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5916" cy="102147"/>
            </a:xfrm>
            <a:custGeom>
              <a:avLst/>
              <a:gdLst/>
              <a:ahLst/>
              <a:cxnLst/>
              <a:rect r="r" b="b" t="t" l="l"/>
              <a:pathLst>
                <a:path h="102147" w="575916">
                  <a:moveTo>
                    <a:pt x="0" y="0"/>
                  </a:moveTo>
                  <a:lnTo>
                    <a:pt x="575916" y="0"/>
                  </a:lnTo>
                  <a:lnTo>
                    <a:pt x="575916" y="102147"/>
                  </a:lnTo>
                  <a:lnTo>
                    <a:pt x="0" y="1021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34624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575916" cy="102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8570840" y="4445109"/>
            <a:ext cx="8990982" cy="5393315"/>
          </a:xfrm>
          <a:custGeom>
            <a:avLst/>
            <a:gdLst/>
            <a:ahLst/>
            <a:cxnLst/>
            <a:rect r="r" b="b" t="t" l="l"/>
            <a:pathLst>
              <a:path h="5393315" w="8990982">
                <a:moveTo>
                  <a:pt x="0" y="0"/>
                </a:moveTo>
                <a:lnTo>
                  <a:pt x="8990982" y="0"/>
                </a:lnTo>
                <a:lnTo>
                  <a:pt x="8990982" y="5393315"/>
                </a:lnTo>
                <a:lnTo>
                  <a:pt x="0" y="5393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319" r="-25695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375118" y="7213315"/>
            <a:ext cx="2186679" cy="220895"/>
            <a:chOff x="0" y="0"/>
            <a:chExt cx="575916" cy="581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75916" cy="58178"/>
            </a:xfrm>
            <a:custGeom>
              <a:avLst/>
              <a:gdLst/>
              <a:ahLst/>
              <a:cxnLst/>
              <a:rect r="r" b="b" t="t" l="l"/>
              <a:pathLst>
                <a:path h="58178" w="575916">
                  <a:moveTo>
                    <a:pt x="0" y="0"/>
                  </a:moveTo>
                  <a:lnTo>
                    <a:pt x="575916" y="0"/>
                  </a:lnTo>
                  <a:lnTo>
                    <a:pt x="575916" y="58178"/>
                  </a:lnTo>
                  <a:lnTo>
                    <a:pt x="0" y="581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34624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575916" cy="581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1613278">
            <a:off x="11097597" y="3302793"/>
            <a:ext cx="4748529" cy="2641369"/>
          </a:xfrm>
          <a:custGeom>
            <a:avLst/>
            <a:gdLst/>
            <a:ahLst/>
            <a:cxnLst/>
            <a:rect r="r" b="b" t="t" l="l"/>
            <a:pathLst>
              <a:path h="2641369" w="4748529">
                <a:moveTo>
                  <a:pt x="0" y="0"/>
                </a:moveTo>
                <a:lnTo>
                  <a:pt x="4748529" y="0"/>
                </a:lnTo>
                <a:lnTo>
                  <a:pt x="4748529" y="2641370"/>
                </a:lnTo>
                <a:lnTo>
                  <a:pt x="0" y="26413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457" r="-18247" b="-122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10044" y="1196600"/>
            <a:ext cx="16312873" cy="8655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🔐 DAR PERMISOS DE "MODIFICAR" EN UNA BIBLIOTECA DE SHAREPOINT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1. IR A LA BIBLIOTECA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NAVEGA A LA BIBLIOTECA DE DOCUMENTOS QUE DESEAS CONFIGURAR.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2. ABRIR CONFIGURACIÓN DE PERMISOS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HAZ CLIC EN EL ÍCONO DE ENGRANAJE (⚙️) &gt; "CONFIGURACIÓN DE BIBLIOTECA".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LUEGO, SELECCIONA "PERMISOS PARA ESTA BIBLIOTECA DE DOCUMENTOS".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3. ROMPER HERENCIA (SI ES NECESARIO)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SI VES QUE DICE "ESTA BIBLIOTECA HEREDA PERMISOS DEL SITIO PRINCIPAL", HAZ CLIC EN "DETENER LA HERENCIA DE PERMISOS".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CONFIRMA CUANDO TE LO PIDA.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4. EDITAR O AGREGAR PERMISOS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PUEDES EDITAR LOS PERMISOS EXISTENTES O AGREGAR USUARIOS/GRUPOS NUEVOS: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HAZ CLIC EN "CONCEDER PERMISOS".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INGRESA EL NOMBRE DEL USUARIO O GRUPO.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EN EL MENÚ DESPLEGABLE DE PERMISOS, ELIGE "EDITAR" O "DISEÑAR" SI NECESITAS MÁS CONTROL.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NOTA: "EDITAR" PERMITE MODIFICAR, AGREGAR Y ELIMINAR DOCUMENTOS, PERO NO CAMBIAR PERMISOS NI DISEÑO DE LA BIBLIOTECA.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5. GUARDAR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HAZ CLIC EN COMPARTIR O ACEPTAR PARA APLICAR LOS CAMBIOS.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📋 NIVELES DE PERMISOS COMUNES: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NIVEL DESCRIPCIÓN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LECTURA VER DOCUMENTOS, SIN MODIFICARLOS.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CONTRIBUIR AGREGAR, EDITAR Y ELIMINAR DOCUMENTOS.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EDITAR IGUAL QUE "CONTRIBUIR", PERO TAMBIÉN PUEDE AGREGAR LISTAS Y BIBLIOTECAS.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DISEÑAR PUEDE MODIFICAR LA ESTRUCTURA DEL SITIO Y SUS PÁGINAS.</a:t>
            </a:r>
          </a:p>
          <a:p>
            <a:pPr algn="l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CONTROL TOTAL ACCESO TOTAL, INCLUYENDO CONFIGURACIÓN DE PERMISOS.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06769" y="214324"/>
            <a:ext cx="9557289" cy="9557289"/>
          </a:xfrm>
          <a:custGeom>
            <a:avLst/>
            <a:gdLst/>
            <a:ahLst/>
            <a:cxnLst/>
            <a:rect r="r" b="b" t="t" l="l"/>
            <a:pathLst>
              <a:path h="9557289" w="9557289">
                <a:moveTo>
                  <a:pt x="0" y="0"/>
                </a:moveTo>
                <a:lnTo>
                  <a:pt x="9557289" y="0"/>
                </a:lnTo>
                <a:lnTo>
                  <a:pt x="9557289" y="9557289"/>
                </a:lnTo>
                <a:lnTo>
                  <a:pt x="0" y="9557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87301" y="5531338"/>
            <a:ext cx="2890225" cy="2872161"/>
          </a:xfrm>
          <a:custGeom>
            <a:avLst/>
            <a:gdLst/>
            <a:ahLst/>
            <a:cxnLst/>
            <a:rect r="r" b="b" t="t" l="l"/>
            <a:pathLst>
              <a:path h="2872161" w="2890225">
                <a:moveTo>
                  <a:pt x="0" y="0"/>
                </a:moveTo>
                <a:lnTo>
                  <a:pt x="2890226" y="0"/>
                </a:lnTo>
                <a:lnTo>
                  <a:pt x="2890226" y="2872162"/>
                </a:lnTo>
                <a:lnTo>
                  <a:pt x="0" y="2872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779" y="5592622"/>
            <a:ext cx="2708349" cy="2749593"/>
          </a:xfrm>
          <a:custGeom>
            <a:avLst/>
            <a:gdLst/>
            <a:ahLst/>
            <a:cxnLst/>
            <a:rect r="r" b="b" t="t" l="l"/>
            <a:pathLst>
              <a:path h="2749593" w="2708349">
                <a:moveTo>
                  <a:pt x="0" y="0"/>
                </a:moveTo>
                <a:lnTo>
                  <a:pt x="2708350" y="0"/>
                </a:lnTo>
                <a:lnTo>
                  <a:pt x="2708350" y="2749593"/>
                </a:lnTo>
                <a:lnTo>
                  <a:pt x="0" y="27495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106769" y="2506522"/>
            <a:ext cx="7642123" cy="6751778"/>
            <a:chOff x="0" y="0"/>
            <a:chExt cx="2012740" cy="17782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12740" cy="1778246"/>
            </a:xfrm>
            <a:custGeom>
              <a:avLst/>
              <a:gdLst/>
              <a:ahLst/>
              <a:cxnLst/>
              <a:rect r="r" b="b" t="t" l="l"/>
              <a:pathLst>
                <a:path h="1778246" w="2012740">
                  <a:moveTo>
                    <a:pt x="51666" y="0"/>
                  </a:moveTo>
                  <a:lnTo>
                    <a:pt x="1961074" y="0"/>
                  </a:lnTo>
                  <a:cubicBezTo>
                    <a:pt x="1989608" y="0"/>
                    <a:pt x="2012740" y="23132"/>
                    <a:pt x="2012740" y="51666"/>
                  </a:cubicBezTo>
                  <a:lnTo>
                    <a:pt x="2012740" y="1726580"/>
                  </a:lnTo>
                  <a:cubicBezTo>
                    <a:pt x="2012740" y="1755114"/>
                    <a:pt x="1989608" y="1778246"/>
                    <a:pt x="1961074" y="1778246"/>
                  </a:cubicBezTo>
                  <a:lnTo>
                    <a:pt x="51666" y="1778246"/>
                  </a:lnTo>
                  <a:cubicBezTo>
                    <a:pt x="23132" y="1778246"/>
                    <a:pt x="0" y="1755114"/>
                    <a:pt x="0" y="1726580"/>
                  </a:cubicBezTo>
                  <a:lnTo>
                    <a:pt x="0" y="51666"/>
                  </a:lnTo>
                  <a:cubicBezTo>
                    <a:pt x="0" y="23132"/>
                    <a:pt x="23132" y="0"/>
                    <a:pt x="51666" y="0"/>
                  </a:cubicBezTo>
                  <a:close/>
                </a:path>
              </a:pathLst>
            </a:custGeom>
            <a:solidFill>
              <a:srgbClr val="F3CD6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2012740" cy="1778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583489" y="1993880"/>
            <a:ext cx="2118929" cy="2076550"/>
          </a:xfrm>
          <a:custGeom>
            <a:avLst/>
            <a:gdLst/>
            <a:ahLst/>
            <a:cxnLst/>
            <a:rect r="r" b="b" t="t" l="l"/>
            <a:pathLst>
              <a:path h="2076550" w="2118929">
                <a:moveTo>
                  <a:pt x="0" y="0"/>
                </a:moveTo>
                <a:lnTo>
                  <a:pt x="2118929" y="0"/>
                </a:lnTo>
                <a:lnTo>
                  <a:pt x="2118929" y="2076551"/>
                </a:lnTo>
                <a:lnTo>
                  <a:pt x="0" y="2076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52853" y="8717293"/>
            <a:ext cx="1745540" cy="491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9"/>
              </a:lnSpc>
              <a:spcBef>
                <a:spcPct val="0"/>
              </a:spcBef>
            </a:pPr>
            <a:r>
              <a:rPr lang="en-US" sz="3134" spc="42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Ventas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99312" y="405407"/>
            <a:ext cx="14889376" cy="1660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17"/>
              </a:lnSpc>
              <a:spcBef>
                <a:spcPct val="0"/>
              </a:spcBef>
            </a:pPr>
            <a:r>
              <a:rPr lang="en-US" b="true" sz="10490" spc="1416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🏢 </a:t>
            </a:r>
            <a:r>
              <a:rPr lang="en-US" b="true" sz="10490" spc="1416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ESCENARIO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35404" y="2687457"/>
            <a:ext cx="8608596" cy="2586666"/>
            <a:chOff x="0" y="0"/>
            <a:chExt cx="2267285" cy="68126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67285" cy="681262"/>
            </a:xfrm>
            <a:custGeom>
              <a:avLst/>
              <a:gdLst/>
              <a:ahLst/>
              <a:cxnLst/>
              <a:rect r="r" b="b" t="t" l="l"/>
              <a:pathLst>
                <a:path h="681262" w="2267285">
                  <a:moveTo>
                    <a:pt x="45866" y="0"/>
                  </a:moveTo>
                  <a:lnTo>
                    <a:pt x="2221419" y="0"/>
                  </a:lnTo>
                  <a:cubicBezTo>
                    <a:pt x="2233583" y="0"/>
                    <a:pt x="2245250" y="4832"/>
                    <a:pt x="2253851" y="13434"/>
                  </a:cubicBezTo>
                  <a:cubicBezTo>
                    <a:pt x="2262452" y="22035"/>
                    <a:pt x="2267285" y="33701"/>
                    <a:pt x="2267285" y="45866"/>
                  </a:cubicBezTo>
                  <a:lnTo>
                    <a:pt x="2267285" y="635396"/>
                  </a:lnTo>
                  <a:cubicBezTo>
                    <a:pt x="2267285" y="647561"/>
                    <a:pt x="2262452" y="659227"/>
                    <a:pt x="2253851" y="667828"/>
                  </a:cubicBezTo>
                  <a:cubicBezTo>
                    <a:pt x="2245250" y="676430"/>
                    <a:pt x="2233583" y="681262"/>
                    <a:pt x="2221419" y="681262"/>
                  </a:cubicBezTo>
                  <a:lnTo>
                    <a:pt x="45866" y="681262"/>
                  </a:lnTo>
                  <a:cubicBezTo>
                    <a:pt x="33701" y="681262"/>
                    <a:pt x="22035" y="676430"/>
                    <a:pt x="13434" y="667828"/>
                  </a:cubicBezTo>
                  <a:cubicBezTo>
                    <a:pt x="4832" y="659227"/>
                    <a:pt x="0" y="647561"/>
                    <a:pt x="0" y="635396"/>
                  </a:cubicBezTo>
                  <a:lnTo>
                    <a:pt x="0" y="45866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6" y="0"/>
                  </a:cubicBezTo>
                  <a:close/>
                </a:path>
              </a:pathLst>
            </a:custGeom>
            <a:solidFill>
              <a:srgbClr val="F3CD6F">
                <a:alpha val="44706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2267285" cy="681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01456" y="3022630"/>
            <a:ext cx="7641358" cy="1790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75"/>
              </a:lnSpc>
              <a:spcBef>
                <a:spcPct val="0"/>
              </a:spcBef>
            </a:pPr>
            <a:r>
              <a:rPr lang="en-US" sz="2837" spc="3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 empresa, </a:t>
            </a:r>
            <a:r>
              <a:rPr lang="en-US" b="true" sz="2837" spc="3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NovaSoluciones S.A</a:t>
            </a:r>
            <a:r>
              <a:rPr lang="en-US" sz="2837" spc="3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., quiere mejorar la comunicación y gestión documental entre dos departamentos clave: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166415" y="3158464"/>
            <a:ext cx="5824883" cy="5428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3111" spc="42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 han asignado la tarea de crear un sitio en SharePoint que funcione como un centro colaborativo digital, donde ambos equipos puedan compartir recursos, documentos y estar al tanto de las novedades.</a:t>
            </a:r>
          </a:p>
          <a:p>
            <a:pPr algn="l">
              <a:lnSpc>
                <a:spcPts val="3920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5648598" y="8758269"/>
            <a:ext cx="2528929" cy="491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9"/>
              </a:lnSpc>
              <a:spcBef>
                <a:spcPct val="0"/>
              </a:spcBef>
            </a:pPr>
            <a:r>
              <a:rPr lang="en-US" sz="3134" spc="42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Marketing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7579"/>
            <a:ext cx="1746712" cy="2022242"/>
          </a:xfrm>
          <a:custGeom>
            <a:avLst/>
            <a:gdLst/>
            <a:ahLst/>
            <a:cxnLst/>
            <a:rect r="r" b="b" t="t" l="l"/>
            <a:pathLst>
              <a:path h="2022242" w="1746712">
                <a:moveTo>
                  <a:pt x="0" y="0"/>
                </a:moveTo>
                <a:lnTo>
                  <a:pt x="1746712" y="0"/>
                </a:lnTo>
                <a:lnTo>
                  <a:pt x="1746712" y="2022242"/>
                </a:lnTo>
                <a:lnTo>
                  <a:pt x="0" y="202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59006" y="4640853"/>
            <a:ext cx="8485433" cy="4915774"/>
            <a:chOff x="0" y="0"/>
            <a:chExt cx="2234847" cy="12946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34847" cy="1294690"/>
            </a:xfrm>
            <a:custGeom>
              <a:avLst/>
              <a:gdLst/>
              <a:ahLst/>
              <a:cxnLst/>
              <a:rect r="r" b="b" t="t" l="l"/>
              <a:pathLst>
                <a:path h="1294690" w="2234847">
                  <a:moveTo>
                    <a:pt x="46531" y="0"/>
                  </a:moveTo>
                  <a:lnTo>
                    <a:pt x="2188315" y="0"/>
                  </a:lnTo>
                  <a:cubicBezTo>
                    <a:pt x="2214014" y="0"/>
                    <a:pt x="2234847" y="20833"/>
                    <a:pt x="2234847" y="46531"/>
                  </a:cubicBezTo>
                  <a:lnTo>
                    <a:pt x="2234847" y="1248158"/>
                  </a:lnTo>
                  <a:cubicBezTo>
                    <a:pt x="2234847" y="1273857"/>
                    <a:pt x="2214014" y="1294690"/>
                    <a:pt x="2188315" y="1294690"/>
                  </a:cubicBezTo>
                  <a:lnTo>
                    <a:pt x="46531" y="1294690"/>
                  </a:lnTo>
                  <a:cubicBezTo>
                    <a:pt x="20833" y="1294690"/>
                    <a:pt x="0" y="1273857"/>
                    <a:pt x="0" y="1248158"/>
                  </a:cubicBezTo>
                  <a:lnTo>
                    <a:pt x="0" y="46531"/>
                  </a:lnTo>
                  <a:cubicBezTo>
                    <a:pt x="0" y="20833"/>
                    <a:pt x="20833" y="0"/>
                    <a:pt x="46531" y="0"/>
                  </a:cubicBezTo>
                  <a:close/>
                </a:path>
              </a:pathLst>
            </a:custGeom>
            <a:solidFill>
              <a:srgbClr val="FCF2E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2234847" cy="1294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48181" y="625835"/>
            <a:ext cx="17078646" cy="1818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9"/>
              </a:lnSpc>
              <a:spcBef>
                <a:spcPct val="0"/>
              </a:spcBef>
            </a:pPr>
            <a:r>
              <a:rPr lang="en-US" sz="5896" spc="79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CÓMO CREAR UNA PÁGINA </a:t>
            </a:r>
          </a:p>
          <a:p>
            <a:pPr algn="ctr">
              <a:lnSpc>
                <a:spcPts val="7429"/>
              </a:lnSpc>
              <a:spcBef>
                <a:spcPct val="0"/>
              </a:spcBef>
            </a:pPr>
            <a:r>
              <a:rPr lang="en-US" sz="5896" spc="79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EN SHAREPOINT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341393" y="4640853"/>
            <a:ext cx="8485433" cy="4915774"/>
            <a:chOff x="0" y="0"/>
            <a:chExt cx="2234847" cy="12946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34847" cy="1294690"/>
            </a:xfrm>
            <a:custGeom>
              <a:avLst/>
              <a:gdLst/>
              <a:ahLst/>
              <a:cxnLst/>
              <a:rect r="r" b="b" t="t" l="l"/>
              <a:pathLst>
                <a:path h="1294690" w="2234847">
                  <a:moveTo>
                    <a:pt x="46531" y="0"/>
                  </a:moveTo>
                  <a:lnTo>
                    <a:pt x="2188315" y="0"/>
                  </a:lnTo>
                  <a:cubicBezTo>
                    <a:pt x="2214014" y="0"/>
                    <a:pt x="2234847" y="20833"/>
                    <a:pt x="2234847" y="46531"/>
                  </a:cubicBezTo>
                  <a:lnTo>
                    <a:pt x="2234847" y="1248158"/>
                  </a:lnTo>
                  <a:cubicBezTo>
                    <a:pt x="2234847" y="1273857"/>
                    <a:pt x="2214014" y="1294690"/>
                    <a:pt x="2188315" y="1294690"/>
                  </a:cubicBezTo>
                  <a:lnTo>
                    <a:pt x="46531" y="1294690"/>
                  </a:lnTo>
                  <a:cubicBezTo>
                    <a:pt x="20833" y="1294690"/>
                    <a:pt x="0" y="1273857"/>
                    <a:pt x="0" y="1248158"/>
                  </a:cubicBezTo>
                  <a:lnTo>
                    <a:pt x="0" y="46531"/>
                  </a:lnTo>
                  <a:cubicBezTo>
                    <a:pt x="0" y="20833"/>
                    <a:pt x="20833" y="0"/>
                    <a:pt x="46531" y="0"/>
                  </a:cubicBezTo>
                  <a:close/>
                </a:path>
              </a:pathLst>
            </a:custGeom>
            <a:solidFill>
              <a:srgbClr val="FCF2E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2234847" cy="1294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624806" y="5370027"/>
            <a:ext cx="8363463" cy="284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3000" spc="405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📙 Página 2: “Panel de Ventas”</a:t>
            </a:r>
          </a:p>
          <a:p>
            <a:pPr algn="l" marL="647700" indent="-323850" lvl="1">
              <a:lnSpc>
                <a:spcPts val="3779"/>
              </a:lnSpc>
              <a:buFont typeface="Arial"/>
              <a:buChar char="•"/>
            </a:pPr>
            <a:r>
              <a:rPr lang="en-US" sz="3000" spc="405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Metas semanales</a:t>
            </a:r>
          </a:p>
          <a:p>
            <a:pPr algn="l" marL="647700" indent="-323850" lvl="1">
              <a:lnSpc>
                <a:spcPts val="3779"/>
              </a:lnSpc>
              <a:buFont typeface="Arial"/>
              <a:buChar char="•"/>
            </a:pPr>
            <a:r>
              <a:rPr lang="en-US" sz="3000" spc="405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Últimos reportes de ventas</a:t>
            </a:r>
          </a:p>
          <a:p>
            <a:pPr algn="l" marL="647700" indent="-323850" lvl="1">
              <a:lnSpc>
                <a:spcPts val="3779"/>
              </a:lnSpc>
              <a:buFont typeface="Arial"/>
              <a:buChar char="•"/>
            </a:pPr>
            <a:r>
              <a:rPr lang="en-US" sz="3000" spc="405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Acceso rápido a: Reportes, Formulario de clientes, Contacto interno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27969" y="3530609"/>
            <a:ext cx="9832063" cy="508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3"/>
              </a:lnSpc>
              <a:spcBef>
                <a:spcPct val="0"/>
              </a:spcBef>
            </a:pPr>
            <a:r>
              <a:rPr lang="en-US" b="true" sz="3256" spc="439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DISEÑAR PÁGINAS DENTRO DEL SITIO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8817" y="5370027"/>
            <a:ext cx="8715183" cy="284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3000" spc="405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📘 Página 1: “Espacio de Marketing”</a:t>
            </a:r>
          </a:p>
          <a:p>
            <a:pPr algn="l" marL="647700" indent="-323850" lvl="1">
              <a:lnSpc>
                <a:spcPts val="3779"/>
              </a:lnSpc>
              <a:buFont typeface="Arial"/>
              <a:buChar char="•"/>
            </a:pPr>
            <a:r>
              <a:rPr lang="en-US" sz="3000" spc="405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Objetivo del mes</a:t>
            </a:r>
          </a:p>
          <a:p>
            <a:pPr algn="l" marL="647700" indent="-323850" lvl="1">
              <a:lnSpc>
                <a:spcPts val="3779"/>
              </a:lnSpc>
              <a:buFont typeface="Arial"/>
              <a:buChar char="•"/>
            </a:pPr>
            <a:r>
              <a:rPr lang="en-US" sz="3000" spc="405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Campañas en curso</a:t>
            </a:r>
          </a:p>
          <a:p>
            <a:pPr algn="l" marL="647700" indent="-323850" lvl="1">
              <a:lnSpc>
                <a:spcPts val="3779"/>
              </a:lnSpc>
              <a:buFont typeface="Arial"/>
              <a:buChar char="•"/>
            </a:pPr>
            <a:r>
              <a:rPr lang="en-US" sz="3000" spc="405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Acceso rápido a: Documentos, Calendario, Enlaces a redes sociales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77207" y="4039194"/>
            <a:ext cx="7733586" cy="23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"/>
              </a:lnSpc>
              <a:spcBef>
                <a:spcPct val="0"/>
              </a:spcBef>
            </a:pPr>
            <a:r>
              <a:rPr lang="en-US" sz="1600" spc="216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CREA DOS PÁGINAS INFORMATIVAS (DESDE “NUEVO &gt; PÁGINA”):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78" r="-1824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995415" y="3439008"/>
            <a:ext cx="3086100" cy="682410"/>
            <a:chOff x="0" y="0"/>
            <a:chExt cx="812800" cy="1797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179729"/>
            </a:xfrm>
            <a:custGeom>
              <a:avLst/>
              <a:gdLst/>
              <a:ahLst/>
              <a:cxnLst/>
              <a:rect r="r" b="b" t="t" l="l"/>
              <a:pathLst>
                <a:path h="17972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9729"/>
                  </a:lnTo>
                  <a:lnTo>
                    <a:pt x="0" y="179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F34624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812800" cy="179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" t="-10938" r="-1677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42020" y="2147473"/>
            <a:ext cx="1794565" cy="1848379"/>
            <a:chOff x="0" y="0"/>
            <a:chExt cx="472643" cy="4868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72643" cy="486816"/>
            </a:xfrm>
            <a:custGeom>
              <a:avLst/>
              <a:gdLst/>
              <a:ahLst/>
              <a:cxnLst/>
              <a:rect r="r" b="b" t="t" l="l"/>
              <a:pathLst>
                <a:path h="486816" w="472643">
                  <a:moveTo>
                    <a:pt x="0" y="0"/>
                  </a:moveTo>
                  <a:lnTo>
                    <a:pt x="472643" y="0"/>
                  </a:lnTo>
                  <a:lnTo>
                    <a:pt x="472643" y="486816"/>
                  </a:lnTo>
                  <a:lnTo>
                    <a:pt x="0" y="4868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F34624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472643" cy="486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307" r="-17854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912" r="-18495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79" r="-19413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83634" y="-4619104"/>
            <a:ext cx="20455267" cy="10969071"/>
            <a:chOff x="0" y="0"/>
            <a:chExt cx="930672" cy="499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0672" cy="499070"/>
            </a:xfrm>
            <a:custGeom>
              <a:avLst/>
              <a:gdLst/>
              <a:ahLst/>
              <a:cxnLst/>
              <a:rect r="r" b="b" t="t" l="l"/>
              <a:pathLst>
                <a:path h="499070" w="930672">
                  <a:moveTo>
                    <a:pt x="465336" y="0"/>
                  </a:moveTo>
                  <a:cubicBezTo>
                    <a:pt x="208338" y="0"/>
                    <a:pt x="0" y="111721"/>
                    <a:pt x="0" y="249535"/>
                  </a:cubicBezTo>
                  <a:cubicBezTo>
                    <a:pt x="0" y="387349"/>
                    <a:pt x="208338" y="499070"/>
                    <a:pt x="465336" y="499070"/>
                  </a:cubicBezTo>
                  <a:cubicBezTo>
                    <a:pt x="722334" y="499070"/>
                    <a:pt x="930672" y="387349"/>
                    <a:pt x="930672" y="249535"/>
                  </a:cubicBezTo>
                  <a:cubicBezTo>
                    <a:pt x="930672" y="111721"/>
                    <a:pt x="722334" y="0"/>
                    <a:pt x="465336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7251" y="18213"/>
              <a:ext cx="756171" cy="4340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345135"/>
            <a:ext cx="2809689" cy="2852705"/>
          </a:xfrm>
          <a:custGeom>
            <a:avLst/>
            <a:gdLst/>
            <a:ahLst/>
            <a:cxnLst/>
            <a:rect r="r" b="b" t="t" l="l"/>
            <a:pathLst>
              <a:path h="2852705" w="2809689">
                <a:moveTo>
                  <a:pt x="0" y="0"/>
                </a:moveTo>
                <a:lnTo>
                  <a:pt x="2809689" y="0"/>
                </a:lnTo>
                <a:lnTo>
                  <a:pt x="2809689" y="2852705"/>
                </a:lnTo>
                <a:lnTo>
                  <a:pt x="0" y="2852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5" t="0" r="-76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8198" y="3991471"/>
            <a:ext cx="2843056" cy="1990139"/>
          </a:xfrm>
          <a:custGeom>
            <a:avLst/>
            <a:gdLst/>
            <a:ahLst/>
            <a:cxnLst/>
            <a:rect r="r" b="b" t="t" l="l"/>
            <a:pathLst>
              <a:path h="1990139" w="2843056">
                <a:moveTo>
                  <a:pt x="0" y="0"/>
                </a:moveTo>
                <a:lnTo>
                  <a:pt x="2843056" y="0"/>
                </a:lnTo>
                <a:lnTo>
                  <a:pt x="2843056" y="1990139"/>
                </a:lnTo>
                <a:lnTo>
                  <a:pt x="0" y="199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927245" y="4825244"/>
            <a:ext cx="2257805" cy="2312733"/>
          </a:xfrm>
          <a:custGeom>
            <a:avLst/>
            <a:gdLst/>
            <a:ahLst/>
            <a:cxnLst/>
            <a:rect r="r" b="b" t="t" l="l"/>
            <a:pathLst>
              <a:path h="2312733" w="2257805">
                <a:moveTo>
                  <a:pt x="0" y="0"/>
                </a:moveTo>
                <a:lnTo>
                  <a:pt x="2257805" y="0"/>
                </a:lnTo>
                <a:lnTo>
                  <a:pt x="2257805" y="2312733"/>
                </a:lnTo>
                <a:lnTo>
                  <a:pt x="0" y="23127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14754" y="4825244"/>
            <a:ext cx="2006296" cy="2312733"/>
          </a:xfrm>
          <a:custGeom>
            <a:avLst/>
            <a:gdLst/>
            <a:ahLst/>
            <a:cxnLst/>
            <a:rect r="r" b="b" t="t" l="l"/>
            <a:pathLst>
              <a:path h="2312733" w="2006296">
                <a:moveTo>
                  <a:pt x="0" y="0"/>
                </a:moveTo>
                <a:lnTo>
                  <a:pt x="2006295" y="0"/>
                </a:lnTo>
                <a:lnTo>
                  <a:pt x="2006295" y="2312733"/>
                </a:lnTo>
                <a:lnTo>
                  <a:pt x="0" y="2312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01785" y="3941127"/>
            <a:ext cx="2585258" cy="2090827"/>
          </a:xfrm>
          <a:custGeom>
            <a:avLst/>
            <a:gdLst/>
            <a:ahLst/>
            <a:cxnLst/>
            <a:rect r="r" b="b" t="t" l="l"/>
            <a:pathLst>
              <a:path h="2090827" w="2585258">
                <a:moveTo>
                  <a:pt x="0" y="0"/>
                </a:moveTo>
                <a:lnTo>
                  <a:pt x="2585258" y="0"/>
                </a:lnTo>
                <a:lnTo>
                  <a:pt x="2585258" y="2090827"/>
                </a:lnTo>
                <a:lnTo>
                  <a:pt x="0" y="20908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071714" y="7356233"/>
            <a:ext cx="3958076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Bibliotecas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96148" y="6996301"/>
            <a:ext cx="3185105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Tenga una estructura clara por departamento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85951" y="6269292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Estructura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463595" y="8092767"/>
            <a:ext cx="3185105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Incluya bibliotecas de documentos separadas.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30447" y="8083242"/>
            <a:ext cx="3185105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Presente páginas informativas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20250" y="7356233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Páginas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950293" y="6996301"/>
            <a:ext cx="3185105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Sirva como portal de comunicación interna para ambos equipos.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940096" y="6269292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Comunicacióm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48108" y="2587115"/>
            <a:ext cx="11846306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68"/>
              </a:lnSpc>
            </a:pPr>
            <a:r>
              <a:rPr lang="en-US" sz="4973" spc="671">
                <a:solidFill>
                  <a:srgbClr val="5E17EB"/>
                </a:solidFill>
                <a:latin typeface="Anton"/>
                <a:ea typeface="Anton"/>
                <a:cs typeface="Anton"/>
                <a:sym typeface="Anton"/>
              </a:rPr>
              <a:t>Diseñar un sitio de SharePoint que: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678140" y="737436"/>
            <a:ext cx="14148796" cy="948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25"/>
              </a:lnSpc>
              <a:spcBef>
                <a:spcPct val="0"/>
              </a:spcBef>
            </a:pPr>
            <a:r>
              <a:rPr lang="en-US" b="true" sz="5973" spc="806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🎯 OBJETIVO DEL EJ</a:t>
            </a:r>
            <a:r>
              <a:rPr lang="en-US" b="true" sz="5973" spc="806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ERCICIO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38883" y="1754627"/>
            <a:ext cx="3388873" cy="3388873"/>
          </a:xfrm>
          <a:custGeom>
            <a:avLst/>
            <a:gdLst/>
            <a:ahLst/>
            <a:cxnLst/>
            <a:rect r="r" b="b" t="t" l="l"/>
            <a:pathLst>
              <a:path h="3388873" w="3388873">
                <a:moveTo>
                  <a:pt x="0" y="0"/>
                </a:moveTo>
                <a:lnTo>
                  <a:pt x="3388873" y="0"/>
                </a:lnTo>
                <a:lnTo>
                  <a:pt x="3388873" y="3388873"/>
                </a:lnTo>
                <a:lnTo>
                  <a:pt x="0" y="3388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82022" y="2797983"/>
            <a:ext cx="9864740" cy="1254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33"/>
              </a:lnSpc>
              <a:spcBef>
                <a:spcPct val="0"/>
              </a:spcBef>
            </a:pPr>
            <a:r>
              <a:rPr lang="en-US" sz="8201" spc="1107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CREAR UN SITIO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47" t="-11912" r="-924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88309" y="2569676"/>
            <a:ext cx="6343347" cy="7250429"/>
            <a:chOff x="0" y="0"/>
            <a:chExt cx="1670676" cy="190957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0676" cy="1909578"/>
            </a:xfrm>
            <a:custGeom>
              <a:avLst/>
              <a:gdLst/>
              <a:ahLst/>
              <a:cxnLst/>
              <a:rect r="r" b="b" t="t" l="l"/>
              <a:pathLst>
                <a:path h="1909578" w="1670676">
                  <a:moveTo>
                    <a:pt x="0" y="0"/>
                  </a:moveTo>
                  <a:lnTo>
                    <a:pt x="1670676" y="0"/>
                  </a:lnTo>
                  <a:lnTo>
                    <a:pt x="1670676" y="1909578"/>
                  </a:lnTo>
                  <a:lnTo>
                    <a:pt x="0" y="19095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670676" cy="19095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41" t="0" r="-294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683710" y="3085063"/>
            <a:ext cx="3292255" cy="4426107"/>
            <a:chOff x="0" y="0"/>
            <a:chExt cx="867096" cy="11657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67096" cy="1165724"/>
            </a:xfrm>
            <a:custGeom>
              <a:avLst/>
              <a:gdLst/>
              <a:ahLst/>
              <a:cxnLst/>
              <a:rect r="r" b="b" t="t" l="l"/>
              <a:pathLst>
                <a:path h="1165724" w="867096">
                  <a:moveTo>
                    <a:pt x="0" y="0"/>
                  </a:moveTo>
                  <a:lnTo>
                    <a:pt x="867096" y="0"/>
                  </a:lnTo>
                  <a:lnTo>
                    <a:pt x="867096" y="1165724"/>
                  </a:lnTo>
                  <a:lnTo>
                    <a:pt x="0" y="11657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867096" cy="11657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72" t="-5430" r="-6159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47" t="-11912" r="-9247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24" t="-12779" r="-9488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DAGj-4rXtT4</dc:identifier>
  <dcterms:modified xsi:type="dcterms:W3CDTF">2011-08-01T06:04:30Z</dcterms:modified>
  <cp:revision>1</cp:revision>
  <dc:title>Copia de Sharepoint - Simulacion</dc:title>
</cp:coreProperties>
</file>