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Ubuntu Light"/>
      <p:regular r:id="rId29"/>
      <p:bold r:id="rId30"/>
      <p:italic r:id="rId31"/>
      <p:boldItalic r:id="rId32"/>
    </p:embeddedFont>
    <p:embeddedFont>
      <p:font typeface="Ubuntu"/>
      <p:regular r:id="rId33"/>
      <p:bold r:id="rId34"/>
      <p:italic r:id="rId35"/>
      <p:boldItalic r:id="rId36"/>
    </p:embeddedFont>
    <p:embeddedFont>
      <p:font typeface="IBM Plex Sans"/>
      <p:regular r:id="rId37"/>
      <p:bold r:id="rId38"/>
      <p:italic r:id="rId39"/>
      <p:boldItalic r:id="rId40"/>
    </p:embeddedFont>
    <p:embeddedFont>
      <p:font typeface="Helvetica Neue Light"/>
      <p:regular r:id="rId41"/>
      <p:bold r:id="rId42"/>
      <p:italic r:id="rId43"/>
      <p:boldItalic r:id="rId44"/>
    </p:embeddedFont>
    <p:embeddedFont>
      <p:font typeface="IBM Plex Sans SemiBold"/>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BMPlexSans-boldItalic.fntdata"/><Relationship Id="rId20" Type="http://schemas.openxmlformats.org/officeDocument/2006/relationships/slide" Target="slides/slide13.xml"/><Relationship Id="rId42" Type="http://schemas.openxmlformats.org/officeDocument/2006/relationships/font" Target="fonts/HelveticaNeueLight-bold.fntdata"/><Relationship Id="rId41" Type="http://schemas.openxmlformats.org/officeDocument/2006/relationships/font" Target="fonts/HelveticaNeueLight-regular.fntdata"/><Relationship Id="rId22" Type="http://schemas.openxmlformats.org/officeDocument/2006/relationships/slide" Target="slides/slide15.xml"/><Relationship Id="rId44" Type="http://schemas.openxmlformats.org/officeDocument/2006/relationships/font" Target="fonts/HelveticaNeueLight-boldItalic.fntdata"/><Relationship Id="rId21" Type="http://schemas.openxmlformats.org/officeDocument/2006/relationships/slide" Target="slides/slide14.xml"/><Relationship Id="rId43" Type="http://schemas.openxmlformats.org/officeDocument/2006/relationships/font" Target="fonts/HelveticaNeueLight-italic.fntdata"/><Relationship Id="rId24" Type="http://schemas.openxmlformats.org/officeDocument/2006/relationships/slide" Target="slides/slide17.xml"/><Relationship Id="rId46" Type="http://schemas.openxmlformats.org/officeDocument/2006/relationships/font" Target="fonts/IBMPlexSansSemiBold-bold.fntdata"/><Relationship Id="rId23" Type="http://schemas.openxmlformats.org/officeDocument/2006/relationships/slide" Target="slides/slide16.xml"/><Relationship Id="rId45" Type="http://schemas.openxmlformats.org/officeDocument/2006/relationships/font" Target="fonts/IBMPlexSans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IBMPlexSansSemiBold-boldItalic.fntdata"/><Relationship Id="rId25" Type="http://schemas.openxmlformats.org/officeDocument/2006/relationships/slide" Target="slides/slide18.xml"/><Relationship Id="rId47" Type="http://schemas.openxmlformats.org/officeDocument/2006/relationships/font" Target="fonts/IBMPlexSansSemi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UbuntuLigh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UbuntuLight-italic.fntdata"/><Relationship Id="rId30" Type="http://schemas.openxmlformats.org/officeDocument/2006/relationships/font" Target="fonts/UbuntuLight-bold.fntdata"/><Relationship Id="rId11" Type="http://schemas.openxmlformats.org/officeDocument/2006/relationships/slide" Target="slides/slide4.xml"/><Relationship Id="rId33" Type="http://schemas.openxmlformats.org/officeDocument/2006/relationships/font" Target="fonts/Ubuntu-regular.fntdata"/><Relationship Id="rId10" Type="http://schemas.openxmlformats.org/officeDocument/2006/relationships/slide" Target="slides/slide3.xml"/><Relationship Id="rId32" Type="http://schemas.openxmlformats.org/officeDocument/2006/relationships/font" Target="fonts/UbuntuLight-boldItalic.fntdata"/><Relationship Id="rId13" Type="http://schemas.openxmlformats.org/officeDocument/2006/relationships/slide" Target="slides/slide6.xml"/><Relationship Id="rId35" Type="http://schemas.openxmlformats.org/officeDocument/2006/relationships/font" Target="fonts/Ubuntu-italic.fntdata"/><Relationship Id="rId12" Type="http://schemas.openxmlformats.org/officeDocument/2006/relationships/slide" Target="slides/slide5.xml"/><Relationship Id="rId34" Type="http://schemas.openxmlformats.org/officeDocument/2006/relationships/font" Target="fonts/Ubuntu-bold.fntdata"/><Relationship Id="rId15" Type="http://schemas.openxmlformats.org/officeDocument/2006/relationships/slide" Target="slides/slide8.xml"/><Relationship Id="rId37" Type="http://schemas.openxmlformats.org/officeDocument/2006/relationships/font" Target="fonts/IBMPlexSans-regular.fntdata"/><Relationship Id="rId14" Type="http://schemas.openxmlformats.org/officeDocument/2006/relationships/slide" Target="slides/slide7.xml"/><Relationship Id="rId36" Type="http://schemas.openxmlformats.org/officeDocument/2006/relationships/font" Target="fonts/Ubuntu-boldItalic.fntdata"/><Relationship Id="rId17" Type="http://schemas.openxmlformats.org/officeDocument/2006/relationships/slide" Target="slides/slide10.xml"/><Relationship Id="rId39" Type="http://schemas.openxmlformats.org/officeDocument/2006/relationships/font" Target="fonts/IBMPlexSans-italic.fntdata"/><Relationship Id="rId16" Type="http://schemas.openxmlformats.org/officeDocument/2006/relationships/slide" Target="slides/slide9.xml"/><Relationship Id="rId38" Type="http://schemas.openxmlformats.org/officeDocument/2006/relationships/font" Target="fonts/IBMPlex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bce910c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bce910c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bce910c08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bce910c08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La ética de los datos debe abordarse en todas las etapas: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Administración de datos : recopilarlos, mantenerlos y compartirlos</a:t>
            </a:r>
            <a:endParaRPr/>
          </a:p>
          <a:p>
            <a:pPr indent="0" lvl="0" marL="0" rtl="0" algn="l">
              <a:spcBef>
                <a:spcPts val="0"/>
              </a:spcBef>
              <a:spcAft>
                <a:spcPts val="0"/>
              </a:spcAft>
              <a:buClr>
                <a:schemeClr val="dk1"/>
              </a:buClr>
              <a:buSzPts val="1100"/>
              <a:buFont typeface="Arial"/>
              <a:buNone/>
            </a:pPr>
            <a:r>
              <a:rPr lang="es"/>
              <a:t>Crear información a partir de esos datos , en forma de productos y servicios, análisis y conocimientos, o historias y visualizaciones.</a:t>
            </a:r>
            <a:endParaRPr/>
          </a:p>
          <a:p>
            <a:pPr indent="0" lvl="0" marL="0" rtl="0" algn="l">
              <a:spcBef>
                <a:spcPts val="0"/>
              </a:spcBef>
              <a:spcAft>
                <a:spcPts val="0"/>
              </a:spcAft>
              <a:buNone/>
            </a:pPr>
            <a:r>
              <a:rPr lang="es"/>
              <a:t>Decidir qué hacer - informado por información de múltiples fuentes junto con experiencia y comprensión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bbce910c0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bbce910c0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bbce910c08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bbce910c08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es" sz="1000">
                <a:solidFill>
                  <a:schemeClr val="dk1"/>
                </a:solidFill>
                <a:latin typeface="Helvetica Neue Light"/>
                <a:ea typeface="Helvetica Neue Light"/>
                <a:cs typeface="Helvetica Neue Light"/>
                <a:sym typeface="Helvetica Neue Light"/>
              </a:rPr>
              <a:t>Are there limitations that could influence your project’s outcomes? </a:t>
            </a:r>
            <a:endParaRPr sz="10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es" sz="1000">
                <a:solidFill>
                  <a:schemeClr val="dk1"/>
                </a:solidFill>
                <a:latin typeface="Helvetica Neue Light"/>
                <a:ea typeface="Helvetica Neue Light"/>
                <a:cs typeface="Helvetica Neue Light"/>
                <a:sym typeface="Helvetica Neue Light"/>
              </a:rPr>
              <a:t>Consider:</a:t>
            </a:r>
            <a:endParaRPr sz="1000">
              <a:solidFill>
                <a:schemeClr val="dk1"/>
              </a:solidFill>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Clr>
                <a:schemeClr val="dk1"/>
              </a:buClr>
              <a:buSzPts val="1000"/>
              <a:buFont typeface="Helvetica Neue Light"/>
              <a:buChar char="●"/>
            </a:pPr>
            <a:r>
              <a:rPr lang="es" sz="1000">
                <a:solidFill>
                  <a:schemeClr val="dk1"/>
                </a:solidFill>
                <a:latin typeface="Helvetica Neue Light"/>
                <a:ea typeface="Helvetica Neue Light"/>
                <a:cs typeface="Helvetica Neue Light"/>
                <a:sym typeface="Helvetica Neue Light"/>
              </a:rPr>
              <a:t>bias in data collection, inclusion/exclusion, analysis, algorithms</a:t>
            </a:r>
            <a:endParaRPr sz="1000">
              <a:solidFill>
                <a:schemeClr val="dk1"/>
              </a:solidFill>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Clr>
                <a:schemeClr val="dk1"/>
              </a:buClr>
              <a:buSzPts val="1000"/>
              <a:buFont typeface="Helvetica Neue Light"/>
              <a:buChar char="●"/>
            </a:pPr>
            <a:r>
              <a:rPr lang="es" sz="1000">
                <a:solidFill>
                  <a:schemeClr val="dk1"/>
                </a:solidFill>
                <a:latin typeface="Helvetica Neue Light"/>
                <a:ea typeface="Helvetica Neue Light"/>
                <a:cs typeface="Helvetica Neue Light"/>
                <a:sym typeface="Helvetica Neue Light"/>
              </a:rPr>
              <a:t>gaps or omissions in data</a:t>
            </a:r>
            <a:endParaRPr sz="1000">
              <a:solidFill>
                <a:schemeClr val="dk1"/>
              </a:solidFill>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Clr>
                <a:schemeClr val="dk1"/>
              </a:buClr>
              <a:buSzPts val="1000"/>
              <a:buFont typeface="Helvetica Neue Light"/>
              <a:buChar char="●"/>
            </a:pPr>
            <a:r>
              <a:rPr lang="es" sz="1000">
                <a:solidFill>
                  <a:schemeClr val="dk1"/>
                </a:solidFill>
                <a:latin typeface="Helvetica Neue Light"/>
                <a:ea typeface="Helvetica Neue Light"/>
                <a:cs typeface="Helvetica Neue Light"/>
                <a:sym typeface="Helvetica Neue Light"/>
              </a:rPr>
              <a:t>provenance and data quality</a:t>
            </a:r>
            <a:endParaRPr sz="1000">
              <a:solidFill>
                <a:schemeClr val="dk1"/>
              </a:solidFill>
              <a:latin typeface="Helvetica Neue Light"/>
              <a:ea typeface="Helvetica Neue Light"/>
              <a:cs typeface="Helvetica Neue Light"/>
              <a:sym typeface="Helvetica Neue Light"/>
            </a:endParaRPr>
          </a:p>
          <a:p>
            <a:pPr indent="-292100" lvl="0" marL="457200" rtl="0" algn="l">
              <a:lnSpc>
                <a:spcPct val="115000"/>
              </a:lnSpc>
              <a:spcBef>
                <a:spcPts val="0"/>
              </a:spcBef>
              <a:spcAft>
                <a:spcPts val="0"/>
              </a:spcAft>
              <a:buClr>
                <a:schemeClr val="dk1"/>
              </a:buClr>
              <a:buSzPts val="1000"/>
              <a:buFont typeface="Helvetica Neue Light"/>
              <a:buChar char="●"/>
            </a:pPr>
            <a:r>
              <a:rPr lang="es" sz="1000">
                <a:solidFill>
                  <a:schemeClr val="dk1"/>
                </a:solidFill>
                <a:latin typeface="Helvetica Neue Light"/>
                <a:ea typeface="Helvetica Neue Light"/>
                <a:cs typeface="Helvetica Neue Light"/>
                <a:sym typeface="Helvetica Neue Light"/>
              </a:rPr>
              <a:t>other issues affecting decisions, such as team composition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ce740838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bce740838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bce7408381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bce7408381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ce7408381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ce7408381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150">
                <a:solidFill>
                  <a:srgbClr val="333333"/>
                </a:solidFill>
                <a:highlight>
                  <a:srgbClr val="FFFFFF"/>
                </a:highlight>
              </a:rPr>
              <a:t>Accenture Labs lanzó una colaboración de investigación con pensadores líderes en ética de datos para ayudar a proporcionar pautas para ejecutivos de seguridad y profesionales de datos y permitir el desarrollo de controles éticos sólidos en todas las cadenas de suministro de datos.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bce7408381_1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bce7408381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Justicia</a:t>
            </a:r>
            <a:endParaRPr/>
          </a:p>
          <a:p>
            <a:pPr indent="0" lvl="0" marL="0" rtl="0" algn="l">
              <a:spcBef>
                <a:spcPts val="0"/>
              </a:spcBef>
              <a:spcAft>
                <a:spcPts val="0"/>
              </a:spcAft>
              <a:buClr>
                <a:schemeClr val="dk1"/>
              </a:buClr>
              <a:buSzPts val="1100"/>
              <a:buFont typeface="Arial"/>
              <a:buNone/>
            </a:pPr>
            <a:r>
              <a:rPr lang="es"/>
              <a:t>Los sistemas de IA deben tratar a todas las personas de manera justa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equidad</a:t>
            </a:r>
            <a:endParaRPr/>
          </a:p>
          <a:p>
            <a:pPr indent="0" lvl="0" marL="0" rtl="0" algn="l">
              <a:spcBef>
                <a:spcPts val="0"/>
              </a:spcBef>
              <a:spcAft>
                <a:spcPts val="0"/>
              </a:spcAft>
              <a:buClr>
                <a:schemeClr val="dk1"/>
              </a:buClr>
              <a:buSzPts val="1100"/>
              <a:buFont typeface="Arial"/>
              <a:buNone/>
            </a:pPr>
            <a:r>
              <a:rPr lang="es"/>
              <a:t>Fiabilidad y seguridad</a:t>
            </a:r>
            <a:endParaRPr/>
          </a:p>
          <a:p>
            <a:pPr indent="0" lvl="0" marL="0" rtl="0" algn="l">
              <a:spcBef>
                <a:spcPts val="0"/>
              </a:spcBef>
              <a:spcAft>
                <a:spcPts val="0"/>
              </a:spcAft>
              <a:buClr>
                <a:schemeClr val="dk1"/>
              </a:buClr>
              <a:buSzPts val="1100"/>
              <a:buFont typeface="Arial"/>
              <a:buNone/>
            </a:pPr>
            <a:r>
              <a:rPr lang="es"/>
              <a:t>Los sistemas de inteligencia artificial deben funcionar de manera confiable y segura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confiabilidad</a:t>
            </a:r>
            <a:endParaRPr/>
          </a:p>
          <a:p>
            <a:pPr indent="0" lvl="0" marL="0" rtl="0" algn="l">
              <a:spcBef>
                <a:spcPts val="0"/>
              </a:spcBef>
              <a:spcAft>
                <a:spcPts val="0"/>
              </a:spcAft>
              <a:buClr>
                <a:schemeClr val="dk1"/>
              </a:buClr>
              <a:buSzPts val="1100"/>
              <a:buFont typeface="Arial"/>
              <a:buNone/>
            </a:pPr>
            <a:r>
              <a:rPr lang="es"/>
              <a:t>Privacidad y seguridad</a:t>
            </a:r>
            <a:endParaRPr/>
          </a:p>
          <a:p>
            <a:pPr indent="0" lvl="0" marL="0" rtl="0" algn="l">
              <a:spcBef>
                <a:spcPts val="0"/>
              </a:spcBef>
              <a:spcAft>
                <a:spcPts val="0"/>
              </a:spcAft>
              <a:buClr>
                <a:schemeClr val="dk1"/>
              </a:buClr>
              <a:buSzPts val="1100"/>
              <a:buFont typeface="Arial"/>
              <a:buNone/>
            </a:pPr>
            <a:r>
              <a:rPr lang="es"/>
              <a:t>Los sistemas de IA deben ser seguros y respetar la privacidad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privacidad</a:t>
            </a:r>
            <a:endParaRPr/>
          </a:p>
          <a:p>
            <a:pPr indent="0" lvl="0" marL="0" rtl="0" algn="l">
              <a:spcBef>
                <a:spcPts val="0"/>
              </a:spcBef>
              <a:spcAft>
                <a:spcPts val="0"/>
              </a:spcAft>
              <a:buClr>
                <a:schemeClr val="dk1"/>
              </a:buClr>
              <a:buSzPts val="1100"/>
              <a:buFont typeface="Arial"/>
              <a:buNone/>
            </a:pPr>
            <a:r>
              <a:rPr lang="es"/>
              <a:t>Inclusividad</a:t>
            </a:r>
            <a:endParaRPr/>
          </a:p>
          <a:p>
            <a:pPr indent="0" lvl="0" marL="0" rtl="0" algn="l">
              <a:spcBef>
                <a:spcPts val="0"/>
              </a:spcBef>
              <a:spcAft>
                <a:spcPts val="0"/>
              </a:spcAft>
              <a:buClr>
                <a:schemeClr val="dk1"/>
              </a:buClr>
              <a:buSzPts val="1100"/>
              <a:buFont typeface="Arial"/>
              <a:buNone/>
            </a:pPr>
            <a:r>
              <a:rPr lang="es"/>
              <a:t>Los sistemas de IA deben empoderar a todos e involucrar a las personas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inclusión</a:t>
            </a:r>
            <a:endParaRPr/>
          </a:p>
          <a:p>
            <a:pPr indent="0" lvl="0" marL="0" rtl="0" algn="l">
              <a:spcBef>
                <a:spcPts val="0"/>
              </a:spcBef>
              <a:spcAft>
                <a:spcPts val="0"/>
              </a:spcAft>
              <a:buClr>
                <a:schemeClr val="dk1"/>
              </a:buClr>
              <a:buSzPts val="1100"/>
              <a:buFont typeface="Arial"/>
              <a:buNone/>
            </a:pPr>
            <a:r>
              <a:rPr lang="es"/>
              <a:t>Transparencia</a:t>
            </a:r>
            <a:endParaRPr/>
          </a:p>
          <a:p>
            <a:pPr indent="0" lvl="0" marL="0" rtl="0" algn="l">
              <a:spcBef>
                <a:spcPts val="0"/>
              </a:spcBef>
              <a:spcAft>
                <a:spcPts val="0"/>
              </a:spcAft>
              <a:buClr>
                <a:schemeClr val="dk1"/>
              </a:buClr>
              <a:buSzPts val="1100"/>
              <a:buFont typeface="Arial"/>
              <a:buNone/>
            </a:pPr>
            <a:r>
              <a:rPr lang="es"/>
              <a:t>Los sistemas de inteligencia artificial deben ser comprensibles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Reproducir video sobre transparencia</a:t>
            </a:r>
            <a:endParaRPr/>
          </a:p>
          <a:p>
            <a:pPr indent="0" lvl="0" marL="0" rtl="0" algn="l">
              <a:spcBef>
                <a:spcPts val="0"/>
              </a:spcBef>
              <a:spcAft>
                <a:spcPts val="0"/>
              </a:spcAft>
              <a:buClr>
                <a:schemeClr val="dk1"/>
              </a:buClr>
              <a:buSzPts val="1100"/>
              <a:buFont typeface="Arial"/>
              <a:buNone/>
            </a:pPr>
            <a:r>
              <a:rPr lang="es"/>
              <a:t>Responsabilidad</a:t>
            </a:r>
            <a:endParaRPr/>
          </a:p>
          <a:p>
            <a:pPr indent="0" lvl="0" marL="0" rtl="0" algn="l">
              <a:spcBef>
                <a:spcPts val="0"/>
              </a:spcBef>
              <a:spcAft>
                <a:spcPts val="0"/>
              </a:spcAft>
              <a:buClr>
                <a:schemeClr val="dk1"/>
              </a:buClr>
              <a:buSzPts val="1100"/>
              <a:buFont typeface="Arial"/>
              <a:buNone/>
            </a:pPr>
            <a:r>
              <a:rPr lang="es"/>
              <a:t>Las personas deben ser responsables de los sistemas de IA</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bce7408381_1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bce7408381_1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bbce910c08_0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bbce910c08_0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Indicaré claramente el propósito de la recopilación de datos a la persona de la que estoy recopilando / derivando los datos</a:t>
            </a:r>
            <a:endParaRPr/>
          </a:p>
          <a:p>
            <a:pPr indent="0" lvl="0" marL="0" rtl="0" algn="l">
              <a:spcBef>
                <a:spcPts val="0"/>
              </a:spcBef>
              <a:spcAft>
                <a:spcPts val="0"/>
              </a:spcAft>
              <a:buClr>
                <a:schemeClr val="dk1"/>
              </a:buClr>
              <a:buSzPts val="1100"/>
              <a:buFont typeface="Arial"/>
              <a:buNone/>
            </a:pPr>
            <a:r>
              <a:rPr lang="es"/>
              <a:t>Obtendré el consentimiento para todo lo que recopile. O si uso datos de terceros, me aseguraré de que los datos se hayan recopilado con el consentimiento del usuario / participantes.</a:t>
            </a:r>
            <a:endParaRPr/>
          </a:p>
          <a:p>
            <a:pPr indent="0" lvl="0" marL="0" rtl="0" algn="l">
              <a:spcBef>
                <a:spcPts val="0"/>
              </a:spcBef>
              <a:spcAft>
                <a:spcPts val="0"/>
              </a:spcAft>
              <a:buClr>
                <a:schemeClr val="dk1"/>
              </a:buClr>
              <a:buSzPts val="1100"/>
              <a:buFont typeface="Arial"/>
              <a:buNone/>
            </a:pPr>
            <a:r>
              <a:rPr lang="es"/>
              <a:t>No compartiré datos con terceros a menos que cuente con el consentimiento de las personas del conjunto de datos.</a:t>
            </a:r>
            <a:endParaRPr/>
          </a:p>
          <a:p>
            <a:pPr indent="0" lvl="0" marL="0" rtl="0" algn="l">
              <a:spcBef>
                <a:spcPts val="0"/>
              </a:spcBef>
              <a:spcAft>
                <a:spcPts val="0"/>
              </a:spcAft>
              <a:buNone/>
            </a:pPr>
            <a:r>
              <a:rPr lang="es"/>
              <a:t>La publicación de datos debe ser compatible y compatible con el consentimiento otorgado.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bce740838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bce740838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Data ethics is (only) about how organisations use data.</a:t>
            </a:r>
            <a:endParaRPr/>
          </a:p>
          <a:p>
            <a:pPr indent="0" lvl="0" marL="0" rtl="0" algn="l">
              <a:spcBef>
                <a:spcPts val="0"/>
              </a:spcBef>
              <a:spcAft>
                <a:spcPts val="0"/>
              </a:spcAft>
              <a:buClr>
                <a:schemeClr val="dk1"/>
              </a:buClr>
              <a:buSzPts val="1100"/>
              <a:buFont typeface="Arial"/>
              <a:buNone/>
            </a:pPr>
            <a:r>
              <a:rPr lang="es"/>
              <a:t>’ Data ethics is aboutthe impact that all data activities have on people and society. Collecting andsharing data only about certain groups of people may disadvantage them relativeto others. All activities should be subject to ethical examination</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bce910c0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bce910c0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Disponibilidad y acceso: los datos deben estar disponibles en su conjunto, preferentemente mediante la descarga a través de Internet y  estar disponibles en una forma conveniente y modificable.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bce740838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bce740838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bcc940d30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bcc940d30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bce910c08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bbce910c0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Reutilización y redistribución: los datos deben ser proporcionados bajo términos que permitan la reutilización y redistribución incluyendo el entremezclado con otros conjuntos de datos.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bce910c0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bce910c0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Participación universal: cada uno debe ser capaz de utilizar, reutilizar y redistribuir – no debe haber discriminación por  campos de la actividad o en contra de personas o grupos.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bce910c0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bbce910c0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bbce910c08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bbce910c08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l Open Data Institute define la ética de los datos como: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s"/>
              <a:t>'Una rama de la ética que evalúa las prácticas de datos con el potencial de tener un impacto adverso en las personas y la sociedad, en la recopilación, el intercambio y el uso de datos'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sz="1200">
                <a:solidFill>
                  <a:srgbClr val="000066"/>
                </a:solidFill>
                <a:highlight>
                  <a:srgbClr val="FFFFFF"/>
                </a:highlight>
              </a:rPr>
              <a:t>La ética de los datos se relaciona con las buenas prácticas en torno a cómo se recopilan, utilizan y comparten los datos.</a:t>
            </a:r>
            <a:endParaRPr sz="1200">
              <a:solidFill>
                <a:srgbClr val="000066"/>
              </a:solidFill>
              <a:highlight>
                <a:srgbClr val="FFFFFF"/>
              </a:highlight>
            </a:endParaRPr>
          </a:p>
          <a:p>
            <a:pPr indent="0" lvl="0" marL="0" rtl="0" algn="l">
              <a:spcBef>
                <a:spcPts val="0"/>
              </a:spcBef>
              <a:spcAft>
                <a:spcPts val="0"/>
              </a:spcAft>
              <a:buNone/>
            </a:pPr>
            <a:r>
              <a:t/>
            </a:r>
            <a:endParaRPr sz="1200">
              <a:solidFill>
                <a:srgbClr val="000066"/>
              </a:solidFill>
              <a:highlight>
                <a:srgbClr val="FFFFFF"/>
              </a:highlight>
            </a:endParaRPr>
          </a:p>
          <a:p>
            <a:pPr indent="0" lvl="0" marL="0" rtl="0" algn="l">
              <a:spcBef>
                <a:spcPts val="0"/>
              </a:spcBef>
              <a:spcAft>
                <a:spcPts val="0"/>
              </a:spcAft>
              <a:buNone/>
            </a:pPr>
            <a:r>
              <a:rPr lang="es" sz="1200">
                <a:solidFill>
                  <a:srgbClr val="000066"/>
                </a:solidFill>
                <a:highlight>
                  <a:srgbClr val="FFFFFF"/>
                </a:highlight>
              </a:rPr>
              <a:t>un modelo de datos automatizado podría tomar decisiones sobre si alguien es elegible para una hipoteca o qué seguro se le puede ofrecer. Y las decisiones sobre qué datos recopilar, y qué excluir, pueden afectar a los grupos de una sociedad.</a:t>
            </a:r>
            <a:endParaRPr sz="1200">
              <a:solidFill>
                <a:srgbClr val="000066"/>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bce910c08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bbce910c08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Trust is an essential component of society. When trust breaks down, the public lose faith in the institutions that provide them with services, and organisations lose the ability to share data and collaborate in ways that could improve all our lives.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ce740838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ce740838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Ethics issues must also be considered in the collection and use of non-personal data. Forexample, not publishing the location of bus stops in poorer neighbourhoods can</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mean that the advantages of smartphone-mapping and route-nding services are</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not available to people who live in those areas, increasing existing inequalities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bbce910c08_0_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bbce910c08_0_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000066"/>
                </a:solidFill>
                <a:highlight>
                  <a:srgbClr val="FFFFFF"/>
                </a:highlight>
              </a:rPr>
              <a:t>la consultora Cambridge Analytica adquirió de forma indebida información de 50 millones de usuarios de la red social en Estados Unidos. Esos datos privados fueron luego utilizados para manipular psicológicamente a los votantes en las elecciones de EE.UU. de 2016, donde Donald Trump resultó electo presidente</a:t>
            </a:r>
            <a:endParaRPr sz="1200">
              <a:solidFill>
                <a:srgbClr val="000066"/>
              </a:solidFill>
              <a:highlight>
                <a:srgbClr val="FFFFFF"/>
              </a:highlight>
            </a:endParaRPr>
          </a:p>
          <a:p>
            <a:pPr indent="0" lvl="0" marL="0" rtl="0" algn="l">
              <a:spcBef>
                <a:spcPts val="0"/>
              </a:spcBef>
              <a:spcAft>
                <a:spcPts val="0"/>
              </a:spcAft>
              <a:buNone/>
            </a:pPr>
            <a:r>
              <a:t/>
            </a:r>
            <a:endParaRPr sz="1200">
              <a:solidFill>
                <a:srgbClr val="000066"/>
              </a:solidFill>
              <a:highlight>
                <a:srgbClr val="FFFFFF"/>
              </a:highlight>
            </a:endParaRPr>
          </a:p>
          <a:p>
            <a:pPr indent="0" lvl="0" marL="0" rtl="0" algn="l">
              <a:spcBef>
                <a:spcPts val="0"/>
              </a:spcBef>
              <a:spcAft>
                <a:spcPts val="0"/>
              </a:spcAft>
              <a:buNone/>
            </a:pPr>
            <a:r>
              <a:rPr lang="es" sz="1200">
                <a:solidFill>
                  <a:srgbClr val="000066"/>
                </a:solidFill>
                <a:highlight>
                  <a:srgbClr val="FFFFFF"/>
                </a:highlight>
              </a:rPr>
              <a:t>We think that most of the people arguing for data ownership believe in the same end goal. But we don’t think that data ownership will achieve this goal. We need a rights framework instead.</a:t>
            </a:r>
            <a:endParaRPr sz="1200">
              <a:solidFill>
                <a:srgbClr val="000066"/>
              </a:solidFill>
              <a:highlight>
                <a:srgbClr val="FFFFFF"/>
              </a:highlight>
            </a:endParaRPr>
          </a:p>
          <a:p>
            <a:pPr indent="0" lvl="0" marL="0" rtl="0" algn="l">
              <a:spcBef>
                <a:spcPts val="0"/>
              </a:spcBef>
              <a:spcAft>
                <a:spcPts val="0"/>
              </a:spcAft>
              <a:buNone/>
            </a:pPr>
            <a:r>
              <a:t/>
            </a:r>
            <a:endParaRPr sz="1200">
              <a:solidFill>
                <a:srgbClr val="000066"/>
              </a:solidFill>
              <a:highlight>
                <a:srgbClr val="FFFFFF"/>
              </a:highlight>
            </a:endParaRPr>
          </a:p>
          <a:p>
            <a:pPr indent="0" lvl="0" marL="0" rtl="0" algn="l">
              <a:spcBef>
                <a:spcPts val="0"/>
              </a:spcBef>
              <a:spcAft>
                <a:spcPts val="0"/>
              </a:spcAft>
              <a:buClr>
                <a:schemeClr val="dk1"/>
              </a:buClr>
              <a:buSzPts val="1100"/>
              <a:buFont typeface="Arial"/>
              <a:buNone/>
            </a:pPr>
            <a:r>
              <a:rPr lang="es" sz="1200">
                <a:solidFill>
                  <a:srgbClr val="000066"/>
                </a:solidFill>
                <a:highlight>
                  <a:srgbClr val="FFFFFF"/>
                </a:highlight>
              </a:rPr>
              <a:t>As well as the multiple people having rights over data about them, societies have rights to data.</a:t>
            </a:r>
            <a:endParaRPr sz="1200">
              <a:solidFill>
                <a:srgbClr val="000066"/>
              </a:solidFill>
              <a:highlight>
                <a:srgbClr val="FFFFFF"/>
              </a:highlight>
            </a:endParaRPr>
          </a:p>
          <a:p>
            <a:pPr indent="0" lvl="0" marL="0" rtl="0" algn="l">
              <a:spcBef>
                <a:spcPts val="0"/>
              </a:spcBef>
              <a:spcAft>
                <a:spcPts val="0"/>
              </a:spcAft>
              <a:buClr>
                <a:schemeClr val="dk1"/>
              </a:buClr>
              <a:buSzPts val="1100"/>
              <a:buFont typeface="Arial"/>
              <a:buNone/>
            </a:pPr>
            <a:r>
              <a:t/>
            </a:r>
            <a:endParaRPr sz="1200">
              <a:solidFill>
                <a:srgbClr val="000066"/>
              </a:solidFill>
              <a:highlight>
                <a:srgbClr val="FFFFFF"/>
              </a:highlight>
            </a:endParaRPr>
          </a:p>
          <a:p>
            <a:pPr indent="0" lvl="0" marL="0" rtl="0" algn="l">
              <a:spcBef>
                <a:spcPts val="0"/>
              </a:spcBef>
              <a:spcAft>
                <a:spcPts val="0"/>
              </a:spcAft>
              <a:buClr>
                <a:schemeClr val="dk1"/>
              </a:buClr>
              <a:buSzPts val="1100"/>
              <a:buFont typeface="Arial"/>
              <a:buNone/>
            </a:pPr>
            <a:r>
              <a:rPr lang="es" sz="1200">
                <a:solidFill>
                  <a:srgbClr val="000066"/>
                </a:solidFill>
                <a:highlight>
                  <a:srgbClr val="FFFFFF"/>
                </a:highlight>
              </a:rPr>
              <a:t>Nation states have the responsibility of protecting us. Under certain conditions – and with appropriate levels of transparency and democratic accountability – our governments need to access data about suspected criminals to keep us safe.</a:t>
            </a:r>
            <a:endParaRPr sz="1200">
              <a:solidFill>
                <a:srgbClr val="000066"/>
              </a:solidFill>
              <a:highlight>
                <a:srgbClr val="FFFFFF"/>
              </a:highlight>
            </a:endParaRPr>
          </a:p>
          <a:p>
            <a:pPr indent="0" lvl="0" marL="0" rtl="0" algn="l">
              <a:spcBef>
                <a:spcPts val="0"/>
              </a:spcBef>
              <a:spcAft>
                <a:spcPts val="0"/>
              </a:spcAft>
              <a:buNone/>
            </a:pPr>
            <a:r>
              <a:t/>
            </a:r>
            <a:endParaRPr sz="1200">
              <a:solidFill>
                <a:srgbClr val="000066"/>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1">
    <p:bg>
      <p:bgPr>
        <a:solidFill>
          <a:srgbClr val="2E0F35"/>
        </a:solidFill>
      </p:bgPr>
    </p:bg>
    <p:spTree>
      <p:nvGrpSpPr>
        <p:cNvPr id="95" name="Shape 9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bg>
      <p:bgPr>
        <a:blipFill>
          <a:blip r:embed="rId2">
            <a:alphaModFix/>
          </a:blip>
          <a:stretch>
            <a:fillRect/>
          </a:stretch>
        </a:blipFill>
      </p:bgPr>
    </p:bg>
    <p:spTree>
      <p:nvGrpSpPr>
        <p:cNvPr id="96" name="Shape 96"/>
        <p:cNvGrpSpPr/>
        <p:nvPr/>
      </p:nvGrpSpPr>
      <p:grpSpPr>
        <a:xfrm>
          <a:off x="0" y="0"/>
          <a:ext cx="0" cy="0"/>
          <a:chOff x="0" y="0"/>
          <a:chExt cx="0" cy="0"/>
        </a:xfrm>
      </p:grpSpPr>
      <p:pic>
        <p:nvPicPr>
          <p:cNvPr id="97" name="Google Shape;97;p26"/>
          <p:cNvPicPr preferRelativeResize="0"/>
          <p:nvPr/>
        </p:nvPicPr>
        <p:blipFill rotWithShape="1">
          <a:blip r:embed="rId3">
            <a:alphaModFix/>
          </a:blip>
          <a:srcRect b="0" l="2633" r="2633" t="0"/>
          <a:stretch/>
        </p:blipFill>
        <p:spPr>
          <a:xfrm>
            <a:off x="7781825" y="4736775"/>
            <a:ext cx="1209675" cy="247650"/>
          </a:xfrm>
          <a:prstGeom prst="rect">
            <a:avLst/>
          </a:prstGeom>
          <a:noFill/>
          <a:ln>
            <a:noFill/>
          </a:ln>
        </p:spPr>
      </p:pic>
      <p:sp>
        <p:nvSpPr>
          <p:cNvPr id="98" name="Google Shape;98;p26"/>
          <p:cNvSpPr txBox="1"/>
          <p:nvPr>
            <p:ph idx="1" type="body"/>
          </p:nvPr>
        </p:nvSpPr>
        <p:spPr>
          <a:xfrm>
            <a:off x="279900" y="282950"/>
            <a:ext cx="575400" cy="438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A6CEDE"/>
              </a:buClr>
              <a:buSzPts val="1600"/>
              <a:buFont typeface="Ubuntu Light"/>
              <a:buChar char="●"/>
              <a:defRPr sz="1600">
                <a:solidFill>
                  <a:srgbClr val="A6CEDE"/>
                </a:solidFill>
                <a:latin typeface="Ubuntu Light"/>
                <a:ea typeface="Ubuntu Light"/>
                <a:cs typeface="Ubuntu Light"/>
                <a:sym typeface="Ubuntu Light"/>
              </a:defRPr>
            </a:lvl1pPr>
            <a:lvl2pPr indent="-330200" lvl="1" marL="914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2pPr>
            <a:lvl3pPr indent="-330200" lvl="2" marL="1371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3pPr>
            <a:lvl4pPr indent="-330200" lvl="3" marL="18288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4pPr>
            <a:lvl5pPr indent="-330200" lvl="4" marL="22860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5pPr>
            <a:lvl6pPr indent="-330200" lvl="5" marL="27432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6pPr>
            <a:lvl7pPr indent="-330200" lvl="6" marL="3200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7pPr>
            <a:lvl8pPr indent="-330200" lvl="7" marL="3657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8pPr>
            <a:lvl9pPr indent="-330200" lvl="8" marL="4114800" rtl="0" algn="ctr">
              <a:spcBef>
                <a:spcPts val="1600"/>
              </a:spcBef>
              <a:spcAft>
                <a:spcPts val="1600"/>
              </a:spcAft>
              <a:buClr>
                <a:srgbClr val="A6CEDE"/>
              </a:buClr>
              <a:buSzPts val="1600"/>
              <a:buFont typeface="Ubuntu"/>
              <a:buChar char="■"/>
              <a:defRPr sz="1600">
                <a:solidFill>
                  <a:srgbClr val="A6CEDE"/>
                </a:solidFill>
                <a:latin typeface="Ubuntu"/>
                <a:ea typeface="Ubuntu"/>
                <a:cs typeface="Ubuntu"/>
                <a:sym typeface="Ubuntu"/>
              </a:defRPr>
            </a:lvl9pPr>
          </a:lstStyle>
          <a:p/>
        </p:txBody>
      </p:sp>
      <p:sp>
        <p:nvSpPr>
          <p:cNvPr id="99" name="Google Shape;99;p26"/>
          <p:cNvSpPr/>
          <p:nvPr/>
        </p:nvSpPr>
        <p:spPr>
          <a:xfrm>
            <a:off x="348300" y="282950"/>
            <a:ext cx="438600" cy="438600"/>
          </a:xfrm>
          <a:prstGeom prst="ellipse">
            <a:avLst/>
          </a:prstGeom>
          <a:solidFill>
            <a:srgbClr val="8015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E0F35"/>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bg>
      <p:bgPr>
        <a:solidFill>
          <a:srgbClr val="FBFDFE"/>
        </a:solidFill>
      </p:bgPr>
    </p:bg>
    <p:spTree>
      <p:nvGrpSpPr>
        <p:cNvPr id="100" name="Shape 100"/>
        <p:cNvGrpSpPr/>
        <p:nvPr/>
      </p:nvGrpSpPr>
      <p:grpSpPr>
        <a:xfrm>
          <a:off x="0" y="0"/>
          <a:ext cx="0" cy="0"/>
          <a:chOff x="0" y="0"/>
          <a:chExt cx="0" cy="0"/>
        </a:xfrm>
      </p:grpSpPr>
      <p:sp>
        <p:nvSpPr>
          <p:cNvPr id="101" name="Google Shape;101;p27"/>
          <p:cNvSpPr txBox="1"/>
          <p:nvPr>
            <p:ph type="title"/>
          </p:nvPr>
        </p:nvSpPr>
        <p:spPr>
          <a:xfrm>
            <a:off x="1165050" y="1443125"/>
            <a:ext cx="6813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200">
                <a:solidFill>
                  <a:srgbClr val="0E0329"/>
                </a:solidFill>
                <a:latin typeface="Ubuntu Light"/>
                <a:ea typeface="Ubuntu Light"/>
                <a:cs typeface="Ubuntu Light"/>
                <a:sym typeface="Ubuntu Light"/>
              </a:defRPr>
            </a:lvl1pPr>
            <a:lvl2pPr lvl="1" rtl="0">
              <a:spcBef>
                <a:spcPts val="0"/>
              </a:spcBef>
              <a:spcAft>
                <a:spcPts val="0"/>
              </a:spcAft>
              <a:buNone/>
              <a:defRPr>
                <a:solidFill>
                  <a:srgbClr val="0E0329"/>
                </a:solidFill>
                <a:latin typeface="Ubuntu"/>
                <a:ea typeface="Ubuntu"/>
                <a:cs typeface="Ubuntu"/>
                <a:sym typeface="Ubuntu"/>
              </a:defRPr>
            </a:lvl2pPr>
            <a:lvl3pPr lvl="2" rtl="0">
              <a:spcBef>
                <a:spcPts val="0"/>
              </a:spcBef>
              <a:spcAft>
                <a:spcPts val="0"/>
              </a:spcAft>
              <a:buNone/>
              <a:defRPr>
                <a:solidFill>
                  <a:srgbClr val="0E0329"/>
                </a:solidFill>
                <a:latin typeface="Ubuntu"/>
                <a:ea typeface="Ubuntu"/>
                <a:cs typeface="Ubuntu"/>
                <a:sym typeface="Ubuntu"/>
              </a:defRPr>
            </a:lvl3pPr>
            <a:lvl4pPr lvl="3" rtl="0">
              <a:spcBef>
                <a:spcPts val="0"/>
              </a:spcBef>
              <a:spcAft>
                <a:spcPts val="0"/>
              </a:spcAft>
              <a:buNone/>
              <a:defRPr>
                <a:solidFill>
                  <a:srgbClr val="0E0329"/>
                </a:solidFill>
                <a:latin typeface="Ubuntu"/>
                <a:ea typeface="Ubuntu"/>
                <a:cs typeface="Ubuntu"/>
                <a:sym typeface="Ubuntu"/>
              </a:defRPr>
            </a:lvl4pPr>
            <a:lvl5pPr lvl="4" rtl="0">
              <a:spcBef>
                <a:spcPts val="0"/>
              </a:spcBef>
              <a:spcAft>
                <a:spcPts val="0"/>
              </a:spcAft>
              <a:buNone/>
              <a:defRPr>
                <a:solidFill>
                  <a:srgbClr val="0E0329"/>
                </a:solidFill>
                <a:latin typeface="Ubuntu"/>
                <a:ea typeface="Ubuntu"/>
                <a:cs typeface="Ubuntu"/>
                <a:sym typeface="Ubuntu"/>
              </a:defRPr>
            </a:lvl5pPr>
            <a:lvl6pPr lvl="5" rtl="0">
              <a:spcBef>
                <a:spcPts val="0"/>
              </a:spcBef>
              <a:spcAft>
                <a:spcPts val="0"/>
              </a:spcAft>
              <a:buNone/>
              <a:defRPr>
                <a:solidFill>
                  <a:srgbClr val="0E0329"/>
                </a:solidFill>
                <a:latin typeface="Ubuntu"/>
                <a:ea typeface="Ubuntu"/>
                <a:cs typeface="Ubuntu"/>
                <a:sym typeface="Ubuntu"/>
              </a:defRPr>
            </a:lvl6pPr>
            <a:lvl7pPr lvl="6" rtl="0">
              <a:spcBef>
                <a:spcPts val="0"/>
              </a:spcBef>
              <a:spcAft>
                <a:spcPts val="0"/>
              </a:spcAft>
              <a:buNone/>
              <a:defRPr>
                <a:solidFill>
                  <a:srgbClr val="0E0329"/>
                </a:solidFill>
                <a:latin typeface="Ubuntu"/>
                <a:ea typeface="Ubuntu"/>
                <a:cs typeface="Ubuntu"/>
                <a:sym typeface="Ubuntu"/>
              </a:defRPr>
            </a:lvl7pPr>
            <a:lvl8pPr lvl="7" rtl="0">
              <a:spcBef>
                <a:spcPts val="0"/>
              </a:spcBef>
              <a:spcAft>
                <a:spcPts val="0"/>
              </a:spcAft>
              <a:buNone/>
              <a:defRPr>
                <a:solidFill>
                  <a:srgbClr val="0E0329"/>
                </a:solidFill>
                <a:latin typeface="Ubuntu"/>
                <a:ea typeface="Ubuntu"/>
                <a:cs typeface="Ubuntu"/>
                <a:sym typeface="Ubuntu"/>
              </a:defRPr>
            </a:lvl8pPr>
            <a:lvl9pPr lvl="8" rtl="0">
              <a:spcBef>
                <a:spcPts val="0"/>
              </a:spcBef>
              <a:spcAft>
                <a:spcPts val="0"/>
              </a:spcAft>
              <a:buNone/>
              <a:defRPr>
                <a:solidFill>
                  <a:srgbClr val="0E0329"/>
                </a:solidFill>
                <a:latin typeface="Ubuntu"/>
                <a:ea typeface="Ubuntu"/>
                <a:cs typeface="Ubuntu"/>
                <a:sym typeface="Ubuntu"/>
              </a:defRPr>
            </a:lvl9pPr>
          </a:lstStyle>
          <a:p/>
        </p:txBody>
      </p:sp>
      <p:sp>
        <p:nvSpPr>
          <p:cNvPr id="102" name="Google Shape;102;p27"/>
          <p:cNvSpPr txBox="1"/>
          <p:nvPr>
            <p:ph idx="1" type="body"/>
          </p:nvPr>
        </p:nvSpPr>
        <p:spPr>
          <a:xfrm>
            <a:off x="279900" y="282950"/>
            <a:ext cx="575400" cy="438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A6CEDE"/>
              </a:buClr>
              <a:buSzPts val="1600"/>
              <a:buFont typeface="Ubuntu Light"/>
              <a:buChar char="●"/>
              <a:defRPr sz="1600">
                <a:solidFill>
                  <a:srgbClr val="A6CEDE"/>
                </a:solidFill>
                <a:latin typeface="Ubuntu Light"/>
                <a:ea typeface="Ubuntu Light"/>
                <a:cs typeface="Ubuntu Light"/>
                <a:sym typeface="Ubuntu Light"/>
              </a:defRPr>
            </a:lvl1pPr>
            <a:lvl2pPr indent="-330200" lvl="1" marL="914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2pPr>
            <a:lvl3pPr indent="-330200" lvl="2" marL="1371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3pPr>
            <a:lvl4pPr indent="-330200" lvl="3" marL="18288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4pPr>
            <a:lvl5pPr indent="-330200" lvl="4" marL="22860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5pPr>
            <a:lvl6pPr indent="-330200" lvl="5" marL="27432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6pPr>
            <a:lvl7pPr indent="-330200" lvl="6" marL="3200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7pPr>
            <a:lvl8pPr indent="-330200" lvl="7" marL="3657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8pPr>
            <a:lvl9pPr indent="-330200" lvl="8" marL="4114800" rtl="0" algn="ctr">
              <a:spcBef>
                <a:spcPts val="1600"/>
              </a:spcBef>
              <a:spcAft>
                <a:spcPts val="1600"/>
              </a:spcAft>
              <a:buClr>
                <a:srgbClr val="A6CEDE"/>
              </a:buClr>
              <a:buSzPts val="1600"/>
              <a:buFont typeface="Ubuntu"/>
              <a:buChar char="■"/>
              <a:defRPr sz="1600">
                <a:solidFill>
                  <a:srgbClr val="A6CEDE"/>
                </a:solidFill>
                <a:latin typeface="Ubuntu"/>
                <a:ea typeface="Ubuntu"/>
                <a:cs typeface="Ubuntu"/>
                <a:sym typeface="Ubuntu"/>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bg>
      <p:bgPr>
        <a:solidFill>
          <a:srgbClr val="FBFDFE"/>
        </a:solidFill>
      </p:bgPr>
    </p:bg>
    <p:spTree>
      <p:nvGrpSpPr>
        <p:cNvPr id="103" name="Shape 103"/>
        <p:cNvGrpSpPr/>
        <p:nvPr/>
      </p:nvGrpSpPr>
      <p:grpSpPr>
        <a:xfrm>
          <a:off x="0" y="0"/>
          <a:ext cx="0" cy="0"/>
          <a:chOff x="0" y="0"/>
          <a:chExt cx="0" cy="0"/>
        </a:xfrm>
      </p:grpSpPr>
      <p:sp>
        <p:nvSpPr>
          <p:cNvPr id="104" name="Google Shape;104;p28"/>
          <p:cNvSpPr txBox="1"/>
          <p:nvPr>
            <p:ph type="title"/>
          </p:nvPr>
        </p:nvSpPr>
        <p:spPr>
          <a:xfrm>
            <a:off x="311700" y="10167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200">
                <a:solidFill>
                  <a:srgbClr val="801549"/>
                </a:solidFill>
                <a:latin typeface="Ubuntu"/>
                <a:ea typeface="Ubuntu"/>
                <a:cs typeface="Ubuntu"/>
                <a:sym typeface="Ubuntu"/>
              </a:defRPr>
            </a:lvl1pPr>
            <a:lvl2pPr lvl="1" rtl="0" algn="ctr">
              <a:spcBef>
                <a:spcPts val="0"/>
              </a:spcBef>
              <a:spcAft>
                <a:spcPts val="0"/>
              </a:spcAft>
              <a:buNone/>
              <a:defRPr sz="2200">
                <a:solidFill>
                  <a:srgbClr val="801549"/>
                </a:solidFill>
                <a:latin typeface="Ubuntu"/>
                <a:ea typeface="Ubuntu"/>
                <a:cs typeface="Ubuntu"/>
                <a:sym typeface="Ubuntu"/>
              </a:defRPr>
            </a:lvl2pPr>
            <a:lvl3pPr lvl="2" rtl="0" algn="ctr">
              <a:spcBef>
                <a:spcPts val="0"/>
              </a:spcBef>
              <a:spcAft>
                <a:spcPts val="0"/>
              </a:spcAft>
              <a:buNone/>
              <a:defRPr sz="2200">
                <a:solidFill>
                  <a:srgbClr val="801549"/>
                </a:solidFill>
                <a:latin typeface="Ubuntu"/>
                <a:ea typeface="Ubuntu"/>
                <a:cs typeface="Ubuntu"/>
                <a:sym typeface="Ubuntu"/>
              </a:defRPr>
            </a:lvl3pPr>
            <a:lvl4pPr lvl="3" rtl="0" algn="ctr">
              <a:spcBef>
                <a:spcPts val="0"/>
              </a:spcBef>
              <a:spcAft>
                <a:spcPts val="0"/>
              </a:spcAft>
              <a:buNone/>
              <a:defRPr sz="2200">
                <a:solidFill>
                  <a:srgbClr val="801549"/>
                </a:solidFill>
                <a:latin typeface="Ubuntu"/>
                <a:ea typeface="Ubuntu"/>
                <a:cs typeface="Ubuntu"/>
                <a:sym typeface="Ubuntu"/>
              </a:defRPr>
            </a:lvl4pPr>
            <a:lvl5pPr lvl="4" rtl="0" algn="ctr">
              <a:spcBef>
                <a:spcPts val="0"/>
              </a:spcBef>
              <a:spcAft>
                <a:spcPts val="0"/>
              </a:spcAft>
              <a:buNone/>
              <a:defRPr sz="2200">
                <a:solidFill>
                  <a:srgbClr val="801549"/>
                </a:solidFill>
                <a:latin typeface="Ubuntu"/>
                <a:ea typeface="Ubuntu"/>
                <a:cs typeface="Ubuntu"/>
                <a:sym typeface="Ubuntu"/>
              </a:defRPr>
            </a:lvl5pPr>
            <a:lvl6pPr lvl="5" rtl="0" algn="ctr">
              <a:spcBef>
                <a:spcPts val="0"/>
              </a:spcBef>
              <a:spcAft>
                <a:spcPts val="0"/>
              </a:spcAft>
              <a:buNone/>
              <a:defRPr sz="2200">
                <a:solidFill>
                  <a:srgbClr val="801549"/>
                </a:solidFill>
                <a:latin typeface="Ubuntu"/>
                <a:ea typeface="Ubuntu"/>
                <a:cs typeface="Ubuntu"/>
                <a:sym typeface="Ubuntu"/>
              </a:defRPr>
            </a:lvl6pPr>
            <a:lvl7pPr lvl="6" rtl="0" algn="ctr">
              <a:spcBef>
                <a:spcPts val="0"/>
              </a:spcBef>
              <a:spcAft>
                <a:spcPts val="0"/>
              </a:spcAft>
              <a:buNone/>
              <a:defRPr sz="2200">
                <a:solidFill>
                  <a:srgbClr val="801549"/>
                </a:solidFill>
                <a:latin typeface="Ubuntu"/>
                <a:ea typeface="Ubuntu"/>
                <a:cs typeface="Ubuntu"/>
                <a:sym typeface="Ubuntu"/>
              </a:defRPr>
            </a:lvl7pPr>
            <a:lvl8pPr lvl="7" rtl="0" algn="ctr">
              <a:spcBef>
                <a:spcPts val="0"/>
              </a:spcBef>
              <a:spcAft>
                <a:spcPts val="0"/>
              </a:spcAft>
              <a:buNone/>
              <a:defRPr sz="2200">
                <a:solidFill>
                  <a:srgbClr val="801549"/>
                </a:solidFill>
                <a:latin typeface="Ubuntu"/>
                <a:ea typeface="Ubuntu"/>
                <a:cs typeface="Ubuntu"/>
                <a:sym typeface="Ubuntu"/>
              </a:defRPr>
            </a:lvl8pPr>
            <a:lvl9pPr lvl="8" rtl="0" algn="ctr">
              <a:spcBef>
                <a:spcPts val="0"/>
              </a:spcBef>
              <a:spcAft>
                <a:spcPts val="0"/>
              </a:spcAft>
              <a:buNone/>
              <a:defRPr sz="2200">
                <a:solidFill>
                  <a:srgbClr val="801549"/>
                </a:solidFill>
                <a:latin typeface="Ubuntu"/>
                <a:ea typeface="Ubuntu"/>
                <a:cs typeface="Ubuntu"/>
                <a:sym typeface="Ubuntu"/>
              </a:defRPr>
            </a:lvl9pPr>
          </a:lstStyle>
          <a:p/>
        </p:txBody>
      </p:sp>
      <p:sp>
        <p:nvSpPr>
          <p:cNvPr id="105" name="Google Shape;105;p28"/>
          <p:cNvSpPr txBox="1"/>
          <p:nvPr>
            <p:ph idx="2" type="title"/>
          </p:nvPr>
        </p:nvSpPr>
        <p:spPr>
          <a:xfrm>
            <a:off x="3117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200">
                <a:solidFill>
                  <a:srgbClr val="0E0329"/>
                </a:solidFill>
                <a:latin typeface="Ubuntu Light"/>
                <a:ea typeface="Ubuntu Light"/>
                <a:cs typeface="Ubuntu Light"/>
                <a:sym typeface="Ubuntu Light"/>
              </a:defRPr>
            </a:lvl1pPr>
            <a:lvl2pPr lvl="1" rtl="0">
              <a:spcBef>
                <a:spcPts val="0"/>
              </a:spcBef>
              <a:spcAft>
                <a:spcPts val="0"/>
              </a:spcAft>
              <a:buNone/>
              <a:defRPr sz="2200">
                <a:solidFill>
                  <a:srgbClr val="0E0329"/>
                </a:solidFill>
                <a:latin typeface="Ubuntu Light"/>
                <a:ea typeface="Ubuntu Light"/>
                <a:cs typeface="Ubuntu Light"/>
                <a:sym typeface="Ubuntu Light"/>
              </a:defRPr>
            </a:lvl2pPr>
            <a:lvl3pPr lvl="2" rtl="0">
              <a:spcBef>
                <a:spcPts val="0"/>
              </a:spcBef>
              <a:spcAft>
                <a:spcPts val="0"/>
              </a:spcAft>
              <a:buNone/>
              <a:defRPr sz="2200">
                <a:solidFill>
                  <a:srgbClr val="0E0329"/>
                </a:solidFill>
                <a:latin typeface="Ubuntu Light"/>
                <a:ea typeface="Ubuntu Light"/>
                <a:cs typeface="Ubuntu Light"/>
                <a:sym typeface="Ubuntu Light"/>
              </a:defRPr>
            </a:lvl3pPr>
            <a:lvl4pPr lvl="3" rtl="0">
              <a:spcBef>
                <a:spcPts val="0"/>
              </a:spcBef>
              <a:spcAft>
                <a:spcPts val="0"/>
              </a:spcAft>
              <a:buNone/>
              <a:defRPr sz="2200">
                <a:solidFill>
                  <a:srgbClr val="0E0329"/>
                </a:solidFill>
                <a:latin typeface="Ubuntu Light"/>
                <a:ea typeface="Ubuntu Light"/>
                <a:cs typeface="Ubuntu Light"/>
                <a:sym typeface="Ubuntu Light"/>
              </a:defRPr>
            </a:lvl4pPr>
            <a:lvl5pPr lvl="4" rtl="0">
              <a:spcBef>
                <a:spcPts val="0"/>
              </a:spcBef>
              <a:spcAft>
                <a:spcPts val="0"/>
              </a:spcAft>
              <a:buNone/>
              <a:defRPr sz="2200">
                <a:solidFill>
                  <a:srgbClr val="0E0329"/>
                </a:solidFill>
                <a:latin typeface="Ubuntu Light"/>
                <a:ea typeface="Ubuntu Light"/>
                <a:cs typeface="Ubuntu Light"/>
                <a:sym typeface="Ubuntu Light"/>
              </a:defRPr>
            </a:lvl5pPr>
            <a:lvl6pPr lvl="5" rtl="0">
              <a:spcBef>
                <a:spcPts val="0"/>
              </a:spcBef>
              <a:spcAft>
                <a:spcPts val="0"/>
              </a:spcAft>
              <a:buNone/>
              <a:defRPr sz="2200">
                <a:solidFill>
                  <a:srgbClr val="0E0329"/>
                </a:solidFill>
                <a:latin typeface="Ubuntu Light"/>
                <a:ea typeface="Ubuntu Light"/>
                <a:cs typeface="Ubuntu Light"/>
                <a:sym typeface="Ubuntu Light"/>
              </a:defRPr>
            </a:lvl6pPr>
            <a:lvl7pPr lvl="6" rtl="0">
              <a:spcBef>
                <a:spcPts val="0"/>
              </a:spcBef>
              <a:spcAft>
                <a:spcPts val="0"/>
              </a:spcAft>
              <a:buNone/>
              <a:defRPr sz="2200">
                <a:solidFill>
                  <a:srgbClr val="0E0329"/>
                </a:solidFill>
                <a:latin typeface="Ubuntu Light"/>
                <a:ea typeface="Ubuntu Light"/>
                <a:cs typeface="Ubuntu Light"/>
                <a:sym typeface="Ubuntu Light"/>
              </a:defRPr>
            </a:lvl7pPr>
            <a:lvl8pPr lvl="7" rtl="0">
              <a:spcBef>
                <a:spcPts val="0"/>
              </a:spcBef>
              <a:spcAft>
                <a:spcPts val="0"/>
              </a:spcAft>
              <a:buNone/>
              <a:defRPr sz="2200">
                <a:solidFill>
                  <a:srgbClr val="0E0329"/>
                </a:solidFill>
                <a:latin typeface="Ubuntu Light"/>
                <a:ea typeface="Ubuntu Light"/>
                <a:cs typeface="Ubuntu Light"/>
                <a:sym typeface="Ubuntu Light"/>
              </a:defRPr>
            </a:lvl8pPr>
            <a:lvl9pPr lvl="8" rtl="0">
              <a:spcBef>
                <a:spcPts val="0"/>
              </a:spcBef>
              <a:spcAft>
                <a:spcPts val="0"/>
              </a:spcAft>
              <a:buNone/>
              <a:defRPr sz="2200">
                <a:solidFill>
                  <a:srgbClr val="0E0329"/>
                </a:solidFill>
                <a:latin typeface="Ubuntu Light"/>
                <a:ea typeface="Ubuntu Light"/>
                <a:cs typeface="Ubuntu Light"/>
                <a:sym typeface="Ubuntu Light"/>
              </a:defRPr>
            </a:lvl9pPr>
          </a:lstStyle>
          <a:p/>
        </p:txBody>
      </p:sp>
      <p:sp>
        <p:nvSpPr>
          <p:cNvPr id="106" name="Google Shape;106;p28"/>
          <p:cNvSpPr txBox="1"/>
          <p:nvPr>
            <p:ph idx="1" type="body"/>
          </p:nvPr>
        </p:nvSpPr>
        <p:spPr>
          <a:xfrm>
            <a:off x="341550" y="1284000"/>
            <a:ext cx="7328700" cy="2938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lt1"/>
              </a:buClr>
              <a:buSzPts val="1600"/>
              <a:buFont typeface="Ubuntu"/>
              <a:buChar char="●"/>
              <a:defRPr sz="1600">
                <a:solidFill>
                  <a:schemeClr val="lt1"/>
                </a:solidFill>
                <a:latin typeface="Ubuntu"/>
                <a:ea typeface="Ubuntu"/>
                <a:cs typeface="Ubuntu"/>
                <a:sym typeface="Ubuntu"/>
              </a:defRPr>
            </a:lvl1pPr>
            <a:lvl2pPr indent="-330200" lvl="1" marL="9144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2pPr>
            <a:lvl3pPr indent="-330200" lvl="2" marL="13716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3pPr>
            <a:lvl4pPr indent="-330200" lvl="3" marL="18288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4pPr>
            <a:lvl5pPr indent="-330200" lvl="4" marL="22860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5pPr>
            <a:lvl6pPr indent="-330200" lvl="5" marL="27432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6pPr>
            <a:lvl7pPr indent="-330200" lvl="6" marL="32004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7pPr>
            <a:lvl8pPr indent="-330200" lvl="7" marL="3657600" rtl="0">
              <a:spcBef>
                <a:spcPts val="1600"/>
              </a:spcBef>
              <a:spcAft>
                <a:spcPts val="0"/>
              </a:spcAft>
              <a:buClr>
                <a:schemeClr val="lt1"/>
              </a:buClr>
              <a:buSzPts val="1600"/>
              <a:buFont typeface="Ubuntu"/>
              <a:buChar char="○"/>
              <a:defRPr sz="1600">
                <a:solidFill>
                  <a:schemeClr val="lt1"/>
                </a:solidFill>
                <a:latin typeface="Ubuntu"/>
                <a:ea typeface="Ubuntu"/>
                <a:cs typeface="Ubuntu"/>
                <a:sym typeface="Ubuntu"/>
              </a:defRPr>
            </a:lvl8pPr>
            <a:lvl9pPr indent="-330200" lvl="8" marL="4114800" rtl="0">
              <a:spcBef>
                <a:spcPts val="1600"/>
              </a:spcBef>
              <a:spcAft>
                <a:spcPts val="1600"/>
              </a:spcAft>
              <a:buClr>
                <a:schemeClr val="lt1"/>
              </a:buClr>
              <a:buSzPts val="1600"/>
              <a:buFont typeface="Ubuntu"/>
              <a:buChar char="■"/>
              <a:defRPr sz="1600">
                <a:solidFill>
                  <a:schemeClr val="lt1"/>
                </a:solidFill>
                <a:latin typeface="Ubuntu"/>
                <a:ea typeface="Ubuntu"/>
                <a:cs typeface="Ubuntu"/>
                <a:sym typeface="Ubuntu"/>
              </a:defRPr>
            </a:lvl9pPr>
          </a:lstStyle>
          <a:p/>
        </p:txBody>
      </p:sp>
      <p:sp>
        <p:nvSpPr>
          <p:cNvPr id="107" name="Google Shape;107;p28"/>
          <p:cNvSpPr txBox="1"/>
          <p:nvPr>
            <p:ph idx="3" type="title"/>
          </p:nvPr>
        </p:nvSpPr>
        <p:spPr>
          <a:xfrm>
            <a:off x="847700" y="321500"/>
            <a:ext cx="7328700" cy="4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801549"/>
                </a:solidFill>
                <a:latin typeface="Ubuntu Light"/>
                <a:ea typeface="Ubuntu Light"/>
                <a:cs typeface="Ubuntu Light"/>
                <a:sym typeface="Ubuntu Light"/>
              </a:defRPr>
            </a:lvl1pPr>
            <a:lvl2pPr lvl="1" rtl="0">
              <a:spcBef>
                <a:spcPts val="0"/>
              </a:spcBef>
              <a:spcAft>
                <a:spcPts val="0"/>
              </a:spcAft>
              <a:buNone/>
              <a:defRPr>
                <a:solidFill>
                  <a:srgbClr val="801549"/>
                </a:solidFill>
                <a:latin typeface="Ubuntu"/>
                <a:ea typeface="Ubuntu"/>
                <a:cs typeface="Ubuntu"/>
                <a:sym typeface="Ubuntu"/>
              </a:defRPr>
            </a:lvl2pPr>
            <a:lvl3pPr lvl="2" rtl="0">
              <a:spcBef>
                <a:spcPts val="0"/>
              </a:spcBef>
              <a:spcAft>
                <a:spcPts val="0"/>
              </a:spcAft>
              <a:buNone/>
              <a:defRPr>
                <a:solidFill>
                  <a:srgbClr val="801549"/>
                </a:solidFill>
                <a:latin typeface="Ubuntu"/>
                <a:ea typeface="Ubuntu"/>
                <a:cs typeface="Ubuntu"/>
                <a:sym typeface="Ubuntu"/>
              </a:defRPr>
            </a:lvl3pPr>
            <a:lvl4pPr lvl="3" rtl="0">
              <a:spcBef>
                <a:spcPts val="0"/>
              </a:spcBef>
              <a:spcAft>
                <a:spcPts val="0"/>
              </a:spcAft>
              <a:buNone/>
              <a:defRPr>
                <a:solidFill>
                  <a:srgbClr val="801549"/>
                </a:solidFill>
                <a:latin typeface="Ubuntu"/>
                <a:ea typeface="Ubuntu"/>
                <a:cs typeface="Ubuntu"/>
                <a:sym typeface="Ubuntu"/>
              </a:defRPr>
            </a:lvl4pPr>
            <a:lvl5pPr lvl="4" rtl="0">
              <a:spcBef>
                <a:spcPts val="0"/>
              </a:spcBef>
              <a:spcAft>
                <a:spcPts val="0"/>
              </a:spcAft>
              <a:buNone/>
              <a:defRPr>
                <a:solidFill>
                  <a:srgbClr val="801549"/>
                </a:solidFill>
                <a:latin typeface="Ubuntu"/>
                <a:ea typeface="Ubuntu"/>
                <a:cs typeface="Ubuntu"/>
                <a:sym typeface="Ubuntu"/>
              </a:defRPr>
            </a:lvl5pPr>
            <a:lvl6pPr lvl="5" rtl="0">
              <a:spcBef>
                <a:spcPts val="0"/>
              </a:spcBef>
              <a:spcAft>
                <a:spcPts val="0"/>
              </a:spcAft>
              <a:buNone/>
              <a:defRPr>
                <a:solidFill>
                  <a:srgbClr val="801549"/>
                </a:solidFill>
                <a:latin typeface="Ubuntu"/>
                <a:ea typeface="Ubuntu"/>
                <a:cs typeface="Ubuntu"/>
                <a:sym typeface="Ubuntu"/>
              </a:defRPr>
            </a:lvl6pPr>
            <a:lvl7pPr lvl="6" rtl="0">
              <a:spcBef>
                <a:spcPts val="0"/>
              </a:spcBef>
              <a:spcAft>
                <a:spcPts val="0"/>
              </a:spcAft>
              <a:buNone/>
              <a:defRPr>
                <a:solidFill>
                  <a:srgbClr val="801549"/>
                </a:solidFill>
                <a:latin typeface="Ubuntu"/>
                <a:ea typeface="Ubuntu"/>
                <a:cs typeface="Ubuntu"/>
                <a:sym typeface="Ubuntu"/>
              </a:defRPr>
            </a:lvl7pPr>
            <a:lvl8pPr lvl="7" rtl="0">
              <a:spcBef>
                <a:spcPts val="0"/>
              </a:spcBef>
              <a:spcAft>
                <a:spcPts val="0"/>
              </a:spcAft>
              <a:buNone/>
              <a:defRPr>
                <a:solidFill>
                  <a:srgbClr val="801549"/>
                </a:solidFill>
                <a:latin typeface="Ubuntu"/>
                <a:ea typeface="Ubuntu"/>
                <a:cs typeface="Ubuntu"/>
                <a:sym typeface="Ubuntu"/>
              </a:defRPr>
            </a:lvl8pPr>
            <a:lvl9pPr lvl="8" rtl="0">
              <a:spcBef>
                <a:spcPts val="0"/>
              </a:spcBef>
              <a:spcAft>
                <a:spcPts val="0"/>
              </a:spcAft>
              <a:buNone/>
              <a:defRPr>
                <a:solidFill>
                  <a:srgbClr val="801549"/>
                </a:solidFill>
                <a:latin typeface="Ubuntu"/>
                <a:ea typeface="Ubuntu"/>
                <a:cs typeface="Ubuntu"/>
                <a:sym typeface="Ubuntu"/>
              </a:defRPr>
            </a:lvl9pPr>
          </a:lstStyle>
          <a:p/>
        </p:txBody>
      </p:sp>
      <p:sp>
        <p:nvSpPr>
          <p:cNvPr id="108" name="Google Shape;108;p28"/>
          <p:cNvSpPr txBox="1"/>
          <p:nvPr>
            <p:ph idx="4" type="body"/>
          </p:nvPr>
        </p:nvSpPr>
        <p:spPr>
          <a:xfrm>
            <a:off x="279900" y="282950"/>
            <a:ext cx="575400" cy="438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A6CEDE"/>
              </a:buClr>
              <a:buSzPts val="1600"/>
              <a:buFont typeface="Ubuntu Light"/>
              <a:buChar char="●"/>
              <a:defRPr sz="1600">
                <a:solidFill>
                  <a:srgbClr val="A6CEDE"/>
                </a:solidFill>
                <a:latin typeface="Ubuntu Light"/>
                <a:ea typeface="Ubuntu Light"/>
                <a:cs typeface="Ubuntu Light"/>
                <a:sym typeface="Ubuntu Light"/>
              </a:defRPr>
            </a:lvl1pPr>
            <a:lvl2pPr indent="-330200" lvl="1" marL="914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2pPr>
            <a:lvl3pPr indent="-330200" lvl="2" marL="1371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3pPr>
            <a:lvl4pPr indent="-330200" lvl="3" marL="18288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4pPr>
            <a:lvl5pPr indent="-330200" lvl="4" marL="22860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5pPr>
            <a:lvl6pPr indent="-330200" lvl="5" marL="27432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6pPr>
            <a:lvl7pPr indent="-330200" lvl="6" marL="3200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7pPr>
            <a:lvl8pPr indent="-330200" lvl="7" marL="3657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8pPr>
            <a:lvl9pPr indent="-330200" lvl="8" marL="4114800" rtl="0" algn="ctr">
              <a:spcBef>
                <a:spcPts val="1600"/>
              </a:spcBef>
              <a:spcAft>
                <a:spcPts val="1600"/>
              </a:spcAft>
              <a:buClr>
                <a:srgbClr val="A6CEDE"/>
              </a:buClr>
              <a:buSzPts val="1600"/>
              <a:buFont typeface="Ubuntu"/>
              <a:buChar char="■"/>
              <a:defRPr sz="1600">
                <a:solidFill>
                  <a:srgbClr val="A6CEDE"/>
                </a:solidFill>
                <a:latin typeface="Ubuntu"/>
                <a:ea typeface="Ubuntu"/>
                <a:cs typeface="Ubuntu"/>
                <a:sym typeface="Ubuntu"/>
              </a:defRPr>
            </a:lvl9pPr>
          </a:lstStyle>
          <a:p/>
        </p:txBody>
      </p:sp>
      <p:sp>
        <p:nvSpPr>
          <p:cNvPr id="109" name="Google Shape;109;p28"/>
          <p:cNvSpPr txBox="1"/>
          <p:nvPr>
            <p:ph idx="5" type="title"/>
          </p:nvPr>
        </p:nvSpPr>
        <p:spPr>
          <a:xfrm>
            <a:off x="847700" y="321500"/>
            <a:ext cx="7328700" cy="4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BE0F7F"/>
                </a:solidFill>
                <a:latin typeface="Ubuntu Light"/>
                <a:ea typeface="Ubuntu Light"/>
                <a:cs typeface="Ubuntu Light"/>
                <a:sym typeface="Ubuntu Light"/>
              </a:defRPr>
            </a:lvl1pPr>
            <a:lvl2pPr lvl="1" rtl="0">
              <a:spcBef>
                <a:spcPts val="0"/>
              </a:spcBef>
              <a:spcAft>
                <a:spcPts val="0"/>
              </a:spcAft>
              <a:buNone/>
              <a:defRPr>
                <a:latin typeface="Ubuntu"/>
                <a:ea typeface="Ubuntu"/>
                <a:cs typeface="Ubuntu"/>
                <a:sym typeface="Ubuntu"/>
              </a:defRPr>
            </a:lvl2pPr>
            <a:lvl3pPr lvl="2" rtl="0">
              <a:spcBef>
                <a:spcPts val="0"/>
              </a:spcBef>
              <a:spcAft>
                <a:spcPts val="0"/>
              </a:spcAft>
              <a:buNone/>
              <a:defRPr>
                <a:latin typeface="Ubuntu"/>
                <a:ea typeface="Ubuntu"/>
                <a:cs typeface="Ubuntu"/>
                <a:sym typeface="Ubuntu"/>
              </a:defRPr>
            </a:lvl3pPr>
            <a:lvl4pPr lvl="3" rtl="0">
              <a:spcBef>
                <a:spcPts val="0"/>
              </a:spcBef>
              <a:spcAft>
                <a:spcPts val="0"/>
              </a:spcAft>
              <a:buNone/>
              <a:defRPr>
                <a:latin typeface="Ubuntu"/>
                <a:ea typeface="Ubuntu"/>
                <a:cs typeface="Ubuntu"/>
                <a:sym typeface="Ubuntu"/>
              </a:defRPr>
            </a:lvl4pPr>
            <a:lvl5pPr lvl="4" rtl="0">
              <a:spcBef>
                <a:spcPts val="0"/>
              </a:spcBef>
              <a:spcAft>
                <a:spcPts val="0"/>
              </a:spcAft>
              <a:buNone/>
              <a:defRPr>
                <a:latin typeface="Ubuntu"/>
                <a:ea typeface="Ubuntu"/>
                <a:cs typeface="Ubuntu"/>
                <a:sym typeface="Ubuntu"/>
              </a:defRPr>
            </a:lvl5pPr>
            <a:lvl6pPr lvl="5" rtl="0">
              <a:spcBef>
                <a:spcPts val="0"/>
              </a:spcBef>
              <a:spcAft>
                <a:spcPts val="0"/>
              </a:spcAft>
              <a:buNone/>
              <a:defRPr>
                <a:latin typeface="Ubuntu"/>
                <a:ea typeface="Ubuntu"/>
                <a:cs typeface="Ubuntu"/>
                <a:sym typeface="Ubuntu"/>
              </a:defRPr>
            </a:lvl6pPr>
            <a:lvl7pPr lvl="6" rtl="0">
              <a:spcBef>
                <a:spcPts val="0"/>
              </a:spcBef>
              <a:spcAft>
                <a:spcPts val="0"/>
              </a:spcAft>
              <a:buNone/>
              <a:defRPr>
                <a:latin typeface="Ubuntu"/>
                <a:ea typeface="Ubuntu"/>
                <a:cs typeface="Ubuntu"/>
                <a:sym typeface="Ubuntu"/>
              </a:defRPr>
            </a:lvl7pPr>
            <a:lvl8pPr lvl="7" rtl="0">
              <a:spcBef>
                <a:spcPts val="0"/>
              </a:spcBef>
              <a:spcAft>
                <a:spcPts val="0"/>
              </a:spcAft>
              <a:buNone/>
              <a:defRPr>
                <a:latin typeface="Ubuntu"/>
                <a:ea typeface="Ubuntu"/>
                <a:cs typeface="Ubuntu"/>
                <a:sym typeface="Ubuntu"/>
              </a:defRPr>
            </a:lvl8pPr>
            <a:lvl9pPr lvl="8" rtl="0">
              <a:spcBef>
                <a:spcPts val="0"/>
              </a:spcBef>
              <a:spcAft>
                <a:spcPts val="0"/>
              </a:spcAft>
              <a:buNone/>
              <a:defRPr>
                <a:latin typeface="Ubuntu"/>
                <a:ea typeface="Ubuntu"/>
                <a:cs typeface="Ubuntu"/>
                <a:sym typeface="Ubuntu"/>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rgbClr val="2E0F35"/>
        </a:solidFill>
      </p:bgPr>
    </p:bg>
    <p:spTree>
      <p:nvGrpSpPr>
        <p:cNvPr id="110" name="Shape 110"/>
        <p:cNvGrpSpPr/>
        <p:nvPr/>
      </p:nvGrpSpPr>
      <p:grpSpPr>
        <a:xfrm>
          <a:off x="0" y="0"/>
          <a:ext cx="0" cy="0"/>
          <a:chOff x="0" y="0"/>
          <a:chExt cx="0" cy="0"/>
        </a:xfrm>
      </p:grpSpPr>
      <p:sp>
        <p:nvSpPr>
          <p:cNvPr id="111" name="Google Shape;111;p29"/>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2" name="Google Shape;11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13" name="Google Shape;113;p29"/>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bg>
      <p:bgPr>
        <a:solidFill>
          <a:srgbClr val="2E0F35"/>
        </a:solidFill>
      </p:bgPr>
    </p:bg>
    <p:spTree>
      <p:nvGrpSpPr>
        <p:cNvPr id="114" name="Shape 114"/>
        <p:cNvGrpSpPr/>
        <p:nvPr/>
      </p:nvGrpSpPr>
      <p:grpSpPr>
        <a:xfrm>
          <a:off x="0" y="0"/>
          <a:ext cx="0" cy="0"/>
          <a:chOff x="0" y="0"/>
          <a:chExt cx="0" cy="0"/>
        </a:xfrm>
      </p:grpSpPr>
      <p:sp>
        <p:nvSpPr>
          <p:cNvPr id="115" name="Google Shape;115;p30"/>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6" name="Google Shape;11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17" name="Google Shape;117;p30"/>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1">
  <p:cSld name="BIG_NUMBER_1_1">
    <p:bg>
      <p:bgPr>
        <a:solidFill>
          <a:srgbClr val="2E0F35"/>
        </a:solidFill>
      </p:bgPr>
    </p:bg>
    <p:spTree>
      <p:nvGrpSpPr>
        <p:cNvPr id="118" name="Shape 118"/>
        <p:cNvGrpSpPr/>
        <p:nvPr/>
      </p:nvGrpSpPr>
      <p:grpSpPr>
        <a:xfrm>
          <a:off x="0" y="0"/>
          <a:ext cx="0" cy="0"/>
          <a:chOff x="0" y="0"/>
          <a:chExt cx="0" cy="0"/>
        </a:xfrm>
      </p:grpSpPr>
      <p:sp>
        <p:nvSpPr>
          <p:cNvPr id="119" name="Google Shape;119;p31"/>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0" name="Google Shape;12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21" name="Google Shape;121;p31"/>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85bb0c990dad9770">
  <p:cSld name="BLANK_85bb0c990dad9770">
    <p:spTree>
      <p:nvGrpSpPr>
        <p:cNvPr id="122" name="Shape 122"/>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 name="Shape 127"/>
        <p:cNvGrpSpPr/>
        <p:nvPr/>
      </p:nvGrpSpPr>
      <p:grpSpPr>
        <a:xfrm>
          <a:off x="0" y="0"/>
          <a:ext cx="0" cy="0"/>
          <a:chOff x="0" y="0"/>
          <a:chExt cx="0" cy="0"/>
        </a:xfrm>
      </p:grpSpPr>
      <p:sp>
        <p:nvSpPr>
          <p:cNvPr id="128" name="Google Shape;128;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9" name="Google Shape;129;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0" name="Google Shape;13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 name="Shape 131"/>
        <p:cNvGrpSpPr/>
        <p:nvPr/>
      </p:nvGrpSpPr>
      <p:grpSpPr>
        <a:xfrm>
          <a:off x="0" y="0"/>
          <a:ext cx="0" cy="0"/>
          <a:chOff x="0" y="0"/>
          <a:chExt cx="0" cy="0"/>
        </a:xfrm>
      </p:grpSpPr>
      <p:sp>
        <p:nvSpPr>
          <p:cNvPr id="132" name="Google Shape;132;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3" name="Google Shape;133;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4" name="Shape 134"/>
        <p:cNvGrpSpPr/>
        <p:nvPr/>
      </p:nvGrpSpPr>
      <p:grpSpPr>
        <a:xfrm>
          <a:off x="0" y="0"/>
          <a:ext cx="0" cy="0"/>
          <a:chOff x="0" y="0"/>
          <a:chExt cx="0" cy="0"/>
        </a:xfrm>
      </p:grpSpPr>
      <p:sp>
        <p:nvSpPr>
          <p:cNvPr id="135" name="Google Shape;13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6" name="Google Shape;136;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7" name="Google Shape;13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8" name="Shape 138"/>
        <p:cNvGrpSpPr/>
        <p:nvPr/>
      </p:nvGrpSpPr>
      <p:grpSpPr>
        <a:xfrm>
          <a:off x="0" y="0"/>
          <a:ext cx="0" cy="0"/>
          <a:chOff x="0" y="0"/>
          <a:chExt cx="0" cy="0"/>
        </a:xfrm>
      </p:grpSpPr>
      <p:sp>
        <p:nvSpPr>
          <p:cNvPr id="139" name="Google Shape;13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1" name="Google Shape;141;p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2" name="Google Shape;14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3" name="Shape 143"/>
        <p:cNvGrpSpPr/>
        <p:nvPr/>
      </p:nvGrpSpPr>
      <p:grpSpPr>
        <a:xfrm>
          <a:off x="0" y="0"/>
          <a:ext cx="0" cy="0"/>
          <a:chOff x="0" y="0"/>
          <a:chExt cx="0" cy="0"/>
        </a:xfrm>
      </p:grpSpPr>
      <p:sp>
        <p:nvSpPr>
          <p:cNvPr id="144" name="Google Shape;14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6" name="Shape 146"/>
        <p:cNvGrpSpPr/>
        <p:nvPr/>
      </p:nvGrpSpPr>
      <p:grpSpPr>
        <a:xfrm>
          <a:off x="0" y="0"/>
          <a:ext cx="0" cy="0"/>
          <a:chOff x="0" y="0"/>
          <a:chExt cx="0" cy="0"/>
        </a:xfrm>
      </p:grpSpPr>
      <p:sp>
        <p:nvSpPr>
          <p:cNvPr id="147" name="Google Shape;147;p3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8" name="Google Shape;148;p3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9" name="Google Shape;14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0" name="Shape 150"/>
        <p:cNvGrpSpPr/>
        <p:nvPr/>
      </p:nvGrpSpPr>
      <p:grpSpPr>
        <a:xfrm>
          <a:off x="0" y="0"/>
          <a:ext cx="0" cy="0"/>
          <a:chOff x="0" y="0"/>
          <a:chExt cx="0" cy="0"/>
        </a:xfrm>
      </p:grpSpPr>
      <p:sp>
        <p:nvSpPr>
          <p:cNvPr id="151" name="Google Shape;151;p4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2" name="Google Shape;152;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3" name="Shape 153"/>
        <p:cNvGrpSpPr/>
        <p:nvPr/>
      </p:nvGrpSpPr>
      <p:grpSpPr>
        <a:xfrm>
          <a:off x="0" y="0"/>
          <a:ext cx="0" cy="0"/>
          <a:chOff x="0" y="0"/>
          <a:chExt cx="0" cy="0"/>
        </a:xfrm>
      </p:grpSpPr>
      <p:sp>
        <p:nvSpPr>
          <p:cNvPr id="154" name="Google Shape;154;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6" name="Google Shape;156;p4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7" name="Google Shape;157;p4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8" name="Google Shape;158;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9" name="Shape 159"/>
        <p:cNvGrpSpPr/>
        <p:nvPr/>
      </p:nvGrpSpPr>
      <p:grpSpPr>
        <a:xfrm>
          <a:off x="0" y="0"/>
          <a:ext cx="0" cy="0"/>
          <a:chOff x="0" y="0"/>
          <a:chExt cx="0" cy="0"/>
        </a:xfrm>
      </p:grpSpPr>
      <p:sp>
        <p:nvSpPr>
          <p:cNvPr id="160" name="Google Shape;160;p4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61" name="Google Shape;16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2" name="Shape 162"/>
        <p:cNvGrpSpPr/>
        <p:nvPr/>
      </p:nvGrpSpPr>
      <p:grpSpPr>
        <a:xfrm>
          <a:off x="0" y="0"/>
          <a:ext cx="0" cy="0"/>
          <a:chOff x="0" y="0"/>
          <a:chExt cx="0" cy="0"/>
        </a:xfrm>
      </p:grpSpPr>
      <p:sp>
        <p:nvSpPr>
          <p:cNvPr id="163" name="Google Shape;163;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4" name="Google Shape;164;p4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5" name="Google Shape;165;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6" name="Shape 166"/>
        <p:cNvGrpSpPr/>
        <p:nvPr/>
      </p:nvGrpSpPr>
      <p:grpSpPr>
        <a:xfrm>
          <a:off x="0" y="0"/>
          <a:ext cx="0" cy="0"/>
          <a:chOff x="0" y="0"/>
          <a:chExt cx="0" cy="0"/>
        </a:xfrm>
      </p:grpSpPr>
      <p:sp>
        <p:nvSpPr>
          <p:cNvPr id="167" name="Google Shape;167;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bg>
      <p:bgPr>
        <a:solidFill>
          <a:srgbClr val="FBFDFE"/>
        </a:solidFill>
      </p:bgPr>
    </p:bg>
    <p:spTree>
      <p:nvGrpSpPr>
        <p:cNvPr id="168" name="Shape 168"/>
        <p:cNvGrpSpPr/>
        <p:nvPr/>
      </p:nvGrpSpPr>
      <p:grpSpPr>
        <a:xfrm>
          <a:off x="0" y="0"/>
          <a:ext cx="0" cy="0"/>
          <a:chOff x="0" y="0"/>
          <a:chExt cx="0" cy="0"/>
        </a:xfrm>
      </p:grpSpPr>
      <p:sp>
        <p:nvSpPr>
          <p:cNvPr id="169" name="Google Shape;169;p45"/>
          <p:cNvSpPr txBox="1"/>
          <p:nvPr>
            <p:ph type="title"/>
          </p:nvPr>
        </p:nvSpPr>
        <p:spPr>
          <a:xfrm>
            <a:off x="1165050" y="1443125"/>
            <a:ext cx="6813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200">
                <a:solidFill>
                  <a:srgbClr val="0E0329"/>
                </a:solidFill>
                <a:latin typeface="Ubuntu Light"/>
                <a:ea typeface="Ubuntu Light"/>
                <a:cs typeface="Ubuntu Light"/>
                <a:sym typeface="Ubuntu Light"/>
              </a:defRPr>
            </a:lvl1pPr>
            <a:lvl2pPr lvl="1" rtl="0">
              <a:spcBef>
                <a:spcPts val="0"/>
              </a:spcBef>
              <a:spcAft>
                <a:spcPts val="0"/>
              </a:spcAft>
              <a:buNone/>
              <a:defRPr>
                <a:solidFill>
                  <a:srgbClr val="0E0329"/>
                </a:solidFill>
                <a:latin typeface="Ubuntu"/>
                <a:ea typeface="Ubuntu"/>
                <a:cs typeface="Ubuntu"/>
                <a:sym typeface="Ubuntu"/>
              </a:defRPr>
            </a:lvl2pPr>
            <a:lvl3pPr lvl="2" rtl="0">
              <a:spcBef>
                <a:spcPts val="0"/>
              </a:spcBef>
              <a:spcAft>
                <a:spcPts val="0"/>
              </a:spcAft>
              <a:buNone/>
              <a:defRPr>
                <a:solidFill>
                  <a:srgbClr val="0E0329"/>
                </a:solidFill>
                <a:latin typeface="Ubuntu"/>
                <a:ea typeface="Ubuntu"/>
                <a:cs typeface="Ubuntu"/>
                <a:sym typeface="Ubuntu"/>
              </a:defRPr>
            </a:lvl3pPr>
            <a:lvl4pPr lvl="3" rtl="0">
              <a:spcBef>
                <a:spcPts val="0"/>
              </a:spcBef>
              <a:spcAft>
                <a:spcPts val="0"/>
              </a:spcAft>
              <a:buNone/>
              <a:defRPr>
                <a:solidFill>
                  <a:srgbClr val="0E0329"/>
                </a:solidFill>
                <a:latin typeface="Ubuntu"/>
                <a:ea typeface="Ubuntu"/>
                <a:cs typeface="Ubuntu"/>
                <a:sym typeface="Ubuntu"/>
              </a:defRPr>
            </a:lvl4pPr>
            <a:lvl5pPr lvl="4" rtl="0">
              <a:spcBef>
                <a:spcPts val="0"/>
              </a:spcBef>
              <a:spcAft>
                <a:spcPts val="0"/>
              </a:spcAft>
              <a:buNone/>
              <a:defRPr>
                <a:solidFill>
                  <a:srgbClr val="0E0329"/>
                </a:solidFill>
                <a:latin typeface="Ubuntu"/>
                <a:ea typeface="Ubuntu"/>
                <a:cs typeface="Ubuntu"/>
                <a:sym typeface="Ubuntu"/>
              </a:defRPr>
            </a:lvl5pPr>
            <a:lvl6pPr lvl="5" rtl="0">
              <a:spcBef>
                <a:spcPts val="0"/>
              </a:spcBef>
              <a:spcAft>
                <a:spcPts val="0"/>
              </a:spcAft>
              <a:buNone/>
              <a:defRPr>
                <a:solidFill>
                  <a:srgbClr val="0E0329"/>
                </a:solidFill>
                <a:latin typeface="Ubuntu"/>
                <a:ea typeface="Ubuntu"/>
                <a:cs typeface="Ubuntu"/>
                <a:sym typeface="Ubuntu"/>
              </a:defRPr>
            </a:lvl6pPr>
            <a:lvl7pPr lvl="6" rtl="0">
              <a:spcBef>
                <a:spcPts val="0"/>
              </a:spcBef>
              <a:spcAft>
                <a:spcPts val="0"/>
              </a:spcAft>
              <a:buNone/>
              <a:defRPr>
                <a:solidFill>
                  <a:srgbClr val="0E0329"/>
                </a:solidFill>
                <a:latin typeface="Ubuntu"/>
                <a:ea typeface="Ubuntu"/>
                <a:cs typeface="Ubuntu"/>
                <a:sym typeface="Ubuntu"/>
              </a:defRPr>
            </a:lvl7pPr>
            <a:lvl8pPr lvl="7" rtl="0">
              <a:spcBef>
                <a:spcPts val="0"/>
              </a:spcBef>
              <a:spcAft>
                <a:spcPts val="0"/>
              </a:spcAft>
              <a:buNone/>
              <a:defRPr>
                <a:solidFill>
                  <a:srgbClr val="0E0329"/>
                </a:solidFill>
                <a:latin typeface="Ubuntu"/>
                <a:ea typeface="Ubuntu"/>
                <a:cs typeface="Ubuntu"/>
                <a:sym typeface="Ubuntu"/>
              </a:defRPr>
            </a:lvl8pPr>
            <a:lvl9pPr lvl="8" rtl="0">
              <a:spcBef>
                <a:spcPts val="0"/>
              </a:spcBef>
              <a:spcAft>
                <a:spcPts val="0"/>
              </a:spcAft>
              <a:buNone/>
              <a:defRPr>
                <a:solidFill>
                  <a:srgbClr val="0E0329"/>
                </a:solidFill>
                <a:latin typeface="Ubuntu"/>
                <a:ea typeface="Ubuntu"/>
                <a:cs typeface="Ubuntu"/>
                <a:sym typeface="Ubuntu"/>
              </a:defRPr>
            </a:lvl9pPr>
          </a:lstStyle>
          <a:p/>
        </p:txBody>
      </p:sp>
      <p:sp>
        <p:nvSpPr>
          <p:cNvPr id="170" name="Google Shape;170;p45"/>
          <p:cNvSpPr txBox="1"/>
          <p:nvPr>
            <p:ph idx="1" type="body"/>
          </p:nvPr>
        </p:nvSpPr>
        <p:spPr>
          <a:xfrm>
            <a:off x="279900" y="282950"/>
            <a:ext cx="575400" cy="438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Clr>
                <a:srgbClr val="A6CEDE"/>
              </a:buClr>
              <a:buSzPts val="1600"/>
              <a:buFont typeface="Ubuntu Light"/>
              <a:buChar char="●"/>
              <a:defRPr sz="1600">
                <a:solidFill>
                  <a:srgbClr val="A6CEDE"/>
                </a:solidFill>
                <a:latin typeface="Ubuntu Light"/>
                <a:ea typeface="Ubuntu Light"/>
                <a:cs typeface="Ubuntu Light"/>
                <a:sym typeface="Ubuntu Light"/>
              </a:defRPr>
            </a:lvl1pPr>
            <a:lvl2pPr indent="-330200" lvl="1" marL="914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2pPr>
            <a:lvl3pPr indent="-330200" lvl="2" marL="1371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3pPr>
            <a:lvl4pPr indent="-330200" lvl="3" marL="18288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4pPr>
            <a:lvl5pPr indent="-330200" lvl="4" marL="22860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5pPr>
            <a:lvl6pPr indent="-330200" lvl="5" marL="27432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6pPr>
            <a:lvl7pPr indent="-330200" lvl="6" marL="32004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7pPr>
            <a:lvl8pPr indent="-330200" lvl="7" marL="3657600" rtl="0" algn="ctr">
              <a:spcBef>
                <a:spcPts val="1600"/>
              </a:spcBef>
              <a:spcAft>
                <a:spcPts val="0"/>
              </a:spcAft>
              <a:buClr>
                <a:srgbClr val="A6CEDE"/>
              </a:buClr>
              <a:buSzPts val="1600"/>
              <a:buFont typeface="Ubuntu"/>
              <a:buChar char="○"/>
              <a:defRPr sz="1600">
                <a:solidFill>
                  <a:srgbClr val="A6CEDE"/>
                </a:solidFill>
                <a:latin typeface="Ubuntu"/>
                <a:ea typeface="Ubuntu"/>
                <a:cs typeface="Ubuntu"/>
                <a:sym typeface="Ubuntu"/>
              </a:defRPr>
            </a:lvl8pPr>
            <a:lvl9pPr indent="-330200" lvl="8" marL="4114800" rtl="0" algn="ctr">
              <a:spcBef>
                <a:spcPts val="1600"/>
              </a:spcBef>
              <a:spcAft>
                <a:spcPts val="1600"/>
              </a:spcAft>
              <a:buClr>
                <a:srgbClr val="A6CEDE"/>
              </a:buClr>
              <a:buSzPts val="1600"/>
              <a:buFont typeface="Ubuntu"/>
              <a:buChar char="■"/>
              <a:defRPr sz="1600">
                <a:solidFill>
                  <a:srgbClr val="A6CEDE"/>
                </a:solidFill>
                <a:latin typeface="Ubuntu"/>
                <a:ea typeface="Ubuntu"/>
                <a:cs typeface="Ubuntu"/>
                <a:sym typeface="Ubuntu"/>
              </a:defRPr>
            </a:lvl9pPr>
          </a:lstStyle>
          <a:p/>
        </p:txBody>
      </p:sp>
      <p:sp>
        <p:nvSpPr>
          <p:cNvPr id="171" name="Google Shape;171;p45"/>
          <p:cNvSpPr/>
          <p:nvPr/>
        </p:nvSpPr>
        <p:spPr>
          <a:xfrm>
            <a:off x="348300" y="282950"/>
            <a:ext cx="438600" cy="438600"/>
          </a:xfrm>
          <a:prstGeom prst="ellipse">
            <a:avLst/>
          </a:prstGeom>
          <a:solidFill>
            <a:srgbClr val="2E0F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E0F35"/>
              </a:solidFill>
            </a:endParaRPr>
          </a:p>
        </p:txBody>
      </p:sp>
      <p:pic>
        <p:nvPicPr>
          <p:cNvPr id="172" name="Google Shape;172;p45"/>
          <p:cNvPicPr preferRelativeResize="0"/>
          <p:nvPr/>
        </p:nvPicPr>
        <p:blipFill>
          <a:blip r:embed="rId2">
            <a:alphaModFix/>
          </a:blip>
          <a:stretch>
            <a:fillRect/>
          </a:stretch>
        </p:blipFill>
        <p:spPr>
          <a:xfrm>
            <a:off x="7728225" y="4693300"/>
            <a:ext cx="1128275" cy="2188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bg>
      <p:bgPr>
        <a:solidFill>
          <a:srgbClr val="2E0F35"/>
        </a:solidFill>
      </p:bgPr>
    </p:bg>
    <p:spTree>
      <p:nvGrpSpPr>
        <p:cNvPr id="173" name="Shape 173"/>
        <p:cNvGrpSpPr/>
        <p:nvPr/>
      </p:nvGrpSpPr>
      <p:grpSpPr>
        <a:xfrm>
          <a:off x="0" y="0"/>
          <a:ext cx="0" cy="0"/>
          <a:chOff x="0" y="0"/>
          <a:chExt cx="0" cy="0"/>
        </a:xfrm>
      </p:grpSpPr>
      <p:sp>
        <p:nvSpPr>
          <p:cNvPr id="174" name="Google Shape;174;p46"/>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5" name="Google Shape;175;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76" name="Google Shape;176;p46"/>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2.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5" name="Google Shape;125;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26" name="Google Shape;12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hyperlink" Target="https://www.accenture.com/sk-en/insight-data-ethics" TargetMode="External"/><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hyperlink" Target="https://www.microsoft.com/en-us/ai/responsible-ai?activetab=pivot1%3aprimaryr6" TargetMode="External"/><Relationship Id="rId5"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hyperlink" Target="https://digitalblog.coop.co.uk/2018/06/06/why-were-using-the-open-data-institutes-data-ethics-canvas/" TargetMode="External"/><Relationship Id="rId5"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19.gi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16.gi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21.gif"/><Relationship Id="rId4" Type="http://schemas.openxmlformats.org/officeDocument/2006/relationships/hyperlink" Target="https://missiondrive.typeform.com/to/xFIi4l" TargetMode="External"/><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2.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180" name="Shape 180"/>
        <p:cNvGrpSpPr/>
        <p:nvPr/>
      </p:nvGrpSpPr>
      <p:grpSpPr>
        <a:xfrm>
          <a:off x="0" y="0"/>
          <a:ext cx="0" cy="0"/>
          <a:chOff x="0" y="0"/>
          <a:chExt cx="0" cy="0"/>
        </a:xfrm>
      </p:grpSpPr>
      <p:pic>
        <p:nvPicPr>
          <p:cNvPr id="181" name="Google Shape;181;p47"/>
          <p:cNvPicPr preferRelativeResize="0"/>
          <p:nvPr/>
        </p:nvPicPr>
        <p:blipFill>
          <a:blip r:embed="rId3">
            <a:alphaModFix/>
          </a:blip>
          <a:stretch>
            <a:fillRect/>
          </a:stretch>
        </p:blipFill>
        <p:spPr>
          <a:xfrm>
            <a:off x="6696025" y="3205150"/>
            <a:ext cx="2066925" cy="1470400"/>
          </a:xfrm>
          <a:prstGeom prst="rect">
            <a:avLst/>
          </a:prstGeom>
          <a:noFill/>
          <a:ln>
            <a:noFill/>
          </a:ln>
        </p:spPr>
      </p:pic>
      <p:pic>
        <p:nvPicPr>
          <p:cNvPr id="182" name="Google Shape;182;p47"/>
          <p:cNvPicPr preferRelativeResize="0"/>
          <p:nvPr/>
        </p:nvPicPr>
        <p:blipFill>
          <a:blip r:embed="rId4">
            <a:alphaModFix/>
          </a:blip>
          <a:stretch>
            <a:fillRect/>
          </a:stretch>
        </p:blipFill>
        <p:spPr>
          <a:xfrm flipH="1">
            <a:off x="0" y="2993315"/>
            <a:ext cx="2938200" cy="1597735"/>
          </a:xfrm>
          <a:prstGeom prst="rect">
            <a:avLst/>
          </a:prstGeom>
          <a:noFill/>
          <a:ln>
            <a:noFill/>
          </a:ln>
        </p:spPr>
      </p:pic>
      <p:sp>
        <p:nvSpPr>
          <p:cNvPr id="183" name="Google Shape;183;p47"/>
          <p:cNvSpPr txBox="1"/>
          <p:nvPr/>
        </p:nvSpPr>
        <p:spPr>
          <a:xfrm>
            <a:off x="1571325" y="992200"/>
            <a:ext cx="6001200" cy="1110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Ética de datos</a:t>
            </a:r>
            <a:endParaRPr sz="3500">
              <a:solidFill>
                <a:srgbClr val="FFFFFF"/>
              </a:solidFill>
              <a:latin typeface="IBM Plex Sans SemiBold"/>
              <a:ea typeface="IBM Plex Sans SemiBold"/>
              <a:cs typeface="IBM Plex Sans SemiBold"/>
              <a:sym typeface="IBM Plex Sans SemiBold"/>
            </a:endParaRPr>
          </a:p>
        </p:txBody>
      </p:sp>
      <p:sp>
        <p:nvSpPr>
          <p:cNvPr id="184" name="Google Shape;184;p47"/>
          <p:cNvSpPr txBox="1"/>
          <p:nvPr/>
        </p:nvSpPr>
        <p:spPr>
          <a:xfrm>
            <a:off x="3102775" y="2218050"/>
            <a:ext cx="2938200" cy="3537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000">
                <a:solidFill>
                  <a:srgbClr val="FFFFFF"/>
                </a:solidFill>
                <a:latin typeface="IBM Plex Sans"/>
                <a:ea typeface="IBM Plex Sans"/>
                <a:cs typeface="IBM Plex Sans"/>
                <a:sym typeface="IBM Plex Sans"/>
              </a:rPr>
              <a:t>Y uso de datos abiertos</a:t>
            </a:r>
            <a:endParaRPr b="1" i="1" sz="2000">
              <a:solidFill>
                <a:srgbClr val="FFFFFF"/>
              </a:solidFill>
              <a:latin typeface="IBM Plex Sans"/>
              <a:ea typeface="IBM Plex Sans"/>
              <a:cs typeface="IBM Plex Sans"/>
              <a:sym typeface="IBM Plex Sans"/>
            </a:endParaRPr>
          </a:p>
        </p:txBody>
      </p:sp>
      <p:sp>
        <p:nvSpPr>
          <p:cNvPr id="185" name="Google Shape;185;p47"/>
          <p:cNvSpPr txBox="1"/>
          <p:nvPr/>
        </p:nvSpPr>
        <p:spPr>
          <a:xfrm>
            <a:off x="3102950" y="3315938"/>
            <a:ext cx="2938200" cy="800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2000">
                <a:solidFill>
                  <a:srgbClr val="FFFFFF"/>
                </a:solidFill>
                <a:latin typeface="IBM Plex Sans"/>
                <a:ea typeface="IBM Plex Sans"/>
                <a:cs typeface="IBM Plex Sans"/>
                <a:sym typeface="IBM Plex Sans"/>
              </a:rPr>
              <a:t>Datos con impacto</a:t>
            </a:r>
            <a:endParaRPr sz="2000">
              <a:solidFill>
                <a:srgbClr val="FFFFFF"/>
              </a:solidFill>
              <a:latin typeface="IBM Plex Sans"/>
              <a:ea typeface="IBM Plex Sans"/>
              <a:cs typeface="IBM Plex Sans"/>
              <a:sym typeface="IBM Plex Sans"/>
            </a:endParaRPr>
          </a:p>
        </p:txBody>
      </p:sp>
      <p:pic>
        <p:nvPicPr>
          <p:cNvPr id="186" name="Google Shape;186;p47"/>
          <p:cNvPicPr preferRelativeResize="0"/>
          <p:nvPr/>
        </p:nvPicPr>
        <p:blipFill>
          <a:blip r:embed="rId5">
            <a:alphaModFix/>
          </a:blip>
          <a:stretch>
            <a:fillRect/>
          </a:stretch>
        </p:blipFill>
        <p:spPr>
          <a:xfrm>
            <a:off x="225125" y="179525"/>
            <a:ext cx="1261374" cy="202734"/>
          </a:xfrm>
          <a:prstGeom prst="rect">
            <a:avLst/>
          </a:prstGeom>
          <a:noFill/>
          <a:ln>
            <a:noFill/>
          </a:ln>
        </p:spPr>
      </p:pic>
      <p:sp>
        <p:nvSpPr>
          <p:cNvPr id="187" name="Google Shape;187;p47"/>
          <p:cNvSpPr/>
          <p:nvPr/>
        </p:nvSpPr>
        <p:spPr>
          <a:xfrm>
            <a:off x="4490875" y="2990075"/>
            <a:ext cx="162000" cy="162000"/>
          </a:xfrm>
          <a:prstGeom prst="star4">
            <a:avLst>
              <a:gd fmla="val 21501" name="adj"/>
            </a:avLst>
          </a:prstGeom>
          <a:solidFill>
            <a:srgbClr val="FDD6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256" name="Shape 256"/>
        <p:cNvGrpSpPr/>
        <p:nvPr/>
      </p:nvGrpSpPr>
      <p:grpSpPr>
        <a:xfrm>
          <a:off x="0" y="0"/>
          <a:ext cx="0" cy="0"/>
          <a:chOff x="0" y="0"/>
          <a:chExt cx="0" cy="0"/>
        </a:xfrm>
      </p:grpSpPr>
      <p:sp>
        <p:nvSpPr>
          <p:cNvPr id="257" name="Google Shape;257;p56"/>
          <p:cNvSpPr/>
          <p:nvPr/>
        </p:nvSpPr>
        <p:spPr>
          <a:xfrm>
            <a:off x="1995450" y="1431467"/>
            <a:ext cx="1481700" cy="1458300"/>
          </a:xfrm>
          <a:prstGeom prst="ellipse">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258" name="Google Shape;258;p56"/>
          <p:cNvSpPr txBox="1"/>
          <p:nvPr/>
        </p:nvSpPr>
        <p:spPr>
          <a:xfrm>
            <a:off x="2196425" y="1704325"/>
            <a:ext cx="1079700" cy="9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0">
                <a:solidFill>
                  <a:srgbClr val="FFFFFF"/>
                </a:solidFill>
                <a:latin typeface="IBM Plex Sans SemiBold"/>
                <a:ea typeface="IBM Plex Sans SemiBold"/>
                <a:cs typeface="IBM Plex Sans SemiBold"/>
                <a:sym typeface="IBM Plex Sans SemiBold"/>
              </a:rPr>
              <a:t>1</a:t>
            </a:r>
            <a:endParaRPr sz="8000">
              <a:solidFill>
                <a:srgbClr val="FFFFFF"/>
              </a:solidFill>
              <a:latin typeface="IBM Plex Sans SemiBold"/>
              <a:ea typeface="IBM Plex Sans SemiBold"/>
              <a:cs typeface="IBM Plex Sans SemiBold"/>
              <a:sym typeface="IBM Plex Sans SemiBold"/>
            </a:endParaRPr>
          </a:p>
        </p:txBody>
      </p:sp>
      <p:sp>
        <p:nvSpPr>
          <p:cNvPr id="259" name="Google Shape;259;p56"/>
          <p:cNvSpPr/>
          <p:nvPr/>
        </p:nvSpPr>
        <p:spPr>
          <a:xfrm>
            <a:off x="3869400" y="1431467"/>
            <a:ext cx="1481700" cy="1458300"/>
          </a:xfrm>
          <a:prstGeom prst="ellipse">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260" name="Google Shape;260;p56"/>
          <p:cNvSpPr txBox="1"/>
          <p:nvPr/>
        </p:nvSpPr>
        <p:spPr>
          <a:xfrm>
            <a:off x="4070400" y="1704325"/>
            <a:ext cx="1079700" cy="9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0">
                <a:solidFill>
                  <a:srgbClr val="FFFFFF"/>
                </a:solidFill>
                <a:latin typeface="IBM Plex Sans SemiBold"/>
                <a:ea typeface="IBM Plex Sans SemiBold"/>
                <a:cs typeface="IBM Plex Sans SemiBold"/>
                <a:sym typeface="IBM Plex Sans SemiBold"/>
              </a:rPr>
              <a:t>2</a:t>
            </a:r>
            <a:endParaRPr sz="8000">
              <a:solidFill>
                <a:srgbClr val="FFFFFF"/>
              </a:solidFill>
              <a:latin typeface="IBM Plex Sans SemiBold"/>
              <a:ea typeface="IBM Plex Sans SemiBold"/>
              <a:cs typeface="IBM Plex Sans SemiBold"/>
              <a:sym typeface="IBM Plex Sans SemiBold"/>
            </a:endParaRPr>
          </a:p>
        </p:txBody>
      </p:sp>
      <p:sp>
        <p:nvSpPr>
          <p:cNvPr id="261" name="Google Shape;261;p56"/>
          <p:cNvSpPr/>
          <p:nvPr/>
        </p:nvSpPr>
        <p:spPr>
          <a:xfrm>
            <a:off x="5705075" y="1431467"/>
            <a:ext cx="1481700" cy="1458300"/>
          </a:xfrm>
          <a:prstGeom prst="ellipse">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262" name="Google Shape;262;p56"/>
          <p:cNvSpPr txBox="1"/>
          <p:nvPr/>
        </p:nvSpPr>
        <p:spPr>
          <a:xfrm>
            <a:off x="5906075" y="1704325"/>
            <a:ext cx="1079700" cy="9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0">
                <a:solidFill>
                  <a:srgbClr val="FFFFFF"/>
                </a:solidFill>
                <a:latin typeface="IBM Plex Sans SemiBold"/>
                <a:ea typeface="IBM Plex Sans SemiBold"/>
                <a:cs typeface="IBM Plex Sans SemiBold"/>
                <a:sym typeface="IBM Plex Sans SemiBold"/>
              </a:rPr>
              <a:t>3</a:t>
            </a:r>
            <a:endParaRPr sz="8000">
              <a:solidFill>
                <a:srgbClr val="FFFFFF"/>
              </a:solidFill>
              <a:latin typeface="IBM Plex Sans SemiBold"/>
              <a:ea typeface="IBM Plex Sans SemiBold"/>
              <a:cs typeface="IBM Plex Sans SemiBold"/>
              <a:sym typeface="IBM Plex Sans SemiBold"/>
            </a:endParaRPr>
          </a:p>
        </p:txBody>
      </p:sp>
      <p:sp>
        <p:nvSpPr>
          <p:cNvPr id="263" name="Google Shape;263;p56"/>
          <p:cNvSpPr txBox="1"/>
          <p:nvPr/>
        </p:nvSpPr>
        <p:spPr>
          <a:xfrm>
            <a:off x="1744200" y="2978825"/>
            <a:ext cx="1984200" cy="7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Administración</a:t>
            </a:r>
            <a:endParaRPr sz="20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datos</a:t>
            </a:r>
            <a:endParaRPr sz="2000">
              <a:solidFill>
                <a:srgbClr val="FFFFFF"/>
              </a:solidFill>
              <a:latin typeface="IBM Plex Sans SemiBold"/>
              <a:ea typeface="IBM Plex Sans SemiBold"/>
              <a:cs typeface="IBM Plex Sans SemiBold"/>
              <a:sym typeface="IBM Plex Sans SemiBold"/>
            </a:endParaRPr>
          </a:p>
        </p:txBody>
      </p:sp>
      <p:sp>
        <p:nvSpPr>
          <p:cNvPr id="264" name="Google Shape;264;p56"/>
          <p:cNvSpPr txBox="1"/>
          <p:nvPr/>
        </p:nvSpPr>
        <p:spPr>
          <a:xfrm>
            <a:off x="3728388" y="2978825"/>
            <a:ext cx="1763700" cy="7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Productos</a:t>
            </a:r>
            <a:endParaRPr sz="20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datos</a:t>
            </a:r>
            <a:endParaRPr sz="2000">
              <a:solidFill>
                <a:srgbClr val="FFFFFF"/>
              </a:solidFill>
              <a:latin typeface="IBM Plex Sans SemiBold"/>
              <a:ea typeface="IBM Plex Sans SemiBold"/>
              <a:cs typeface="IBM Plex Sans SemiBold"/>
              <a:sym typeface="IBM Plex Sans SemiBold"/>
            </a:endParaRPr>
          </a:p>
        </p:txBody>
      </p:sp>
      <p:sp>
        <p:nvSpPr>
          <p:cNvPr id="265" name="Google Shape;265;p56"/>
          <p:cNvSpPr txBox="1"/>
          <p:nvPr/>
        </p:nvSpPr>
        <p:spPr>
          <a:xfrm>
            <a:off x="5492088" y="2978825"/>
            <a:ext cx="1907700" cy="73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Toma de</a:t>
            </a:r>
            <a:endParaRPr sz="20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2000">
                <a:solidFill>
                  <a:srgbClr val="FFFFFF"/>
                </a:solidFill>
                <a:latin typeface="IBM Plex Sans SemiBold"/>
                <a:ea typeface="IBM Plex Sans SemiBold"/>
                <a:cs typeface="IBM Plex Sans SemiBold"/>
                <a:sym typeface="IBM Plex Sans SemiBold"/>
              </a:rPr>
              <a:t>decisiones</a:t>
            </a:r>
            <a:endParaRPr sz="2000">
              <a:solidFill>
                <a:srgbClr val="FFFFFF"/>
              </a:solidFill>
              <a:latin typeface="IBM Plex Sans SemiBold"/>
              <a:ea typeface="IBM Plex Sans SemiBold"/>
              <a:cs typeface="IBM Plex Sans SemiBold"/>
              <a:sym typeface="IBM Plex Sans SemiBold"/>
            </a:endParaRPr>
          </a:p>
        </p:txBody>
      </p:sp>
      <p:pic>
        <p:nvPicPr>
          <p:cNvPr id="266" name="Google Shape;266;p56"/>
          <p:cNvPicPr preferRelativeResize="0"/>
          <p:nvPr/>
        </p:nvPicPr>
        <p:blipFill>
          <a:blip r:embed="rId3">
            <a:alphaModFix/>
          </a:blip>
          <a:stretch>
            <a:fillRect/>
          </a:stretch>
        </p:blipFill>
        <p:spPr>
          <a:xfrm>
            <a:off x="225125" y="179525"/>
            <a:ext cx="1261374" cy="2027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270" name="Shape 270"/>
        <p:cNvGrpSpPr/>
        <p:nvPr/>
      </p:nvGrpSpPr>
      <p:grpSpPr>
        <a:xfrm>
          <a:off x="0" y="0"/>
          <a:ext cx="0" cy="0"/>
          <a:chOff x="0" y="0"/>
          <a:chExt cx="0" cy="0"/>
        </a:xfrm>
      </p:grpSpPr>
      <p:pic>
        <p:nvPicPr>
          <p:cNvPr id="271" name="Google Shape;271;p57"/>
          <p:cNvPicPr preferRelativeResize="0"/>
          <p:nvPr/>
        </p:nvPicPr>
        <p:blipFill>
          <a:blip r:embed="rId3">
            <a:alphaModFix/>
          </a:blip>
          <a:stretch>
            <a:fillRect/>
          </a:stretch>
        </p:blipFill>
        <p:spPr>
          <a:xfrm rot="-9428917">
            <a:off x="4948217" y="1075558"/>
            <a:ext cx="853942" cy="505240"/>
          </a:xfrm>
          <a:prstGeom prst="rect">
            <a:avLst/>
          </a:prstGeom>
          <a:noFill/>
          <a:ln>
            <a:noFill/>
          </a:ln>
        </p:spPr>
      </p:pic>
      <p:sp>
        <p:nvSpPr>
          <p:cNvPr id="272" name="Google Shape;272;p57"/>
          <p:cNvSpPr txBox="1"/>
          <p:nvPr/>
        </p:nvSpPr>
        <p:spPr>
          <a:xfrm>
            <a:off x="2095500" y="2457413"/>
            <a:ext cx="4953000" cy="904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Preguntas</a:t>
            </a:r>
            <a:endParaRPr sz="3500">
              <a:solidFill>
                <a:srgbClr val="CE0978"/>
              </a:solidFill>
              <a:latin typeface="IBM Plex Sans SemiBold"/>
              <a:ea typeface="IBM Plex Sans SemiBold"/>
              <a:cs typeface="IBM Plex Sans SemiBold"/>
              <a:sym typeface="IBM Plex Sans SemiBold"/>
            </a:endParaRPr>
          </a:p>
        </p:txBody>
      </p:sp>
      <p:pic>
        <p:nvPicPr>
          <p:cNvPr id="273" name="Google Shape;273;p57"/>
          <p:cNvPicPr preferRelativeResize="0"/>
          <p:nvPr/>
        </p:nvPicPr>
        <p:blipFill>
          <a:blip r:embed="rId4">
            <a:alphaModFix/>
          </a:blip>
          <a:stretch>
            <a:fillRect/>
          </a:stretch>
        </p:blipFill>
        <p:spPr>
          <a:xfrm>
            <a:off x="225125" y="179525"/>
            <a:ext cx="1261374" cy="202734"/>
          </a:xfrm>
          <a:prstGeom prst="rect">
            <a:avLst/>
          </a:prstGeom>
          <a:noFill/>
          <a:ln>
            <a:noFill/>
          </a:ln>
        </p:spPr>
      </p:pic>
      <p:sp>
        <p:nvSpPr>
          <p:cNvPr id="274" name="Google Shape;274;p57"/>
          <p:cNvSpPr txBox="1"/>
          <p:nvPr/>
        </p:nvSpPr>
        <p:spPr>
          <a:xfrm>
            <a:off x="2982900" y="3663925"/>
            <a:ext cx="3178200" cy="4119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200">
                <a:solidFill>
                  <a:srgbClr val="FFFFFF"/>
                </a:solidFill>
                <a:latin typeface="IBM Plex Sans"/>
                <a:ea typeface="IBM Plex Sans"/>
                <a:cs typeface="IBM Plex Sans"/>
                <a:sym typeface="IBM Plex Sans"/>
              </a:rPr>
              <a:t>A tener en cuenta</a:t>
            </a:r>
            <a:endParaRPr b="1" i="1" sz="2200">
              <a:solidFill>
                <a:srgbClr val="FFFFFF"/>
              </a:solidFill>
              <a:latin typeface="IBM Plex Sans"/>
              <a:ea typeface="IBM Plex Sans"/>
              <a:cs typeface="IBM Plex Sans"/>
              <a:sym typeface="IBM Plex Sans"/>
            </a:endParaRPr>
          </a:p>
        </p:txBody>
      </p:sp>
      <p:pic>
        <p:nvPicPr>
          <p:cNvPr id="275" name="Google Shape;275;p57"/>
          <p:cNvPicPr preferRelativeResize="0"/>
          <p:nvPr/>
        </p:nvPicPr>
        <p:blipFill>
          <a:blip r:embed="rId5">
            <a:alphaModFix/>
          </a:blip>
          <a:stretch>
            <a:fillRect/>
          </a:stretch>
        </p:blipFill>
        <p:spPr>
          <a:xfrm>
            <a:off x="3724275" y="736027"/>
            <a:ext cx="1695450" cy="1353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79" name="Shape 279"/>
        <p:cNvGrpSpPr/>
        <p:nvPr/>
      </p:nvGrpSpPr>
      <p:grpSpPr>
        <a:xfrm>
          <a:off x="0" y="0"/>
          <a:ext cx="0" cy="0"/>
          <a:chOff x="0" y="0"/>
          <a:chExt cx="0" cy="0"/>
        </a:xfrm>
      </p:grpSpPr>
      <p:pic>
        <p:nvPicPr>
          <p:cNvPr id="280" name="Google Shape;280;p58"/>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81" name="Google Shape;281;p58"/>
          <p:cNvSpPr txBox="1"/>
          <p:nvPr/>
        </p:nvSpPr>
        <p:spPr>
          <a:xfrm>
            <a:off x="492675" y="2043113"/>
            <a:ext cx="28830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Administración</a:t>
            </a:r>
            <a:endParaRPr sz="3000">
              <a:solidFill>
                <a:srgbClr val="FFFFFF"/>
              </a:solidFill>
              <a:latin typeface="IBM Plex Sans SemiBold"/>
              <a:ea typeface="IBM Plex Sans SemiBold"/>
              <a:cs typeface="IBM Plex Sans SemiBold"/>
              <a:sym typeface="IBM Plex Sans SemiBold"/>
            </a:endParaRPr>
          </a:p>
        </p:txBody>
      </p:sp>
      <p:sp>
        <p:nvSpPr>
          <p:cNvPr id="282" name="Google Shape;282;p58"/>
          <p:cNvSpPr txBox="1"/>
          <p:nvPr/>
        </p:nvSpPr>
        <p:spPr>
          <a:xfrm>
            <a:off x="492675" y="2605088"/>
            <a:ext cx="1209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datos</a:t>
            </a:r>
            <a:endParaRPr sz="3000">
              <a:solidFill>
                <a:srgbClr val="FFFFFF"/>
              </a:solidFill>
              <a:latin typeface="IBM Plex Sans SemiBold"/>
              <a:ea typeface="IBM Plex Sans SemiBold"/>
              <a:cs typeface="IBM Plex Sans SemiBold"/>
              <a:sym typeface="IBM Plex Sans SemiBold"/>
            </a:endParaRPr>
          </a:p>
        </p:txBody>
      </p:sp>
      <p:sp>
        <p:nvSpPr>
          <p:cNvPr id="283" name="Google Shape;283;p58"/>
          <p:cNvSpPr txBox="1"/>
          <p:nvPr/>
        </p:nvSpPr>
        <p:spPr>
          <a:xfrm>
            <a:off x="4410900" y="12083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 </a:t>
            </a:r>
            <a:r>
              <a:rPr lang="es" sz="1800">
                <a:solidFill>
                  <a:srgbClr val="293845"/>
                </a:solidFill>
                <a:latin typeface="IBM Plex Sans"/>
                <a:ea typeface="IBM Plex Sans"/>
                <a:cs typeface="IBM Plex Sans"/>
                <a:sym typeface="IBM Plex Sans"/>
              </a:rPr>
              <a:t>¿Existen datos personales o </a:t>
            </a:r>
            <a:r>
              <a:rPr b="1" lang="es" sz="1800">
                <a:solidFill>
                  <a:srgbClr val="293845"/>
                </a:solidFill>
                <a:latin typeface="IBM Plex Sans"/>
                <a:ea typeface="IBM Plex Sans"/>
                <a:cs typeface="IBM Plex Sans"/>
                <a:sym typeface="IBM Plex Sans"/>
              </a:rPr>
              <a:t>datos sensibles</a:t>
            </a:r>
            <a:r>
              <a:rPr lang="es" sz="1800">
                <a:solidFill>
                  <a:srgbClr val="293845"/>
                </a:solidFill>
                <a:latin typeface="IBM Plex Sans"/>
                <a:ea typeface="IBM Plex Sans"/>
                <a:cs typeface="IBM Plex Sans"/>
                <a:sym typeface="IBM Plex Sans"/>
              </a:rPr>
              <a:t> involucrados en el proyecto?</a:t>
            </a:r>
            <a:endParaRPr sz="1800">
              <a:solidFill>
                <a:srgbClr val="293845"/>
              </a:solidFill>
              <a:latin typeface="IBM Plex Sans"/>
              <a:ea typeface="IBM Plex Sans"/>
              <a:cs typeface="IBM Plex Sans"/>
              <a:sym typeface="IBM Plex Sans"/>
            </a:endParaRPr>
          </a:p>
        </p:txBody>
      </p:sp>
      <p:sp>
        <p:nvSpPr>
          <p:cNvPr id="284" name="Google Shape;284;p58"/>
          <p:cNvSpPr txBox="1"/>
          <p:nvPr/>
        </p:nvSpPr>
        <p:spPr>
          <a:xfrm>
            <a:off x="4410900" y="2215625"/>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¿Hay </a:t>
            </a:r>
            <a:r>
              <a:rPr b="1" lang="es" sz="1800">
                <a:solidFill>
                  <a:srgbClr val="293845"/>
                </a:solidFill>
                <a:latin typeface="IBM Plex Sans"/>
                <a:ea typeface="IBM Plex Sans"/>
                <a:cs typeface="IBM Plex Sans"/>
                <a:sym typeface="IBM Plex Sans"/>
              </a:rPr>
              <a:t>limitaciones</a:t>
            </a:r>
            <a:r>
              <a:rPr lang="es" sz="1800">
                <a:solidFill>
                  <a:srgbClr val="293845"/>
                </a:solidFill>
                <a:latin typeface="IBM Plex Sans"/>
                <a:ea typeface="IBM Plex Sans"/>
                <a:cs typeface="IBM Plex Sans"/>
                <a:sym typeface="IBM Plex Sans"/>
              </a:rPr>
              <a:t> que pueden </a:t>
            </a:r>
            <a:r>
              <a:rPr b="1" lang="es" sz="1800">
                <a:solidFill>
                  <a:srgbClr val="293845"/>
                </a:solidFill>
                <a:latin typeface="IBM Plex Sans"/>
                <a:ea typeface="IBM Plex Sans"/>
                <a:cs typeface="IBM Plex Sans"/>
                <a:sym typeface="IBM Plex Sans"/>
              </a:rPr>
              <a:t>influir</a:t>
            </a:r>
            <a:r>
              <a:rPr lang="es" sz="1800">
                <a:solidFill>
                  <a:srgbClr val="293845"/>
                </a:solidFill>
                <a:latin typeface="IBM Plex Sans"/>
                <a:ea typeface="IBM Plex Sans"/>
                <a:cs typeface="IBM Plex Sans"/>
                <a:sym typeface="IBM Plex Sans"/>
              </a:rPr>
              <a:t> en los resultados del proyecto?</a:t>
            </a:r>
            <a:endParaRPr b="1" sz="1800">
              <a:solidFill>
                <a:srgbClr val="293845"/>
              </a:solidFill>
              <a:latin typeface="IBM Plex Sans"/>
              <a:ea typeface="IBM Plex Sans"/>
              <a:cs typeface="IBM Plex Sans"/>
              <a:sym typeface="IBM Plex Sans"/>
            </a:endParaRPr>
          </a:p>
        </p:txBody>
      </p:sp>
      <p:sp>
        <p:nvSpPr>
          <p:cNvPr id="285" name="Google Shape;285;p58"/>
          <p:cNvSpPr txBox="1"/>
          <p:nvPr/>
        </p:nvSpPr>
        <p:spPr>
          <a:xfrm>
            <a:off x="4410900" y="3222950"/>
            <a:ext cx="4207200" cy="96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¿Los datos van a ser </a:t>
            </a:r>
            <a:r>
              <a:rPr b="1" lang="es" sz="1800">
                <a:solidFill>
                  <a:srgbClr val="293845"/>
                </a:solidFill>
                <a:latin typeface="IBM Plex Sans"/>
                <a:ea typeface="IBM Plex Sans"/>
                <a:cs typeface="IBM Plex Sans"/>
                <a:sym typeface="IBM Plex Sans"/>
              </a:rPr>
              <a:t>compartidos</a:t>
            </a:r>
            <a:r>
              <a:rPr lang="es" sz="1800">
                <a:solidFill>
                  <a:srgbClr val="293845"/>
                </a:solidFill>
                <a:latin typeface="IBM Plex Sans"/>
                <a:ea typeface="IBM Plex Sans"/>
                <a:cs typeface="IBM Plex Sans"/>
                <a:sym typeface="IBM Plex Sans"/>
              </a:rPr>
              <a:t> con otras personas u organizaciones? ¿En qué </a:t>
            </a:r>
            <a:r>
              <a:rPr b="1" lang="es" sz="1800">
                <a:solidFill>
                  <a:srgbClr val="293845"/>
                </a:solidFill>
                <a:latin typeface="IBM Plex Sans"/>
                <a:ea typeface="IBM Plex Sans"/>
                <a:cs typeface="IBM Plex Sans"/>
                <a:sym typeface="IBM Plex Sans"/>
              </a:rPr>
              <a:t>condiciones</a:t>
            </a:r>
            <a:r>
              <a:rPr lang="es" sz="1800">
                <a:solidFill>
                  <a:srgbClr val="293845"/>
                </a:solidFill>
                <a:latin typeface="IBM Plex Sans"/>
                <a:ea typeface="IBM Plex Sans"/>
                <a:cs typeface="IBM Plex Sans"/>
                <a:sym typeface="IBM Plex Sans"/>
              </a:rPr>
              <a:t>?</a:t>
            </a:r>
            <a:endParaRPr sz="1800">
              <a:solidFill>
                <a:srgbClr val="293845"/>
              </a:solidFill>
              <a:latin typeface="IBM Plex Sans"/>
              <a:ea typeface="IBM Plex Sans"/>
              <a:cs typeface="IBM Plex Sans"/>
              <a:sym typeface="IBM Plex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89" name="Shape 289"/>
        <p:cNvGrpSpPr/>
        <p:nvPr/>
      </p:nvGrpSpPr>
      <p:grpSpPr>
        <a:xfrm>
          <a:off x="0" y="0"/>
          <a:ext cx="0" cy="0"/>
          <a:chOff x="0" y="0"/>
          <a:chExt cx="0" cy="0"/>
        </a:xfrm>
      </p:grpSpPr>
      <p:pic>
        <p:nvPicPr>
          <p:cNvPr id="290" name="Google Shape;290;p59"/>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91" name="Google Shape;291;p59"/>
          <p:cNvSpPr txBox="1"/>
          <p:nvPr/>
        </p:nvSpPr>
        <p:spPr>
          <a:xfrm>
            <a:off x="492675" y="2043113"/>
            <a:ext cx="28830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Productos con</a:t>
            </a:r>
            <a:endParaRPr sz="3000">
              <a:solidFill>
                <a:srgbClr val="FFFFFF"/>
              </a:solidFill>
              <a:latin typeface="IBM Plex Sans SemiBold"/>
              <a:ea typeface="IBM Plex Sans SemiBold"/>
              <a:cs typeface="IBM Plex Sans SemiBold"/>
              <a:sym typeface="IBM Plex Sans SemiBold"/>
            </a:endParaRPr>
          </a:p>
        </p:txBody>
      </p:sp>
      <p:sp>
        <p:nvSpPr>
          <p:cNvPr id="292" name="Google Shape;292;p59"/>
          <p:cNvSpPr txBox="1"/>
          <p:nvPr/>
        </p:nvSpPr>
        <p:spPr>
          <a:xfrm>
            <a:off x="492675" y="2605088"/>
            <a:ext cx="1209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datos</a:t>
            </a:r>
            <a:endParaRPr sz="3000">
              <a:solidFill>
                <a:srgbClr val="FFFFFF"/>
              </a:solidFill>
              <a:latin typeface="IBM Plex Sans SemiBold"/>
              <a:ea typeface="IBM Plex Sans SemiBold"/>
              <a:cs typeface="IBM Plex Sans SemiBold"/>
              <a:sym typeface="IBM Plex Sans SemiBold"/>
            </a:endParaRPr>
          </a:p>
        </p:txBody>
      </p:sp>
      <p:sp>
        <p:nvSpPr>
          <p:cNvPr id="293" name="Google Shape;293;p59"/>
          <p:cNvSpPr txBox="1"/>
          <p:nvPr/>
        </p:nvSpPr>
        <p:spPr>
          <a:xfrm>
            <a:off x="4410900" y="12083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 </a:t>
            </a:r>
            <a:r>
              <a:rPr lang="es" sz="1800">
                <a:solidFill>
                  <a:srgbClr val="293845"/>
                </a:solidFill>
                <a:latin typeface="IBM Plex Sans"/>
                <a:ea typeface="IBM Plex Sans"/>
                <a:cs typeface="IBM Plex Sans"/>
                <a:sym typeface="IBM Plex Sans"/>
              </a:rPr>
              <a:t>¿La información compartida o publicada</a:t>
            </a:r>
            <a:r>
              <a:rPr b="1" lang="es" sz="1800">
                <a:solidFill>
                  <a:srgbClr val="293845"/>
                </a:solidFill>
                <a:latin typeface="IBM Plex Sans"/>
                <a:ea typeface="IBM Plex Sans"/>
                <a:cs typeface="IBM Plex Sans"/>
                <a:sym typeface="IBM Plex Sans"/>
              </a:rPr>
              <a:t> podría causar daño o riesgo</a:t>
            </a:r>
            <a:r>
              <a:rPr lang="es" sz="1800">
                <a:solidFill>
                  <a:srgbClr val="293845"/>
                </a:solidFill>
                <a:latin typeface="IBM Plex Sans"/>
                <a:ea typeface="IBM Plex Sans"/>
                <a:cs typeface="IBM Plex Sans"/>
                <a:sym typeface="IBM Plex Sans"/>
              </a:rPr>
              <a:t> a personas o grupos?</a:t>
            </a:r>
            <a:endParaRPr sz="1800">
              <a:solidFill>
                <a:srgbClr val="293845"/>
              </a:solidFill>
              <a:latin typeface="IBM Plex Sans"/>
              <a:ea typeface="IBM Plex Sans"/>
              <a:cs typeface="IBM Plex Sans"/>
              <a:sym typeface="IBM Plex Sans"/>
            </a:endParaRPr>
          </a:p>
        </p:txBody>
      </p:sp>
      <p:sp>
        <p:nvSpPr>
          <p:cNvPr id="294" name="Google Shape;294;p59"/>
          <p:cNvSpPr txBox="1"/>
          <p:nvPr/>
        </p:nvSpPr>
        <p:spPr>
          <a:xfrm>
            <a:off x="4410900" y="231905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¿Cómo pueden las personas </a:t>
            </a:r>
            <a:r>
              <a:rPr b="1" lang="es" sz="1800">
                <a:solidFill>
                  <a:srgbClr val="293845"/>
                </a:solidFill>
                <a:latin typeface="IBM Plex Sans"/>
                <a:ea typeface="IBM Plex Sans"/>
                <a:cs typeface="IBM Plex Sans"/>
                <a:sym typeface="IBM Plex Sans"/>
              </a:rPr>
              <a:t>corregir</a:t>
            </a:r>
            <a:r>
              <a:rPr lang="es" sz="1800">
                <a:solidFill>
                  <a:srgbClr val="293845"/>
                </a:solidFill>
                <a:latin typeface="IBM Plex Sans"/>
                <a:ea typeface="IBM Plex Sans"/>
                <a:cs typeface="IBM Plex Sans"/>
                <a:sym typeface="IBM Plex Sans"/>
              </a:rPr>
              <a:t> información, </a:t>
            </a:r>
            <a:r>
              <a:rPr b="1" lang="es" sz="1800">
                <a:solidFill>
                  <a:srgbClr val="293845"/>
                </a:solidFill>
                <a:latin typeface="IBM Plex Sans"/>
                <a:ea typeface="IBM Plex Sans"/>
                <a:cs typeface="IBM Plex Sans"/>
                <a:sym typeface="IBM Plex Sans"/>
              </a:rPr>
              <a:t>apelar</a:t>
            </a:r>
            <a:r>
              <a:rPr lang="es" sz="1800">
                <a:solidFill>
                  <a:srgbClr val="293845"/>
                </a:solidFill>
                <a:latin typeface="IBM Plex Sans"/>
                <a:ea typeface="IBM Plex Sans"/>
                <a:cs typeface="IBM Plex Sans"/>
                <a:sym typeface="IBM Plex Sans"/>
              </a:rPr>
              <a:t> o </a:t>
            </a:r>
            <a:r>
              <a:rPr b="1" lang="es" sz="1800">
                <a:solidFill>
                  <a:srgbClr val="293845"/>
                </a:solidFill>
                <a:latin typeface="IBM Plex Sans"/>
                <a:ea typeface="IBM Plex Sans"/>
                <a:cs typeface="IBM Plex Sans"/>
                <a:sym typeface="IBM Plex Sans"/>
              </a:rPr>
              <a:t>solicitar</a:t>
            </a:r>
            <a:r>
              <a:rPr lang="es" sz="1800">
                <a:solidFill>
                  <a:srgbClr val="293845"/>
                </a:solidFill>
                <a:latin typeface="IBM Plex Sans"/>
                <a:ea typeface="IBM Plex Sans"/>
                <a:cs typeface="IBM Plex Sans"/>
                <a:sym typeface="IBM Plex Sans"/>
              </a:rPr>
              <a:t> cambios?</a:t>
            </a:r>
            <a:endParaRPr b="1" sz="1800">
              <a:solidFill>
                <a:srgbClr val="293845"/>
              </a:solidFill>
              <a:latin typeface="IBM Plex Sans"/>
              <a:ea typeface="IBM Plex Sans"/>
              <a:cs typeface="IBM Plex Sans"/>
              <a:sym typeface="IBM Plex Sans"/>
            </a:endParaRPr>
          </a:p>
        </p:txBody>
      </p:sp>
      <p:sp>
        <p:nvSpPr>
          <p:cNvPr id="295" name="Google Shape;295;p59"/>
          <p:cNvSpPr txBox="1"/>
          <p:nvPr/>
        </p:nvSpPr>
        <p:spPr>
          <a:xfrm>
            <a:off x="4410900" y="3326375"/>
            <a:ext cx="4207200" cy="96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¿Se publicará la </a:t>
            </a:r>
            <a:r>
              <a:rPr b="1" lang="es" sz="1800">
                <a:solidFill>
                  <a:srgbClr val="293845"/>
                </a:solidFill>
                <a:latin typeface="IBM Plex Sans"/>
                <a:ea typeface="IBM Plex Sans"/>
                <a:cs typeface="IBM Plex Sans"/>
                <a:sym typeface="IBM Plex Sans"/>
              </a:rPr>
              <a:t>metodología</a:t>
            </a:r>
            <a:r>
              <a:rPr lang="es" sz="1800">
                <a:solidFill>
                  <a:srgbClr val="293845"/>
                </a:solidFill>
                <a:latin typeface="IBM Plex Sans"/>
                <a:ea typeface="IBM Plex Sans"/>
                <a:cs typeface="IBM Plex Sans"/>
                <a:sym typeface="IBM Plex Sans"/>
              </a:rPr>
              <a:t>, </a:t>
            </a:r>
            <a:r>
              <a:rPr b="1" lang="es" sz="1800">
                <a:solidFill>
                  <a:srgbClr val="293845"/>
                </a:solidFill>
                <a:latin typeface="IBM Plex Sans"/>
                <a:ea typeface="IBM Plex Sans"/>
                <a:cs typeface="IBM Plex Sans"/>
                <a:sym typeface="IBM Plex Sans"/>
              </a:rPr>
              <a:t>metadatos</a:t>
            </a:r>
            <a:r>
              <a:rPr lang="es" sz="1800">
                <a:solidFill>
                  <a:srgbClr val="293845"/>
                </a:solidFill>
                <a:latin typeface="IBM Plex Sans"/>
                <a:ea typeface="IBM Plex Sans"/>
                <a:cs typeface="IBM Plex Sans"/>
                <a:sym typeface="IBM Plex Sans"/>
              </a:rPr>
              <a:t>, </a:t>
            </a:r>
            <a:r>
              <a:rPr b="1" lang="es" sz="1800">
                <a:solidFill>
                  <a:srgbClr val="293845"/>
                </a:solidFill>
                <a:latin typeface="IBM Plex Sans"/>
                <a:ea typeface="IBM Plex Sans"/>
                <a:cs typeface="IBM Plex Sans"/>
                <a:sym typeface="IBM Plex Sans"/>
              </a:rPr>
              <a:t>conjuntos de datos</a:t>
            </a:r>
            <a:r>
              <a:rPr lang="es" sz="1800">
                <a:solidFill>
                  <a:srgbClr val="293845"/>
                </a:solidFill>
                <a:latin typeface="IBM Plex Sans"/>
                <a:ea typeface="IBM Plex Sans"/>
                <a:cs typeface="IBM Plex Sans"/>
                <a:sym typeface="IBM Plex Sans"/>
              </a:rPr>
              <a:t>, </a:t>
            </a:r>
            <a:r>
              <a:rPr b="1" lang="es" sz="1800">
                <a:solidFill>
                  <a:srgbClr val="293845"/>
                </a:solidFill>
                <a:latin typeface="IBM Plex Sans"/>
                <a:ea typeface="IBM Plex Sans"/>
                <a:cs typeface="IBM Plex Sans"/>
                <a:sym typeface="IBM Plex Sans"/>
              </a:rPr>
              <a:t>código</a:t>
            </a:r>
            <a:r>
              <a:rPr lang="es" sz="1800">
                <a:solidFill>
                  <a:srgbClr val="293845"/>
                </a:solidFill>
                <a:latin typeface="IBM Plex Sans"/>
                <a:ea typeface="IBM Plex Sans"/>
                <a:cs typeface="IBM Plex Sans"/>
                <a:sym typeface="IBM Plex Sans"/>
              </a:rPr>
              <a:t> o </a:t>
            </a:r>
            <a:r>
              <a:rPr b="1" lang="es" sz="1800">
                <a:solidFill>
                  <a:srgbClr val="293845"/>
                </a:solidFill>
                <a:latin typeface="IBM Plex Sans"/>
                <a:ea typeface="IBM Plex Sans"/>
                <a:cs typeface="IBM Plex Sans"/>
                <a:sym typeface="IBM Plex Sans"/>
              </a:rPr>
              <a:t>mediciones</a:t>
            </a:r>
            <a:r>
              <a:rPr lang="es" sz="1800">
                <a:solidFill>
                  <a:srgbClr val="293845"/>
                </a:solidFill>
                <a:latin typeface="IBM Plex Sans"/>
                <a:ea typeface="IBM Plex Sans"/>
                <a:cs typeface="IBM Plex Sans"/>
                <a:sym typeface="IBM Plex Sans"/>
              </a:rPr>
              <a:t> de impacto?</a:t>
            </a:r>
            <a:endParaRPr sz="1800">
              <a:solidFill>
                <a:srgbClr val="293845"/>
              </a:solidFill>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99" name="Shape 299"/>
        <p:cNvGrpSpPr/>
        <p:nvPr/>
      </p:nvGrpSpPr>
      <p:grpSpPr>
        <a:xfrm>
          <a:off x="0" y="0"/>
          <a:ext cx="0" cy="0"/>
          <a:chOff x="0" y="0"/>
          <a:chExt cx="0" cy="0"/>
        </a:xfrm>
      </p:grpSpPr>
      <p:pic>
        <p:nvPicPr>
          <p:cNvPr id="300" name="Google Shape;300;p60"/>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01" name="Google Shape;301;p60"/>
          <p:cNvSpPr txBox="1"/>
          <p:nvPr/>
        </p:nvSpPr>
        <p:spPr>
          <a:xfrm>
            <a:off x="492675" y="2043125"/>
            <a:ext cx="16887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Toma de </a:t>
            </a:r>
            <a:endParaRPr sz="3000">
              <a:solidFill>
                <a:srgbClr val="FFFFFF"/>
              </a:solidFill>
              <a:latin typeface="IBM Plex Sans SemiBold"/>
              <a:ea typeface="IBM Plex Sans SemiBold"/>
              <a:cs typeface="IBM Plex Sans SemiBold"/>
              <a:sym typeface="IBM Plex Sans SemiBold"/>
            </a:endParaRPr>
          </a:p>
        </p:txBody>
      </p:sp>
      <p:sp>
        <p:nvSpPr>
          <p:cNvPr id="302" name="Google Shape;302;p60"/>
          <p:cNvSpPr txBox="1"/>
          <p:nvPr/>
        </p:nvSpPr>
        <p:spPr>
          <a:xfrm>
            <a:off x="492675" y="2605100"/>
            <a:ext cx="2187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decisiones</a:t>
            </a:r>
            <a:endParaRPr sz="3000">
              <a:solidFill>
                <a:srgbClr val="FFFFFF"/>
              </a:solidFill>
              <a:latin typeface="IBM Plex Sans SemiBold"/>
              <a:ea typeface="IBM Plex Sans SemiBold"/>
              <a:cs typeface="IBM Plex Sans SemiBold"/>
              <a:sym typeface="IBM Plex Sans SemiBold"/>
            </a:endParaRPr>
          </a:p>
        </p:txBody>
      </p:sp>
      <p:sp>
        <p:nvSpPr>
          <p:cNvPr id="303" name="Google Shape;303;p60"/>
          <p:cNvSpPr txBox="1"/>
          <p:nvPr/>
        </p:nvSpPr>
        <p:spPr>
          <a:xfrm>
            <a:off x="4410900" y="12083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 </a:t>
            </a:r>
            <a:r>
              <a:rPr lang="es" sz="1800">
                <a:solidFill>
                  <a:srgbClr val="293845"/>
                </a:solidFill>
                <a:latin typeface="IBM Plex Sans"/>
                <a:ea typeface="IBM Plex Sans"/>
                <a:cs typeface="IBM Plex Sans"/>
                <a:sym typeface="IBM Plex Sans"/>
              </a:rPr>
              <a:t>¿Se va a pedir </a:t>
            </a:r>
            <a:r>
              <a:rPr b="1" lang="es" sz="1800">
                <a:solidFill>
                  <a:srgbClr val="293845"/>
                </a:solidFill>
                <a:latin typeface="IBM Plex Sans"/>
                <a:ea typeface="IBM Plex Sans"/>
                <a:cs typeface="IBM Plex Sans"/>
                <a:sym typeface="IBM Plex Sans"/>
              </a:rPr>
              <a:t>comentarios o sugerencias</a:t>
            </a:r>
            <a:r>
              <a:rPr lang="es" sz="1800">
                <a:solidFill>
                  <a:srgbClr val="293845"/>
                </a:solidFill>
                <a:latin typeface="IBM Plex Sans"/>
                <a:ea typeface="IBM Plex Sans"/>
                <a:cs typeface="IBM Plex Sans"/>
                <a:sym typeface="IBM Plex Sans"/>
              </a:rPr>
              <a:t> del proyecto?</a:t>
            </a:r>
            <a:endParaRPr sz="1800">
              <a:solidFill>
                <a:srgbClr val="293845"/>
              </a:solidFill>
              <a:latin typeface="IBM Plex Sans"/>
              <a:ea typeface="IBM Plex Sans"/>
              <a:cs typeface="IBM Plex Sans"/>
              <a:sym typeface="IBM Plex Sans"/>
            </a:endParaRPr>
          </a:p>
        </p:txBody>
      </p:sp>
      <p:sp>
        <p:nvSpPr>
          <p:cNvPr id="304" name="Google Shape;304;p60"/>
          <p:cNvSpPr txBox="1"/>
          <p:nvPr/>
        </p:nvSpPr>
        <p:spPr>
          <a:xfrm>
            <a:off x="4410900" y="22772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¿Se va a realizar algún tipo de </a:t>
            </a:r>
            <a:r>
              <a:rPr b="1" lang="es" sz="1800">
                <a:solidFill>
                  <a:srgbClr val="293845"/>
                </a:solidFill>
                <a:latin typeface="IBM Plex Sans"/>
                <a:ea typeface="IBM Plex Sans"/>
                <a:cs typeface="IBM Plex Sans"/>
                <a:sym typeface="IBM Plex Sans"/>
              </a:rPr>
              <a:t>evaluación de impacto ético</a:t>
            </a:r>
            <a:r>
              <a:rPr lang="es" sz="1800">
                <a:solidFill>
                  <a:srgbClr val="293845"/>
                </a:solidFill>
                <a:latin typeface="IBM Plex Sans"/>
                <a:ea typeface="IBM Plex Sans"/>
                <a:cs typeface="IBM Plex Sans"/>
                <a:sym typeface="IBM Plex Sans"/>
              </a:rPr>
              <a:t> del proyecto?</a:t>
            </a:r>
            <a:endParaRPr b="1" sz="1800">
              <a:solidFill>
                <a:srgbClr val="293845"/>
              </a:solidFill>
              <a:latin typeface="IBM Plex Sans"/>
              <a:ea typeface="IBM Plex Sans"/>
              <a:cs typeface="IBM Plex Sans"/>
              <a:sym typeface="IBM Plex Sans"/>
            </a:endParaRPr>
          </a:p>
        </p:txBody>
      </p:sp>
      <p:sp>
        <p:nvSpPr>
          <p:cNvPr id="305" name="Google Shape;305;p60"/>
          <p:cNvSpPr txBox="1"/>
          <p:nvPr/>
        </p:nvSpPr>
        <p:spPr>
          <a:xfrm>
            <a:off x="4410900" y="3260575"/>
            <a:ext cx="4207200" cy="96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¿Se planean</a:t>
            </a:r>
            <a:r>
              <a:rPr b="1" lang="es" sz="1800">
                <a:solidFill>
                  <a:srgbClr val="293845"/>
                </a:solidFill>
                <a:latin typeface="IBM Plex Sans"/>
                <a:ea typeface="IBM Plex Sans"/>
                <a:cs typeface="IBM Plex Sans"/>
                <a:sym typeface="IBM Plex Sans"/>
              </a:rPr>
              <a:t> tomar acciones</a:t>
            </a:r>
            <a:r>
              <a:rPr lang="es" sz="1800">
                <a:solidFill>
                  <a:srgbClr val="293845"/>
                </a:solidFill>
                <a:latin typeface="IBM Plex Sans"/>
                <a:ea typeface="IBM Plex Sans"/>
                <a:cs typeface="IBM Plex Sans"/>
                <a:sym typeface="IBM Plex Sans"/>
              </a:rPr>
              <a:t> en torno al impacto ético del proyecto?</a:t>
            </a:r>
            <a:endParaRPr sz="1800">
              <a:solidFill>
                <a:srgbClr val="293845"/>
              </a:solidFill>
              <a:latin typeface="IBM Plex Sans"/>
              <a:ea typeface="IBM Plex Sans"/>
              <a:cs typeface="IBM Plex Sans"/>
              <a:sym typeface="IBM Ple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9" name="Shape 309"/>
        <p:cNvGrpSpPr/>
        <p:nvPr/>
      </p:nvGrpSpPr>
      <p:grpSpPr>
        <a:xfrm>
          <a:off x="0" y="0"/>
          <a:ext cx="0" cy="0"/>
          <a:chOff x="0" y="0"/>
          <a:chExt cx="0" cy="0"/>
        </a:xfrm>
      </p:grpSpPr>
      <p:sp>
        <p:nvSpPr>
          <p:cNvPr id="310" name="Google Shape;310;p61"/>
          <p:cNvSpPr/>
          <p:nvPr/>
        </p:nvSpPr>
        <p:spPr>
          <a:xfrm>
            <a:off x="4572000" y="0"/>
            <a:ext cx="4572300" cy="51435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61"/>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12" name="Google Shape;312;p61"/>
          <p:cNvSpPr txBox="1"/>
          <p:nvPr/>
        </p:nvSpPr>
        <p:spPr>
          <a:xfrm>
            <a:off x="377525" y="1198775"/>
            <a:ext cx="3892200" cy="1039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Accenture</a:t>
            </a:r>
            <a:endParaRPr sz="3000">
              <a:solidFill>
                <a:srgbClr val="293845"/>
              </a:solidFill>
              <a:latin typeface="IBM Plex Sans SemiBold"/>
              <a:ea typeface="IBM Plex Sans SemiBold"/>
              <a:cs typeface="IBM Plex Sans SemiBold"/>
              <a:sym typeface="IBM Plex Sans SemiBold"/>
            </a:endParaRPr>
          </a:p>
        </p:txBody>
      </p:sp>
      <p:sp>
        <p:nvSpPr>
          <p:cNvPr id="313" name="Google Shape;313;p61"/>
          <p:cNvSpPr txBox="1"/>
          <p:nvPr>
            <p:ph type="ctrTitle"/>
          </p:nvPr>
        </p:nvSpPr>
        <p:spPr>
          <a:xfrm>
            <a:off x="631050" y="2238275"/>
            <a:ext cx="3283800" cy="148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sz="1400">
                <a:latin typeface="IBM Plex Sans"/>
                <a:ea typeface="IBM Plex Sans"/>
                <a:cs typeface="IBM Plex Sans"/>
                <a:sym typeface="IBM Plex Sans"/>
              </a:rPr>
              <a:t>El papel de la ética con datos en la economía digital en toda la cadena de suministro de datos</a:t>
            </a:r>
            <a:endParaRPr sz="1400">
              <a:latin typeface="IBM Plex Sans"/>
              <a:ea typeface="IBM Plex Sans"/>
              <a:cs typeface="IBM Plex Sans"/>
              <a:sym typeface="IBM Plex Sans"/>
            </a:endParaRPr>
          </a:p>
          <a:p>
            <a:pPr indent="0" lvl="0" marL="0" rtl="0" algn="l">
              <a:spcBef>
                <a:spcPts val="0"/>
              </a:spcBef>
              <a:spcAft>
                <a:spcPts val="0"/>
              </a:spcAft>
              <a:buClr>
                <a:srgbClr val="000000"/>
              </a:buClr>
              <a:buSzPts val="1100"/>
              <a:buFont typeface="Arial"/>
              <a:buNone/>
            </a:pPr>
            <a:r>
              <a:rPr lang="es" sz="1400" u="sng">
                <a:solidFill>
                  <a:schemeClr val="hlink"/>
                </a:solidFill>
                <a:latin typeface="IBM Plex Sans"/>
                <a:ea typeface="IBM Plex Sans"/>
                <a:cs typeface="IBM Plex Sans"/>
                <a:sym typeface="IBM Plex Sans"/>
                <a:hlinkClick r:id="rId4"/>
              </a:rPr>
              <a:t>https://www.accenture.com/sk-en/insight-data-ethics</a:t>
            </a:r>
            <a:r>
              <a:rPr lang="es" sz="1400">
                <a:solidFill>
                  <a:srgbClr val="293845"/>
                </a:solidFill>
                <a:latin typeface="IBM Plex Sans"/>
                <a:ea typeface="IBM Plex Sans"/>
                <a:cs typeface="IBM Plex Sans"/>
                <a:sym typeface="IBM Plex Sans"/>
              </a:rPr>
              <a:t> </a:t>
            </a:r>
            <a:endParaRPr sz="1400">
              <a:solidFill>
                <a:srgbClr val="293845"/>
              </a:solidFill>
              <a:latin typeface="IBM Plex Sans"/>
              <a:ea typeface="IBM Plex Sans"/>
              <a:cs typeface="IBM Plex Sans"/>
              <a:sym typeface="IBM Plex Sans"/>
            </a:endParaRPr>
          </a:p>
        </p:txBody>
      </p:sp>
      <p:cxnSp>
        <p:nvCxnSpPr>
          <p:cNvPr id="314" name="Google Shape;314;p61"/>
          <p:cNvCxnSpPr/>
          <p:nvPr/>
        </p:nvCxnSpPr>
        <p:spPr>
          <a:xfrm>
            <a:off x="498750" y="2238300"/>
            <a:ext cx="0" cy="1488600"/>
          </a:xfrm>
          <a:prstGeom prst="straightConnector1">
            <a:avLst/>
          </a:prstGeom>
          <a:noFill/>
          <a:ln cap="flat" cmpd="sng" w="38100">
            <a:solidFill>
              <a:srgbClr val="DA1C95"/>
            </a:solidFill>
            <a:prstDash val="solid"/>
            <a:round/>
            <a:headEnd len="med" w="med" type="none"/>
            <a:tailEnd len="med" w="med" type="none"/>
          </a:ln>
        </p:spPr>
      </p:cxnSp>
      <p:pic>
        <p:nvPicPr>
          <p:cNvPr id="315" name="Google Shape;315;p61"/>
          <p:cNvPicPr preferRelativeResize="0"/>
          <p:nvPr/>
        </p:nvPicPr>
        <p:blipFill>
          <a:blip r:embed="rId5">
            <a:alphaModFix/>
          </a:blip>
          <a:stretch>
            <a:fillRect/>
          </a:stretch>
        </p:blipFill>
        <p:spPr>
          <a:xfrm>
            <a:off x="4572000" y="879900"/>
            <a:ext cx="4572301" cy="33837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9" name="Shape 319"/>
        <p:cNvGrpSpPr/>
        <p:nvPr/>
      </p:nvGrpSpPr>
      <p:grpSpPr>
        <a:xfrm>
          <a:off x="0" y="0"/>
          <a:ext cx="0" cy="0"/>
          <a:chOff x="0" y="0"/>
          <a:chExt cx="0" cy="0"/>
        </a:xfrm>
      </p:grpSpPr>
      <p:sp>
        <p:nvSpPr>
          <p:cNvPr id="320" name="Google Shape;320;p62"/>
          <p:cNvSpPr/>
          <p:nvPr/>
        </p:nvSpPr>
        <p:spPr>
          <a:xfrm>
            <a:off x="4572000" y="0"/>
            <a:ext cx="4572300" cy="51435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62"/>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22" name="Google Shape;322;p62"/>
          <p:cNvSpPr txBox="1"/>
          <p:nvPr/>
        </p:nvSpPr>
        <p:spPr>
          <a:xfrm>
            <a:off x="377525" y="1198775"/>
            <a:ext cx="3892200" cy="1039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Microsoft</a:t>
            </a:r>
            <a:endParaRPr sz="3000">
              <a:solidFill>
                <a:srgbClr val="293845"/>
              </a:solidFill>
              <a:latin typeface="IBM Plex Sans SemiBold"/>
              <a:ea typeface="IBM Plex Sans SemiBold"/>
              <a:cs typeface="IBM Plex Sans SemiBold"/>
              <a:sym typeface="IBM Plex Sans SemiBold"/>
            </a:endParaRPr>
          </a:p>
        </p:txBody>
      </p:sp>
      <p:sp>
        <p:nvSpPr>
          <p:cNvPr id="323" name="Google Shape;323;p62"/>
          <p:cNvSpPr txBox="1"/>
          <p:nvPr>
            <p:ph type="ctrTitle"/>
          </p:nvPr>
        </p:nvSpPr>
        <p:spPr>
          <a:xfrm>
            <a:off x="631050" y="2238275"/>
            <a:ext cx="3283800" cy="148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sz="1400">
                <a:latin typeface="IBM Plex Sans"/>
                <a:ea typeface="IBM Plex Sans"/>
                <a:cs typeface="IBM Plex Sans"/>
                <a:sym typeface="IBM Plex Sans"/>
              </a:rPr>
              <a:t>Inteligencia Artifical responsable impulsada por criterios éticos que priorizan a las personas</a:t>
            </a:r>
            <a:endParaRPr sz="1400">
              <a:latin typeface="IBM Plex Sans"/>
              <a:ea typeface="IBM Plex Sans"/>
              <a:cs typeface="IBM Plex Sans"/>
              <a:sym typeface="IBM Plex Sans"/>
            </a:endParaRPr>
          </a:p>
          <a:p>
            <a:pPr indent="0" lvl="0" marL="0" rtl="0" algn="l">
              <a:spcBef>
                <a:spcPts val="0"/>
              </a:spcBef>
              <a:spcAft>
                <a:spcPts val="0"/>
              </a:spcAft>
              <a:buClr>
                <a:srgbClr val="000000"/>
              </a:buClr>
              <a:buSzPts val="1100"/>
              <a:buFont typeface="Arial"/>
              <a:buNone/>
            </a:pPr>
            <a:r>
              <a:rPr lang="es" sz="1400" u="sng">
                <a:solidFill>
                  <a:schemeClr val="hlink"/>
                </a:solidFill>
                <a:latin typeface="IBM Plex Sans"/>
                <a:ea typeface="IBM Plex Sans"/>
                <a:cs typeface="IBM Plex Sans"/>
                <a:sym typeface="IBM Plex Sans"/>
                <a:hlinkClick r:id="rId4"/>
              </a:rPr>
              <a:t>https://www.microsoft.com/en-us/ai/responsible-ai?activetab=pivot1%3aprimaryr6</a:t>
            </a:r>
            <a:r>
              <a:rPr lang="es" sz="1400">
                <a:solidFill>
                  <a:srgbClr val="293845"/>
                </a:solidFill>
                <a:latin typeface="IBM Plex Sans"/>
                <a:ea typeface="IBM Plex Sans"/>
                <a:cs typeface="IBM Plex Sans"/>
                <a:sym typeface="IBM Plex Sans"/>
              </a:rPr>
              <a:t> </a:t>
            </a:r>
            <a:endParaRPr sz="1400">
              <a:solidFill>
                <a:srgbClr val="293845"/>
              </a:solidFill>
              <a:latin typeface="IBM Plex Sans"/>
              <a:ea typeface="IBM Plex Sans"/>
              <a:cs typeface="IBM Plex Sans"/>
              <a:sym typeface="IBM Plex Sans"/>
            </a:endParaRPr>
          </a:p>
        </p:txBody>
      </p:sp>
      <p:cxnSp>
        <p:nvCxnSpPr>
          <p:cNvPr id="324" name="Google Shape;324;p62"/>
          <p:cNvCxnSpPr/>
          <p:nvPr/>
        </p:nvCxnSpPr>
        <p:spPr>
          <a:xfrm>
            <a:off x="498750" y="2238300"/>
            <a:ext cx="0" cy="1488600"/>
          </a:xfrm>
          <a:prstGeom prst="straightConnector1">
            <a:avLst/>
          </a:prstGeom>
          <a:noFill/>
          <a:ln cap="flat" cmpd="sng" w="38100">
            <a:solidFill>
              <a:srgbClr val="DA1C95"/>
            </a:solidFill>
            <a:prstDash val="solid"/>
            <a:round/>
            <a:headEnd len="med" w="med" type="none"/>
            <a:tailEnd len="med" w="med" type="none"/>
          </a:ln>
        </p:spPr>
      </p:cxnSp>
      <p:pic>
        <p:nvPicPr>
          <p:cNvPr id="325" name="Google Shape;325;p62"/>
          <p:cNvPicPr preferRelativeResize="0"/>
          <p:nvPr/>
        </p:nvPicPr>
        <p:blipFill>
          <a:blip r:embed="rId5">
            <a:alphaModFix/>
          </a:blip>
          <a:stretch>
            <a:fillRect/>
          </a:stretch>
        </p:blipFill>
        <p:spPr>
          <a:xfrm>
            <a:off x="4572001" y="745076"/>
            <a:ext cx="4572300" cy="36533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9" name="Shape 329"/>
        <p:cNvGrpSpPr/>
        <p:nvPr/>
      </p:nvGrpSpPr>
      <p:grpSpPr>
        <a:xfrm>
          <a:off x="0" y="0"/>
          <a:ext cx="0" cy="0"/>
          <a:chOff x="0" y="0"/>
          <a:chExt cx="0" cy="0"/>
        </a:xfrm>
      </p:grpSpPr>
      <p:sp>
        <p:nvSpPr>
          <p:cNvPr id="330" name="Google Shape;330;p63"/>
          <p:cNvSpPr/>
          <p:nvPr/>
        </p:nvSpPr>
        <p:spPr>
          <a:xfrm>
            <a:off x="4572000" y="0"/>
            <a:ext cx="4572300" cy="51435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63"/>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32" name="Google Shape;332;p63"/>
          <p:cNvSpPr txBox="1"/>
          <p:nvPr/>
        </p:nvSpPr>
        <p:spPr>
          <a:xfrm>
            <a:off x="377525" y="1198775"/>
            <a:ext cx="3892200" cy="1039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Co-op</a:t>
            </a:r>
            <a:endParaRPr sz="3000">
              <a:solidFill>
                <a:srgbClr val="293845"/>
              </a:solidFill>
              <a:latin typeface="IBM Plex Sans SemiBold"/>
              <a:ea typeface="IBM Plex Sans SemiBold"/>
              <a:cs typeface="IBM Plex Sans SemiBold"/>
              <a:sym typeface="IBM Plex Sans SemiBold"/>
            </a:endParaRPr>
          </a:p>
        </p:txBody>
      </p:sp>
      <p:sp>
        <p:nvSpPr>
          <p:cNvPr id="333" name="Google Shape;333;p63"/>
          <p:cNvSpPr txBox="1"/>
          <p:nvPr>
            <p:ph type="ctrTitle"/>
          </p:nvPr>
        </p:nvSpPr>
        <p:spPr>
          <a:xfrm>
            <a:off x="631050" y="2238275"/>
            <a:ext cx="3283800" cy="148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sz="1400">
                <a:latin typeface="IBM Plex Sans"/>
                <a:ea typeface="IBM Plex Sans"/>
                <a:cs typeface="IBM Plex Sans"/>
                <a:sym typeface="IBM Plex Sans"/>
              </a:rPr>
              <a:t>Identificar posibles problemas éticos asociados con los datos que se usan</a:t>
            </a:r>
            <a:endParaRPr sz="1400">
              <a:latin typeface="IBM Plex Sans"/>
              <a:ea typeface="IBM Plex Sans"/>
              <a:cs typeface="IBM Plex Sans"/>
              <a:sym typeface="IBM Plex Sans"/>
            </a:endParaRPr>
          </a:p>
          <a:p>
            <a:pPr indent="0" lvl="0" marL="0" rtl="0" algn="l">
              <a:spcBef>
                <a:spcPts val="0"/>
              </a:spcBef>
              <a:spcAft>
                <a:spcPts val="0"/>
              </a:spcAft>
              <a:buClr>
                <a:srgbClr val="000000"/>
              </a:buClr>
              <a:buSzPts val="1100"/>
              <a:buFont typeface="Arial"/>
              <a:buNone/>
            </a:pPr>
            <a:r>
              <a:rPr lang="es" sz="1400" u="sng">
                <a:solidFill>
                  <a:schemeClr val="hlink"/>
                </a:solidFill>
                <a:latin typeface="IBM Plex Sans"/>
                <a:ea typeface="IBM Plex Sans"/>
                <a:cs typeface="IBM Plex Sans"/>
                <a:sym typeface="IBM Plex Sans"/>
                <a:hlinkClick r:id="rId4"/>
              </a:rPr>
              <a:t>https://digitalblog.coop.co.uk/2018/06/06/why-were-using-the-open-data-institutes-data-ethics-canvas/</a:t>
            </a:r>
            <a:r>
              <a:rPr lang="es" sz="1400">
                <a:solidFill>
                  <a:srgbClr val="293845"/>
                </a:solidFill>
                <a:latin typeface="IBM Plex Sans"/>
                <a:ea typeface="IBM Plex Sans"/>
                <a:cs typeface="IBM Plex Sans"/>
                <a:sym typeface="IBM Plex Sans"/>
              </a:rPr>
              <a:t> </a:t>
            </a:r>
            <a:endParaRPr sz="1400">
              <a:solidFill>
                <a:srgbClr val="293845"/>
              </a:solidFill>
              <a:latin typeface="IBM Plex Sans"/>
              <a:ea typeface="IBM Plex Sans"/>
              <a:cs typeface="IBM Plex Sans"/>
              <a:sym typeface="IBM Plex Sans"/>
            </a:endParaRPr>
          </a:p>
        </p:txBody>
      </p:sp>
      <p:cxnSp>
        <p:nvCxnSpPr>
          <p:cNvPr id="334" name="Google Shape;334;p63"/>
          <p:cNvCxnSpPr/>
          <p:nvPr/>
        </p:nvCxnSpPr>
        <p:spPr>
          <a:xfrm>
            <a:off x="498750" y="2238300"/>
            <a:ext cx="0" cy="1488600"/>
          </a:xfrm>
          <a:prstGeom prst="straightConnector1">
            <a:avLst/>
          </a:prstGeom>
          <a:noFill/>
          <a:ln cap="flat" cmpd="sng" w="38100">
            <a:solidFill>
              <a:srgbClr val="DA1C95"/>
            </a:solidFill>
            <a:prstDash val="solid"/>
            <a:round/>
            <a:headEnd len="med" w="med" type="none"/>
            <a:tailEnd len="med" w="med" type="none"/>
          </a:ln>
        </p:spPr>
      </p:cxnSp>
      <p:pic>
        <p:nvPicPr>
          <p:cNvPr id="335" name="Google Shape;335;p63"/>
          <p:cNvPicPr preferRelativeResize="0"/>
          <p:nvPr/>
        </p:nvPicPr>
        <p:blipFill>
          <a:blip r:embed="rId5">
            <a:alphaModFix/>
          </a:blip>
          <a:stretch>
            <a:fillRect/>
          </a:stretch>
        </p:blipFill>
        <p:spPr>
          <a:xfrm>
            <a:off x="4572000" y="1203627"/>
            <a:ext cx="4572299" cy="27362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64"/>
          <p:cNvPicPr preferRelativeResize="0"/>
          <p:nvPr/>
        </p:nvPicPr>
        <p:blipFill>
          <a:blip r:embed="rId3">
            <a:alphaModFix/>
          </a:blip>
          <a:stretch>
            <a:fillRect/>
          </a:stretch>
        </p:blipFill>
        <p:spPr>
          <a:xfrm>
            <a:off x="0" y="12"/>
            <a:ext cx="9144000" cy="6601968"/>
          </a:xfrm>
          <a:prstGeom prst="rect">
            <a:avLst/>
          </a:prstGeom>
          <a:noFill/>
          <a:ln>
            <a:noFill/>
          </a:ln>
        </p:spPr>
      </p:pic>
      <p:sp>
        <p:nvSpPr>
          <p:cNvPr id="341" name="Google Shape;341;p64"/>
          <p:cNvSpPr txBox="1"/>
          <p:nvPr/>
        </p:nvSpPr>
        <p:spPr>
          <a:xfrm>
            <a:off x="392525" y="1020100"/>
            <a:ext cx="8358900" cy="310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Creemos</a:t>
            </a:r>
            <a:endParaRPr sz="4000">
              <a:solidFill>
                <a:srgbClr val="FFFFFF"/>
              </a:solidFill>
              <a:highlight>
                <a:srgbClr val="293845"/>
              </a:highlight>
              <a:latin typeface="IBM Plex Sans SemiBold"/>
              <a:ea typeface="IBM Plex Sans SemiBold"/>
              <a:cs typeface="IBM Plex Sans SemiBold"/>
              <a:sym typeface="IBM Plex Sans SemiBold"/>
            </a:endParaRPr>
          </a:p>
          <a:p>
            <a:pPr indent="0" lvl="0" marL="0" rtl="0" algn="l">
              <a:lnSpc>
                <a:spcPct val="115000"/>
              </a:lnSpc>
              <a:spcBef>
                <a:spcPts val="0"/>
              </a:spcBef>
              <a:spcAft>
                <a:spcPts val="0"/>
              </a:spcAft>
              <a:buNone/>
            </a:pPr>
            <a:r>
              <a:rPr i="1" lang="es" sz="4000">
                <a:solidFill>
                  <a:srgbClr val="FDD60E"/>
                </a:solidFill>
                <a:highlight>
                  <a:srgbClr val="293845"/>
                </a:highlight>
                <a:latin typeface="IBM Plex Sans SemiBold"/>
                <a:ea typeface="IBM Plex Sans SemiBold"/>
                <a:cs typeface="IBM Plex Sans SemiBold"/>
                <a:sym typeface="IBM Plex Sans SemiBold"/>
              </a:rPr>
              <a:t>Pactos o manifiestos</a:t>
            </a:r>
            <a:endParaRPr i="1" sz="4000">
              <a:solidFill>
                <a:srgbClr val="FDD60E"/>
              </a:solidFill>
              <a:highlight>
                <a:srgbClr val="293845"/>
              </a:highlight>
              <a:latin typeface="IBM Plex Sans SemiBold"/>
              <a:ea typeface="IBM Plex Sans SemiBold"/>
              <a:cs typeface="IBM Plex Sans SemiBold"/>
              <a:sym typeface="IBM Plex Sans SemiBold"/>
            </a:endParaRPr>
          </a:p>
        </p:txBody>
      </p:sp>
      <p:pic>
        <p:nvPicPr>
          <p:cNvPr id="342" name="Google Shape;342;p64"/>
          <p:cNvPicPr preferRelativeResize="0"/>
          <p:nvPr/>
        </p:nvPicPr>
        <p:blipFill>
          <a:blip r:embed="rId4">
            <a:alphaModFix/>
          </a:blip>
          <a:stretch>
            <a:fillRect/>
          </a:stretch>
        </p:blipFill>
        <p:spPr>
          <a:xfrm>
            <a:off x="225125" y="179525"/>
            <a:ext cx="1261374" cy="2027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65"/>
          <p:cNvPicPr preferRelativeResize="0"/>
          <p:nvPr/>
        </p:nvPicPr>
        <p:blipFill>
          <a:blip r:embed="rId3">
            <a:alphaModFix/>
          </a:blip>
          <a:stretch>
            <a:fillRect/>
          </a:stretch>
        </p:blipFill>
        <p:spPr>
          <a:xfrm>
            <a:off x="-326550" y="0"/>
            <a:ext cx="9797105" cy="5143500"/>
          </a:xfrm>
          <a:prstGeom prst="rect">
            <a:avLst/>
          </a:prstGeom>
          <a:noFill/>
          <a:ln>
            <a:noFill/>
          </a:ln>
        </p:spPr>
      </p:pic>
      <p:sp>
        <p:nvSpPr>
          <p:cNvPr id="348" name="Google Shape;348;p65"/>
          <p:cNvSpPr txBox="1"/>
          <p:nvPr/>
        </p:nvSpPr>
        <p:spPr>
          <a:xfrm>
            <a:off x="392525" y="1020100"/>
            <a:ext cx="4459500" cy="310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La ética </a:t>
            </a:r>
            <a:r>
              <a:rPr lang="es" sz="4000">
                <a:solidFill>
                  <a:srgbClr val="FFFFFF"/>
                </a:solidFill>
                <a:highlight>
                  <a:srgbClr val="DA1C95"/>
                </a:highlight>
                <a:latin typeface="IBM Plex Sans SemiBold"/>
                <a:ea typeface="IBM Plex Sans SemiBold"/>
                <a:cs typeface="IBM Plex Sans SemiBold"/>
                <a:sym typeface="IBM Plex Sans SemiBold"/>
              </a:rPr>
              <a:t>no solo</a:t>
            </a:r>
            <a:r>
              <a:rPr lang="es" sz="4000">
                <a:solidFill>
                  <a:srgbClr val="FFFFFF"/>
                </a:solidFill>
                <a:highlight>
                  <a:srgbClr val="293845"/>
                </a:highlight>
                <a:latin typeface="IBM Plex Sans SemiBold"/>
                <a:ea typeface="IBM Plex Sans SemiBold"/>
                <a:cs typeface="IBM Plex Sans SemiBold"/>
                <a:sym typeface="IBM Plex Sans SemiBold"/>
              </a:rPr>
              <a:t> concierne a organizaciones</a:t>
            </a:r>
            <a:endParaRPr i="1" sz="4000">
              <a:solidFill>
                <a:srgbClr val="FDD60E"/>
              </a:solidFill>
              <a:highlight>
                <a:srgbClr val="293845"/>
              </a:highlight>
              <a:latin typeface="IBM Plex Sans SemiBold"/>
              <a:ea typeface="IBM Plex Sans SemiBold"/>
              <a:cs typeface="IBM Plex Sans SemiBold"/>
              <a:sym typeface="IBM Plex Sans SemiBold"/>
            </a:endParaRPr>
          </a:p>
        </p:txBody>
      </p:sp>
      <p:pic>
        <p:nvPicPr>
          <p:cNvPr id="349" name="Google Shape;349;p65"/>
          <p:cNvPicPr preferRelativeResize="0"/>
          <p:nvPr/>
        </p:nvPicPr>
        <p:blipFill>
          <a:blip r:embed="rId4">
            <a:alphaModFix/>
          </a:blip>
          <a:stretch>
            <a:fillRect/>
          </a:stretch>
        </p:blipFill>
        <p:spPr>
          <a:xfrm>
            <a:off x="225125" y="179525"/>
            <a:ext cx="1261374" cy="2027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191" name="Shape 191"/>
        <p:cNvGrpSpPr/>
        <p:nvPr/>
      </p:nvGrpSpPr>
      <p:grpSpPr>
        <a:xfrm>
          <a:off x="0" y="0"/>
          <a:ext cx="0" cy="0"/>
          <a:chOff x="0" y="0"/>
          <a:chExt cx="0" cy="0"/>
        </a:xfrm>
      </p:grpSpPr>
      <p:sp>
        <p:nvSpPr>
          <p:cNvPr id="192" name="Google Shape;192;p48"/>
          <p:cNvSpPr/>
          <p:nvPr/>
        </p:nvSpPr>
        <p:spPr>
          <a:xfrm>
            <a:off x="4572000" y="0"/>
            <a:ext cx="4572000" cy="5143500"/>
          </a:xfrm>
          <a:prstGeom prst="rect">
            <a:avLst/>
          </a:prstGeom>
          <a:solidFill>
            <a:srgbClr val="E2E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48"/>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194" name="Google Shape;194;p48"/>
          <p:cNvSpPr txBox="1"/>
          <p:nvPr/>
        </p:nvSpPr>
        <p:spPr>
          <a:xfrm>
            <a:off x="466725" y="1476450"/>
            <a:ext cx="3727200" cy="26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000">
                <a:solidFill>
                  <a:srgbClr val="DA1C95"/>
                </a:solidFill>
                <a:latin typeface="IBM Plex Sans SemiBold"/>
                <a:ea typeface="IBM Plex Sans SemiBold"/>
                <a:cs typeface="IBM Plex Sans SemiBold"/>
                <a:sym typeface="IBM Plex Sans SemiBold"/>
              </a:rPr>
              <a:t>Disponibilidad y acceso.</a:t>
            </a:r>
            <a:endParaRPr sz="2000">
              <a:solidFill>
                <a:srgbClr val="DA1C9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Clr>
                <a:schemeClr val="dk1"/>
              </a:buClr>
              <a:buSzPts val="1100"/>
              <a:buFont typeface="Arial"/>
              <a:buNone/>
            </a:pPr>
            <a:r>
              <a:rPr lang="es" sz="2000">
                <a:solidFill>
                  <a:srgbClr val="293845"/>
                </a:solidFill>
                <a:latin typeface="IBM Plex Sans SemiBold"/>
                <a:ea typeface="IBM Plex Sans SemiBold"/>
                <a:cs typeface="IBM Plex Sans SemiBold"/>
                <a:sym typeface="IBM Plex Sans SemiBold"/>
              </a:rPr>
              <a:t>Reutilización y redistribución.</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2000">
                <a:solidFill>
                  <a:srgbClr val="293845"/>
                </a:solidFill>
                <a:latin typeface="IBM Plex Sans SemiBold"/>
                <a:ea typeface="IBM Plex Sans SemiBold"/>
                <a:cs typeface="IBM Plex Sans SemiBold"/>
                <a:sym typeface="IBM Plex Sans SemiBold"/>
              </a:rPr>
              <a:t>Participación universal: sin discriminación.</a:t>
            </a:r>
            <a:endParaRPr sz="2000">
              <a:solidFill>
                <a:srgbClr val="293845"/>
              </a:solidFill>
              <a:latin typeface="IBM Plex Sans SemiBold"/>
              <a:ea typeface="IBM Plex Sans SemiBold"/>
              <a:cs typeface="IBM Plex Sans SemiBold"/>
              <a:sym typeface="IBM Plex Sans SemiBold"/>
            </a:endParaRPr>
          </a:p>
        </p:txBody>
      </p:sp>
      <p:sp>
        <p:nvSpPr>
          <p:cNvPr id="195" name="Google Shape;195;p48"/>
          <p:cNvSpPr txBox="1"/>
          <p:nvPr/>
        </p:nvSpPr>
        <p:spPr>
          <a:xfrm>
            <a:off x="891075" y="732800"/>
            <a:ext cx="2878500" cy="9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3600">
                <a:solidFill>
                  <a:srgbClr val="DA1C95"/>
                </a:solidFill>
                <a:latin typeface="IBM Plex Sans"/>
                <a:ea typeface="IBM Plex Sans"/>
                <a:cs typeface="IBM Plex Sans"/>
                <a:sym typeface="IBM Plex Sans"/>
              </a:rPr>
              <a:t>Partimos de</a:t>
            </a:r>
            <a:endParaRPr b="1" sz="3600">
              <a:solidFill>
                <a:srgbClr val="DA1C95"/>
              </a:solidFill>
              <a:latin typeface="IBM Plex Sans"/>
              <a:ea typeface="IBM Plex Sans"/>
              <a:cs typeface="IBM Plex Sans"/>
              <a:sym typeface="IBM Plex Sans"/>
            </a:endParaRPr>
          </a:p>
        </p:txBody>
      </p:sp>
      <p:pic>
        <p:nvPicPr>
          <p:cNvPr id="196" name="Google Shape;196;p48"/>
          <p:cNvPicPr preferRelativeResize="0"/>
          <p:nvPr/>
        </p:nvPicPr>
        <p:blipFill>
          <a:blip r:embed="rId4">
            <a:alphaModFix/>
          </a:blip>
          <a:stretch>
            <a:fillRect/>
          </a:stretch>
        </p:blipFill>
        <p:spPr>
          <a:xfrm>
            <a:off x="4571999" y="-628650"/>
            <a:ext cx="457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66"/>
          <p:cNvPicPr preferRelativeResize="0"/>
          <p:nvPr/>
        </p:nvPicPr>
        <p:blipFill>
          <a:blip r:embed="rId3">
            <a:alphaModFix/>
          </a:blip>
          <a:stretch>
            <a:fillRect/>
          </a:stretch>
        </p:blipFill>
        <p:spPr>
          <a:xfrm>
            <a:off x="-1" y="-800587"/>
            <a:ext cx="9144000" cy="6744669"/>
          </a:xfrm>
          <a:prstGeom prst="rect">
            <a:avLst/>
          </a:prstGeom>
          <a:noFill/>
          <a:ln>
            <a:noFill/>
          </a:ln>
        </p:spPr>
      </p:pic>
      <p:sp>
        <p:nvSpPr>
          <p:cNvPr id="355" name="Google Shape;355;p66"/>
          <p:cNvSpPr txBox="1"/>
          <p:nvPr/>
        </p:nvSpPr>
        <p:spPr>
          <a:xfrm>
            <a:off x="5216975" y="-178450"/>
            <a:ext cx="3799800" cy="5498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Aplica tus conocimientos</a:t>
            </a:r>
            <a:endParaRPr sz="4000">
              <a:solidFill>
                <a:srgbClr val="FFFFFF"/>
              </a:solidFill>
              <a:highlight>
                <a:srgbClr val="293845"/>
              </a:highlight>
              <a:latin typeface="IBM Plex Sans SemiBold"/>
              <a:ea typeface="IBM Plex Sans SemiBold"/>
              <a:cs typeface="IBM Plex Sans SemiBold"/>
              <a:sym typeface="IBM Plex Sans SemiBold"/>
            </a:endParaRPr>
          </a:p>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con este </a:t>
            </a:r>
            <a:r>
              <a:rPr lang="es" sz="4000" u="sng">
                <a:solidFill>
                  <a:srgbClr val="FBFDFE"/>
                </a:solidFill>
                <a:highlight>
                  <a:srgbClr val="DA1C95"/>
                </a:highlight>
                <a:latin typeface="IBM Plex Sans SemiBold"/>
                <a:ea typeface="IBM Plex Sans SemiBold"/>
                <a:cs typeface="IBM Plex Sans SemiBold"/>
                <a:sym typeface="IBM Plex Sans SemiBold"/>
                <a:hlinkClick r:id="rId4">
                  <a:extLst>
                    <a:ext uri="{A12FA001-AC4F-418D-AE19-62706E023703}">
                      <ahyp:hlinkClr val="tx"/>
                    </a:ext>
                  </a:extLst>
                </a:hlinkClick>
              </a:rPr>
              <a:t>test</a:t>
            </a:r>
            <a:endParaRPr sz="4000">
              <a:solidFill>
                <a:srgbClr val="FBFDFE"/>
              </a:solidFill>
              <a:highlight>
                <a:srgbClr val="DA1C95"/>
              </a:highlight>
              <a:latin typeface="IBM Plex Sans SemiBold"/>
              <a:ea typeface="IBM Plex Sans SemiBold"/>
              <a:cs typeface="IBM Plex Sans SemiBold"/>
              <a:sym typeface="IBM Plex Sans SemiBold"/>
            </a:endParaRPr>
          </a:p>
        </p:txBody>
      </p:sp>
      <p:pic>
        <p:nvPicPr>
          <p:cNvPr id="356" name="Google Shape;356;p66"/>
          <p:cNvPicPr preferRelativeResize="0"/>
          <p:nvPr/>
        </p:nvPicPr>
        <p:blipFill>
          <a:blip r:embed="rId5">
            <a:alphaModFix/>
          </a:blip>
          <a:stretch>
            <a:fillRect/>
          </a:stretch>
        </p:blipFill>
        <p:spPr>
          <a:xfrm>
            <a:off x="225125" y="179525"/>
            <a:ext cx="1261374" cy="2027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360" name="Shape 360"/>
        <p:cNvGrpSpPr/>
        <p:nvPr/>
      </p:nvGrpSpPr>
      <p:grpSpPr>
        <a:xfrm>
          <a:off x="0" y="0"/>
          <a:ext cx="0" cy="0"/>
          <a:chOff x="0" y="0"/>
          <a:chExt cx="0" cy="0"/>
        </a:xfrm>
      </p:grpSpPr>
      <p:sp>
        <p:nvSpPr>
          <p:cNvPr id="361" name="Google Shape;361;p67"/>
          <p:cNvSpPr txBox="1"/>
          <p:nvPr/>
        </p:nvSpPr>
        <p:spPr>
          <a:xfrm>
            <a:off x="876300" y="2619375"/>
            <a:ext cx="7391400" cy="1485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No olvides probar nuestras herramientas de visualización en línea</a:t>
            </a:r>
            <a:endParaRPr sz="3000">
              <a:solidFill>
                <a:srgbClr val="FFFFFF"/>
              </a:solidFill>
              <a:latin typeface="IBM Plex Sans SemiBold"/>
              <a:ea typeface="IBM Plex Sans SemiBold"/>
              <a:cs typeface="IBM Plex Sans SemiBold"/>
              <a:sym typeface="IBM Plex Sans SemiBold"/>
            </a:endParaRPr>
          </a:p>
          <a:p>
            <a:pPr indent="0" lvl="0" marL="0" rtl="0" algn="ctr">
              <a:lnSpc>
                <a:spcPct val="115000"/>
              </a:lnSpc>
              <a:spcBef>
                <a:spcPts val="0"/>
              </a:spcBef>
              <a:spcAft>
                <a:spcPts val="0"/>
              </a:spcAft>
              <a:buNone/>
            </a:pPr>
            <a:r>
              <a:t/>
            </a:r>
            <a:endParaRPr sz="3000">
              <a:solidFill>
                <a:srgbClr val="FFFFFF"/>
              </a:solidFill>
              <a:latin typeface="IBM Plex Sans SemiBold"/>
              <a:ea typeface="IBM Plex Sans SemiBold"/>
              <a:cs typeface="IBM Plex Sans SemiBold"/>
              <a:sym typeface="IBM Plex Sans SemiBold"/>
            </a:endParaRPr>
          </a:p>
          <a:p>
            <a:pPr indent="0" lvl="0" marL="0" rtl="0" algn="ctr">
              <a:lnSpc>
                <a:spcPct val="115000"/>
              </a:lnSpc>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a:t>
            </a:r>
            <a:r>
              <a:rPr lang="es" sz="3000">
                <a:solidFill>
                  <a:srgbClr val="FFFFFF"/>
                </a:solidFill>
                <a:highlight>
                  <a:srgbClr val="DA1C95"/>
                </a:highlight>
                <a:latin typeface="IBM Plex Sans SemiBold"/>
                <a:ea typeface="IBM Plex Sans SemiBold"/>
                <a:cs typeface="IBM Plex Sans SemiBold"/>
                <a:sym typeface="IBM Plex Sans SemiBold"/>
              </a:rPr>
              <a:t> http://datasketch.co </a:t>
            </a:r>
            <a:r>
              <a:rPr lang="es" sz="3000">
                <a:solidFill>
                  <a:srgbClr val="293845"/>
                </a:solidFill>
                <a:latin typeface="IBM Plex Sans SemiBold"/>
                <a:ea typeface="IBM Plex Sans SemiBold"/>
                <a:cs typeface="IBM Plex Sans SemiBold"/>
                <a:sym typeface="IBM Plex Sans SemiBold"/>
              </a:rPr>
              <a:t>.</a:t>
            </a:r>
            <a:endParaRPr sz="3000">
              <a:solidFill>
                <a:srgbClr val="293845"/>
              </a:solidFill>
              <a:latin typeface="IBM Plex Sans SemiBold"/>
              <a:ea typeface="IBM Plex Sans SemiBold"/>
              <a:cs typeface="IBM Plex Sans SemiBold"/>
              <a:sym typeface="IBM Plex Sans SemiBold"/>
            </a:endParaRPr>
          </a:p>
        </p:txBody>
      </p:sp>
      <p:pic>
        <p:nvPicPr>
          <p:cNvPr id="362" name="Google Shape;362;p67"/>
          <p:cNvPicPr preferRelativeResize="0"/>
          <p:nvPr/>
        </p:nvPicPr>
        <p:blipFill>
          <a:blip r:embed="rId3">
            <a:alphaModFix/>
          </a:blip>
          <a:stretch>
            <a:fillRect/>
          </a:stretch>
        </p:blipFill>
        <p:spPr>
          <a:xfrm>
            <a:off x="247650" y="209550"/>
            <a:ext cx="1185259" cy="190500"/>
          </a:xfrm>
          <a:prstGeom prst="rect">
            <a:avLst/>
          </a:prstGeom>
          <a:noFill/>
          <a:ln>
            <a:noFill/>
          </a:ln>
        </p:spPr>
      </p:pic>
      <p:pic>
        <p:nvPicPr>
          <p:cNvPr id="363" name="Google Shape;363;p67"/>
          <p:cNvPicPr preferRelativeResize="0"/>
          <p:nvPr/>
        </p:nvPicPr>
        <p:blipFill>
          <a:blip r:embed="rId4">
            <a:alphaModFix/>
          </a:blip>
          <a:stretch>
            <a:fillRect/>
          </a:stretch>
        </p:blipFill>
        <p:spPr>
          <a:xfrm rot="-2700029">
            <a:off x="4097160" y="1211371"/>
            <a:ext cx="949677" cy="11300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00" name="Shape 200"/>
        <p:cNvGrpSpPr/>
        <p:nvPr/>
      </p:nvGrpSpPr>
      <p:grpSpPr>
        <a:xfrm>
          <a:off x="0" y="0"/>
          <a:ext cx="0" cy="0"/>
          <a:chOff x="0" y="0"/>
          <a:chExt cx="0" cy="0"/>
        </a:xfrm>
      </p:grpSpPr>
      <p:sp>
        <p:nvSpPr>
          <p:cNvPr id="201" name="Google Shape;201;p49"/>
          <p:cNvSpPr/>
          <p:nvPr/>
        </p:nvSpPr>
        <p:spPr>
          <a:xfrm>
            <a:off x="4572000" y="0"/>
            <a:ext cx="4572000" cy="5143500"/>
          </a:xfrm>
          <a:prstGeom prst="rect">
            <a:avLst/>
          </a:prstGeom>
          <a:solidFill>
            <a:srgbClr val="E2E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 name="Google Shape;202;p49"/>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03" name="Google Shape;203;p49"/>
          <p:cNvSpPr txBox="1"/>
          <p:nvPr/>
        </p:nvSpPr>
        <p:spPr>
          <a:xfrm>
            <a:off x="466725" y="1476450"/>
            <a:ext cx="3727200" cy="26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000">
                <a:solidFill>
                  <a:srgbClr val="293845"/>
                </a:solidFill>
                <a:latin typeface="IBM Plex Sans SemiBold"/>
                <a:ea typeface="IBM Plex Sans SemiBold"/>
                <a:cs typeface="IBM Plex Sans SemiBold"/>
                <a:sym typeface="IBM Plex Sans SemiBold"/>
              </a:rPr>
              <a:t>Disponibilidad y acceso.</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Clr>
                <a:schemeClr val="dk1"/>
              </a:buClr>
              <a:buSzPts val="1100"/>
              <a:buFont typeface="Arial"/>
              <a:buNone/>
            </a:pPr>
            <a:r>
              <a:rPr lang="es" sz="2000">
                <a:solidFill>
                  <a:srgbClr val="DA1C95"/>
                </a:solidFill>
                <a:latin typeface="IBM Plex Sans SemiBold"/>
                <a:ea typeface="IBM Plex Sans SemiBold"/>
                <a:cs typeface="IBM Plex Sans SemiBold"/>
                <a:sym typeface="IBM Plex Sans SemiBold"/>
              </a:rPr>
              <a:t>Reutilización y redistribución.</a:t>
            </a:r>
            <a:endParaRPr sz="2000">
              <a:solidFill>
                <a:srgbClr val="DA1C9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2000">
                <a:solidFill>
                  <a:srgbClr val="293845"/>
                </a:solidFill>
                <a:latin typeface="IBM Plex Sans SemiBold"/>
                <a:ea typeface="IBM Plex Sans SemiBold"/>
                <a:cs typeface="IBM Plex Sans SemiBold"/>
                <a:sym typeface="IBM Plex Sans SemiBold"/>
              </a:rPr>
              <a:t>Participación universal: sin discriminación.</a:t>
            </a:r>
            <a:endParaRPr sz="2000">
              <a:solidFill>
                <a:srgbClr val="293845"/>
              </a:solidFill>
              <a:latin typeface="IBM Plex Sans SemiBold"/>
              <a:ea typeface="IBM Plex Sans SemiBold"/>
              <a:cs typeface="IBM Plex Sans SemiBold"/>
              <a:sym typeface="IBM Plex Sans SemiBold"/>
            </a:endParaRPr>
          </a:p>
        </p:txBody>
      </p:sp>
      <p:sp>
        <p:nvSpPr>
          <p:cNvPr id="204" name="Google Shape;204;p49"/>
          <p:cNvSpPr txBox="1"/>
          <p:nvPr/>
        </p:nvSpPr>
        <p:spPr>
          <a:xfrm>
            <a:off x="891075" y="732800"/>
            <a:ext cx="2878500" cy="9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3600">
                <a:solidFill>
                  <a:srgbClr val="DA1C95"/>
                </a:solidFill>
                <a:latin typeface="IBM Plex Sans"/>
                <a:ea typeface="IBM Plex Sans"/>
                <a:cs typeface="IBM Plex Sans"/>
                <a:sym typeface="IBM Plex Sans"/>
              </a:rPr>
              <a:t>Partimos de</a:t>
            </a:r>
            <a:endParaRPr b="1" sz="3600">
              <a:solidFill>
                <a:srgbClr val="DA1C95"/>
              </a:solidFill>
              <a:latin typeface="IBM Plex Sans"/>
              <a:ea typeface="IBM Plex Sans"/>
              <a:cs typeface="IBM Plex Sans"/>
              <a:sym typeface="IBM Plex Sans"/>
            </a:endParaRPr>
          </a:p>
        </p:txBody>
      </p:sp>
      <p:pic>
        <p:nvPicPr>
          <p:cNvPr id="205" name="Google Shape;205;p49"/>
          <p:cNvPicPr preferRelativeResize="0"/>
          <p:nvPr/>
        </p:nvPicPr>
        <p:blipFill>
          <a:blip r:embed="rId4">
            <a:alphaModFix/>
          </a:blip>
          <a:stretch>
            <a:fillRect/>
          </a:stretch>
        </p:blipFill>
        <p:spPr>
          <a:xfrm>
            <a:off x="4572002" y="-430275"/>
            <a:ext cx="4572001" cy="64612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09" name="Shape 209"/>
        <p:cNvGrpSpPr/>
        <p:nvPr/>
      </p:nvGrpSpPr>
      <p:grpSpPr>
        <a:xfrm>
          <a:off x="0" y="0"/>
          <a:ext cx="0" cy="0"/>
          <a:chOff x="0" y="0"/>
          <a:chExt cx="0" cy="0"/>
        </a:xfrm>
      </p:grpSpPr>
      <p:sp>
        <p:nvSpPr>
          <p:cNvPr id="210" name="Google Shape;210;p50"/>
          <p:cNvSpPr/>
          <p:nvPr/>
        </p:nvSpPr>
        <p:spPr>
          <a:xfrm>
            <a:off x="4572000" y="0"/>
            <a:ext cx="4572000" cy="5143500"/>
          </a:xfrm>
          <a:prstGeom prst="rect">
            <a:avLst/>
          </a:prstGeom>
          <a:solidFill>
            <a:srgbClr val="E2E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50"/>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12" name="Google Shape;212;p50"/>
          <p:cNvSpPr txBox="1"/>
          <p:nvPr/>
        </p:nvSpPr>
        <p:spPr>
          <a:xfrm>
            <a:off x="466725" y="1476450"/>
            <a:ext cx="3727200" cy="26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2000">
                <a:solidFill>
                  <a:srgbClr val="293845"/>
                </a:solidFill>
                <a:latin typeface="IBM Plex Sans SemiBold"/>
                <a:ea typeface="IBM Plex Sans SemiBold"/>
                <a:cs typeface="IBM Plex Sans SemiBold"/>
                <a:sym typeface="IBM Plex Sans SemiBold"/>
              </a:rPr>
              <a:t>Disponibilidad y acceso.</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Clr>
                <a:schemeClr val="dk1"/>
              </a:buClr>
              <a:buSzPts val="1100"/>
              <a:buFont typeface="Arial"/>
              <a:buNone/>
            </a:pPr>
            <a:r>
              <a:rPr lang="es" sz="2000">
                <a:solidFill>
                  <a:srgbClr val="293845"/>
                </a:solidFill>
                <a:latin typeface="IBM Plex Sans SemiBold"/>
                <a:ea typeface="IBM Plex Sans SemiBold"/>
                <a:cs typeface="IBM Plex Sans SemiBold"/>
                <a:sym typeface="IBM Plex Sans SemiBold"/>
              </a:rPr>
              <a:t>Reutilización y redistribución.</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2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2000">
                <a:solidFill>
                  <a:srgbClr val="DA1C95"/>
                </a:solidFill>
                <a:latin typeface="IBM Plex Sans SemiBold"/>
                <a:ea typeface="IBM Plex Sans SemiBold"/>
                <a:cs typeface="IBM Plex Sans SemiBold"/>
                <a:sym typeface="IBM Plex Sans SemiBold"/>
              </a:rPr>
              <a:t>Participación universal: sin discriminación.</a:t>
            </a:r>
            <a:endParaRPr sz="2000">
              <a:solidFill>
                <a:srgbClr val="DA1C95"/>
              </a:solidFill>
              <a:latin typeface="IBM Plex Sans SemiBold"/>
              <a:ea typeface="IBM Plex Sans SemiBold"/>
              <a:cs typeface="IBM Plex Sans SemiBold"/>
              <a:sym typeface="IBM Plex Sans SemiBold"/>
            </a:endParaRPr>
          </a:p>
        </p:txBody>
      </p:sp>
      <p:sp>
        <p:nvSpPr>
          <p:cNvPr id="213" name="Google Shape;213;p50"/>
          <p:cNvSpPr txBox="1"/>
          <p:nvPr/>
        </p:nvSpPr>
        <p:spPr>
          <a:xfrm>
            <a:off x="891075" y="732800"/>
            <a:ext cx="2878500" cy="9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3600">
                <a:solidFill>
                  <a:srgbClr val="DA1C95"/>
                </a:solidFill>
                <a:latin typeface="IBM Plex Sans"/>
                <a:ea typeface="IBM Plex Sans"/>
                <a:cs typeface="IBM Plex Sans"/>
                <a:sym typeface="IBM Plex Sans"/>
              </a:rPr>
              <a:t>Partimos de</a:t>
            </a:r>
            <a:endParaRPr b="1" sz="3600">
              <a:solidFill>
                <a:srgbClr val="DA1C95"/>
              </a:solidFill>
              <a:latin typeface="IBM Plex Sans"/>
              <a:ea typeface="IBM Plex Sans"/>
              <a:cs typeface="IBM Plex Sans"/>
              <a:sym typeface="IBM Plex Sans"/>
            </a:endParaRPr>
          </a:p>
        </p:txBody>
      </p:sp>
      <p:pic>
        <p:nvPicPr>
          <p:cNvPr id="214" name="Google Shape;214;p50"/>
          <p:cNvPicPr preferRelativeResize="0"/>
          <p:nvPr/>
        </p:nvPicPr>
        <p:blipFill>
          <a:blip r:embed="rId4">
            <a:alphaModFix/>
          </a:blip>
          <a:stretch>
            <a:fillRect/>
          </a:stretch>
        </p:blipFill>
        <p:spPr>
          <a:xfrm>
            <a:off x="4572000" y="-857250"/>
            <a:ext cx="457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18" name="Shape 218"/>
        <p:cNvGrpSpPr/>
        <p:nvPr/>
      </p:nvGrpSpPr>
      <p:grpSpPr>
        <a:xfrm>
          <a:off x="0" y="0"/>
          <a:ext cx="0" cy="0"/>
          <a:chOff x="0" y="0"/>
          <a:chExt cx="0" cy="0"/>
        </a:xfrm>
      </p:grpSpPr>
      <p:pic>
        <p:nvPicPr>
          <p:cNvPr id="219" name="Google Shape;219;p51"/>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20" name="Google Shape;220;p51"/>
          <p:cNvSpPr txBox="1"/>
          <p:nvPr/>
        </p:nvSpPr>
        <p:spPr>
          <a:xfrm>
            <a:off x="552450" y="3009000"/>
            <a:ext cx="3848100" cy="16677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Gestión del código y de la información</a:t>
            </a:r>
            <a:endParaRPr>
              <a:solidFill>
                <a:srgbClr val="293845"/>
              </a:solidFill>
              <a:latin typeface="IBM Plex Sans"/>
              <a:ea typeface="IBM Plex Sans"/>
              <a:cs typeface="IBM Plex Sans"/>
              <a:sym typeface="IBM Plex Sans"/>
            </a:endParaRPr>
          </a:p>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Publicación de análisis de datos</a:t>
            </a:r>
            <a:endParaRPr>
              <a:solidFill>
                <a:srgbClr val="293845"/>
              </a:solidFill>
              <a:latin typeface="IBM Plex Sans"/>
              <a:ea typeface="IBM Plex Sans"/>
              <a:cs typeface="IBM Plex Sans"/>
              <a:sym typeface="IBM Plex Sans"/>
            </a:endParaRPr>
          </a:p>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Trato con usuarias/os</a:t>
            </a:r>
            <a:endParaRPr>
              <a:solidFill>
                <a:srgbClr val="293845"/>
              </a:solidFill>
              <a:latin typeface="IBM Plex Sans"/>
              <a:ea typeface="IBM Plex Sans"/>
              <a:cs typeface="IBM Plex Sans"/>
              <a:sym typeface="IBM Plex Sans"/>
            </a:endParaRPr>
          </a:p>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Periodismo de datos</a:t>
            </a:r>
            <a:endParaRPr>
              <a:solidFill>
                <a:srgbClr val="293845"/>
              </a:solidFill>
              <a:latin typeface="IBM Plex Sans"/>
              <a:ea typeface="IBM Plex Sans"/>
              <a:cs typeface="IBM Plex Sans"/>
              <a:sym typeface="IBM Plex Sans"/>
            </a:endParaRPr>
          </a:p>
          <a:p>
            <a:pPr indent="-317500" lvl="0" marL="457200" rtl="0" algn="l">
              <a:lnSpc>
                <a:spcPct val="100000"/>
              </a:lnSpc>
              <a:spcBef>
                <a:spcPts val="0"/>
              </a:spcBef>
              <a:spcAft>
                <a:spcPts val="0"/>
              </a:spcAft>
              <a:buClr>
                <a:srgbClr val="293845"/>
              </a:buClr>
              <a:buSzPts val="1400"/>
              <a:buFont typeface="IBM Plex Sans"/>
              <a:buChar char="●"/>
            </a:pPr>
            <a:r>
              <a:rPr lang="es">
                <a:solidFill>
                  <a:srgbClr val="293845"/>
                </a:solidFill>
                <a:latin typeface="IBM Plex Sans"/>
                <a:ea typeface="IBM Plex Sans"/>
                <a:cs typeface="IBM Plex Sans"/>
                <a:sym typeface="IBM Plex Sans"/>
              </a:rPr>
              <a:t>Dentro del equipo</a:t>
            </a:r>
            <a:endParaRPr>
              <a:solidFill>
                <a:srgbClr val="293845"/>
              </a:solidFill>
              <a:latin typeface="IBM Plex Sans"/>
              <a:ea typeface="IBM Plex Sans"/>
              <a:cs typeface="IBM Plex Sans"/>
              <a:sym typeface="IBM Plex Sans"/>
            </a:endParaRPr>
          </a:p>
        </p:txBody>
      </p:sp>
      <p:cxnSp>
        <p:nvCxnSpPr>
          <p:cNvPr id="221" name="Google Shape;221;p51"/>
          <p:cNvCxnSpPr/>
          <p:nvPr/>
        </p:nvCxnSpPr>
        <p:spPr>
          <a:xfrm>
            <a:off x="552450" y="3254400"/>
            <a:ext cx="0" cy="1176900"/>
          </a:xfrm>
          <a:prstGeom prst="straightConnector1">
            <a:avLst/>
          </a:prstGeom>
          <a:noFill/>
          <a:ln cap="flat" cmpd="sng" w="38100">
            <a:solidFill>
              <a:srgbClr val="DA1C95"/>
            </a:solidFill>
            <a:prstDash val="solid"/>
            <a:round/>
            <a:headEnd len="med" w="med" type="none"/>
            <a:tailEnd len="med" w="med" type="none"/>
          </a:ln>
        </p:spPr>
      </p:cxnSp>
      <p:sp>
        <p:nvSpPr>
          <p:cNvPr id="222" name="Google Shape;222;p51"/>
          <p:cNvSpPr txBox="1"/>
          <p:nvPr/>
        </p:nvSpPr>
        <p:spPr>
          <a:xfrm>
            <a:off x="1790550" y="566500"/>
            <a:ext cx="5562600" cy="50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sz="3200">
                <a:solidFill>
                  <a:srgbClr val="DA1C95"/>
                </a:solidFill>
                <a:latin typeface="IBM Plex Sans SemiBold"/>
                <a:ea typeface="IBM Plex Sans SemiBold"/>
                <a:cs typeface="IBM Plex Sans SemiBold"/>
                <a:sym typeface="IBM Plex Sans SemiBold"/>
              </a:rPr>
              <a:t>Código de ética</a:t>
            </a:r>
            <a:endParaRPr sz="3200">
              <a:solidFill>
                <a:srgbClr val="DA1C95"/>
              </a:solidFill>
              <a:latin typeface="IBM Plex Sans SemiBold"/>
              <a:ea typeface="IBM Plex Sans SemiBold"/>
              <a:cs typeface="IBM Plex Sans SemiBold"/>
              <a:sym typeface="IBM Plex Sans SemiBold"/>
            </a:endParaRPr>
          </a:p>
        </p:txBody>
      </p:sp>
      <p:pic>
        <p:nvPicPr>
          <p:cNvPr id="223" name="Google Shape;223;p51"/>
          <p:cNvPicPr preferRelativeResize="0"/>
          <p:nvPr/>
        </p:nvPicPr>
        <p:blipFill>
          <a:blip r:embed="rId4">
            <a:alphaModFix/>
          </a:blip>
          <a:stretch>
            <a:fillRect/>
          </a:stretch>
        </p:blipFill>
        <p:spPr>
          <a:xfrm>
            <a:off x="5128850" y="1269500"/>
            <a:ext cx="3244689" cy="3086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227" name="Shape 227"/>
        <p:cNvGrpSpPr/>
        <p:nvPr/>
      </p:nvGrpSpPr>
      <p:grpSpPr>
        <a:xfrm>
          <a:off x="0" y="0"/>
          <a:ext cx="0" cy="0"/>
          <a:chOff x="0" y="0"/>
          <a:chExt cx="0" cy="0"/>
        </a:xfrm>
      </p:grpSpPr>
      <p:sp>
        <p:nvSpPr>
          <p:cNvPr id="228" name="Google Shape;228;p52"/>
          <p:cNvSpPr txBox="1"/>
          <p:nvPr/>
        </p:nvSpPr>
        <p:spPr>
          <a:xfrm>
            <a:off x="1346700" y="1666050"/>
            <a:ext cx="6450600" cy="13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Evaluación de las prácticas en torno a datos que podrían tener un</a:t>
            </a:r>
            <a:endParaRPr sz="3000">
              <a:solidFill>
                <a:srgbClr val="CE0978"/>
              </a:solidFill>
              <a:latin typeface="IBM Plex Sans SemiBold"/>
              <a:ea typeface="IBM Plex Sans SemiBold"/>
              <a:cs typeface="IBM Plex Sans SemiBold"/>
              <a:sym typeface="IBM Plex Sans SemiBold"/>
            </a:endParaRPr>
          </a:p>
        </p:txBody>
      </p:sp>
      <p:pic>
        <p:nvPicPr>
          <p:cNvPr id="229" name="Google Shape;229;p52"/>
          <p:cNvPicPr preferRelativeResize="0"/>
          <p:nvPr/>
        </p:nvPicPr>
        <p:blipFill>
          <a:blip r:embed="rId3">
            <a:alphaModFix/>
          </a:blip>
          <a:stretch>
            <a:fillRect/>
          </a:stretch>
        </p:blipFill>
        <p:spPr>
          <a:xfrm>
            <a:off x="225125" y="179525"/>
            <a:ext cx="1261374" cy="202734"/>
          </a:xfrm>
          <a:prstGeom prst="rect">
            <a:avLst/>
          </a:prstGeom>
          <a:noFill/>
          <a:ln>
            <a:noFill/>
          </a:ln>
        </p:spPr>
      </p:pic>
      <p:sp>
        <p:nvSpPr>
          <p:cNvPr id="230" name="Google Shape;230;p52"/>
          <p:cNvSpPr txBox="1"/>
          <p:nvPr/>
        </p:nvSpPr>
        <p:spPr>
          <a:xfrm>
            <a:off x="1426650" y="3020250"/>
            <a:ext cx="6290700" cy="4572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3000">
                <a:solidFill>
                  <a:schemeClr val="lt1"/>
                </a:solidFill>
                <a:latin typeface="IBM Plex Sans SemiBold"/>
                <a:ea typeface="IBM Plex Sans SemiBold"/>
                <a:cs typeface="IBM Plex Sans SemiBold"/>
                <a:sym typeface="IBM Plex Sans SemiBold"/>
              </a:rPr>
              <a:t>impacto adverso en las personas</a:t>
            </a:r>
            <a:endParaRPr sz="3000">
              <a:solidFill>
                <a:srgbClr val="FFFFFF"/>
              </a:solidFill>
              <a:latin typeface="IBM Plex Sans SemiBold"/>
              <a:ea typeface="IBM Plex Sans SemiBold"/>
              <a:cs typeface="IBM Plex Sans SemiBold"/>
              <a:sym typeface="IBM Plex Sans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3"/>
          <p:cNvSpPr txBox="1"/>
          <p:nvPr/>
        </p:nvSpPr>
        <p:spPr>
          <a:xfrm>
            <a:off x="886525" y="4109375"/>
            <a:ext cx="7371000" cy="59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000">
                <a:solidFill>
                  <a:srgbClr val="293845"/>
                </a:solidFill>
                <a:latin typeface="IBM Plex Sans SemiBold"/>
                <a:ea typeface="IBM Plex Sans SemiBold"/>
                <a:cs typeface="IBM Plex Sans SemiBold"/>
                <a:sym typeface="IBM Plex Sans SemiBold"/>
              </a:rPr>
              <a:t>Open Data Institute</a:t>
            </a:r>
            <a:endParaRPr i="1" sz="2000">
              <a:solidFill>
                <a:srgbClr val="293845"/>
              </a:solidFill>
              <a:latin typeface="IBM Plex Sans"/>
              <a:ea typeface="IBM Plex Sans"/>
              <a:cs typeface="IBM Plex Sans"/>
              <a:sym typeface="IBM Plex Sans"/>
            </a:endParaRPr>
          </a:p>
        </p:txBody>
      </p:sp>
      <p:sp>
        <p:nvSpPr>
          <p:cNvPr id="236" name="Google Shape;236;p53"/>
          <p:cNvSpPr txBox="1"/>
          <p:nvPr/>
        </p:nvSpPr>
        <p:spPr>
          <a:xfrm>
            <a:off x="1109425" y="1215800"/>
            <a:ext cx="6925500" cy="267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“Debemos hacer que los datos sean lo más </a:t>
            </a:r>
            <a:r>
              <a:rPr i="1" lang="es" sz="3000">
                <a:solidFill>
                  <a:srgbClr val="4C1654"/>
                </a:solidFill>
                <a:latin typeface="IBM Plex Sans SemiBold"/>
                <a:ea typeface="IBM Plex Sans SemiBold"/>
                <a:cs typeface="IBM Plex Sans SemiBold"/>
                <a:sym typeface="IBM Plex Sans SemiBold"/>
              </a:rPr>
              <a:t>abiertos</a:t>
            </a:r>
            <a:r>
              <a:rPr lang="es" sz="3000">
                <a:solidFill>
                  <a:srgbClr val="DA1C95"/>
                </a:solidFill>
                <a:latin typeface="IBM Plex Sans SemiBold"/>
                <a:ea typeface="IBM Plex Sans SemiBold"/>
                <a:cs typeface="IBM Plex Sans SemiBold"/>
                <a:sym typeface="IBM Plex Sans SemiBold"/>
              </a:rPr>
              <a:t> posible mientras protegemos la </a:t>
            </a:r>
            <a:r>
              <a:rPr i="1" lang="es" sz="3000">
                <a:solidFill>
                  <a:srgbClr val="4C1654"/>
                </a:solidFill>
                <a:latin typeface="IBM Plex Sans SemiBold"/>
                <a:ea typeface="IBM Plex Sans SemiBold"/>
                <a:cs typeface="IBM Plex Sans SemiBold"/>
                <a:sym typeface="IBM Plex Sans SemiBold"/>
              </a:rPr>
              <a:t>privacidad de las personas</a:t>
            </a:r>
            <a:r>
              <a:rPr lang="es" sz="3000">
                <a:solidFill>
                  <a:srgbClr val="DA1C95"/>
                </a:solidFill>
                <a:latin typeface="IBM Plex Sans SemiBold"/>
                <a:ea typeface="IBM Plex Sans SemiBold"/>
                <a:cs typeface="IBM Plex Sans SemiBold"/>
                <a:sym typeface="IBM Plex Sans SemiBold"/>
              </a:rPr>
              <a:t>, la confidencialidad comercial y la seguridad nacional”</a:t>
            </a:r>
            <a:endParaRPr sz="3000">
              <a:solidFill>
                <a:srgbClr val="DA1C95"/>
              </a:solidFill>
              <a:latin typeface="IBM Plex Sans SemiBold"/>
              <a:ea typeface="IBM Plex Sans SemiBold"/>
              <a:cs typeface="IBM Plex Sans SemiBold"/>
              <a:sym typeface="IBM Plex Sans SemiBold"/>
            </a:endParaRPr>
          </a:p>
        </p:txBody>
      </p:sp>
      <p:pic>
        <p:nvPicPr>
          <p:cNvPr id="237" name="Google Shape;237;p53"/>
          <p:cNvPicPr preferRelativeResize="0"/>
          <p:nvPr/>
        </p:nvPicPr>
        <p:blipFill>
          <a:blip r:embed="rId3">
            <a:alphaModFix/>
          </a:blip>
          <a:stretch>
            <a:fillRect/>
          </a:stretch>
        </p:blipFill>
        <p:spPr>
          <a:xfrm>
            <a:off x="225125" y="179525"/>
            <a:ext cx="1261376" cy="203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54"/>
          <p:cNvPicPr preferRelativeResize="0"/>
          <p:nvPr/>
        </p:nvPicPr>
        <p:blipFill>
          <a:blip r:embed="rId3">
            <a:alphaModFix/>
          </a:blip>
          <a:stretch>
            <a:fillRect/>
          </a:stretch>
        </p:blipFill>
        <p:spPr>
          <a:xfrm>
            <a:off x="0" y="-3"/>
            <a:ext cx="6234546" cy="5143500"/>
          </a:xfrm>
          <a:prstGeom prst="rect">
            <a:avLst/>
          </a:prstGeom>
          <a:noFill/>
          <a:ln>
            <a:noFill/>
          </a:ln>
        </p:spPr>
      </p:pic>
      <p:sp>
        <p:nvSpPr>
          <p:cNvPr id="243" name="Google Shape;243;p54"/>
          <p:cNvSpPr txBox="1"/>
          <p:nvPr/>
        </p:nvSpPr>
        <p:spPr>
          <a:xfrm>
            <a:off x="5116150" y="770625"/>
            <a:ext cx="3806400" cy="3726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4000">
                <a:solidFill>
                  <a:srgbClr val="FFFFFF"/>
                </a:solidFill>
                <a:highlight>
                  <a:srgbClr val="293845"/>
                </a:highlight>
                <a:latin typeface="IBM Plex Sans SemiBold"/>
                <a:ea typeface="IBM Plex Sans SemiBold"/>
                <a:cs typeface="IBM Plex Sans SemiBold"/>
                <a:sym typeface="IBM Plex Sans SemiBold"/>
              </a:rPr>
              <a:t>Este asunto no solo implica </a:t>
            </a:r>
            <a:r>
              <a:rPr lang="es" sz="4000">
                <a:solidFill>
                  <a:srgbClr val="FFFFFF"/>
                </a:solidFill>
                <a:highlight>
                  <a:srgbClr val="DA1C95"/>
                </a:highlight>
                <a:latin typeface="IBM Plex Sans SemiBold"/>
                <a:ea typeface="IBM Plex Sans SemiBold"/>
                <a:cs typeface="IBM Plex Sans SemiBold"/>
                <a:sym typeface="IBM Plex Sans SemiBold"/>
              </a:rPr>
              <a:t>datos personales</a:t>
            </a:r>
            <a:endParaRPr i="1" sz="4000">
              <a:solidFill>
                <a:srgbClr val="FFFFFF"/>
              </a:solidFill>
              <a:highlight>
                <a:srgbClr val="DA1C95"/>
              </a:highlight>
              <a:latin typeface="IBM Plex Sans SemiBold"/>
              <a:ea typeface="IBM Plex Sans SemiBold"/>
              <a:cs typeface="IBM Plex Sans SemiBold"/>
              <a:sym typeface="IBM Plex Sans SemiBold"/>
            </a:endParaRPr>
          </a:p>
        </p:txBody>
      </p:sp>
      <p:pic>
        <p:nvPicPr>
          <p:cNvPr id="244" name="Google Shape;244;p54"/>
          <p:cNvPicPr preferRelativeResize="0"/>
          <p:nvPr/>
        </p:nvPicPr>
        <p:blipFill>
          <a:blip r:embed="rId4">
            <a:alphaModFix/>
          </a:blip>
          <a:stretch>
            <a:fillRect/>
          </a:stretch>
        </p:blipFill>
        <p:spPr>
          <a:xfrm>
            <a:off x="225125" y="179525"/>
            <a:ext cx="1261374" cy="2027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48" name="Shape 248"/>
        <p:cNvGrpSpPr/>
        <p:nvPr/>
      </p:nvGrpSpPr>
      <p:grpSpPr>
        <a:xfrm>
          <a:off x="0" y="0"/>
          <a:ext cx="0" cy="0"/>
          <a:chOff x="0" y="0"/>
          <a:chExt cx="0" cy="0"/>
        </a:xfrm>
      </p:grpSpPr>
      <p:pic>
        <p:nvPicPr>
          <p:cNvPr id="249" name="Google Shape;249;p55"/>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50" name="Google Shape;250;p55"/>
          <p:cNvSpPr txBox="1"/>
          <p:nvPr/>
        </p:nvSpPr>
        <p:spPr>
          <a:xfrm>
            <a:off x="466725" y="1247850"/>
            <a:ext cx="2638500" cy="26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Caso</a:t>
            </a:r>
            <a:endParaRPr sz="3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Cambridge</a:t>
            </a:r>
            <a:endParaRPr sz="3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Analitica</a:t>
            </a:r>
            <a:endParaRPr sz="3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y</a:t>
            </a:r>
            <a:endParaRPr sz="3000">
              <a:solidFill>
                <a:srgbClr val="293845"/>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Facebook</a:t>
            </a:r>
            <a:endParaRPr sz="3000">
              <a:solidFill>
                <a:srgbClr val="293845"/>
              </a:solidFill>
              <a:latin typeface="IBM Plex Sans SemiBold"/>
              <a:ea typeface="IBM Plex Sans SemiBold"/>
              <a:cs typeface="IBM Plex Sans SemiBold"/>
              <a:sym typeface="IBM Plex Sans SemiBold"/>
            </a:endParaRPr>
          </a:p>
        </p:txBody>
      </p:sp>
      <p:sp>
        <p:nvSpPr>
          <p:cNvPr id="251" name="Google Shape;251;p55"/>
          <p:cNvSpPr txBox="1"/>
          <p:nvPr/>
        </p:nvSpPr>
        <p:spPr>
          <a:xfrm>
            <a:off x="5746332" y="2280150"/>
            <a:ext cx="1320000" cy="44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pic>
        <p:nvPicPr>
          <p:cNvPr id="252" name="Google Shape;252;p55"/>
          <p:cNvPicPr preferRelativeResize="0"/>
          <p:nvPr/>
        </p:nvPicPr>
        <p:blipFill rotWithShape="1">
          <a:blip r:embed="rId4">
            <a:alphaModFix/>
          </a:blip>
          <a:srcRect b="0" l="20246" r="23262" t="0"/>
          <a:stretch/>
        </p:blipFill>
        <p:spPr>
          <a:xfrm>
            <a:off x="4168425" y="0"/>
            <a:ext cx="4356250"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